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1"/>
  </p:sldMasterIdLst>
  <p:notesMasterIdLst>
    <p:notesMasterId r:id="rId38"/>
  </p:notesMasterIdLst>
  <p:handoutMasterIdLst>
    <p:handoutMasterId r:id="rId39"/>
  </p:handoutMasterIdLst>
  <p:sldIdLst>
    <p:sldId id="1758" r:id="rId2"/>
    <p:sldId id="1779" r:id="rId3"/>
    <p:sldId id="2134805553" r:id="rId4"/>
    <p:sldId id="2134805562" r:id="rId5"/>
    <p:sldId id="2134805554" r:id="rId6"/>
    <p:sldId id="2134805558" r:id="rId7"/>
    <p:sldId id="1786" r:id="rId8"/>
    <p:sldId id="1787" r:id="rId9"/>
    <p:sldId id="1789" r:id="rId10"/>
    <p:sldId id="2134805559" r:id="rId11"/>
    <p:sldId id="1793" r:id="rId12"/>
    <p:sldId id="3125" r:id="rId13"/>
    <p:sldId id="2134805623" r:id="rId14"/>
    <p:sldId id="2134805624" r:id="rId15"/>
    <p:sldId id="2134805625" r:id="rId16"/>
    <p:sldId id="2134805630" r:id="rId17"/>
    <p:sldId id="1801" r:id="rId18"/>
    <p:sldId id="2134805627" r:id="rId19"/>
    <p:sldId id="2134805631" r:id="rId20"/>
    <p:sldId id="2147481866" r:id="rId21"/>
    <p:sldId id="2147481134" r:id="rId22"/>
    <p:sldId id="2147479105" r:id="rId23"/>
    <p:sldId id="2134805629" r:id="rId24"/>
    <p:sldId id="10734" r:id="rId25"/>
    <p:sldId id="2134805653" r:id="rId26"/>
    <p:sldId id="405" r:id="rId27"/>
    <p:sldId id="578" r:id="rId28"/>
    <p:sldId id="570" r:id="rId29"/>
    <p:sldId id="2134805546" r:id="rId30"/>
    <p:sldId id="261" r:id="rId31"/>
    <p:sldId id="336" r:id="rId32"/>
    <p:sldId id="571" r:id="rId33"/>
    <p:sldId id="2076138630" r:id="rId34"/>
    <p:sldId id="295" r:id="rId35"/>
    <p:sldId id="576" r:id="rId36"/>
    <p:sldId id="3493" r:id="rId37"/>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6" name="Author" initials="A" lastIdx="0" clrIdx="6"/>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9B4D9"/>
    <a:srgbClr val="4BCBEE"/>
    <a:srgbClr val="E6E6E6"/>
    <a:srgbClr val="3C3C41"/>
    <a:srgbClr val="1392B4"/>
    <a:srgbClr val="0B556A"/>
    <a:srgbClr val="EBEBEB"/>
    <a:srgbClr val="FFFFFF"/>
    <a:srgbClr val="FFF100"/>
    <a:srgbClr val="75757A"/>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7482" autoAdjust="0"/>
    <p:restoredTop sz="61578" autoAdjust="0"/>
  </p:normalViewPr>
  <p:slideViewPr>
    <p:cSldViewPr snapToGrid="0">
      <p:cViewPr varScale="1">
        <p:scale>
          <a:sx n="43" d="100"/>
          <a:sy n="43" d="100"/>
        </p:scale>
        <p:origin x="1100" y="3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3" d="100"/>
          <a:sy n="53" d="100"/>
        </p:scale>
        <p:origin x="2648" y="3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12/29/2024 2:32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12/29/2024 12:32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azure.microsoft.com/en-us/services/sql-database-edge/" TargetMode="External"/><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428625201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slide shows some of the most commonly used service for working with data. The list is not exhaustive.</a:t>
            </a:r>
          </a:p>
          <a:p>
            <a:r>
              <a:rPr lang="en-US" i="1" dirty="0"/>
              <a:t>We'll explore many of these later in the course, so </a:t>
            </a:r>
            <a:r>
              <a:rPr lang="en-US" b="1" i="1" dirty="0"/>
              <a:t>don’t spend a lot of time explaining the features of each individual service in detail</a:t>
            </a:r>
            <a:r>
              <a:rPr lang="en-US" i="1" dirty="0"/>
              <a:t>.</a:t>
            </a:r>
          </a:p>
          <a:p>
            <a:endParaRPr lang="en-US" dirty="0"/>
          </a:p>
          <a:p>
            <a:r>
              <a:rPr lang="en-US" dirty="0"/>
              <a:t>Azure SQL covers a family of relational database solutions based on the Microsoft SQL Server database engine. Options include:</a:t>
            </a:r>
          </a:p>
          <a:p>
            <a:pPr marL="171450" indent="-171450">
              <a:buFont typeface="Arial" panose="020B0604020202020204" pitchFamily="34" charset="0"/>
              <a:buChar char="•"/>
            </a:pPr>
            <a:r>
              <a:rPr lang="en-US" dirty="0"/>
              <a:t>Azure SQL Database – a fully managed platform-as-a-service (PaaS) database hosted in Azure</a:t>
            </a:r>
          </a:p>
          <a:p>
            <a:pPr marL="171450" indent="-171450">
              <a:buFont typeface="Arial" panose="020B0604020202020204" pitchFamily="34" charset="0"/>
              <a:buChar char="•"/>
            </a:pPr>
            <a:r>
              <a:rPr lang="en-US" dirty="0"/>
              <a:t>Azure SQL Managed Instance – a hosted instance of SQL Server, which allows more flexible configuration than Azure SQL DB but with more administrative responsibility for the owner.</a:t>
            </a:r>
          </a:p>
          <a:p>
            <a:pPr marL="171450" indent="-171450">
              <a:buFont typeface="Arial" panose="020B0604020202020204" pitchFamily="34" charset="0"/>
              <a:buChar char="•"/>
            </a:pPr>
            <a:r>
              <a:rPr lang="en-US" dirty="0"/>
              <a:t>Azure SQL VM – a virtual machine with an installation of SQL Server, allowing maximum configurability with full management responsibility.</a:t>
            </a:r>
          </a:p>
          <a:p>
            <a:endParaRPr lang="en-US" dirty="0"/>
          </a:p>
          <a:p>
            <a:r>
              <a:rPr lang="en-US" dirty="0"/>
              <a:t>Note that some services are not easily categorized – for example, Azure Synapse Analytics includes some of the data pipeline processing capabilities of Azure Data Factory, a SQL Server based relational database engine that is optimized for data warehousing, and a Spark processing engine that offers similar functionality to Azure Databricks (Spark is an Apache open source technology for processing large volumes of data in parallel using programming languages like Scala and Python).</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889833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Allow students a few minutes to think about the questions, and then use the animated slide to reveal the correct answers.</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8648360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12/29/2024 12:32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6889588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a relational database schema, data is stored in tables; which consist of rows and columns. Relational tables are a format for </a:t>
            </a:r>
            <a:r>
              <a:rPr lang="en-US" i="1" dirty="0"/>
              <a:t>structured</a:t>
            </a:r>
            <a:r>
              <a:rPr lang="en-US" i="0" dirty="0"/>
              <a:t> data, and each row in a table has the same columns; though in some cases, not all columns need to have a value – for example, a customer table might include a </a:t>
            </a:r>
            <a:r>
              <a:rPr lang="en-US" b="1" i="0" dirty="0" err="1"/>
              <a:t>MiddleName</a:t>
            </a:r>
            <a:r>
              <a:rPr lang="en-US" i="0" dirty="0"/>
              <a:t> column; which can be empty (or </a:t>
            </a:r>
            <a:r>
              <a:rPr lang="en-US" i="1" dirty="0"/>
              <a:t>NULL</a:t>
            </a:r>
            <a:r>
              <a:rPr lang="en-US" i="0" dirty="0"/>
              <a:t>) for rows that represent customers with no middle name or whose middle name is unknown).</a:t>
            </a:r>
          </a:p>
          <a:p>
            <a:endParaRPr lang="en-US" i="0" dirty="0"/>
          </a:p>
          <a:p>
            <a:r>
              <a:rPr lang="en-US" i="0" dirty="0"/>
              <a:t>Each column stores data of a specific </a:t>
            </a:r>
            <a:r>
              <a:rPr lang="en-US" i="1" dirty="0"/>
              <a:t>datatype</a:t>
            </a:r>
            <a:r>
              <a:rPr lang="en-US" i="0" dirty="0"/>
              <a:t>. For example, An </a:t>
            </a:r>
            <a:r>
              <a:rPr lang="en-US" b="1" i="0" dirty="0"/>
              <a:t>Email</a:t>
            </a:r>
            <a:r>
              <a:rPr lang="en-US" b="0" i="0" dirty="0"/>
              <a:t> column in a </a:t>
            </a:r>
            <a:r>
              <a:rPr lang="en-US" b="1" i="0" dirty="0"/>
              <a:t>Customer</a:t>
            </a:r>
            <a:r>
              <a:rPr lang="en-US" b="0" i="0" dirty="0"/>
              <a:t> table would likely be defined to store character-based (text) data (which might be fixed or variable in length), a </a:t>
            </a:r>
            <a:r>
              <a:rPr lang="en-US" b="1" i="0" dirty="0"/>
              <a:t>Price</a:t>
            </a:r>
            <a:r>
              <a:rPr lang="en-US" b="0" i="0" dirty="0"/>
              <a:t> column in a </a:t>
            </a:r>
            <a:r>
              <a:rPr lang="en-US" b="1" i="0" dirty="0"/>
              <a:t>Product</a:t>
            </a:r>
            <a:r>
              <a:rPr lang="en-US" b="0" i="0" dirty="0"/>
              <a:t> table might be defined to store decimal numeric data, while a </a:t>
            </a:r>
            <a:r>
              <a:rPr lang="en-US" b="1" i="0" dirty="0"/>
              <a:t>Quantity</a:t>
            </a:r>
            <a:r>
              <a:rPr lang="en-US" b="0" i="0" dirty="0"/>
              <a:t> column in an </a:t>
            </a:r>
            <a:r>
              <a:rPr lang="en-US" b="1" i="0" dirty="0"/>
              <a:t>Order</a:t>
            </a:r>
            <a:r>
              <a:rPr lang="en-US" b="0" i="0" dirty="0"/>
              <a:t> table might be constrained to integer numeric values; and an </a:t>
            </a:r>
            <a:r>
              <a:rPr lang="en-US" b="1" i="0" dirty="0" err="1"/>
              <a:t>OrderDate</a:t>
            </a:r>
            <a:r>
              <a:rPr lang="en-US" b="0" i="0" dirty="0"/>
              <a:t> column in the same </a:t>
            </a:r>
            <a:r>
              <a:rPr lang="en-US" b="1" i="0" dirty="0"/>
              <a:t>Order</a:t>
            </a:r>
            <a:r>
              <a:rPr lang="en-US" b="0" i="0" dirty="0"/>
              <a:t> table would be defined to store date/time values. The available datatypes that you can use when defining a table depend on the database system you are using; though there are standard datatypes defined by the American National Standards Institute (ANSI) that are supported by most database systems.</a:t>
            </a:r>
            <a:endParaRPr lang="en-US" i="1"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13</a:t>
            </a:fld>
            <a:endParaRPr lang="en-US" dirty="0"/>
          </a:p>
        </p:txBody>
      </p:sp>
    </p:spTree>
    <p:extLst>
      <p:ext uri="{BB962C8B-B14F-4D97-AF65-F5344CB8AC3E}">
        <p14:creationId xmlns:p14="http://schemas.microsoft.com/office/powerpoint/2010/main" val="12660874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Don’t get bogged down in details of 1</a:t>
            </a:r>
            <a:r>
              <a:rPr lang="en-US" i="1" baseline="30000" dirty="0"/>
              <a:t>st</a:t>
            </a:r>
            <a:r>
              <a:rPr lang="en-US" i="1" dirty="0"/>
              <a:t>, 2</a:t>
            </a:r>
            <a:r>
              <a:rPr lang="en-US" i="1" baseline="30000" dirty="0"/>
              <a:t>nd</a:t>
            </a:r>
            <a:r>
              <a:rPr lang="en-US" i="1" dirty="0"/>
              <a:t>, 3</a:t>
            </a:r>
            <a:r>
              <a:rPr lang="en-US" i="1" baseline="30000" dirty="0"/>
              <a:t>rd</a:t>
            </a:r>
            <a:r>
              <a:rPr lang="en-US" i="1" dirty="0"/>
              <a:t>, 4</a:t>
            </a:r>
            <a:r>
              <a:rPr lang="en-US" i="1" baseline="30000" dirty="0"/>
              <a:t>th</a:t>
            </a:r>
            <a:r>
              <a:rPr lang="en-US" i="1" dirty="0"/>
              <a:t>, </a:t>
            </a:r>
            <a:r>
              <a:rPr lang="en-US" i="1" dirty="0" err="1"/>
              <a:t>etc</a:t>
            </a:r>
            <a:r>
              <a:rPr lang="en-US" i="1" dirty="0"/>
              <a:t>, normal form for this audience. The essential learning point is that normalization is commonly used in relational databases to separate data for each entity into multiple related tables, minimizing duplication of data values and enforcing data integrity through specific data types for each piece of data and referential integrity (for example to ensure that orders only reference valid customers)</a:t>
            </a:r>
            <a:r>
              <a:rPr lang="en-US" i="0" dirty="0"/>
              <a:t>.</a:t>
            </a:r>
          </a:p>
          <a:p>
            <a:endParaRPr lang="en-US" i="0" dirty="0"/>
          </a:p>
          <a:p>
            <a:r>
              <a:rPr lang="en-US" i="0" dirty="0"/>
              <a:t>Normalization is a term used by database professionals for a schema design process that minimizes data duplication and enforces data integrity.</a:t>
            </a:r>
          </a:p>
          <a:p>
            <a:endParaRPr lang="en-US" i="0" dirty="0"/>
          </a:p>
          <a:p>
            <a:r>
              <a:rPr lang="en-US" i="0" dirty="0"/>
              <a:t>To understand the core principles of normalization, suppose the table on the left of the slide represents a spreadsheet that a company uses to track its sales. Notice that the customer and product details are duplicated for each individual item sold; and that the customer name and postal address, and the product name and price are combined in the same spreadsheet cells.</a:t>
            </a:r>
          </a:p>
          <a:p>
            <a:endParaRPr lang="en-US" i="0" dirty="0"/>
          </a:p>
          <a:p>
            <a:r>
              <a:rPr lang="en-US" i="0" dirty="0"/>
              <a:t>Now look at how normalization has changed the way the data is stored. Each </a:t>
            </a:r>
            <a:r>
              <a:rPr lang="en-US" i="1" dirty="0"/>
              <a:t>entity</a:t>
            </a:r>
            <a:r>
              <a:rPr lang="en-US" i="0" dirty="0"/>
              <a:t> that is represented in the data (customer, product, sales order, and line item) is stored in its own table, and each discrete attribute of those entities is in its own column. Instances of each entity are uniquely identified by an ID or other key value, and when one entity references another (for example, an order has an associated customer), the primary key of the related entity is stored as a foreign key – so we can look up the address of the customer (which is stored only once) for each record in the </a:t>
            </a:r>
            <a:r>
              <a:rPr lang="en-US" b="1" i="0" dirty="0"/>
              <a:t>Order</a:t>
            </a:r>
            <a:r>
              <a:rPr lang="en-US" i="0" dirty="0"/>
              <a:t> table by referencing the corresponding record in the </a:t>
            </a:r>
            <a:r>
              <a:rPr lang="en-US" b="1" i="0" dirty="0"/>
              <a:t>Customer</a:t>
            </a:r>
            <a:r>
              <a:rPr lang="en-US" i="0" dirty="0"/>
              <a:t> table. Typically, a relational database management system (RDBMS) can enforce </a:t>
            </a:r>
            <a:r>
              <a:rPr lang="en-US" i="1" dirty="0"/>
              <a:t>referential integrity</a:t>
            </a:r>
            <a:r>
              <a:rPr lang="en-US" i="0" dirty="0"/>
              <a:t> to ensure that a value entered into a foreign key field has an existing corresponding primary key in the related table – for example, preventing orders for non-existent customers.</a:t>
            </a:r>
            <a:endParaRPr lang="en-US" i="1"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1058354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The goal of this topic is </a:t>
            </a:r>
            <a:r>
              <a:rPr lang="en-US" i="1" u="sng" dirty="0"/>
              <a:t>not</a:t>
            </a:r>
            <a:r>
              <a:rPr lang="en-US" i="1" u="none" dirty="0"/>
              <a:t> to teach students how to write SQL queries; but rather to help them understand that SQL is a standard language used to define and work with relational data structures in a database, and to differentiate between the three common kinds of SQL statements to manage database object definitions, control access, and manipulate data.</a:t>
            </a:r>
          </a:p>
          <a:p>
            <a:endParaRPr lang="en-US" i="1" u="none" dirty="0"/>
          </a:p>
          <a:p>
            <a:r>
              <a:rPr lang="en-US" i="0" u="none" dirty="0"/>
              <a:t>SQL is a standard language for working with relational databases, with syntax standards that are maintained by the American National Standards Institute (ANSI) and International Standards Organization (ISO). Most relational database systems (RDBMS) vendors extend the standard language with some proprietary syntax – for example Transact-SQL / T-SQL (Microsoft SQL Server based systems), PL/SQL (Oracle), and </a:t>
            </a:r>
            <a:r>
              <a:rPr lang="en-US" i="0" u="none" dirty="0" err="1"/>
              <a:t>pgSQL</a:t>
            </a:r>
            <a:r>
              <a:rPr lang="en-US" i="0" u="none" dirty="0"/>
              <a:t> (PostgreSQL).</a:t>
            </a:r>
          </a:p>
          <a:p>
            <a:endParaRPr lang="en-US" i="0" u="none" dirty="0"/>
          </a:p>
          <a:p>
            <a:r>
              <a:rPr lang="en-US" i="0" u="none" dirty="0"/>
              <a:t>There are three broad types of SQL statements that can be used in a database system:</a:t>
            </a:r>
          </a:p>
          <a:p>
            <a:pPr marL="171450" indent="-171450">
              <a:buFont typeface="Arial" panose="020B0604020202020204" pitchFamily="34" charset="0"/>
              <a:buChar char="•"/>
            </a:pPr>
            <a:r>
              <a:rPr lang="en-US" i="0" u="none" dirty="0"/>
              <a:t>Data Definition Language (DDL) is used to manage objects such as tables in the database. For example, you can CREATE new objects, and ALTER or DROP existing objects. The example on the slide shows a CREATE TABLE statement used to create a new, empty table named </a:t>
            </a:r>
            <a:r>
              <a:rPr lang="en-US" b="1" i="0" u="none" dirty="0"/>
              <a:t>Product</a:t>
            </a:r>
            <a:r>
              <a:rPr lang="en-US" i="0" u="none" dirty="0"/>
              <a:t>.</a:t>
            </a:r>
          </a:p>
          <a:p>
            <a:pPr marL="171450" indent="-171450">
              <a:buFont typeface="Arial" panose="020B0604020202020204" pitchFamily="34" charset="0"/>
              <a:buChar char="•"/>
            </a:pPr>
            <a:r>
              <a:rPr lang="en-US" i="0" u="none" dirty="0"/>
              <a:t>Data Control Language (DCL) is used to manage access to objects in a database. You can GRANT, DENY, or REVOKE specific permissions for specific users (and groups of users). The example on the slide grants </a:t>
            </a:r>
            <a:r>
              <a:rPr lang="en-US" b="1" i="0" u="none" dirty="0"/>
              <a:t>user1</a:t>
            </a:r>
            <a:r>
              <a:rPr lang="en-US" b="0" i="0" u="none" dirty="0"/>
              <a:t> permission to use SELECT, INSERT, and UPDATE statements on the </a:t>
            </a:r>
            <a:r>
              <a:rPr lang="en-US" b="1" i="0" u="none" dirty="0"/>
              <a:t>Product</a:t>
            </a:r>
            <a:r>
              <a:rPr lang="en-US" b="0" i="0" u="none" dirty="0"/>
              <a:t> table.</a:t>
            </a:r>
          </a:p>
          <a:p>
            <a:pPr marL="171450" indent="-171450">
              <a:buFont typeface="Arial" panose="020B0604020202020204" pitchFamily="34" charset="0"/>
              <a:buChar char="•"/>
            </a:pPr>
            <a:r>
              <a:rPr lang="en-US" b="0" i="0" u="none" dirty="0"/>
              <a:t>Data Manipulation Language (DML) is the most commonly used type of SQL, and is generally used to INSERT, UPDATE, DELETE, or SELECT data in tables. The example on the slide assumes that some data has previously been inserted into the </a:t>
            </a:r>
            <a:r>
              <a:rPr lang="en-US" b="1" i="0" u="none" dirty="0"/>
              <a:t>Product</a:t>
            </a:r>
            <a:r>
              <a:rPr lang="en-US" b="0" i="0" u="none" dirty="0"/>
              <a:t> table, and shows the results returned by a SELECT query that retrieves the name and price of all products with a price greater than 2.50, sorted in order of price.</a:t>
            </a:r>
          </a:p>
          <a:p>
            <a:pPr marL="171450" indent="-171450">
              <a:buFont typeface="Arial" panose="020B0604020202020204" pitchFamily="34" charset="0"/>
              <a:buChar char="•"/>
            </a:pPr>
            <a:endParaRPr lang="en-US" b="0" i="0" u="none" dirty="0"/>
          </a:p>
          <a:p>
            <a:pPr marL="0" indent="0">
              <a:buFont typeface="Arial" panose="020B0604020202020204" pitchFamily="34" charset="0"/>
              <a:buNone/>
            </a:pPr>
            <a:r>
              <a:rPr lang="en-US" b="0" i="0" u="none" dirty="0"/>
              <a:t>This slide shows a core set of SQL statements and examples. The SQL language is extensive, and there are other statements not shown here. Additionally, the syntax for the statements that are shown here can be much more complex than these simple examples.</a:t>
            </a:r>
          </a:p>
          <a:p>
            <a:pPr marL="0" indent="0">
              <a:buFont typeface="Arial" panose="020B0604020202020204" pitchFamily="34" charset="0"/>
              <a:buNone/>
            </a:pPr>
            <a:endParaRPr lang="en-US" b="0" i="0" u="none" dirty="0"/>
          </a:p>
          <a:p>
            <a:pPr marL="0" indent="0">
              <a:buFont typeface="Arial" panose="020B0604020202020204" pitchFamily="34" charset="0"/>
              <a:buNone/>
            </a:pPr>
            <a:r>
              <a:rPr lang="en-US" b="0" i="1" u="none" dirty="0"/>
              <a:t>If students are interested in exploring SQL beyond this data fundamentals course, recommend they attend course DP-080: Querying Data with Microsoft Transact-SQL (details at https://docs.microsoft.com/learn/certifications/courses/dp-080t00) or review the </a:t>
            </a:r>
            <a:r>
              <a:rPr lang="en-US" b="1" i="1" dirty="0">
                <a:solidFill>
                  <a:srgbClr val="171717"/>
                </a:solidFill>
                <a:effectLst/>
                <a:latin typeface="Segoe UI" panose="020B0502040204020203" pitchFamily="34" charset="0"/>
              </a:rPr>
              <a:t>Get Started Querying with Transact-SQL</a:t>
            </a:r>
            <a:r>
              <a:rPr lang="en-US" b="0" i="1" dirty="0">
                <a:solidFill>
                  <a:srgbClr val="171717"/>
                </a:solidFill>
                <a:effectLst/>
                <a:latin typeface="Segoe UI" panose="020B0502040204020203" pitchFamily="34" charset="0"/>
              </a:rPr>
              <a:t> </a:t>
            </a:r>
            <a:r>
              <a:rPr lang="en-US" b="0" i="1" u="none" dirty="0"/>
              <a:t>learning path on Microsoft Learn at </a:t>
            </a:r>
            <a:r>
              <a:rPr lang="en-US" b="0" i="1" dirty="0">
                <a:solidFill>
                  <a:srgbClr val="171717"/>
                </a:solidFill>
                <a:effectLst/>
                <a:latin typeface="Segoe UI" panose="020B0502040204020203" pitchFamily="34" charset="0"/>
              </a:rPr>
              <a:t>https://docs.microsoft.com/learn/paths/get-started-querying-with-transact-sql/.</a:t>
            </a:r>
            <a:endParaRPr lang="en-US" b="1" i="1" dirty="0">
              <a:solidFill>
                <a:srgbClr val="171717"/>
              </a:solidFill>
              <a:effectLst/>
              <a:latin typeface="Segoe UI" panose="020B0502040204020203" pitchFamily="34" charset="0"/>
            </a:endParaRPr>
          </a:p>
          <a:p>
            <a:pPr marL="0" indent="0">
              <a:buFont typeface="Arial" panose="020B0604020202020204" pitchFamily="34" charset="0"/>
              <a:buNone/>
            </a:pPr>
            <a:endParaRPr lang="en-US" b="0" i="0" u="none" dirty="0"/>
          </a:p>
          <a:p>
            <a:pPr marL="0" indent="0">
              <a:buFont typeface="Arial" panose="020B0604020202020204" pitchFamily="34" charset="0"/>
              <a:buNone/>
            </a:pPr>
            <a:endParaRPr lang="en-US" b="0" i="0" u="none"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9359500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t>&gt;Animated slide, click to proceed</a:t>
            </a:r>
          </a:p>
          <a:p>
            <a:endParaRPr lang="en-US" i="1" dirty="0"/>
          </a:p>
          <a:p>
            <a:r>
              <a:rPr lang="en-US" i="1" dirty="0"/>
              <a:t>Don’t go into great detail about the implementation of these objects. The key learning point is to be aware at a high-level of some of the common types of object found in a database other than tables</a:t>
            </a:r>
            <a:r>
              <a:rPr lang="en-US" i="0" dirty="0"/>
              <a:t>.</a:t>
            </a:r>
            <a:endParaRPr lang="en-US" i="1" dirty="0"/>
          </a:p>
          <a:p>
            <a:endParaRPr lang="en-US" dirty="0"/>
          </a:p>
          <a:p>
            <a:r>
              <a:rPr lang="en-US" dirty="0"/>
              <a:t>In addition to tables, databases can contain other kinds of object that enable you to work with data. </a:t>
            </a:r>
          </a:p>
          <a:p>
            <a:endParaRPr lang="en-US" dirty="0"/>
          </a:p>
          <a:p>
            <a:pPr marL="171450" indent="-171450">
              <a:buFont typeface="Arial" panose="020B0604020202020204" pitchFamily="34" charset="0"/>
              <a:buChar char="•"/>
            </a:pPr>
            <a:r>
              <a:rPr lang="en-US" b="1" dirty="0"/>
              <a:t>Views</a:t>
            </a:r>
            <a:r>
              <a:rPr lang="en-US" b="0" dirty="0"/>
              <a:t> are pre-defined SQL SELECT queries that return a tabular dataset. Views behave as virtual tables, and can themselves be queried using SELECT statements, just like tables. They're often used to abstract the normalized schema of the database to encapsulate data from one or more tables.</a:t>
            </a:r>
          </a:p>
          <a:p>
            <a:pPr marL="171450" indent="-171450">
              <a:buFont typeface="Arial" panose="020B0604020202020204" pitchFamily="34" charset="0"/>
              <a:buChar char="•"/>
            </a:pPr>
            <a:r>
              <a:rPr lang="en-US" b="1" dirty="0"/>
              <a:t>Stored Procedures </a:t>
            </a:r>
            <a:r>
              <a:rPr lang="en-US" b="0" dirty="0"/>
              <a:t>are pre-defined SQL statements that can be run on-demand. They can be parameterized, and are often used to encapsulate data operations to insert, delete, or update records for data entitites.</a:t>
            </a:r>
          </a:p>
          <a:p>
            <a:pPr marL="171450" indent="-171450">
              <a:buFont typeface="Arial" panose="020B0604020202020204" pitchFamily="34" charset="0"/>
              <a:buChar char="•"/>
            </a:pPr>
            <a:r>
              <a:rPr lang="en-US" b="1" dirty="0"/>
              <a:t>Indexes</a:t>
            </a:r>
            <a:r>
              <a:rPr lang="en-US" b="0" dirty="0"/>
              <a:t> are tree-based structures that enable the database query engine to find individual records based on specific column values more quickly than if they just read the entire table.</a:t>
            </a:r>
          </a:p>
          <a:p>
            <a:pPr marL="171450" indent="-171450">
              <a:buFont typeface="Arial" panose="020B0604020202020204" pitchFamily="34" charset="0"/>
              <a:buChar char="•"/>
            </a:pPr>
            <a:endParaRPr lang="en-US" b="0" dirty="0"/>
          </a:p>
          <a:p>
            <a:pPr marL="0" indent="0">
              <a:buFont typeface="Arial" panose="020B0604020202020204" pitchFamily="34" charset="0"/>
              <a:buNone/>
            </a:pPr>
            <a:r>
              <a:rPr lang="en-US" b="0" dirty="0"/>
              <a:t>These types of database object, and others, enable you to build a comprehensive relational database that applications can use to store, manage, and retrieve details of entities efficiently and securely.</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36634454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Allow students a few minutes to think about the questions, and then use the animated slide to reveal the correct answers.</a:t>
            </a:r>
          </a:p>
          <a:p>
            <a:endParaRPr lang="en-US" dirty="0"/>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19896966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12/29/2024 12:32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172499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1" dirty="0">
                <a:solidFill>
                  <a:srgbClr val="171717"/>
                </a:solidFill>
                <a:effectLst/>
                <a:latin typeface="Segoe UI" panose="020B0502040204020203" pitchFamily="34" charset="0"/>
              </a:rPr>
              <a:t>Note that this slide does not cover Azure SQL Edge, which is a SQL Server-based service for edge computing – predominantly for Internet-of-things (IoT) scenarios.</a:t>
            </a:r>
          </a:p>
          <a:p>
            <a:endParaRPr lang="en-US" b="0" i="0" dirty="0">
              <a:solidFill>
                <a:srgbClr val="171717"/>
              </a:solidFill>
              <a:effectLst/>
              <a:latin typeface="Segoe UI" panose="020B0502040204020203" pitchFamily="34" charset="0"/>
            </a:endParaRPr>
          </a:p>
          <a:p>
            <a:r>
              <a:rPr lang="en-US" b="0" i="0" dirty="0">
                <a:solidFill>
                  <a:srgbClr val="171717"/>
                </a:solidFill>
                <a:effectLst/>
                <a:latin typeface="Segoe UI" panose="020B0502040204020203" pitchFamily="34" charset="0"/>
              </a:rPr>
              <a:t>Azure SQL is the generic term used to describe a family of Azure relational database services that are based on Microsoft SQL Server. SQL Server is an industry-leading relational database management system (RDBMS) that is used in on-premises solutions by some of the biggest organizations in the world. The Azure SQL services are based on the same database engine, making them a great solution for organizations that want to migrate existing on-premises databases to the cloud; as well as new applications that are designed as cloud-based from conception.</a:t>
            </a:r>
          </a:p>
          <a:p>
            <a:endParaRPr lang="en-US" b="0" i="0" dirty="0">
              <a:solidFill>
                <a:srgbClr val="171717"/>
              </a:solidFill>
              <a:effectLst/>
              <a:latin typeface="Segoe UI" panose="020B0502040204020203" pitchFamily="34" charset="0"/>
            </a:endParaRPr>
          </a:p>
          <a:p>
            <a:pPr marL="171450" indent="-171450">
              <a:buFont typeface="Arial" panose="020B0604020202020204" pitchFamily="34" charset="0"/>
              <a:buChar char="•"/>
            </a:pPr>
            <a:r>
              <a:rPr lang="en-US" b="1" i="0" dirty="0">
                <a:solidFill>
                  <a:srgbClr val="171717"/>
                </a:solidFill>
                <a:effectLst/>
                <a:latin typeface="Segoe UI" panose="020B0502040204020203" pitchFamily="34" charset="0"/>
              </a:rPr>
              <a:t>SQL Server on Azure Virtual Machines </a:t>
            </a:r>
            <a:r>
              <a:rPr lang="en-US" b="0" i="0" dirty="0">
                <a:solidFill>
                  <a:srgbClr val="171717"/>
                </a:solidFill>
                <a:effectLst/>
                <a:latin typeface="Segoe UI" panose="020B0502040204020203" pitchFamily="34" charset="0"/>
              </a:rPr>
              <a:t>is an infrastructure-as-a-service (IaaS) solution in which a full instance of SQL Server is installed in a virtual machine that is hosted in Azure. This makes it a good candidate for migration projects, where 1:1 compatibility with an existing on-premises SQL Server instance is required or for hybrid scenarios with a mix of cloud-based and on-premises databases that must maintain compatibility. Because it's an IaaS solution, you have full control of the configuration of the database; which also means you have responsibility to manage administrative tasks – just as you would for a SQL Server instance in your own data center. Costs for the service are based on SQL Server licensing and the cost of running the VM in Azure.</a:t>
            </a:r>
          </a:p>
          <a:p>
            <a:pPr marL="171450" indent="-171450">
              <a:buFont typeface="Arial" panose="020B0604020202020204" pitchFamily="34" charset="0"/>
              <a:buChar char="•"/>
            </a:pPr>
            <a:r>
              <a:rPr lang="en-US" b="1" i="0" dirty="0">
                <a:solidFill>
                  <a:srgbClr val="171717"/>
                </a:solidFill>
                <a:effectLst/>
                <a:latin typeface="Segoe UI" panose="020B0502040204020203" pitchFamily="34" charset="0"/>
              </a:rPr>
              <a:t>Azure SQL Managed Instance</a:t>
            </a:r>
            <a:r>
              <a:rPr lang="en-US" b="0" i="0" dirty="0">
                <a:solidFill>
                  <a:srgbClr val="171717"/>
                </a:solidFill>
                <a:effectLst/>
                <a:latin typeface="Segoe UI" panose="020B0502040204020203" pitchFamily="34" charset="0"/>
              </a:rPr>
              <a:t> is a platform-as-a-service (PaaS) service that </a:t>
            </a:r>
            <a:r>
              <a:rPr lang="en-US" sz="900" b="0" i="0" dirty="0">
                <a:solidFill>
                  <a:srgbClr val="171717"/>
                </a:solidFill>
                <a:effectLst/>
                <a:latin typeface="Segoe UI" panose="020B0502040204020203" pitchFamily="34" charset="0"/>
              </a:rPr>
              <a:t>enables you to pre-provision compute resources and deploy several individual SQL Server managed instances up to your pre-provisioned compute level</a:t>
            </a:r>
            <a:r>
              <a:rPr lang="en-US" sz="900" dirty="0">
                <a:latin typeface="+mn-lt"/>
              </a:rPr>
              <a:t>. Core administrative tasks are automated while providing a high-degree of compatibility with on-premises SQL Server. You can choose to deploy a single managed instance that supports multiple databases, or you can create a pool of instances that share underlying infrastructure resources for cost-efficiency. SQL Managed Instance is a great choice for most migration scenarios, where you need to move an on-premises SQL Server database to the cloud with minimal changes.</a:t>
            </a:r>
          </a:p>
          <a:p>
            <a:pPr marL="171450" indent="-171450">
              <a:buFont typeface="Arial" panose="020B0604020202020204" pitchFamily="34" charset="0"/>
              <a:buChar char="•"/>
            </a:pPr>
            <a:r>
              <a:rPr lang="en-US" b="1" i="0" dirty="0">
                <a:solidFill>
                  <a:srgbClr val="171717"/>
                </a:solidFill>
                <a:effectLst/>
                <a:latin typeface="Segoe UI" panose="020B0502040204020203" pitchFamily="34" charset="0"/>
              </a:rPr>
              <a:t>Azure SQL Database</a:t>
            </a:r>
            <a:r>
              <a:rPr lang="en-US" b="0" i="0" dirty="0">
                <a:solidFill>
                  <a:srgbClr val="171717"/>
                </a:solidFill>
                <a:effectLst/>
                <a:latin typeface="Segoe UI" panose="020B0502040204020203" pitchFamily="34" charset="0"/>
              </a:rPr>
              <a:t> is another platform-as-a-service (PaaS) solution that offers the lowest-cost Azure SQL option. You have minimal administrative control over the service beyond creating the database schema, importing and exporting data, and configuring access controls. Azure SQL Database enables you to deploy a single database or an </a:t>
            </a:r>
            <a:r>
              <a:rPr lang="en-US" b="0" i="1" dirty="0">
                <a:solidFill>
                  <a:srgbClr val="171717"/>
                </a:solidFill>
                <a:effectLst/>
                <a:latin typeface="Segoe UI" panose="020B0502040204020203" pitchFamily="34" charset="0"/>
              </a:rPr>
              <a:t>elastic pool</a:t>
            </a:r>
            <a:r>
              <a:rPr lang="en-US" b="0" i="0" dirty="0">
                <a:solidFill>
                  <a:srgbClr val="171717"/>
                </a:solidFill>
                <a:effectLst/>
                <a:latin typeface="Segoe UI" panose="020B0502040204020203" pitchFamily="34" charset="0"/>
              </a:rPr>
              <a:t> that shares resources across multiple databases. Azure SQL Database is a great choice for new applications that require a low-cost relational data store with minimal administrative overhead.</a:t>
            </a:r>
          </a:p>
          <a:p>
            <a:pPr marL="171450" indent="-171450">
              <a:buFont typeface="Arial" panose="020B0604020202020204" pitchFamily="34" charset="0"/>
              <a:buChar char="•"/>
            </a:pPr>
            <a:endParaRPr lang="en-US" b="0" i="0" dirty="0">
              <a:solidFill>
                <a:srgbClr val="171717"/>
              </a:solidFill>
              <a:effectLst/>
              <a:latin typeface="Segoe UI" panose="020B0502040204020203" pitchFamily="34" charset="0"/>
            </a:endParaRPr>
          </a:p>
          <a:p>
            <a:pPr marL="0" marR="0" lvl="0" indent="0" algn="l" defTabSz="914367" rtl="0" eaLnBrk="1" fontAlgn="auto" latinLnBrk="0" hangingPunct="1">
              <a:lnSpc>
                <a:spcPct val="90000"/>
              </a:lnSpc>
              <a:spcBef>
                <a:spcPts val="0"/>
              </a:spcBef>
              <a:spcAft>
                <a:spcPts val="333"/>
              </a:spcAft>
              <a:buClrTx/>
              <a:buSzTx/>
              <a:buFont typeface="Arial" panose="020B0604020202020204" pitchFamily="34" charset="0"/>
              <a:buNone/>
              <a:tabLst/>
              <a:defRPr/>
            </a:pPr>
            <a:r>
              <a:rPr lang="en-US" b="0" i="0" dirty="0">
                <a:solidFill>
                  <a:srgbClr val="171717"/>
                </a:solidFill>
                <a:effectLst/>
                <a:latin typeface="Segoe UI" panose="020B0502040204020203" pitchFamily="34" charset="0"/>
              </a:rPr>
              <a:t>The list is in decreasing order of administrative control/responsibility and cost. SQL Server on a VM is the most expensive option; but allows you greater control over server and database configuration. However, you also have full responsible for server maintenance and management. Azure SQL Database is the lowest cost option, but supports fewer configuration options, Most database maintenance other than access controls is automated for you. SQL Managed Instance offers a balance of cost, administrative control, and maintenance automation.</a:t>
            </a:r>
          </a:p>
          <a:p>
            <a:pPr marL="0" indent="0">
              <a:buFont typeface="Arial" panose="020B0604020202020204" pitchFamily="34" charset="0"/>
              <a:buNone/>
            </a:pPr>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468071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this section is to introduce some fundamental, high-level concepts; which we'll explore in greater depth later in the course. Don’t spend too much time getting into the details here.</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2</a:t>
            </a:fld>
            <a:endParaRPr lang="en-US" dirty="0"/>
          </a:p>
        </p:txBody>
      </p:sp>
    </p:spTree>
    <p:extLst>
      <p:ext uri="{BB962C8B-B14F-4D97-AF65-F5344CB8AC3E}">
        <p14:creationId xmlns:p14="http://schemas.microsoft.com/office/powerpoint/2010/main" val="508891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A4612C5-913E-4946-A2C0-FF4C5105F01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55377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a:solidFill>
                  <a:schemeClr val="tx1"/>
                </a:solidFill>
                <a:effectLst/>
                <a:latin typeface="+mn-lt"/>
                <a:ea typeface="+mn-ea"/>
                <a:cs typeface="+mn-cs"/>
              </a:rPr>
              <a:t>Azure SQL is a family of fully-managed, secure and intelligent SQL database services. Azure offers the widest range of deployment options for SQL from </a:t>
            </a:r>
            <a:r>
              <a:rPr lang="en-US" sz="1200" u="sng" kern="1200">
                <a:solidFill>
                  <a:schemeClr val="tx1"/>
                </a:solidFill>
                <a:effectLst/>
                <a:latin typeface="+mn-lt"/>
                <a:ea typeface="+mn-ea"/>
                <a:cs typeface="+mn-cs"/>
                <a:hlinkClick r:id="rId3"/>
              </a:rPr>
              <a:t>edge</a:t>
            </a:r>
            <a:r>
              <a:rPr lang="en-US" sz="1200" kern="1200">
                <a:solidFill>
                  <a:schemeClr val="tx1"/>
                </a:solidFill>
                <a:effectLst/>
                <a:latin typeface="+mn-lt"/>
                <a:ea typeface="+mn-ea"/>
                <a:cs typeface="+mn-cs"/>
              </a:rPr>
              <a:t> to cloud.</a:t>
            </a:r>
            <a:r>
              <a:rPr lang="en-US"/>
              <a:t> </a:t>
            </a:r>
            <a:r>
              <a:rPr lang="en-US" sz="1200" kern="1200">
                <a:solidFill>
                  <a:schemeClr val="tx1"/>
                </a:solidFill>
                <a:effectLst/>
                <a:latin typeface="+mn-lt"/>
                <a:ea typeface="+mn-ea"/>
                <a:cs typeface="+mn-cs"/>
              </a:rPr>
              <a:t> With Azure SQL, you can rehost SQL workloads on SQL Server on Azure Virtual Machines,</a:t>
            </a:r>
            <a:r>
              <a:rPr lang="en-US"/>
              <a:t> </a:t>
            </a:r>
            <a:r>
              <a:rPr lang="en-US" sz="1200" kern="1200">
                <a:solidFill>
                  <a:schemeClr val="tx1"/>
                </a:solidFill>
                <a:effectLst/>
                <a:latin typeface="+mn-lt"/>
                <a:ea typeface="+mn-ea"/>
                <a:cs typeface="+mn-cs"/>
              </a:rPr>
              <a:t>modernize existing applications with Azure SQL Managed Instance and</a:t>
            </a:r>
            <a:r>
              <a:rPr lang="en-US"/>
              <a:t> </a:t>
            </a:r>
            <a:r>
              <a:rPr lang="en-US" sz="1200" kern="1200">
                <a:solidFill>
                  <a:schemeClr val="tx1"/>
                </a:solidFill>
                <a:effectLst/>
                <a:latin typeface="+mn-lt"/>
                <a:ea typeface="+mn-ea"/>
                <a:cs typeface="+mn-cs"/>
              </a:rPr>
              <a:t>support modern cloud applications with Azure SQL Database and Azure SQL Edge.</a:t>
            </a:r>
            <a:r>
              <a:rPr lang="en-US"/>
              <a:t>  </a:t>
            </a:r>
            <a:endParaRPr lang="en-US">
              <a:ea typeface="+mn-ea"/>
              <a:cs typeface="+mn-cs"/>
            </a:endParaRP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Azure SQL is built upon the same SQL Server engine, so you can migrate applications with ease and continue to use the tools, languages and resources you’re familiar with.  Your skills and experience transfer to the cloud and edge, so you can do even more with what you already have.</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The services within Azure SQL support a variety of scenarios:</a:t>
            </a:r>
          </a:p>
          <a:p>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SQL Server on Azure Virtual Machines</a:t>
            </a:r>
          </a:p>
          <a:p>
            <a:r>
              <a:rPr lang="en-US" sz="1200" i="1" kern="1200">
                <a:solidFill>
                  <a:schemeClr val="tx1"/>
                </a:solidFill>
                <a:effectLst/>
                <a:latin typeface="+mn-lt"/>
                <a:ea typeface="+mn-ea"/>
                <a:cs typeface="+mn-cs"/>
              </a:rPr>
              <a:t>Lift-and-shift your SQL workloads with ease and maintain with 100% SQL Server compatibility and operating system-level access</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Azure SQL Managed Instance</a:t>
            </a:r>
          </a:p>
          <a:p>
            <a:r>
              <a:rPr lang="en-US" sz="1200" i="1" kern="1200">
                <a:solidFill>
                  <a:schemeClr val="tx1"/>
                </a:solidFill>
                <a:effectLst/>
                <a:latin typeface="+mn-lt"/>
                <a:ea typeface="+mn-ea"/>
                <a:cs typeface="+mn-cs"/>
              </a:rPr>
              <a:t>Modernize your existing SQL Server applications at scale with an intelligent fully managed service</a:t>
            </a:r>
            <a:endParaRPr lang="en-US" sz="1200" kern="1200">
              <a:solidFill>
                <a:schemeClr val="tx1"/>
              </a:solidFill>
              <a:effectLst/>
              <a:latin typeface="+mn-lt"/>
              <a:ea typeface="+mn-ea"/>
              <a:cs typeface="+mn-cs"/>
            </a:endParaRPr>
          </a:p>
          <a:p>
            <a:r>
              <a:rPr lang="en-US" sz="1200" kern="1200">
                <a:solidFill>
                  <a:schemeClr val="tx1"/>
                </a:solidFill>
                <a:effectLst/>
                <a:latin typeface="+mn-lt"/>
                <a:ea typeface="+mn-ea"/>
                <a:cs typeface="+mn-cs"/>
              </a:rPr>
              <a:t> </a:t>
            </a:r>
          </a:p>
          <a:p>
            <a:r>
              <a:rPr lang="en-US" sz="1200" kern="1200">
                <a:solidFill>
                  <a:schemeClr val="tx1"/>
                </a:solidFill>
                <a:effectLst/>
                <a:latin typeface="+mn-lt"/>
                <a:ea typeface="+mn-ea"/>
                <a:cs typeface="+mn-cs"/>
              </a:rPr>
              <a:t>Azure SQL Database</a:t>
            </a:r>
          </a:p>
          <a:p>
            <a:r>
              <a:rPr lang="en-US" sz="1200" i="1" kern="1200">
                <a:solidFill>
                  <a:schemeClr val="tx1"/>
                </a:solidFill>
                <a:effectLst/>
                <a:latin typeface="+mn-lt"/>
                <a:ea typeface="+mn-ea"/>
                <a:cs typeface="+mn-cs"/>
              </a:rPr>
              <a:t>Support modern cloud applications on an intelligent, managed service that includes serverless compute</a:t>
            </a:r>
            <a:r>
              <a:rPr lang="en-US" sz="1200" kern="1200">
                <a:solidFill>
                  <a:schemeClr val="tx1"/>
                </a:solidFill>
                <a:effectLst/>
                <a:latin typeface="+mn-lt"/>
                <a:ea typeface="+mn-ea"/>
                <a:cs typeface="+mn-cs"/>
              </a:rPr>
              <a:t> </a:t>
            </a:r>
          </a:p>
          <a:p>
            <a:endParaRPr lang="en-US" sz="120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a:solidFill>
                  <a:srgbClr val="4C4C51"/>
                </a:solidFill>
                <a:effectLst/>
                <a:latin typeface="Segoe UI" panose="020B0502040204020203" pitchFamily="34" charset="0"/>
              </a:rPr>
              <a:t>SQL Server on Azure VMs and SQL Managed Instance are also now Azure Arc enabled, allowing you to run these services on the infrastructure of your choice, when a hybrid approach is required.</a:t>
            </a:r>
            <a:endParaRPr lang="en-US" sz="1200" kern="120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C3DE33B-6BA1-4569-8418-75B90D64D5EE}"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9373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4" name="Header Placeholder 3"/>
          <p:cNvSpPr>
            <a:spLocks noGrp="1"/>
          </p:cNvSpPr>
          <p:nvPr>
            <p:ph type="hdr" sz="quarter" idx="10"/>
          </p:nvPr>
        </p:nvSpPr>
        <p:spPr/>
        <p:txBody>
          <a:bodyPr/>
          <a:lstStyle/>
          <a:p>
            <a:pPr marL="0" marR="0" lvl="0" indent="0" algn="l" defTabSz="2632384" rtl="0" eaLnBrk="1" fontAlgn="auto" latinLnBrk="0" hangingPunct="1">
              <a:lnSpc>
                <a:spcPct val="100000"/>
              </a:lnSpc>
              <a:spcBef>
                <a:spcPts val="0"/>
              </a:spcBef>
              <a:spcAft>
                <a:spcPts val="0"/>
              </a:spcAft>
              <a:buClrTx/>
              <a:buSzTx/>
              <a:buFontTx/>
              <a:buNone/>
              <a:tabLst/>
              <a:defRPr/>
            </a:pPr>
            <a:endParaRPr kumimoji="0" lang="en-US" sz="34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1645301" marR="0" lvl="0" indent="0" algn="l" defTabSz="2631614" rtl="0" eaLnBrk="0" fontAlgn="auto" latinLnBrk="0" hangingPunct="0">
              <a:lnSpc>
                <a:spcPct val="100000"/>
              </a:lnSpc>
              <a:spcBef>
                <a:spcPts val="0"/>
              </a:spcBef>
              <a:spcAft>
                <a:spcPts val="0"/>
              </a:spcAft>
              <a:buClrTx/>
              <a:buSzTx/>
              <a:buFontTx/>
              <a:buNone/>
              <a:tabLst/>
              <a:defRPr/>
            </a:pPr>
            <a:r>
              <a:rPr kumimoji="0" lang="en-US" sz="12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2632384"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34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2632384" rtl="0" eaLnBrk="1" fontAlgn="auto" latinLnBrk="0" hangingPunct="1">
                <a:lnSpc>
                  <a:spcPct val="100000"/>
                </a:lnSpc>
                <a:spcBef>
                  <a:spcPts val="0"/>
                </a:spcBef>
                <a:spcAft>
                  <a:spcPts val="0"/>
                </a:spcAft>
                <a:buClrTx/>
                <a:buSzTx/>
                <a:buFontTx/>
                <a:buNone/>
                <a:tabLst/>
                <a:defRPr/>
              </a:pPr>
              <a:t>12/29/2024 12:32 PM</a:t>
            </a:fld>
            <a:endParaRPr kumimoji="0" lang="en-US" sz="34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2632384" rtl="0" eaLnBrk="1" fontAlgn="auto" latinLnBrk="0" hangingPunct="1">
              <a:lnSpc>
                <a:spcPct val="100000"/>
              </a:lnSpc>
              <a:spcBef>
                <a:spcPts val="0"/>
              </a:spcBef>
              <a:spcAft>
                <a:spcPts val="0"/>
              </a:spcAft>
              <a:buClrTx/>
              <a:buSzTx/>
              <a:buFontTx/>
              <a:buNone/>
              <a:tabLst/>
              <a:defRPr/>
            </a:pPr>
            <a:fld id="{B4008EB6-D09E-4580-8CD6-DDB14511944F}" type="slidenum">
              <a:rPr kumimoji="0" lang="en-US" sz="3400" b="0" i="0" u="none" strike="noStrike" kern="1200" cap="none" spc="0" normalizeH="0" baseline="0" noProof="0">
                <a:ln>
                  <a:noFill/>
                </a:ln>
                <a:solidFill>
                  <a:prstClr val="black"/>
                </a:solidFill>
                <a:effectLst/>
                <a:uLnTx/>
                <a:uFillTx/>
                <a:latin typeface="Segoe UI" pitchFamily="34" charset="0"/>
                <a:ea typeface="+mn-ea"/>
                <a:cs typeface="+mn-cs"/>
              </a:rPr>
              <a:pPr marL="0" marR="0" lvl="0" indent="0" algn="r" defTabSz="2632384" rtl="0" eaLnBrk="1" fontAlgn="auto" latinLnBrk="0" hangingPunct="1">
                <a:lnSpc>
                  <a:spcPct val="100000"/>
                </a:lnSpc>
                <a:spcBef>
                  <a:spcPts val="0"/>
                </a:spcBef>
                <a:spcAft>
                  <a:spcPts val="0"/>
                </a:spcAft>
                <a:buClrTx/>
                <a:buSzTx/>
                <a:buFontTx/>
                <a:buNone/>
                <a:tabLst/>
                <a:defRPr/>
              </a:pPr>
              <a:t>22</a:t>
            </a:fld>
            <a:endParaRPr kumimoji="0" lang="en-US" sz="34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3" name="Notes Placeholder 2">
            <a:extLst>
              <a:ext uri="{FF2B5EF4-FFF2-40B4-BE49-F238E27FC236}">
                <a16:creationId xmlns:a16="http://schemas.microsoft.com/office/drawing/2014/main" id="{9DE4B4B9-1147-42F6-83B5-51EC41D55CB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501129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MySQL started life as a simple-to-use open-source database management system. It is commonly used in </a:t>
            </a:r>
            <a:r>
              <a:rPr lang="en-US" sz="882" b="0" i="1" kern="1200" dirty="0">
                <a:solidFill>
                  <a:schemeClr val="tx1"/>
                </a:solidFill>
                <a:effectLst/>
                <a:latin typeface="Segoe UI Light" pitchFamily="34" charset="0"/>
                <a:ea typeface="+mn-ea"/>
                <a:cs typeface="+mn-cs"/>
              </a:rPr>
              <a:t>Linux, Apache, MySQL, and PHP</a:t>
            </a:r>
            <a:r>
              <a:rPr lang="en-US" sz="882" b="0" kern="1200" dirty="0">
                <a:solidFill>
                  <a:schemeClr val="tx1"/>
                </a:solidFill>
                <a:effectLst/>
                <a:latin typeface="Segoe UI Light" pitchFamily="34" charset="0"/>
                <a:ea typeface="+mn-ea"/>
                <a:cs typeface="+mn-cs"/>
              </a:rPr>
              <a:t> (LAMP) stack apps.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b="0"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MariaDB is a newer database management system, created by the original developers of MySQL. The database engine has since been rewritten and optimized to improve performance. MariaDB offers compatibility with Oracle Database (another popular commercial database management system).</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pPr marL="0" marR="0" lvl="0" indent="0" algn="l" defTabSz="914367" rtl="0" eaLnBrk="1" fontAlgn="auto" latinLnBrk="0" hangingPunct="1">
              <a:lnSpc>
                <a:spcPct val="90000"/>
              </a:lnSpc>
              <a:spcBef>
                <a:spcPts val="0"/>
              </a:spcBef>
              <a:spcAft>
                <a:spcPts val="333"/>
              </a:spcAft>
              <a:buClrTx/>
              <a:buSzTx/>
              <a:buFontTx/>
              <a:buNone/>
              <a:tabLst/>
              <a:defRPr/>
            </a:pPr>
            <a:r>
              <a:rPr lang="en-US" sz="882" b="0" kern="1200" dirty="0">
                <a:solidFill>
                  <a:schemeClr val="tx1"/>
                </a:solidFill>
                <a:effectLst/>
                <a:latin typeface="Segoe UI Light" pitchFamily="34" charset="0"/>
                <a:ea typeface="+mn-ea"/>
                <a:cs typeface="+mn-cs"/>
              </a:rPr>
              <a:t>PostgreSQL is a hybrid relational-object database. You can store data in relational tables, but a PostgreSQL database also enables you to store custom data types, with their own non-relational properties.</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sz="882" b="0" kern="1200" dirty="0">
              <a:solidFill>
                <a:schemeClr val="tx1"/>
              </a:solidFill>
              <a:effectLst/>
              <a:latin typeface="Segoe UI Light" pitchFamily="34" charset="0"/>
              <a:ea typeface="+mn-ea"/>
              <a:cs typeface="+mn-cs"/>
            </a:endParaRPr>
          </a:p>
          <a:p>
            <a:endParaRPr lang="en-US" dirty="0"/>
          </a:p>
          <a:p>
            <a:endParaRPr lang="en-US" b="0" i="0" dirty="0">
              <a:solidFill>
                <a:srgbClr val="171717"/>
              </a:solidFill>
              <a:effectLst/>
              <a:latin typeface="Segoe UI" panose="020B0502040204020203" pitchFamily="34" charset="0"/>
            </a:endParaRP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5254867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Allow students a few minutes to think about the questions, and then use the animated slide to reveal the correct answers.</a:t>
            </a:r>
          </a:p>
          <a:p>
            <a:endParaRPr lang="en-US" dirty="0"/>
          </a:p>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C9F26854-F9AE-4E32-B2A5-59EE421C280D}"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12/29/2024 12:32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8546082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12/29/2024 12:32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374103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996BA33-6360-40A1-9606-58E0047CF44A}" type="slidenum">
              <a:rPr lang="en-US" smtClean="0"/>
              <a:t>26</a:t>
            </a:fld>
            <a:endParaRPr lang="en-US"/>
          </a:p>
        </p:txBody>
      </p:sp>
    </p:spTree>
    <p:extLst>
      <p:ext uri="{BB962C8B-B14F-4D97-AF65-F5344CB8AC3E}">
        <p14:creationId xmlns:p14="http://schemas.microsoft.com/office/powerpoint/2010/main" val="40276046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3322070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28</a:t>
            </a:fld>
            <a:endParaRPr lang="en-US"/>
          </a:p>
        </p:txBody>
      </p:sp>
    </p:spTree>
    <p:extLst>
      <p:ext uri="{BB962C8B-B14F-4D97-AF65-F5344CB8AC3E}">
        <p14:creationId xmlns:p14="http://schemas.microsoft.com/office/powerpoint/2010/main" val="31914663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00" dirty="0"/>
              <a:t>Relational databases store data in relational tables, but sometimes the structure imposed by this model can be too rigid, and often leads to poor performance unless you spend time implementing detailed tuning. Other models, collectively known as </a:t>
            </a:r>
            <a:r>
              <a:rPr lang="en-GB" sz="800" i="1" dirty="0"/>
              <a:t>NoSQL</a:t>
            </a:r>
            <a:r>
              <a:rPr lang="en-GB" sz="800" dirty="0"/>
              <a:t> databases exist. These models store data in other structures, such as documents, graphs, key-value stores, and column family stores.</a:t>
            </a:r>
          </a:p>
          <a:p>
            <a:endParaRPr lang="en-GB" sz="800" dirty="0"/>
          </a:p>
          <a:p>
            <a:r>
              <a:rPr lang="en-GB" sz="800" dirty="0"/>
              <a:t>Azure Cosmos DB supports multiple application programming interfaces (APIs) that enable developers to use the programming semantics of many common kinds of data store to work with data in a Cosmos DB database. The internal, document-based storage structure is abstracted, enabling developers to use Cosmos DB to store and query data using APIs with which they are already familiar.</a:t>
            </a:r>
          </a:p>
          <a:p>
            <a:endParaRPr lang="en-GB" sz="800" dirty="0"/>
          </a:p>
          <a:p>
            <a:r>
              <a:rPr lang="en-GB" sz="800" dirty="0"/>
              <a:t>Cosmos DB uses indexes and partitioning to provide fast read and write performance and can scale to massive volumes of data.</a:t>
            </a:r>
          </a:p>
          <a:p>
            <a:endParaRPr lang="en-GB" sz="800" dirty="0"/>
          </a:p>
          <a:p>
            <a:r>
              <a:rPr lang="en-GB" sz="800" dirty="0"/>
              <a:t>You can enable multi-region writes, adding the Azure regions of your choice to your Cosmos DB account so that globally distributed users can each work with data in their local replica.</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6940092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b="0" dirty="0">
                <a:solidFill>
                  <a:srgbClr val="000000"/>
                </a:solidFill>
                <a:effectLst/>
                <a:latin typeface="Consolas" panose="020B0609020204030204" pitchFamily="49" charset="0"/>
              </a:rPr>
              <a:t>Data is a collection of facts such as numbers, descriptions, and observations used to record information. Data structures in which this data is organized often represents </a:t>
            </a:r>
            <a:r>
              <a:rPr lang="en-US" sz="1600" b="0" i="1" dirty="0">
                <a:solidFill>
                  <a:srgbClr val="000000"/>
                </a:solidFill>
                <a:effectLst/>
                <a:latin typeface="Consolas" panose="020B0609020204030204" pitchFamily="49" charset="0"/>
              </a:rPr>
              <a:t>entities</a:t>
            </a:r>
            <a:r>
              <a:rPr lang="en-US" sz="1600" b="0" dirty="0">
                <a:solidFill>
                  <a:srgbClr val="000000"/>
                </a:solidFill>
                <a:effectLst/>
                <a:latin typeface="Consolas" panose="020B0609020204030204" pitchFamily="49" charset="0"/>
              </a:rPr>
              <a:t> that are important to an organization (such as customers, products, sales orders, and so on). Each entity typically has one or more </a:t>
            </a:r>
            <a:r>
              <a:rPr lang="en-US" sz="1600" b="0" i="1" dirty="0">
                <a:solidFill>
                  <a:srgbClr val="000000"/>
                </a:solidFill>
                <a:effectLst/>
                <a:latin typeface="Consolas" panose="020B0609020204030204" pitchFamily="49" charset="0"/>
              </a:rPr>
              <a:t>attributes</a:t>
            </a:r>
            <a:r>
              <a:rPr lang="en-US" sz="1600" b="0" dirty="0">
                <a:solidFill>
                  <a:srgbClr val="000000"/>
                </a:solidFill>
                <a:effectLst/>
                <a:latin typeface="Consolas" panose="020B0609020204030204" pitchFamily="49" charset="0"/>
              </a:rPr>
              <a:t>, or characteristics (for example, a customer might have a name, an address, a phone number, and so on).</a:t>
            </a:r>
          </a:p>
          <a:p>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You can classify data as </a:t>
            </a:r>
            <a:r>
              <a:rPr lang="en-US" sz="1600" b="0" i="1" dirty="0">
                <a:solidFill>
                  <a:srgbClr val="000000"/>
                </a:solidFill>
                <a:effectLst/>
                <a:latin typeface="Consolas" panose="020B0609020204030204" pitchFamily="49" charset="0"/>
              </a:rPr>
              <a:t>structured</a:t>
            </a:r>
            <a:r>
              <a:rPr lang="en-US" sz="1600" b="0" dirty="0">
                <a:solidFill>
                  <a:srgbClr val="000000"/>
                </a:solidFill>
                <a:effectLst/>
                <a:latin typeface="Consolas" panose="020B0609020204030204" pitchFamily="49" charset="0"/>
              </a:rPr>
              <a:t>, </a:t>
            </a:r>
            <a:r>
              <a:rPr lang="en-US" sz="1600" b="0" i="1" dirty="0">
                <a:solidFill>
                  <a:srgbClr val="000000"/>
                </a:solidFill>
                <a:effectLst/>
                <a:latin typeface="Consolas" panose="020B0609020204030204" pitchFamily="49" charset="0"/>
              </a:rPr>
              <a:t>semi-structured</a:t>
            </a:r>
            <a:r>
              <a:rPr lang="en-US" sz="1600" b="0" dirty="0">
                <a:solidFill>
                  <a:srgbClr val="000000"/>
                </a:solidFill>
                <a:effectLst/>
                <a:latin typeface="Consolas" panose="020B0609020204030204" pitchFamily="49" charset="0"/>
              </a:rPr>
              <a:t>, or </a:t>
            </a:r>
            <a:r>
              <a:rPr lang="en-US" sz="1600" b="0" i="1" dirty="0">
                <a:solidFill>
                  <a:srgbClr val="000000"/>
                </a:solidFill>
                <a:effectLst/>
                <a:latin typeface="Consolas" panose="020B0609020204030204" pitchFamily="49" charset="0"/>
              </a:rPr>
              <a:t>unstructured</a:t>
            </a:r>
            <a:r>
              <a:rPr lang="en-US" sz="1600" b="0" dirty="0">
                <a:solidFill>
                  <a:srgbClr val="000000"/>
                </a:solidFill>
                <a:effectLst/>
                <a:latin typeface="Consolas" panose="020B0609020204030204" pitchFamily="49" charset="0"/>
              </a:rPr>
              <a:t>.</a:t>
            </a:r>
          </a:p>
          <a:p>
            <a:pPr marL="0" marR="0" lvl="0" indent="0" algn="l" defTabSz="914400" rtl="0" eaLnBrk="1" fontAlgn="auto" latinLnBrk="0" hangingPunct="1">
              <a:lnSpc>
                <a:spcPct val="90000"/>
              </a:lnSpc>
              <a:spcBef>
                <a:spcPts val="0"/>
              </a:spcBef>
              <a:spcAft>
                <a:spcPts val="333"/>
              </a:spcAft>
              <a:buClrTx/>
              <a:buSzTx/>
              <a:buFontTx/>
              <a:buNone/>
              <a:tabLst/>
              <a:defRPr/>
            </a:pPr>
            <a:endParaRPr lang="en-US" sz="800" b="1" dirty="0">
              <a:solidFill>
                <a:srgbClr val="505050"/>
              </a:solidFill>
            </a:endParaRPr>
          </a:p>
          <a:p>
            <a:pPr marL="171450" marR="0" lvl="0" indent="-171450" algn="l" defTabSz="914400"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US" sz="800" b="1" dirty="0">
                <a:solidFill>
                  <a:srgbClr val="505050"/>
                </a:solidFill>
              </a:rPr>
              <a:t>Structured data </a:t>
            </a:r>
            <a:r>
              <a:rPr lang="en-US" sz="800" dirty="0">
                <a:solidFill>
                  <a:srgbClr val="505050"/>
                </a:solidFill>
              </a:rPr>
              <a:t>is data that adheres to a fixed schema, so all of the data has the same fields or properties. Structured data is often stored in database tables with rows and columns, and multiple tables can reference one another by using key values in a </a:t>
            </a:r>
            <a:r>
              <a:rPr lang="en-US" sz="800" i="1" dirty="0">
                <a:solidFill>
                  <a:srgbClr val="505050"/>
                </a:solidFill>
              </a:rPr>
              <a:t>relational</a:t>
            </a:r>
            <a:r>
              <a:rPr lang="en-US" sz="800" i="0" dirty="0">
                <a:solidFill>
                  <a:srgbClr val="505050"/>
                </a:solidFill>
              </a:rPr>
              <a:t> model.</a:t>
            </a:r>
            <a:endParaRPr lang="en-US" sz="800" dirty="0">
              <a:solidFill>
                <a:srgbClr val="505050"/>
              </a:solidFill>
            </a:endParaRPr>
          </a:p>
          <a:p>
            <a:pPr marL="171450" indent="-171450">
              <a:buFont typeface="Arial" panose="020B0604020202020204" pitchFamily="34" charset="0"/>
              <a:buChar char="•"/>
            </a:pPr>
            <a:r>
              <a:rPr lang="en-US" sz="800" b="1" dirty="0">
                <a:solidFill>
                  <a:srgbClr val="505050"/>
                </a:solidFill>
              </a:rPr>
              <a:t>Semi-structured </a:t>
            </a:r>
            <a:r>
              <a:rPr lang="en-US" sz="800" dirty="0">
                <a:solidFill>
                  <a:srgbClr val="505050"/>
                </a:solidFill>
              </a:rPr>
              <a:t>data </a:t>
            </a:r>
            <a:r>
              <a:rPr lang="en-US" sz="1600" b="0" dirty="0">
                <a:solidFill>
                  <a:srgbClr val="000000"/>
                </a:solidFill>
                <a:effectLst/>
                <a:latin typeface="Consolas" panose="020B0609020204030204" pitchFamily="49" charset="0"/>
              </a:rPr>
              <a:t>is information that has some structure, but which allows for some variation between entity instances. For example, while most customers may have an email address, might have multiple email addresses, and some might have none at all.</a:t>
            </a:r>
          </a:p>
          <a:p>
            <a:pPr marL="171450" marR="0" lvl="0" indent="-171450" algn="l" defTabSz="914400" rtl="0" eaLnBrk="1" fontAlgn="auto" latinLnBrk="0" hangingPunct="1">
              <a:lnSpc>
                <a:spcPct val="90000"/>
              </a:lnSpc>
              <a:spcBef>
                <a:spcPts val="0"/>
              </a:spcBef>
              <a:spcAft>
                <a:spcPts val="333"/>
              </a:spcAft>
              <a:buClrTx/>
              <a:buSzTx/>
              <a:buFont typeface="Arial" panose="020B0604020202020204" pitchFamily="34" charset="0"/>
              <a:buChar char="•"/>
              <a:tabLst/>
              <a:defRPr/>
            </a:pPr>
            <a:r>
              <a:rPr kumimoji="0" lang="en-US" sz="800" b="1" i="0" u="none" strike="noStrike" kern="1200" cap="none" spc="0" normalizeH="0" baseline="0" noProof="0" dirty="0">
                <a:ln>
                  <a:noFill/>
                </a:ln>
                <a:solidFill>
                  <a:srgbClr val="505050"/>
                </a:solidFill>
                <a:effectLst/>
                <a:uLnTx/>
                <a:uFillTx/>
                <a:latin typeface="Segoe UI"/>
                <a:ea typeface="+mn-ea"/>
                <a:cs typeface="+mn-cs"/>
              </a:rPr>
              <a:t>Unstructured</a:t>
            </a:r>
            <a:r>
              <a:rPr kumimoji="0" lang="en-US" sz="800" b="0" i="0" u="none" strike="noStrike" kern="1200" cap="none" spc="0" normalizeH="0" baseline="0" noProof="0" dirty="0">
                <a:ln>
                  <a:noFill/>
                </a:ln>
                <a:solidFill>
                  <a:srgbClr val="505050"/>
                </a:solidFill>
                <a:effectLst/>
                <a:uLnTx/>
                <a:uFillTx/>
                <a:latin typeface="Segoe UI"/>
                <a:ea typeface="+mn-ea"/>
                <a:cs typeface="+mn-cs"/>
              </a:rPr>
              <a:t> data is any data that is stored with no schema to organize discrete values. Examples include documents, free-form text, images, videos, audio streams, etc.</a:t>
            </a:r>
          </a:p>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281370905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30</a:t>
            </a:fld>
            <a:endParaRPr lang="en-US"/>
          </a:p>
        </p:txBody>
      </p:sp>
    </p:spTree>
    <p:extLst>
      <p:ext uri="{BB962C8B-B14F-4D97-AF65-F5344CB8AC3E}">
        <p14:creationId xmlns:p14="http://schemas.microsoft.com/office/powerpoint/2010/main" val="35008704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Single digit latency -&gt; SLA</a:t>
            </a:r>
          </a:p>
          <a:p>
            <a:endParaRPr lang="en-US"/>
          </a:p>
        </p:txBody>
      </p:sp>
      <p:sp>
        <p:nvSpPr>
          <p:cNvPr id="4" name="Slide Number Placeholder 3"/>
          <p:cNvSpPr>
            <a:spLocks noGrp="1"/>
          </p:cNvSpPr>
          <p:nvPr>
            <p:ph type="sldNum" sz="quarter" idx="10"/>
          </p:nvPr>
        </p:nvSpPr>
        <p:spPr/>
        <p:txBody>
          <a:bodyPr/>
          <a:lstStyle/>
          <a:p>
            <a:fld id="{5996BA33-6360-40A1-9606-58E0047CF44A}" type="slidenum">
              <a:rPr lang="en-US" smtClean="0"/>
              <a:t>31</a:t>
            </a:fld>
            <a:endParaRPr lang="en-US"/>
          </a:p>
        </p:txBody>
      </p:sp>
    </p:spTree>
    <p:extLst>
      <p:ext uri="{BB962C8B-B14F-4D97-AF65-F5344CB8AC3E}">
        <p14:creationId xmlns:p14="http://schemas.microsoft.com/office/powerpoint/2010/main" val="53269084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Elastic Scale out -&gt; Tunable Consistency</a:t>
            </a:r>
          </a:p>
          <a:p>
            <a:endParaRPr lang="en-US"/>
          </a:p>
          <a:p>
            <a:r>
              <a:rPr lang="en-US"/>
              <a:t>Small storage – large  throughput  (e.g. notification broadcast/poll)</a:t>
            </a:r>
          </a:p>
          <a:p>
            <a:r>
              <a:rPr lang="en-US"/>
              <a:t>Large storage – small throughput (e.g. classic data/log store)</a:t>
            </a:r>
          </a:p>
        </p:txBody>
      </p:sp>
      <p:sp>
        <p:nvSpPr>
          <p:cNvPr id="4" name="Slide Number Placeholder 3"/>
          <p:cNvSpPr>
            <a:spLocks noGrp="1"/>
          </p:cNvSpPr>
          <p:nvPr>
            <p:ph type="sldNum" sz="quarter" idx="10"/>
          </p:nvPr>
        </p:nvSpPr>
        <p:spPr/>
        <p:txBody>
          <a:bodyPr/>
          <a:lstStyle/>
          <a:p>
            <a:fld id="{5996BA33-6360-40A1-9606-58E0047CF44A}" type="slidenum">
              <a:rPr lang="en-US" smtClean="0"/>
              <a:t>32</a:t>
            </a:fld>
            <a:endParaRPr lang="en-US"/>
          </a:p>
        </p:txBody>
      </p:sp>
    </p:spTree>
    <p:extLst>
      <p:ext uri="{BB962C8B-B14F-4D97-AF65-F5344CB8AC3E}">
        <p14:creationId xmlns:p14="http://schemas.microsoft.com/office/powerpoint/2010/main" val="4269727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t>APIs supported in Azure Cosmos DB include:</a:t>
            </a:r>
          </a:p>
          <a:p>
            <a:endParaRPr lang="en-US" sz="900" dirty="0"/>
          </a:p>
          <a:p>
            <a:pPr marL="171450" indent="-171450">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rPr>
              <a:t>Azure Cosmos DB for NoSQL</a:t>
            </a:r>
            <a:r>
              <a:rPr lang="en-US" sz="900" dirty="0"/>
              <a:t>: The native API in Cosmos DB manages data in JSON document format, and uses SQL syntax to work with the data.</a:t>
            </a:r>
          </a:p>
          <a:p>
            <a:pPr marL="171450" indent="-171450">
              <a:buFont typeface="Arial" panose="020B0604020202020204" pitchFamily="34" charset="0"/>
              <a:buChar char="•"/>
            </a:pPr>
            <a:r>
              <a:rPr lang="en-US" sz="1800" b="1" dirty="0">
                <a:effectLst/>
                <a:latin typeface="Calibri" panose="020F0502020204030204" pitchFamily="34" charset="0"/>
                <a:ea typeface="Calibri" panose="020F0502020204030204" pitchFamily="34" charset="0"/>
              </a:rPr>
              <a:t>Azure Cosmos DB  for MongoDB</a:t>
            </a:r>
            <a:r>
              <a:rPr lang="en-US" sz="900" dirty="0"/>
              <a:t>: MongoDB is a popular open source database in which data is stored in Binary JSON (BSON) format. The Azure Cosmos DB MongoDB API enables developers to use MongoDB client libraries to and code to work with data in Azure Cosmos DB.</a:t>
            </a:r>
          </a:p>
          <a:p>
            <a:pPr marL="171450" indent="-171450">
              <a:buFont typeface="Arial" panose="020B0604020202020204" pitchFamily="34" charset="0"/>
              <a:buChar char="•"/>
            </a:pPr>
            <a:r>
              <a:rPr lang="en-US" sz="850" b="1" dirty="0">
                <a:latin typeface="Segoe UI"/>
                <a:cs typeface="Segoe UI"/>
              </a:rPr>
              <a:t>Azure Cosmos DB for PostgreSQL: </a:t>
            </a:r>
            <a:r>
              <a:rPr lang="en-US" sz="1800" dirty="0">
                <a:solidFill>
                  <a:srgbClr val="000000"/>
                </a:solidFill>
                <a:effectLst/>
                <a:latin typeface="Segoe UI" panose="020B0502040204020203" pitchFamily="34" charset="0"/>
                <a:ea typeface="Calibri" panose="020F0502020204030204" pitchFamily="34" charset="0"/>
              </a:rPr>
              <a:t>Azure Cosmos DB for PostgreSQL is a native PostgreSQL, globally distributed relational database that automatically shards data to help you build highly scalable apps. </a:t>
            </a:r>
            <a:endParaRPr lang="en-US" sz="850" b="1" dirty="0">
              <a:latin typeface="Segoe UI"/>
              <a:cs typeface="Segoe UI"/>
            </a:endParaRPr>
          </a:p>
          <a:p>
            <a:pPr marL="171450" indent="-171450">
              <a:buFont typeface="Arial" panose="020B0604020202020204" pitchFamily="34" charset="0"/>
              <a:buChar char="•"/>
            </a:pPr>
            <a:r>
              <a:rPr lang="en-US" sz="900" b="1" dirty="0">
                <a:latin typeface="Segoe UI"/>
                <a:cs typeface="Segoe UI"/>
              </a:rPr>
              <a:t>Azure Cosmos DB  for Table</a:t>
            </a:r>
            <a:r>
              <a:rPr lang="en-US" sz="900" dirty="0">
                <a:latin typeface="Segoe UI"/>
                <a:cs typeface="Segoe UI"/>
              </a:rPr>
              <a:t>: The Table API is used to work with data in key-value tables, similar to Azure Table Storage. The Azure Cosmos DB Table API offers greater scalability and performance than Azure Table Storage.</a:t>
            </a:r>
            <a:endParaRPr lang="en-US" dirty="0"/>
          </a:p>
          <a:p>
            <a:pPr marL="171450" indent="-171450">
              <a:buFont typeface="Arial" panose="020B0604020202020204" pitchFamily="34" charset="0"/>
              <a:buChar char="•"/>
            </a:pPr>
            <a:r>
              <a:rPr lang="en-US" sz="900" b="1" dirty="0"/>
              <a:t>Azure Cosmos DB  for Apache Cassandra: </a:t>
            </a:r>
            <a:r>
              <a:rPr lang="en-US" sz="900" dirty="0"/>
              <a:t> The Cassandra API is compatible with Apache Cassandra, which is a popular open source database that uses a column-family storage structure. Column families are tables, similar to those in a relational database, with the exception that it's not mandatory for every row to have the same columns.</a:t>
            </a:r>
          </a:p>
          <a:p>
            <a:pPr marL="171450" indent="-171450">
              <a:buFont typeface="Arial" panose="020B0604020202020204" pitchFamily="34" charset="0"/>
              <a:buChar char="•"/>
            </a:pPr>
            <a:r>
              <a:rPr lang="pt-BR" sz="900" b="1" dirty="0"/>
              <a:t>Azure Cosmos DB  for Apache Gremlin</a:t>
            </a:r>
            <a:r>
              <a:rPr lang="en-US" sz="900" dirty="0"/>
              <a:t>: The Gremlin API is used to with </a:t>
            </a:r>
            <a:r>
              <a:rPr lang="en-US" sz="900" dirty="0" err="1"/>
              <a:t>with</a:t>
            </a:r>
            <a:r>
              <a:rPr lang="en-US" sz="900" dirty="0"/>
              <a:t> data in a </a:t>
            </a:r>
            <a:r>
              <a:rPr lang="en-US" sz="900" i="1" dirty="0"/>
              <a:t>graph</a:t>
            </a:r>
            <a:r>
              <a:rPr lang="en-US" sz="900" i="0" dirty="0"/>
              <a:t> structure; in which entities are defined as </a:t>
            </a:r>
            <a:r>
              <a:rPr lang="en-US" sz="900" i="1" dirty="0"/>
              <a:t>vertices</a:t>
            </a:r>
            <a:r>
              <a:rPr lang="en-US" sz="900" i="0" dirty="0"/>
              <a:t> that form nodes in connected graph. Nodes are connected by </a:t>
            </a:r>
            <a:r>
              <a:rPr lang="en-US" sz="900" i="1" dirty="0"/>
              <a:t>edges</a:t>
            </a:r>
            <a:r>
              <a:rPr lang="en-US" sz="900" i="0" dirty="0"/>
              <a:t> that represent relationships. The example on the slide shows two kinds of vertex (employee and department) and edges that connect them (employee "Ben" </a:t>
            </a:r>
            <a:r>
              <a:rPr lang="en-US" sz="900" i="1" dirty="0"/>
              <a:t>reports to</a:t>
            </a:r>
            <a:r>
              <a:rPr lang="en-US" sz="900" i="0" dirty="0"/>
              <a:t> employee "Sue", and both employees </a:t>
            </a:r>
            <a:r>
              <a:rPr lang="en-US" sz="900" i="1" dirty="0"/>
              <a:t>work in</a:t>
            </a:r>
            <a:r>
              <a:rPr lang="en-US" sz="900" i="0" dirty="0"/>
              <a:t> the "Hardware" department). </a:t>
            </a:r>
          </a:p>
          <a:p>
            <a:endParaRPr lang="en-US" dirty="0"/>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12/29/2024 12:32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840970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249A09B-4A39-974B-9594-129A7470D52A}" type="slidenum">
              <a:rPr lang="en-US" smtClean="0"/>
              <a:t>34</a:t>
            </a:fld>
            <a:endParaRPr lang="en-US"/>
          </a:p>
        </p:txBody>
      </p:sp>
    </p:spTree>
    <p:extLst>
      <p:ext uri="{BB962C8B-B14F-4D97-AF65-F5344CB8AC3E}">
        <p14:creationId xmlns:p14="http://schemas.microsoft.com/office/powerpoint/2010/main" val="32445199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Look at Andrew’s “variety” slide </a:t>
            </a:r>
          </a:p>
          <a:p>
            <a:endParaRPr lang="en-US"/>
          </a:p>
          <a:p>
            <a:pPr marL="0" indent="0">
              <a:lnSpc>
                <a:spcPct val="100000"/>
              </a:lnSpc>
              <a:buNone/>
            </a:pPr>
            <a:r>
              <a:rPr lang="en-US" sz="1200" spc="160">
                <a:latin typeface="Segoe UI Semilight" panose="020B0402040204020203" pitchFamily="34" charset="0"/>
                <a:cs typeface="Segoe UI Semilight" panose="020B0402040204020203" pitchFamily="34" charset="0"/>
              </a:rPr>
              <a:t>Automatic and synchronous indexing of all ingested content - hash, range, geo-spatial, and columnar</a:t>
            </a:r>
          </a:p>
          <a:p>
            <a:pPr marL="285750" indent="-285750">
              <a:lnSpc>
                <a:spcPct val="100000"/>
              </a:lnSpc>
              <a:spcBef>
                <a:spcPts val="400"/>
              </a:spcBef>
              <a:buClr>
                <a:schemeClr val="tx2"/>
              </a:buClr>
              <a:buFont typeface="Arial" charset="0"/>
              <a:buChar char="•"/>
            </a:pPr>
            <a:r>
              <a:rPr lang="en-US" sz="1100" spc="100">
                <a:latin typeface="Segoe UI Semilight" panose="020B0402040204020203" pitchFamily="34" charset="0"/>
                <a:cs typeface="Segoe UI Semilight" panose="020B0402040204020203" pitchFamily="34" charset="0"/>
              </a:rPr>
              <a:t>No schemas or secondary indices ever needed</a:t>
            </a:r>
          </a:p>
          <a:p>
            <a:pPr marL="0" indent="0">
              <a:lnSpc>
                <a:spcPct val="100000"/>
              </a:lnSpc>
              <a:buNone/>
            </a:pPr>
            <a:r>
              <a:rPr lang="en-US" sz="1200" spc="160">
                <a:latin typeface="Segoe UI Semilight" panose="020B0402040204020203" pitchFamily="34" charset="0"/>
                <a:cs typeface="Segoe UI Semilight" panose="020B0402040204020203" pitchFamily="34" charset="0"/>
              </a:rPr>
              <a:t>Resource governed, write optimized database engine with latch free and log structured techniques</a:t>
            </a:r>
          </a:p>
          <a:p>
            <a:pPr marL="0" indent="0">
              <a:lnSpc>
                <a:spcPct val="100000"/>
              </a:lnSpc>
              <a:buNone/>
            </a:pPr>
            <a:r>
              <a:rPr lang="en-US" sz="1200" spc="160">
                <a:latin typeface="Segoe UI Semilight" panose="020B0402040204020203" pitchFamily="34" charset="0"/>
                <a:cs typeface="Segoe UI Semilight" panose="020B0402040204020203" pitchFamily="34" charset="0"/>
              </a:rPr>
              <a:t>Online and in-situ index transformations</a:t>
            </a:r>
          </a:p>
          <a:p>
            <a:pPr marL="0" indent="0">
              <a:lnSpc>
                <a:spcPct val="100000"/>
              </a:lnSpc>
              <a:buNone/>
            </a:pPr>
            <a:r>
              <a:rPr lang="en-US" sz="1200" spc="160">
                <a:latin typeface="Segoe UI Semilight" panose="020B0402040204020203" pitchFamily="34" charset="0"/>
                <a:cs typeface="Segoe UI Semilight" panose="020B0402040204020203" pitchFamily="34" charset="0"/>
              </a:rPr>
              <a:t>While the database is fully schema-agnostic, schema-extraction is built in</a:t>
            </a:r>
          </a:p>
          <a:p>
            <a:pPr marL="285750" indent="-285750">
              <a:lnSpc>
                <a:spcPct val="100000"/>
              </a:lnSpc>
              <a:spcBef>
                <a:spcPts val="400"/>
              </a:spcBef>
              <a:buClr>
                <a:schemeClr val="tx2"/>
              </a:buClr>
              <a:buFont typeface="Arial" charset="0"/>
              <a:buChar char="•"/>
            </a:pPr>
            <a:r>
              <a:rPr lang="en-US" sz="1100" spc="100">
                <a:latin typeface="Segoe UI Semilight" panose="020B0402040204020203" pitchFamily="34" charset="0"/>
                <a:cs typeface="Segoe UI Semilight" panose="020B0402040204020203" pitchFamily="34" charset="0"/>
              </a:rPr>
              <a:t>Customers can get Avro schemas from the database </a:t>
            </a:r>
          </a:p>
          <a:p>
            <a:endParaRPr lang="en-US"/>
          </a:p>
        </p:txBody>
      </p:sp>
      <p:sp>
        <p:nvSpPr>
          <p:cNvPr id="4" name="Slide Number Placeholder 3"/>
          <p:cNvSpPr>
            <a:spLocks noGrp="1"/>
          </p:cNvSpPr>
          <p:nvPr>
            <p:ph type="sldNum" sz="quarter" idx="10"/>
          </p:nvPr>
        </p:nvSpPr>
        <p:spPr/>
        <p:txBody>
          <a:bodyPr/>
          <a:lstStyle/>
          <a:p>
            <a:fld id="{49F67C77-7EFA-4CAA-A410-E92D82C8E6E1}" type="slidenum">
              <a:rPr lang="en-US" smtClean="0"/>
              <a:pPr/>
              <a:t>35</a:t>
            </a:fld>
            <a:endParaRPr lang="en-US"/>
          </a:p>
        </p:txBody>
      </p:sp>
    </p:spTree>
    <p:extLst>
      <p:ext uri="{BB962C8B-B14F-4D97-AF65-F5344CB8AC3E}">
        <p14:creationId xmlns:p14="http://schemas.microsoft.com/office/powerpoint/2010/main" val="404623411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67" rtl="0" eaLnBrk="1" fontAlgn="auto" latinLnBrk="0" hangingPunct="1">
              <a:lnSpc>
                <a:spcPct val="90000"/>
              </a:lnSpc>
              <a:spcBef>
                <a:spcPts val="0"/>
              </a:spcBef>
              <a:spcAft>
                <a:spcPts val="333"/>
              </a:spcAft>
              <a:buClrTx/>
              <a:buSzTx/>
              <a:buFontTx/>
              <a:buNone/>
              <a:tabLst/>
              <a:defRPr/>
            </a:pPr>
            <a:r>
              <a:rPr lang="en-US" i="1" dirty="0"/>
              <a:t>Allow students a few minutes to think about the questions, and then use the animated slide to reveal the correct answers.</a:t>
            </a:r>
          </a:p>
          <a:p>
            <a:endParaRPr lang="en-US" dirty="0"/>
          </a:p>
          <a:p>
            <a:endParaRPr lang="en-US" dirty="0"/>
          </a:p>
          <a:p>
            <a:endParaRPr lang="en-US" dirty="0"/>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12/29/2024 12:32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36</a:t>
            </a:fld>
            <a:endParaRPr lang="en-US" dirty="0"/>
          </a:p>
        </p:txBody>
      </p:sp>
    </p:spTree>
    <p:extLst>
      <p:ext uri="{BB962C8B-B14F-4D97-AF65-F5344CB8AC3E}">
        <p14:creationId xmlns:p14="http://schemas.microsoft.com/office/powerpoint/2010/main" val="42801466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i="0" dirty="0"/>
              <a:t>Files</a:t>
            </a:r>
          </a:p>
          <a:p>
            <a:endParaRPr lang="en-GB" b="1" i="0" dirty="0"/>
          </a:p>
          <a:p>
            <a:r>
              <a:rPr lang="en-GB" b="1" i="0" dirty="0"/>
              <a:t>&gt; animated slide, click to proceed</a:t>
            </a:r>
          </a:p>
          <a:p>
            <a:r>
              <a:rPr lang="en-GB" i="0" dirty="0"/>
              <a:t>File formats for data include: </a:t>
            </a:r>
          </a:p>
          <a:p>
            <a:pPr marL="171450" indent="-171450">
              <a:buFont typeface="Arial" panose="020B0604020202020204" pitchFamily="34" charset="0"/>
              <a:buChar char="•"/>
            </a:pPr>
            <a:r>
              <a:rPr lang="en-GB" b="1" i="0" dirty="0"/>
              <a:t>Delimited text</a:t>
            </a:r>
            <a:r>
              <a:rPr lang="en-GB" i="0" dirty="0"/>
              <a:t>: Data is stored in plain text format with specific field delimiters and row terminators. The most common format for delimited data is </a:t>
            </a:r>
            <a:r>
              <a:rPr lang="en-GB" i="1" dirty="0"/>
              <a:t>comma-separated values (CSV)</a:t>
            </a:r>
            <a:r>
              <a:rPr lang="en-GB" i="0" dirty="0"/>
              <a:t> in which fields are separated by commas, and rows are terminated by a carriage return / new line. Optionally, the first line may include the field names. Other common formats include </a:t>
            </a:r>
            <a:r>
              <a:rPr lang="en-GB" i="1" dirty="0"/>
              <a:t>tab-separated values (TSV)</a:t>
            </a:r>
            <a:r>
              <a:rPr lang="en-GB" i="0" dirty="0"/>
              <a:t> and </a:t>
            </a:r>
            <a:r>
              <a:rPr lang="en-GB" i="1" dirty="0"/>
              <a:t>space-delimited</a:t>
            </a:r>
            <a:r>
              <a:rPr lang="en-GB" i="0" dirty="0"/>
              <a:t> (in which tabs or spaces are used to separate fields), and </a:t>
            </a:r>
            <a:r>
              <a:rPr lang="en-GB" i="1" dirty="0"/>
              <a:t>fixed-width</a:t>
            </a:r>
            <a:r>
              <a:rPr lang="en-GB" i="0" dirty="0"/>
              <a:t> data in which each field is allocated a fixed number of characters. Delimited text is a good choice for structured data.</a:t>
            </a:r>
          </a:p>
          <a:p>
            <a:pPr marL="171450" indent="-171450">
              <a:buFont typeface="Arial" panose="020B0604020202020204" pitchFamily="34" charset="0"/>
              <a:buChar char="•"/>
            </a:pPr>
            <a:r>
              <a:rPr lang="en-GB" b="1" i="0" dirty="0"/>
              <a:t>JavaScript Object Notation (JSON)</a:t>
            </a:r>
            <a:r>
              <a:rPr lang="en-GB" i="0" dirty="0"/>
              <a:t>: A hierarchical document schema is used to define data entities (</a:t>
            </a:r>
            <a:r>
              <a:rPr lang="en-GB" i="1" dirty="0"/>
              <a:t>objects</a:t>
            </a:r>
            <a:r>
              <a:rPr lang="en-GB" i="0" dirty="0"/>
              <a:t>) that have multiple </a:t>
            </a:r>
            <a:r>
              <a:rPr lang="en-GB" i="1" dirty="0"/>
              <a:t>attributes</a:t>
            </a:r>
            <a:r>
              <a:rPr lang="en-GB" i="0" dirty="0"/>
              <a:t>. Each attribute might be an object (or a collection of objects); making JSON a very flexible format that's good for both structured and semi-structured data.</a:t>
            </a:r>
          </a:p>
          <a:p>
            <a:pPr marL="171450" indent="-171450">
              <a:buFont typeface="Arial" panose="020B0604020202020204" pitchFamily="34" charset="0"/>
              <a:buChar char="•"/>
            </a:pPr>
            <a:r>
              <a:rPr lang="en-GB" b="1" i="0" dirty="0"/>
              <a:t>Extensible Markup Language (XML)</a:t>
            </a:r>
            <a:r>
              <a:rPr lang="en-GB" b="0" i="0" dirty="0"/>
              <a:t>: XML is a text-based format that defines data entities and their attributes using markup </a:t>
            </a:r>
            <a:r>
              <a:rPr lang="en-GB" b="0" i="1" dirty="0"/>
              <a:t>tags</a:t>
            </a:r>
            <a:r>
              <a:rPr lang="en-GB" b="0" i="0" dirty="0"/>
              <a:t>. XML was a commonly used format in the early 2000's, but the increasing popularity of JSON has reduced its prevalence. For example:</a:t>
            </a:r>
          </a:p>
          <a:p>
            <a:pPr marL="0" indent="0">
              <a:buFont typeface="Arial" panose="020B0604020202020204" pitchFamily="34" charset="0"/>
              <a:buNone/>
            </a:pPr>
            <a:r>
              <a:rPr lang="en-GB" b="0" i="0" dirty="0"/>
              <a:t>	&lt;</a:t>
            </a:r>
            <a:r>
              <a:rPr lang="en-GB" b="0" i="0" dirty="0" err="1"/>
              <a:t>CustomerEmail</a:t>
            </a:r>
            <a:r>
              <a:rPr lang="en-GB" b="0" i="0" dirty="0"/>
              <a:t> FirstName="Joe" </a:t>
            </a:r>
            <a:r>
              <a:rPr lang="en-GB" b="0" i="0" dirty="0" err="1"/>
              <a:t>LastName</a:t>
            </a:r>
            <a:r>
              <a:rPr lang="en-GB" b="0" i="0" dirty="0"/>
              <a:t>="Jones"&gt;joe@litware.com&lt;/Customer&gt;</a:t>
            </a:r>
            <a:endParaRPr lang="en-GB" i="0" dirty="0"/>
          </a:p>
          <a:p>
            <a:pPr marL="171450" indent="-171450">
              <a:buFont typeface="Arial" panose="020B0604020202020204" pitchFamily="34" charset="0"/>
              <a:buChar char="•"/>
            </a:pPr>
            <a:r>
              <a:rPr lang="en-GB" b="1" i="0" dirty="0"/>
              <a:t>Binary Large Object (BLOB)</a:t>
            </a:r>
            <a:r>
              <a:rPr lang="en-GB" b="0" i="0" dirty="0"/>
              <a:t>: BLOB is the term used to describe binary data. Technically, all files are BLOBs (as ultimately, all files are stored as bits); but plain text formats like CSV and JSON, store binary values that map to specific text characters based on a set of ASCII or UNICODE codes; and can be opened and read by humans. Other files such as Word documents, PDFs, images, audio or video streams, and so on use a binary format that can only be interpreted by compatible software applications. In Azure, unstructured data is usually stored as a </a:t>
            </a:r>
            <a:r>
              <a:rPr lang="en-GB" b="0" i="1" dirty="0"/>
              <a:t>block blob</a:t>
            </a:r>
            <a:r>
              <a:rPr lang="en-GB" b="0" i="0" dirty="0"/>
              <a:t> file – a format that supports basic read and write operations.</a:t>
            </a:r>
          </a:p>
          <a:p>
            <a:pPr marL="171450" indent="-171450">
              <a:buFont typeface="Arial" panose="020B0604020202020204" pitchFamily="34" charset="0"/>
              <a:buChar char="•"/>
            </a:pPr>
            <a:r>
              <a:rPr lang="en-GB" b="1" i="0" dirty="0"/>
              <a:t>Optimized formats</a:t>
            </a:r>
            <a:r>
              <a:rPr lang="en-GB" b="0" i="0" dirty="0"/>
              <a:t>: As the volume of data that organizations need to work with has grown, a number of data formats that include features to enable metadata, compression, indexing, and other optimization techniques for specific types of workload have been created and are in common use. These include:</a:t>
            </a:r>
          </a:p>
          <a:p>
            <a:pPr marL="384432" lvl="1" indent="-171450">
              <a:buFont typeface="Arial" panose="020B0604020202020204" pitchFamily="34" charset="0"/>
              <a:buChar char="•"/>
            </a:pPr>
            <a:r>
              <a:rPr lang="en-US" b="1" i="0" dirty="0">
                <a:solidFill>
                  <a:srgbClr val="171717"/>
                </a:solidFill>
                <a:effectLst/>
                <a:latin typeface="Segoe UI" panose="020B0502040204020203" pitchFamily="34" charset="0"/>
              </a:rPr>
              <a:t>Avro</a:t>
            </a:r>
            <a:r>
              <a:rPr lang="en-US" b="0" i="0" dirty="0">
                <a:solidFill>
                  <a:srgbClr val="171717"/>
                </a:solidFill>
                <a:effectLst/>
                <a:latin typeface="Segoe UI" panose="020B0502040204020203" pitchFamily="34" charset="0"/>
              </a:rPr>
              <a:t>: </a:t>
            </a:r>
            <a:r>
              <a:rPr lang="en-US" b="0" i="1" dirty="0">
                <a:solidFill>
                  <a:srgbClr val="171717"/>
                </a:solidFill>
                <a:effectLst/>
                <a:latin typeface="Segoe UI" panose="020B0502040204020203" pitchFamily="34" charset="0"/>
              </a:rPr>
              <a:t>Avro</a:t>
            </a:r>
            <a:r>
              <a:rPr lang="en-US" b="0" i="0" dirty="0">
                <a:solidFill>
                  <a:srgbClr val="171717"/>
                </a:solidFill>
                <a:effectLst/>
                <a:latin typeface="Segoe UI" panose="020B0502040204020203" pitchFamily="34" charset="0"/>
              </a:rPr>
              <a:t> is a row-based format. It was created by Apache. Each record contains a header that describes the structure of the data in the record. This header is stored as JSON. The data is stored as binary information. An application uses the information in the header to parse the binary data and extract the fields it contains. Avro is a very good format for compressing data and minimizing storage and network bandwidth requirements.</a:t>
            </a:r>
          </a:p>
          <a:p>
            <a:pPr marL="384432" lvl="1" indent="-171450">
              <a:buFont typeface="Arial" panose="020B0604020202020204" pitchFamily="34" charset="0"/>
              <a:buChar char="•"/>
            </a:pPr>
            <a:r>
              <a:rPr lang="en-US" b="1" i="0" dirty="0">
                <a:solidFill>
                  <a:srgbClr val="171717"/>
                </a:solidFill>
                <a:effectLst/>
                <a:latin typeface="Segoe UI" panose="020B0502040204020203" pitchFamily="34" charset="0"/>
              </a:rPr>
              <a:t>Optimized Row Columnar (ORC)</a:t>
            </a:r>
            <a:r>
              <a:rPr lang="en-US" b="0" i="0" dirty="0">
                <a:solidFill>
                  <a:srgbClr val="171717"/>
                </a:solidFill>
                <a:effectLst/>
                <a:latin typeface="Segoe UI" panose="020B0502040204020203" pitchFamily="34" charset="0"/>
              </a:rPr>
              <a:t>: ORC, organizes data into columns rather than rows. It was developed by </a:t>
            </a:r>
            <a:r>
              <a:rPr lang="en-US" b="0" i="0" dirty="0" err="1">
                <a:solidFill>
                  <a:srgbClr val="171717"/>
                </a:solidFill>
                <a:effectLst/>
                <a:latin typeface="Segoe UI" panose="020B0502040204020203" pitchFamily="34" charset="0"/>
              </a:rPr>
              <a:t>HortonWorks</a:t>
            </a:r>
            <a:r>
              <a:rPr lang="en-US" b="0" i="0" dirty="0">
                <a:solidFill>
                  <a:srgbClr val="171717"/>
                </a:solidFill>
                <a:effectLst/>
                <a:latin typeface="Segoe UI" panose="020B0502040204020203" pitchFamily="34" charset="0"/>
              </a:rPr>
              <a:t> for optimizing read and write operations in Apache Hive. Hive is a data warehouse system that supports fast data summarization and querying over very large datasets. Hive supports SQL-like queries over unstructured data. An ORC file contains </a:t>
            </a:r>
            <a:r>
              <a:rPr lang="en-US" b="0" i="1" dirty="0">
                <a:solidFill>
                  <a:srgbClr val="171717"/>
                </a:solidFill>
                <a:effectLst/>
                <a:latin typeface="Segoe UI" panose="020B0502040204020203" pitchFamily="34" charset="0"/>
              </a:rPr>
              <a:t>stripes</a:t>
            </a:r>
            <a:r>
              <a:rPr lang="en-US" b="0" i="0" dirty="0">
                <a:solidFill>
                  <a:srgbClr val="171717"/>
                </a:solidFill>
                <a:effectLst/>
                <a:latin typeface="Segoe UI" panose="020B0502040204020203" pitchFamily="34" charset="0"/>
              </a:rPr>
              <a:t> of data. Each stripe holds the data for a column or set of columns. A stripe contains an index into the rows in the stripe, the data for each row, and a footer that holds statistical information (count, sum, max, min, and so on) for each column.</a:t>
            </a:r>
          </a:p>
          <a:p>
            <a:pPr marL="384432" marR="0" lvl="1"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GB" b="1" i="0" dirty="0"/>
              <a:t>Parquet</a:t>
            </a:r>
            <a:r>
              <a:rPr lang="en-GB" b="0" i="0" dirty="0"/>
              <a:t>: Parquet is a columnar format created by Cloudera and Twitter</a:t>
            </a:r>
            <a:r>
              <a:rPr lang="en-US" b="0" i="0" dirty="0">
                <a:solidFill>
                  <a:srgbClr val="171717"/>
                </a:solidFill>
                <a:effectLst/>
                <a:latin typeface="Segoe UI" panose="020B0502040204020203" pitchFamily="34" charset="0"/>
              </a:rPr>
              <a:t>. Data for each column is stored together in the same </a:t>
            </a:r>
            <a:r>
              <a:rPr lang="en-US" b="0" i="1" dirty="0">
                <a:solidFill>
                  <a:srgbClr val="171717"/>
                </a:solidFill>
                <a:effectLst/>
                <a:latin typeface="Segoe UI" panose="020B0502040204020203" pitchFamily="34" charset="0"/>
              </a:rPr>
              <a:t>row group</a:t>
            </a:r>
            <a:r>
              <a:rPr lang="en-US" b="0" i="0" dirty="0">
                <a:solidFill>
                  <a:srgbClr val="171717"/>
                </a:solidFill>
                <a:effectLst/>
                <a:latin typeface="Segoe UI" panose="020B0502040204020203" pitchFamily="34" charset="0"/>
              </a:rPr>
              <a:t>. Each row group contains one or more chunks of data. A Parquet file includes metadata that describes the set of rows found in each chunk. An application can use this metadata to quickly locate the correct chunk for a given set of rows and retrieve the data in the specified columns for these rows. Parquet specializes in storing and processing nested data types efficiently. It supports very efficient compression and encoding schemes.</a:t>
            </a:r>
          </a:p>
          <a:p>
            <a:pPr marL="384432" lvl="1" indent="-171450">
              <a:buFont typeface="Arial" panose="020B0604020202020204" pitchFamily="34" charset="0"/>
              <a:buChar char="•"/>
            </a:pPr>
            <a:endParaRPr lang="en-US" b="0" i="0" dirty="0">
              <a:solidFill>
                <a:srgbClr val="171717"/>
              </a:solidFill>
              <a:effectLst/>
              <a:latin typeface="Segoe UI" panose="020B0502040204020203" pitchFamily="34" charset="0"/>
            </a:endParaRPr>
          </a:p>
          <a:p>
            <a:pPr marL="171450" indent="-171450">
              <a:buFont typeface="Arial" panose="020B0604020202020204" pitchFamily="34" charset="0"/>
              <a:buChar char="•"/>
            </a:pPr>
            <a:endParaRPr lang="en-US" b="0" i="0" dirty="0">
              <a:solidFill>
                <a:srgbClr val="171717"/>
              </a:solidFill>
              <a:effectLst/>
              <a:latin typeface="Segoe UI" panose="020B0502040204020203" pitchFamily="34" charset="0"/>
            </a:endParaRPr>
          </a:p>
          <a:p>
            <a:pPr marL="0" indent="0">
              <a:buFont typeface="Arial" panose="020B0604020202020204" pitchFamily="34" charset="0"/>
              <a:buNone/>
            </a:pPr>
            <a:r>
              <a:rPr lang="en-GB" b="1" i="0" dirty="0"/>
              <a:t>Databases</a:t>
            </a:r>
          </a:p>
          <a:p>
            <a:pPr marL="0" indent="0">
              <a:buFont typeface="Arial" panose="020B0604020202020204" pitchFamily="34" charset="0"/>
              <a:buNone/>
            </a:pPr>
            <a:endParaRPr lang="en-GB" b="0" i="0" dirty="0"/>
          </a:p>
          <a:p>
            <a:pPr marL="0" indent="0">
              <a:buFont typeface="Arial" panose="020B0604020202020204" pitchFamily="34" charset="0"/>
              <a:buNone/>
            </a:pPr>
            <a:r>
              <a:rPr lang="en-GB" b="0" i="0" dirty="0"/>
              <a:t>A database is used to define a central system in which data can be stored and queried. In a simplistic sense, the file system on which files are stored is a kind of database; but when we use the term in a professional data context, we usually mean a dedicated system for managing data </a:t>
            </a:r>
            <a:r>
              <a:rPr lang="en-GB" b="0" i="1" dirty="0"/>
              <a:t>records</a:t>
            </a:r>
            <a:r>
              <a:rPr lang="en-GB" b="0" i="0" dirty="0"/>
              <a:t> rather than files.</a:t>
            </a:r>
          </a:p>
          <a:p>
            <a:pPr marL="0" indent="0">
              <a:buFont typeface="Arial" panose="020B0604020202020204" pitchFamily="34" charset="0"/>
              <a:buNone/>
            </a:pPr>
            <a:endParaRPr lang="en-GB" b="0" i="0" dirty="0"/>
          </a:p>
          <a:p>
            <a:pPr marL="171450" indent="-171450">
              <a:buFont typeface="Arial" panose="020B0604020202020204" pitchFamily="34" charset="0"/>
              <a:buChar char="•"/>
            </a:pPr>
            <a:r>
              <a:rPr lang="en-GB" b="1" i="0" dirty="0"/>
              <a:t>Relational Databases</a:t>
            </a:r>
            <a:r>
              <a:rPr lang="en-GB" b="0" i="0" dirty="0"/>
              <a:t> are commonly used to store and query structured data. The data is stored in tables that represent </a:t>
            </a:r>
            <a:r>
              <a:rPr lang="en-GB" b="0" i="1" dirty="0"/>
              <a:t>entities</a:t>
            </a:r>
            <a:r>
              <a:rPr lang="en-GB" b="0" i="0" dirty="0"/>
              <a:t>, such as customers, products, or sales orders. Each instance of an entity is assigned a </a:t>
            </a:r>
            <a:r>
              <a:rPr lang="en-GB" b="0" i="1" dirty="0"/>
              <a:t>primary key</a:t>
            </a:r>
            <a:r>
              <a:rPr lang="en-GB" b="0" i="0" dirty="0"/>
              <a:t> that uniquely identifies it; and these keys are used to reference the entity instance in other tables. For example, a customer's primary key can be referenced in a sales order record to indicate which customer placed the order. This use of keys to reference data entities enables a relational database to be </a:t>
            </a:r>
            <a:r>
              <a:rPr lang="en-GB" b="0" i="1" dirty="0"/>
              <a:t>normalized</a:t>
            </a:r>
            <a:r>
              <a:rPr lang="en-GB" b="0" i="0" dirty="0"/>
              <a:t>; in other words, it eliminates duplication of data values – the details of an individual customer are stored only once; not for each sales order the customer places. The tables are managed and queried using Structured Query Language (SQL) – which is based on an ANSII standard, so it's similar across multiple database systems</a:t>
            </a:r>
          </a:p>
          <a:p>
            <a:pPr marL="171450" marR="0" lvl="0" indent="-171450" algn="l" defTabSz="914367" rtl="0" eaLnBrk="1" fontAlgn="auto" latinLnBrk="0" hangingPunct="1">
              <a:lnSpc>
                <a:spcPct val="90000"/>
              </a:lnSpc>
              <a:spcBef>
                <a:spcPts val="0"/>
              </a:spcBef>
              <a:spcAft>
                <a:spcPts val="333"/>
              </a:spcAft>
              <a:buClrTx/>
              <a:buSzTx/>
              <a:buFont typeface="Arial" panose="020B0604020202020204" pitchFamily="34" charset="0"/>
              <a:buChar char="•"/>
              <a:tabLst/>
              <a:defRPr/>
            </a:pPr>
            <a:r>
              <a:rPr lang="en-GB" b="1" i="0" dirty="0"/>
              <a:t>Non-Relational databases </a:t>
            </a:r>
            <a:r>
              <a:rPr lang="en-GB" b="0" i="0" dirty="0"/>
              <a:t>are data management systems that do not apply a relational schema to the data. Common types of non-relational database include </a:t>
            </a:r>
            <a:r>
              <a:rPr lang="en-GB" b="0" i="1" dirty="0"/>
              <a:t>key-value</a:t>
            </a:r>
            <a:r>
              <a:rPr lang="en-GB" b="0" i="0" dirty="0"/>
              <a:t> stores, in which each record consists of a unique key and an associated value, which can be in any format; </a:t>
            </a:r>
            <a:r>
              <a:rPr lang="en-GB" b="0" i="1" dirty="0"/>
              <a:t>document</a:t>
            </a:r>
            <a:r>
              <a:rPr lang="en-GB" b="0" i="0" dirty="0"/>
              <a:t> databases, which are a specific form of key-value database in which the value is a JSON document (which the system is optimized to query), </a:t>
            </a:r>
            <a:r>
              <a:rPr lang="en-US" b="0" i="1" dirty="0">
                <a:solidFill>
                  <a:srgbClr val="569CD6"/>
                </a:solidFill>
                <a:effectLst/>
                <a:latin typeface="Consolas" panose="020B0609020204030204" pitchFamily="49" charset="0"/>
              </a:rPr>
              <a:t>Column family databases</a:t>
            </a:r>
            <a:r>
              <a:rPr lang="en-US" b="0" dirty="0">
                <a:solidFill>
                  <a:srgbClr val="D4D4D4"/>
                </a:solidFill>
                <a:effectLst/>
                <a:latin typeface="Consolas" panose="020B0609020204030204" pitchFamily="49" charset="0"/>
              </a:rPr>
              <a:t>, which store tabular data comprising rows and columns but you can divide the columns into groups known as column-families. Each column family holds a set of columns that are logically related together, </a:t>
            </a:r>
            <a:r>
              <a:rPr lang="en-GB" b="0" i="0" dirty="0"/>
              <a:t>and </a:t>
            </a:r>
            <a:r>
              <a:rPr lang="en-GB" b="0" i="1" dirty="0"/>
              <a:t>graph</a:t>
            </a:r>
            <a:r>
              <a:rPr lang="en-GB" b="0" i="0" dirty="0"/>
              <a:t> databases, which store entities as </a:t>
            </a:r>
            <a:r>
              <a:rPr lang="en-GB" b="0" i="1" dirty="0"/>
              <a:t>nodes </a:t>
            </a:r>
            <a:r>
              <a:rPr lang="en-GB" b="0" i="0" dirty="0"/>
              <a:t>with links to define relationships between them. Non-relational databases are often referred to as </a:t>
            </a:r>
            <a:r>
              <a:rPr lang="en-GB" b="0" i="1" dirty="0"/>
              <a:t>NoSQL</a:t>
            </a:r>
            <a:r>
              <a:rPr lang="en-GB" b="0" i="0" dirty="0"/>
              <a:t> database, even though some support a variant of the SQL language.</a:t>
            </a:r>
            <a:endParaRPr lang="en-GB" b="1" i="0" dirty="0"/>
          </a:p>
          <a:p>
            <a:pPr marL="0" indent="0">
              <a:buFont typeface="Arial" panose="020B0604020202020204" pitchFamily="34" charset="0"/>
              <a:buNone/>
            </a:pPr>
            <a:endParaRPr lang="en-GB" b="0"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1673844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OLTP is typically a </a:t>
            </a:r>
            <a:r>
              <a:rPr lang="en-GB" i="1" dirty="0"/>
              <a:t>live</a:t>
            </a:r>
            <a:r>
              <a:rPr lang="en-GB" i="0" dirty="0"/>
              <a:t> system in which data storage is optimized for both </a:t>
            </a:r>
            <a:r>
              <a:rPr lang="en-GB" i="1" dirty="0"/>
              <a:t>read</a:t>
            </a:r>
            <a:r>
              <a:rPr lang="en-GB" i="0" dirty="0"/>
              <a:t> and </a:t>
            </a:r>
            <a:r>
              <a:rPr lang="en-GB" i="1" dirty="0"/>
              <a:t>write</a:t>
            </a:r>
            <a:r>
              <a:rPr lang="en-GB" i="0" dirty="0"/>
              <a:t> operations in order to support </a:t>
            </a:r>
            <a:r>
              <a:rPr lang="en-GB" i="1" dirty="0"/>
              <a:t>transactional</a:t>
            </a:r>
            <a:r>
              <a:rPr lang="en-GB" i="0" dirty="0"/>
              <a:t> workloads</a:t>
            </a:r>
          </a:p>
          <a:p>
            <a:r>
              <a:rPr lang="en-GB" i="0" dirty="0"/>
              <a:t>Updates are made transactionally, for example, an order is placed. Each individual order is stored in the OLTP system.</a:t>
            </a:r>
          </a:p>
          <a:p>
            <a:r>
              <a:rPr lang="en-GB" i="0" dirty="0"/>
              <a:t>Transactions support ACID semantics:</a:t>
            </a:r>
          </a:p>
          <a:p>
            <a:pPr marL="342900" indent="-342900" algn="l">
              <a:buFont typeface="Arial" panose="020B0604020202020204" pitchFamily="34" charset="0"/>
              <a:buChar char="•"/>
            </a:pPr>
            <a:r>
              <a:rPr lang="en-US" sz="2000" b="1" i="0" dirty="0">
                <a:solidFill>
                  <a:srgbClr val="D4D4D4"/>
                </a:solidFill>
                <a:effectLst/>
                <a:latin typeface="-apple-system"/>
              </a:rPr>
              <a:t>Atomicity</a:t>
            </a:r>
            <a:r>
              <a:rPr lang="en-US" sz="2000" b="0" i="0" dirty="0">
                <a:solidFill>
                  <a:srgbClr val="D4D4D4"/>
                </a:solidFill>
                <a:effectLst/>
                <a:latin typeface="-apple-system"/>
              </a:rPr>
              <a:t> – each transaction is treated as a single unit, which success completely or fails completely. For example, a transaction that involved debiting funds from one account and crediting the same amount to another account must complete both actions. If either action can't be completed, then the other action must fail.</a:t>
            </a:r>
          </a:p>
          <a:p>
            <a:pPr marL="342900" indent="-342900" algn="l">
              <a:buFont typeface="Arial" panose="020B0604020202020204" pitchFamily="34" charset="0"/>
              <a:buChar char="•"/>
            </a:pPr>
            <a:r>
              <a:rPr lang="en-US" sz="2000" b="1" i="0" dirty="0">
                <a:solidFill>
                  <a:srgbClr val="D4D4D4"/>
                </a:solidFill>
                <a:effectLst/>
                <a:latin typeface="-apple-system"/>
              </a:rPr>
              <a:t>Consistency</a:t>
            </a:r>
            <a:r>
              <a:rPr lang="en-US" sz="2000" b="0" i="0" dirty="0">
                <a:solidFill>
                  <a:srgbClr val="D4D4D4"/>
                </a:solidFill>
                <a:effectLst/>
                <a:latin typeface="-apple-system"/>
              </a:rPr>
              <a:t> – transactions can only take the data in the database from one valid state to another. To continue the debit and credit example above, the completed state of the transaction must reflect the transfer of funds from one account to the other.</a:t>
            </a:r>
          </a:p>
          <a:p>
            <a:pPr marL="342900" indent="-342900" algn="l">
              <a:buFont typeface="Arial" panose="020B0604020202020204" pitchFamily="34" charset="0"/>
              <a:buChar char="•"/>
            </a:pPr>
            <a:r>
              <a:rPr lang="en-US" sz="2000" b="1" i="0" dirty="0">
                <a:solidFill>
                  <a:srgbClr val="D4D4D4"/>
                </a:solidFill>
                <a:effectLst/>
                <a:latin typeface="-apple-system"/>
              </a:rPr>
              <a:t>Isolation</a:t>
            </a:r>
            <a:r>
              <a:rPr lang="en-US" sz="2000" b="0" i="0" dirty="0">
                <a:solidFill>
                  <a:srgbClr val="D4D4D4"/>
                </a:solidFill>
                <a:effectLst/>
                <a:latin typeface="-apple-system"/>
              </a:rPr>
              <a:t> – concurrent transactions cannot interfere with one another and must result in a consistent database state. For example, while the transaction to transfer funds from one account to another is in-process, another transaction that checks the balance of these accounts must return consistent results - the balance-checking transaction can't retrieve a value for one account that reflects the balance </a:t>
            </a:r>
            <a:r>
              <a:rPr lang="en-US" sz="2000" b="0" i="1" dirty="0">
                <a:solidFill>
                  <a:srgbClr val="D4D4D4"/>
                </a:solidFill>
                <a:effectLst/>
                <a:latin typeface="-apple-system"/>
              </a:rPr>
              <a:t>before</a:t>
            </a:r>
            <a:r>
              <a:rPr lang="en-US" sz="2000" b="0" i="0" dirty="0">
                <a:solidFill>
                  <a:srgbClr val="D4D4D4"/>
                </a:solidFill>
                <a:effectLst/>
                <a:latin typeface="-apple-system"/>
              </a:rPr>
              <a:t> the transfer, and a value for the other account that reflects the balance </a:t>
            </a:r>
            <a:r>
              <a:rPr lang="en-US" sz="2000" b="0" i="1" dirty="0">
                <a:solidFill>
                  <a:srgbClr val="D4D4D4"/>
                </a:solidFill>
                <a:effectLst/>
                <a:latin typeface="-apple-system"/>
              </a:rPr>
              <a:t>after</a:t>
            </a:r>
            <a:r>
              <a:rPr lang="en-US" sz="2000" b="0" i="0" dirty="0">
                <a:solidFill>
                  <a:srgbClr val="D4D4D4"/>
                </a:solidFill>
                <a:effectLst/>
                <a:latin typeface="-apple-system"/>
              </a:rPr>
              <a:t> the transfer.</a:t>
            </a:r>
          </a:p>
          <a:p>
            <a:pPr marL="342900" indent="-342900" algn="l">
              <a:buFont typeface="Arial" panose="020B0604020202020204" pitchFamily="34" charset="0"/>
              <a:buChar char="•"/>
            </a:pPr>
            <a:r>
              <a:rPr lang="en-US" sz="2000" b="1" i="0" dirty="0">
                <a:solidFill>
                  <a:srgbClr val="D4D4D4"/>
                </a:solidFill>
                <a:effectLst/>
                <a:latin typeface="-apple-system"/>
              </a:rPr>
              <a:t>Durability</a:t>
            </a:r>
            <a:r>
              <a:rPr lang="en-US" sz="2000" b="0" i="0" dirty="0">
                <a:solidFill>
                  <a:srgbClr val="D4D4D4"/>
                </a:solidFill>
                <a:effectLst/>
                <a:latin typeface="-apple-system"/>
              </a:rPr>
              <a:t> – when a transaction has been committed, it will remain committed. After the account transfer transaction has completed, the revised account balances are persisted so that even if the database system were to be switched off, the committed transaction would be reflected when it is switched on again.</a:t>
            </a:r>
          </a:p>
          <a:p>
            <a:pPr marL="171450" indent="-171450">
              <a:buFont typeface="Arial" panose="020B0604020202020204" pitchFamily="34" charset="0"/>
              <a:buChar char="•"/>
            </a:pPr>
            <a:endParaRPr lang="en-GB" i="0" dirty="0"/>
          </a:p>
          <a:p>
            <a:endParaRPr lang="en-GB"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18880002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Analytical workloads are typically read-only systems that store vast volumes of historical data or business metrics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Analytics can be based on a snapshot of the data at a given point in time, or a series of snapshots.</a:t>
            </a:r>
          </a:p>
          <a:p>
            <a:pPr marL="171450" indent="-171450">
              <a:buFont typeface="Arial" panose="020B0604020202020204" pitchFamily="34" charset="0"/>
              <a:buChar char="•"/>
            </a:pPr>
            <a:r>
              <a:rPr lang="en-US" sz="882" b="0" kern="1200" dirty="0">
                <a:solidFill>
                  <a:schemeClr val="tx1"/>
                </a:solidFill>
                <a:effectLst/>
                <a:latin typeface="Segoe UI Light" pitchFamily="34" charset="0"/>
                <a:ea typeface="+mn-ea"/>
                <a:cs typeface="+mn-cs"/>
              </a:rPr>
              <a:t>An example of analytical information is a report on monthly sales.</a:t>
            </a:r>
          </a:p>
          <a:p>
            <a:pPr marL="171450" indent="-171450">
              <a:buFont typeface="Arial" panose="020B0604020202020204" pitchFamily="34" charset="0"/>
              <a:buChar char="•"/>
            </a:pPr>
            <a:endParaRPr lang="en-US" sz="882" b="0" kern="1200" dirty="0">
              <a:solidFill>
                <a:schemeClr val="tx1"/>
              </a:solidFill>
              <a:effectLst/>
              <a:latin typeface="Segoe UI Light" pitchFamily="34" charset="0"/>
              <a:ea typeface="+mn-ea"/>
              <a:cs typeface="+mn-cs"/>
            </a:endParaRPr>
          </a:p>
          <a:p>
            <a:pPr marL="0" indent="0">
              <a:buFont typeface="Arial" panose="020B0604020202020204" pitchFamily="34" charset="0"/>
              <a:buNone/>
            </a:pPr>
            <a:r>
              <a:rPr lang="en-US" sz="882" b="0" i="1" kern="1200" dirty="0">
                <a:solidFill>
                  <a:schemeClr val="tx1"/>
                </a:solidFill>
                <a:effectLst/>
                <a:latin typeface="Segoe UI Light" pitchFamily="34" charset="0"/>
                <a:ea typeface="+mn-ea"/>
                <a:cs typeface="+mn-cs"/>
              </a:rPr>
              <a:t>Data lakes</a:t>
            </a:r>
            <a:r>
              <a:rPr lang="en-US" sz="882" b="0" kern="1200" dirty="0">
                <a:solidFill>
                  <a:schemeClr val="tx1"/>
                </a:solidFill>
                <a:effectLst/>
                <a:latin typeface="Segoe UI Light" pitchFamily="34" charset="0"/>
                <a:ea typeface="+mn-ea"/>
                <a:cs typeface="+mn-cs"/>
              </a:rPr>
              <a:t> are common in </a:t>
            </a:r>
            <a:r>
              <a:rPr lang="en-US" sz="882" b="0" i="1" kern="1200" dirty="0">
                <a:solidFill>
                  <a:schemeClr val="tx1"/>
                </a:solidFill>
                <a:effectLst/>
                <a:latin typeface="Segoe UI Light" pitchFamily="34" charset="0"/>
                <a:ea typeface="+mn-ea"/>
                <a:cs typeface="+mn-cs"/>
              </a:rPr>
              <a:t>large-scale data warehousing</a:t>
            </a:r>
            <a:r>
              <a:rPr lang="en-US" sz="882" b="0" i="0" kern="1200" dirty="0">
                <a:solidFill>
                  <a:schemeClr val="tx1"/>
                </a:solidFill>
                <a:effectLst/>
                <a:latin typeface="Segoe UI Light" pitchFamily="34" charset="0"/>
                <a:ea typeface="+mn-ea"/>
                <a:cs typeface="+mn-cs"/>
              </a:rPr>
              <a:t> scenarios, where a large volume of non-relational data must be collected and analyzed.</a:t>
            </a:r>
          </a:p>
          <a:p>
            <a:pPr marL="0" indent="0">
              <a:buFont typeface="Arial" panose="020B0604020202020204" pitchFamily="34" charset="0"/>
              <a:buNone/>
            </a:pPr>
            <a:r>
              <a:rPr lang="en-US" sz="882" b="0" i="1" kern="1200" dirty="0">
                <a:solidFill>
                  <a:schemeClr val="tx1"/>
                </a:solidFill>
                <a:effectLst/>
                <a:latin typeface="Segoe UI Light" pitchFamily="34" charset="0"/>
                <a:ea typeface="+mn-ea"/>
                <a:cs typeface="+mn-cs"/>
              </a:rPr>
              <a:t>Data warehouses</a:t>
            </a:r>
            <a:r>
              <a:rPr lang="en-US" sz="882" b="0" i="0" kern="1200" dirty="0">
                <a:solidFill>
                  <a:schemeClr val="tx1"/>
                </a:solidFill>
                <a:effectLst/>
                <a:latin typeface="Segoe UI Light" pitchFamily="34" charset="0"/>
                <a:ea typeface="+mn-ea"/>
                <a:cs typeface="+mn-cs"/>
              </a:rPr>
              <a:t> are an established way to store data in a relational schema that is optimized for read operations – primarily queries to support reporting and data visualization. The data warehouse schema may require some </a:t>
            </a:r>
            <a:r>
              <a:rPr lang="en-US" sz="882" b="0" i="1" kern="1200" dirty="0">
                <a:solidFill>
                  <a:schemeClr val="tx1"/>
                </a:solidFill>
                <a:effectLst/>
                <a:latin typeface="Segoe UI Light" pitchFamily="34" charset="0"/>
                <a:ea typeface="+mn-ea"/>
                <a:cs typeface="+mn-cs"/>
              </a:rPr>
              <a:t>denormalization</a:t>
            </a:r>
            <a:r>
              <a:rPr lang="en-US" sz="882" b="0" i="0" kern="1200" dirty="0">
                <a:solidFill>
                  <a:schemeClr val="tx1"/>
                </a:solidFill>
                <a:effectLst/>
                <a:latin typeface="Segoe UI Light" pitchFamily="34" charset="0"/>
                <a:ea typeface="+mn-ea"/>
                <a:cs typeface="+mn-cs"/>
              </a:rPr>
              <a:t> of data in an OLTP data source (introducing some duplication to make queries perform faster)</a:t>
            </a:r>
          </a:p>
          <a:p>
            <a:pPr marL="0" indent="0">
              <a:buFont typeface="Arial" panose="020B0604020202020204" pitchFamily="34" charset="0"/>
              <a:buNone/>
            </a:pPr>
            <a:r>
              <a:rPr lang="en-GB" dirty="0"/>
              <a:t>Online Analytical Processing (OLAP) i</a:t>
            </a:r>
            <a:r>
              <a:rPr lang="en-GB" i="0" dirty="0"/>
              <a:t>s an aggregated type of data storage that is optimized for analytical</a:t>
            </a:r>
            <a:r>
              <a:rPr lang="en-GB" i="1" dirty="0"/>
              <a:t> </a:t>
            </a:r>
            <a:r>
              <a:rPr lang="en-GB" i="0" dirty="0"/>
              <a:t>workloads. Data is imported aggregated so that aggregations of numeric </a:t>
            </a:r>
            <a:r>
              <a:rPr lang="en-GB" i="1" dirty="0"/>
              <a:t>facts</a:t>
            </a:r>
            <a:r>
              <a:rPr lang="en-GB" i="0" dirty="0"/>
              <a:t> (for example, sales revenue, or number of items sold) can be pre-calculated across </a:t>
            </a:r>
            <a:r>
              <a:rPr lang="en-GB" i="1" dirty="0"/>
              <a:t>dimensions</a:t>
            </a:r>
            <a:r>
              <a:rPr lang="en-GB" i="0" dirty="0"/>
              <a:t> (for example, product, date, or geographic location). The aggregation will typically occur at different levels allowing you to drill down or up, for example to find total sales by region, by city, or by an individual address. Because OLAP data is aggregated periodically, once the aggregation has been performed, queries which need the summaries that it contains are very fast.</a:t>
            </a:r>
          </a:p>
          <a:p>
            <a:pPr marL="0" indent="0">
              <a:buFont typeface="Arial" panose="020B0604020202020204" pitchFamily="34" charset="0"/>
              <a:buNone/>
            </a:pPr>
            <a:endParaRPr lang="en-GB" i="0" dirty="0"/>
          </a:p>
          <a:p>
            <a:pPr marL="0" indent="0">
              <a:buFont typeface="Arial" panose="020B0604020202020204" pitchFamily="34" charset="0"/>
              <a:buNone/>
            </a:pPr>
            <a:r>
              <a:rPr lang="en-GB" b="1" i="0" dirty="0"/>
              <a:t>Note</a:t>
            </a:r>
            <a:r>
              <a:rPr lang="en-GB" b="0" i="0" dirty="0"/>
              <a:t>: Different types of user might perform data analytical work at different stages of the overall architecture. For example:</a:t>
            </a:r>
          </a:p>
          <a:p>
            <a:pPr marL="171450" indent="-171450">
              <a:buFont typeface="Arial" panose="020B0604020202020204" pitchFamily="34" charset="0"/>
              <a:buChar char="•"/>
            </a:pPr>
            <a:r>
              <a:rPr lang="en-GB" b="0" i="0" dirty="0"/>
              <a:t>Data scientists might work directly with data files in a data lake to explore and model data.</a:t>
            </a:r>
          </a:p>
          <a:p>
            <a:pPr marL="171450" indent="-171450">
              <a:buFont typeface="Arial" panose="020B0604020202020204" pitchFamily="34" charset="0"/>
              <a:buChar char="•"/>
            </a:pPr>
            <a:r>
              <a:rPr lang="en-GB" b="0" i="0" dirty="0"/>
              <a:t>Data Analysts might query tables directly in the data warehouse to produce complex reports and visualizations.</a:t>
            </a:r>
          </a:p>
          <a:p>
            <a:pPr marL="171450" indent="-171450">
              <a:buFont typeface="Arial" panose="020B0604020202020204" pitchFamily="34" charset="0"/>
              <a:buChar char="•"/>
            </a:pPr>
            <a:r>
              <a:rPr lang="en-GB" b="0" i="0" dirty="0"/>
              <a:t>Business users might consume pre-aggregated data in an analytical model (cube) in the form of reports or dashboards.</a:t>
            </a:r>
            <a:endParaRPr lang="en-GB" b="1" i="0" dirty="0"/>
          </a:p>
          <a:p>
            <a:endParaRPr lang="en-GB" i="0"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42041442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a:t>Allow students a few minutes to think about the questions, and then use the animated slide to reveal the correct answers.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8531694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3051579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t>Discuss the three roles that are listed, but consider that in real-world scenarios, actual job roles might be a combination of these roles, or a subset of a single role, based on the size of the organization.</a:t>
            </a:r>
          </a:p>
          <a:p>
            <a:endParaRPr lang="en-GB" b="0" dirty="0"/>
          </a:p>
          <a:p>
            <a:r>
              <a:rPr lang="en-GB" b="0" dirty="0"/>
              <a:t>Note also that there are additional data-related roles not mentioned here, such as data scientist and data architect; and that there are other technical professionals that work with data, including application developers and software engineers. We're focusing on these three roles because they represent the core data-related operations in most organizations and reflect common job titles for data professionals.</a:t>
            </a:r>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236371898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tx2"/>
                </a:solidFill>
              </a:defRPr>
            </a:lvl1pPr>
          </a:lstStyle>
          <a:p>
            <a:r>
              <a:rPr lang="en-US">
                <a:solidFill>
                  <a:schemeClr val="tx1"/>
                </a:solidFill>
              </a:rPr>
              <a:t>Microsoft Azure title</a:t>
            </a:r>
            <a:endParaRPr lang="en-US"/>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D668B8DE-8869-4679-AEE9-FFC840F28501}"/>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br>
              <a:rPr lang="en-US"/>
            </a:br>
            <a:r>
              <a:rPr lang="en-US"/>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tx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3600" strike="noStrike" spc="-49" baseline="0">
                <a:solidFill>
                  <a:schemeClr val="bg2"/>
                </a:solidFill>
              </a:defRPr>
            </a:lvl1pPr>
          </a:lstStyle>
          <a:p>
            <a:r>
              <a:rPr lang="en-US"/>
              <a:t>Microsoft Azure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2" name="Picture 1" descr="Microsoft Azure logo">
            <a:extLst>
              <a:ext uri="{FF2B5EF4-FFF2-40B4-BE49-F238E27FC236}">
                <a16:creationId xmlns:a16="http://schemas.microsoft.com/office/drawing/2014/main" id="{02DCC0E7-1C9C-415C-8C35-2CC155580D77}"/>
              </a:ext>
            </a:extLst>
          </p:cNvPr>
          <p:cNvPicPr>
            <a:picLocks noChangeAspect="1"/>
          </p:cNvPicPr>
          <p:nvPr userDrawn="1"/>
        </p:nvPicPr>
        <p:blipFill>
          <a:blip r:embed="rId2"/>
          <a:stretch>
            <a:fillRect/>
          </a:stretch>
        </p:blipFill>
        <p:spPr>
          <a:xfrm>
            <a:off x="136885" y="159691"/>
            <a:ext cx="2635247" cy="871753"/>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a:t>Agenda</a:t>
            </a:r>
            <a:br>
              <a:rPr lang="en-US"/>
            </a:br>
            <a:r>
              <a:rPr lang="en-US"/>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dirty="0"/>
              <a:t>Drag &amp; drop your</a:t>
            </a:r>
            <a:br>
              <a:rPr lang="en-US" dirty="0"/>
            </a:br>
            <a:r>
              <a:rPr lang="en-US" dirty="0"/>
              <a:t>photo here </a:t>
            </a:r>
            <a:br>
              <a:rPr lang="en-US" dirty="0"/>
            </a:br>
            <a:r>
              <a:rPr lang="en-US" dirty="0"/>
              <a:t>or click or tap icon</a:t>
            </a:r>
            <a:br>
              <a:rPr lang="en-US" dirty="0"/>
            </a:br>
            <a:r>
              <a:rPr lang="en-US" dirty="0"/>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2"/>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
    <p:bg bwMode="black">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dirty="0"/>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Paragraph title Segoe UI </a:t>
            </a:r>
            <a:r>
              <a:rPr lang="en-US" err="1"/>
              <a:t>Semibold</a:t>
            </a:r>
            <a:r>
              <a:rPr lang="en-US"/>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a:t>
            </a:r>
            <a:r>
              <a:rPr lang="en-US" err="1"/>
              <a:t>Semibold</a:t>
            </a:r>
            <a:r>
              <a:rPr lang="en-US"/>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rgbClr val="000000"/>
                </a:solidFill>
              </a:defRPr>
            </a:lvl1pPr>
          </a:lstStyle>
          <a:p>
            <a:r>
              <a:rPr lang="en-US"/>
              <a:t>Microsoft Azure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Microsoft Azure logo">
            <a:extLst>
              <a:ext uri="{FF2B5EF4-FFF2-40B4-BE49-F238E27FC236}">
                <a16:creationId xmlns:a16="http://schemas.microsoft.com/office/drawing/2014/main" id="{CF49581D-D3CF-40EF-B525-95539EB7C2D1}"/>
              </a:ext>
            </a:extLst>
          </p:cNvPr>
          <p:cNvPicPr>
            <a:picLocks noChangeAspect="1"/>
          </p:cNvPicPr>
          <p:nvPr userDrawn="1"/>
        </p:nvPicPr>
        <p:blipFill>
          <a:blip r:embed="rId2"/>
          <a:stretch>
            <a:fillRect/>
          </a:stretch>
        </p:blipFill>
        <p:spPr>
          <a:xfrm>
            <a:off x="136885" y="159691"/>
            <a:ext cx="2635247" cy="871753"/>
          </a:xfrm>
          <a:prstGeom prst="rect">
            <a:avLst/>
          </a:prstGeom>
        </p:spPr>
      </p:pic>
      <p:pic>
        <p:nvPicPr>
          <p:cNvPr id="4" name="Picture 3">
            <a:extLst>
              <a:ext uri="{FF2B5EF4-FFF2-40B4-BE49-F238E27FC236}">
                <a16:creationId xmlns:a16="http://schemas.microsoft.com/office/drawing/2014/main" id="{98CDC23F-FCF7-47E1-B4DA-D74A0C28B5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857617" y="0"/>
            <a:ext cx="5973790"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err="1"/>
              <a:t>Large</a:t>
            </a:r>
            <a:r>
              <a:rPr lang="pt-BR"/>
              <a:t> </a:t>
            </a:r>
            <a:r>
              <a:rPr lang="pt-BR" err="1"/>
              <a:t>subhead</a:t>
            </a:r>
            <a:r>
              <a:rPr lang="pt-BR"/>
              <a:t> Segoe UI </a:t>
            </a:r>
            <a:r>
              <a:rPr lang="pt-BR" err="1"/>
              <a:t>Semibold</a:t>
            </a:r>
            <a:r>
              <a:rPr lang="pt-BR"/>
              <a:t> 18/20</a:t>
            </a:r>
            <a:endParaRPr lang="en-US"/>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a:p>
            <a:pPr lvl="0"/>
            <a:r>
              <a:rPr lang="en-US"/>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dirty="0"/>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a:t>Body copy Segoe UI </a:t>
            </a:r>
            <a:r>
              <a:rPr lang="en-US" err="1"/>
              <a:t>Semibold</a:t>
            </a:r>
            <a:r>
              <a:rPr lang="en-US"/>
              <a:t> 20/24. </a:t>
            </a:r>
          </a:p>
          <a:p>
            <a:pPr lvl="1"/>
            <a:r>
              <a:rPr lang="en-US"/>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a:t>
            </a:r>
            <a:r>
              <a:rPr lang="en-US" err="1"/>
              <a:t>Semibold</a:t>
            </a:r>
            <a:r>
              <a:rPr lang="en-US"/>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a:t>Click to edit Master text styles</a:t>
            </a:r>
          </a:p>
          <a:p>
            <a:pPr lvl="1"/>
            <a:r>
              <a:rPr lang="en-US"/>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a:t>Body copy Segoe UI </a:t>
            </a:r>
            <a:r>
              <a:rPr lang="en-US" err="1"/>
              <a:t>Semibold</a:t>
            </a:r>
            <a:r>
              <a:rPr lang="en-US"/>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grpSp>
        <p:nvGrpSpPr>
          <p:cNvPr id="11" name="Group 10">
            <a:extLst>
              <a:ext uri="{FF2B5EF4-FFF2-40B4-BE49-F238E27FC236}">
                <a16:creationId xmlns:a16="http://schemas.microsoft.com/office/drawing/2014/main" id="{DBCFDBAA-F2E9-4E84-AF9D-6B3ABCD9121B}"/>
              </a:ext>
            </a:extLst>
          </p:cNvPr>
          <p:cNvGrpSpPr/>
          <p:nvPr userDrawn="1"/>
        </p:nvGrpSpPr>
        <p:grpSpPr>
          <a:xfrm>
            <a:off x="6383137" y="589416"/>
            <a:ext cx="5671978" cy="5679168"/>
            <a:chOff x="6383137" y="589416"/>
            <a:chExt cx="5671978" cy="5679168"/>
          </a:xfrm>
        </p:grpSpPr>
        <p:sp>
          <p:nvSpPr>
            <p:cNvPr id="12" name="Oval 11">
              <a:extLst>
                <a:ext uri="{FF2B5EF4-FFF2-40B4-BE49-F238E27FC236}">
                  <a16:creationId xmlns:a16="http://schemas.microsoft.com/office/drawing/2014/main" id="{7F4A7F08-7570-4702-A949-4835CCE9B03E}"/>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nvGrpSpPr>
            <p:cNvPr id="13" name="Group 12">
              <a:extLst>
                <a:ext uri="{FF2B5EF4-FFF2-40B4-BE49-F238E27FC236}">
                  <a16:creationId xmlns:a16="http://schemas.microsoft.com/office/drawing/2014/main" id="{9E06BEA2-ABC1-4CD4-B9FC-F45A71AC9859}"/>
                </a:ext>
              </a:extLst>
            </p:cNvPr>
            <p:cNvGrpSpPr/>
            <p:nvPr userDrawn="1"/>
          </p:nvGrpSpPr>
          <p:grpSpPr>
            <a:xfrm>
              <a:off x="6600946" y="859776"/>
              <a:ext cx="5148588" cy="5138447"/>
              <a:chOff x="6600946" y="859776"/>
              <a:chExt cx="5148588" cy="5138447"/>
            </a:xfrm>
          </p:grpSpPr>
          <p:grpSp>
            <p:nvGrpSpPr>
              <p:cNvPr id="14" name="Graphic 1">
                <a:extLst>
                  <a:ext uri="{FF2B5EF4-FFF2-40B4-BE49-F238E27FC236}">
                    <a16:creationId xmlns:a16="http://schemas.microsoft.com/office/drawing/2014/main" id="{F9BAC21C-F989-4EBD-81C6-7EE9418B8FA2}"/>
                  </a:ext>
                </a:extLst>
              </p:cNvPr>
              <p:cNvGrpSpPr/>
              <p:nvPr/>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26" name="Freeform: Shape 25">
                  <a:extLst>
                    <a:ext uri="{FF2B5EF4-FFF2-40B4-BE49-F238E27FC236}">
                      <a16:creationId xmlns:a16="http://schemas.microsoft.com/office/drawing/2014/main" id="{D8DED2E4-1305-4F89-A5A3-E9F04ED34E0F}"/>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27" name="Freeform: Shape 26">
                  <a:extLst>
                    <a:ext uri="{FF2B5EF4-FFF2-40B4-BE49-F238E27FC236}">
                      <a16:creationId xmlns:a16="http://schemas.microsoft.com/office/drawing/2014/main" id="{8B8FDFD2-6DC2-46C3-BEBA-C3C38CB0E8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28" name="Freeform: Shape 27">
                  <a:extLst>
                    <a:ext uri="{FF2B5EF4-FFF2-40B4-BE49-F238E27FC236}">
                      <a16:creationId xmlns:a16="http://schemas.microsoft.com/office/drawing/2014/main" id="{6E4C7E11-B3E1-4D45-B156-5EC4DE2F6D98}"/>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29" name="Freeform: Shape 28">
                  <a:extLst>
                    <a:ext uri="{FF2B5EF4-FFF2-40B4-BE49-F238E27FC236}">
                      <a16:creationId xmlns:a16="http://schemas.microsoft.com/office/drawing/2014/main" id="{539C0DAE-0A7B-47B1-9D94-46CF71201782}"/>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30" name="Freeform: Shape 29">
                  <a:extLst>
                    <a:ext uri="{FF2B5EF4-FFF2-40B4-BE49-F238E27FC236}">
                      <a16:creationId xmlns:a16="http://schemas.microsoft.com/office/drawing/2014/main" id="{9ED92269-8257-43A2-A5A6-A5D8531C86D9}"/>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31" name="Freeform: Shape 30">
                  <a:extLst>
                    <a:ext uri="{FF2B5EF4-FFF2-40B4-BE49-F238E27FC236}">
                      <a16:creationId xmlns:a16="http://schemas.microsoft.com/office/drawing/2014/main" id="{210A87AF-2A78-4E38-9F04-A90BA7EFCCF9}"/>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32" name="Freeform: Shape 31">
                  <a:extLst>
                    <a:ext uri="{FF2B5EF4-FFF2-40B4-BE49-F238E27FC236}">
                      <a16:creationId xmlns:a16="http://schemas.microsoft.com/office/drawing/2014/main" id="{68AB032E-C55A-479E-967C-DDD3EBD31ACC}"/>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33" name="Freeform: Shape 32">
                  <a:extLst>
                    <a:ext uri="{FF2B5EF4-FFF2-40B4-BE49-F238E27FC236}">
                      <a16:creationId xmlns:a16="http://schemas.microsoft.com/office/drawing/2014/main" id="{0E920397-911B-4B13-9B54-DE6B738DA0CD}"/>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34" name="Freeform: Shape 33">
                  <a:extLst>
                    <a:ext uri="{FF2B5EF4-FFF2-40B4-BE49-F238E27FC236}">
                      <a16:creationId xmlns:a16="http://schemas.microsoft.com/office/drawing/2014/main" id="{96906B36-03C9-4D78-9F2B-7404A5256EC0}"/>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35" name="Freeform: Shape 34">
                  <a:extLst>
                    <a:ext uri="{FF2B5EF4-FFF2-40B4-BE49-F238E27FC236}">
                      <a16:creationId xmlns:a16="http://schemas.microsoft.com/office/drawing/2014/main" id="{45B1856C-F96B-402D-875F-EFB4AD53D798}"/>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36" name="Freeform: Shape 35">
                  <a:extLst>
                    <a:ext uri="{FF2B5EF4-FFF2-40B4-BE49-F238E27FC236}">
                      <a16:creationId xmlns:a16="http://schemas.microsoft.com/office/drawing/2014/main" id="{527EA758-0E18-46FC-B237-13A9D2CFBA88}"/>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37" name="Freeform: Shape 36">
                  <a:extLst>
                    <a:ext uri="{FF2B5EF4-FFF2-40B4-BE49-F238E27FC236}">
                      <a16:creationId xmlns:a16="http://schemas.microsoft.com/office/drawing/2014/main" id="{908C230E-B5F2-4289-94E6-3AA7884E2C18}"/>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38" name="Freeform: Shape 37">
                  <a:extLst>
                    <a:ext uri="{FF2B5EF4-FFF2-40B4-BE49-F238E27FC236}">
                      <a16:creationId xmlns:a16="http://schemas.microsoft.com/office/drawing/2014/main" id="{E4EA9F46-94E7-46E0-BE8E-F6DCFF2545C1}"/>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39" name="Freeform: Shape 38">
                  <a:extLst>
                    <a:ext uri="{FF2B5EF4-FFF2-40B4-BE49-F238E27FC236}">
                      <a16:creationId xmlns:a16="http://schemas.microsoft.com/office/drawing/2014/main" id="{39AEC4BE-26B9-48DE-994D-6F2CF0101081}"/>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40" name="Freeform: Shape 39">
                  <a:extLst>
                    <a:ext uri="{FF2B5EF4-FFF2-40B4-BE49-F238E27FC236}">
                      <a16:creationId xmlns:a16="http://schemas.microsoft.com/office/drawing/2014/main" id="{F0BD796C-8AF4-40D5-BB9A-908F59971CD7}"/>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41" name="Freeform: Shape 40">
                  <a:extLst>
                    <a:ext uri="{FF2B5EF4-FFF2-40B4-BE49-F238E27FC236}">
                      <a16:creationId xmlns:a16="http://schemas.microsoft.com/office/drawing/2014/main" id="{448D5FB5-0EA7-4531-99EE-40DBB5DB06B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42" name="Freeform: Shape 41">
                  <a:extLst>
                    <a:ext uri="{FF2B5EF4-FFF2-40B4-BE49-F238E27FC236}">
                      <a16:creationId xmlns:a16="http://schemas.microsoft.com/office/drawing/2014/main" id="{0C1669B7-9FDA-4884-A519-157D40BC91A3}"/>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43" name="Freeform: Shape 42">
                  <a:extLst>
                    <a:ext uri="{FF2B5EF4-FFF2-40B4-BE49-F238E27FC236}">
                      <a16:creationId xmlns:a16="http://schemas.microsoft.com/office/drawing/2014/main" id="{DDF47D3A-C39D-447A-A0B5-A64D6B0BB3A7}"/>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44" name="Freeform: Shape 43">
                  <a:extLst>
                    <a:ext uri="{FF2B5EF4-FFF2-40B4-BE49-F238E27FC236}">
                      <a16:creationId xmlns:a16="http://schemas.microsoft.com/office/drawing/2014/main" id="{DBAD286D-44FA-469A-951B-64F495B9A811}"/>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45" name="Freeform: Shape 44">
                  <a:extLst>
                    <a:ext uri="{FF2B5EF4-FFF2-40B4-BE49-F238E27FC236}">
                      <a16:creationId xmlns:a16="http://schemas.microsoft.com/office/drawing/2014/main" id="{2E176131-CAD3-45CC-BEDF-6B6611AB620E}"/>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46" name="Freeform: Shape 45">
                  <a:extLst>
                    <a:ext uri="{FF2B5EF4-FFF2-40B4-BE49-F238E27FC236}">
                      <a16:creationId xmlns:a16="http://schemas.microsoft.com/office/drawing/2014/main" id="{4F78C6ED-873A-4154-B15B-2BC408976511}"/>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47" name="Freeform: Shape 46">
                  <a:extLst>
                    <a:ext uri="{FF2B5EF4-FFF2-40B4-BE49-F238E27FC236}">
                      <a16:creationId xmlns:a16="http://schemas.microsoft.com/office/drawing/2014/main" id="{04A7B95B-7472-40B2-854E-027E7157863B}"/>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48" name="Freeform: Shape 47">
                  <a:extLst>
                    <a:ext uri="{FF2B5EF4-FFF2-40B4-BE49-F238E27FC236}">
                      <a16:creationId xmlns:a16="http://schemas.microsoft.com/office/drawing/2014/main" id="{D1E0D023-04AB-4EA7-86EB-5DC683506A93}"/>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49" name="Freeform: Shape 48">
                  <a:extLst>
                    <a:ext uri="{FF2B5EF4-FFF2-40B4-BE49-F238E27FC236}">
                      <a16:creationId xmlns:a16="http://schemas.microsoft.com/office/drawing/2014/main" id="{133E4CB6-70DA-48B3-919F-934A01EAB393}"/>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15" name="Oval 14">
                <a:extLst>
                  <a:ext uri="{FF2B5EF4-FFF2-40B4-BE49-F238E27FC236}">
                    <a16:creationId xmlns:a16="http://schemas.microsoft.com/office/drawing/2014/main" id="{EBEFECB7-4083-436F-9B0E-F4A5179D71CD}"/>
                  </a:ext>
                </a:extLst>
              </p:cNvPr>
              <p:cNvSpPr/>
              <p:nvPr userDrawn="1"/>
            </p:nvSpPr>
            <p:spPr bwMode="auto">
              <a:xfrm>
                <a:off x="7282905" y="3548967"/>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6" name="Oval 15">
                <a:extLst>
                  <a:ext uri="{FF2B5EF4-FFF2-40B4-BE49-F238E27FC236}">
                    <a16:creationId xmlns:a16="http://schemas.microsoft.com/office/drawing/2014/main" id="{BEB8C8F2-2DD9-4204-9366-0C9D26A0AD87}"/>
                  </a:ext>
                </a:extLst>
              </p:cNvPr>
              <p:cNvSpPr/>
              <p:nvPr userDrawn="1"/>
            </p:nvSpPr>
            <p:spPr bwMode="auto">
              <a:xfrm>
                <a:off x="10896617" y="2909240"/>
                <a:ext cx="124272" cy="12429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7" name="Oval 16">
                <a:extLst>
                  <a:ext uri="{FF2B5EF4-FFF2-40B4-BE49-F238E27FC236}">
                    <a16:creationId xmlns:a16="http://schemas.microsoft.com/office/drawing/2014/main" id="{65AFF4B0-EBFA-4304-9DEC-A90263124089}"/>
                  </a:ext>
                </a:extLst>
              </p:cNvPr>
              <p:cNvSpPr/>
              <p:nvPr userDrawn="1"/>
            </p:nvSpPr>
            <p:spPr bwMode="auto">
              <a:xfrm>
                <a:off x="9437993" y="5187887"/>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8" name="Oval 17">
                <a:extLst>
                  <a:ext uri="{FF2B5EF4-FFF2-40B4-BE49-F238E27FC236}">
                    <a16:creationId xmlns:a16="http://schemas.microsoft.com/office/drawing/2014/main" id="{D73375B9-2A69-4279-BA8B-9EC491045BEE}"/>
                  </a:ext>
                </a:extLst>
              </p:cNvPr>
              <p:cNvSpPr/>
              <p:nvPr userDrawn="1"/>
            </p:nvSpPr>
            <p:spPr bwMode="auto">
              <a:xfrm>
                <a:off x="9087616" y="1541433"/>
                <a:ext cx="124272" cy="124290"/>
              </a:xfrm>
              <a:prstGeom prst="ellipse">
                <a:avLst/>
              </a:prstGeom>
              <a:solidFill>
                <a:schemeClr val="accent5">
                  <a:lumMod val="7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19" name="Oval 18">
                <a:extLst>
                  <a:ext uri="{FF2B5EF4-FFF2-40B4-BE49-F238E27FC236}">
                    <a16:creationId xmlns:a16="http://schemas.microsoft.com/office/drawing/2014/main" id="{D8A2E957-C140-4B29-99D3-6FD7746A180A}"/>
                  </a:ext>
                </a:extLst>
              </p:cNvPr>
              <p:cNvSpPr/>
              <p:nvPr userDrawn="1"/>
            </p:nvSpPr>
            <p:spPr bwMode="auto">
              <a:xfrm>
                <a:off x="9052314" y="3314275"/>
                <a:ext cx="229418" cy="229450"/>
              </a:xfrm>
              <a:prstGeom prst="ellipse">
                <a:avLst/>
              </a:prstGeom>
              <a:solidFill>
                <a:schemeClr val="accent5"/>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0" name="Oval 19">
                <a:extLst>
                  <a:ext uri="{FF2B5EF4-FFF2-40B4-BE49-F238E27FC236}">
                    <a16:creationId xmlns:a16="http://schemas.microsoft.com/office/drawing/2014/main" id="{16300C53-36AA-4E7E-AD14-AC9AE750D286}"/>
                  </a:ext>
                </a:extLst>
              </p:cNvPr>
              <p:cNvSpPr/>
              <p:nvPr userDrawn="1"/>
            </p:nvSpPr>
            <p:spPr bwMode="auto">
              <a:xfrm>
                <a:off x="9104887" y="2889394"/>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88B58FA7-A703-425C-9BB9-EBB81A1881A8}"/>
                  </a:ext>
                </a:extLst>
              </p:cNvPr>
              <p:cNvSpPr/>
              <p:nvPr userDrawn="1"/>
            </p:nvSpPr>
            <p:spPr bwMode="auto">
              <a:xfrm>
                <a:off x="9104887" y="3844315"/>
                <a:ext cx="124272" cy="124290"/>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2" name="Oval 21">
                <a:extLst>
                  <a:ext uri="{FF2B5EF4-FFF2-40B4-BE49-F238E27FC236}">
                    <a16:creationId xmlns:a16="http://schemas.microsoft.com/office/drawing/2014/main" id="{D546F9A5-1FE0-4E97-B232-0045AB1672E9}"/>
                  </a:ext>
                </a:extLst>
              </p:cNvPr>
              <p:cNvSpPr/>
              <p:nvPr userDrawn="1"/>
            </p:nvSpPr>
            <p:spPr bwMode="auto">
              <a:xfrm rot="16200000">
                <a:off x="8628699"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23" name="Oval 22">
                <a:extLst>
                  <a:ext uri="{FF2B5EF4-FFF2-40B4-BE49-F238E27FC236}">
                    <a16:creationId xmlns:a16="http://schemas.microsoft.com/office/drawing/2014/main" id="{DA46D431-056B-4B33-A543-EB40F0760605}"/>
                  </a:ext>
                </a:extLst>
              </p:cNvPr>
              <p:cNvSpPr/>
              <p:nvPr userDrawn="1"/>
            </p:nvSpPr>
            <p:spPr bwMode="auto">
              <a:xfrm rot="16200000">
                <a:off x="9583486" y="3366864"/>
                <a:ext cx="124290" cy="124272"/>
              </a:xfrm>
              <a:prstGeom prst="ellipse">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grpSp>
      </p:gr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1_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1671692"/>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1_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3600" strike="noStrike" spc="-49" baseline="0">
                <a:solidFill>
                  <a:schemeClr val="tx1"/>
                </a:solidFill>
              </a:defRPr>
            </a:lvl1pPr>
          </a:lstStyle>
          <a:p>
            <a:r>
              <a:rPr lang="en-US"/>
              <a:t>Microsoft Azure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pic>
        <p:nvPicPr>
          <p:cNvPr id="2" name="Picture 1" descr="Microsoft Azure logo">
            <a:extLst>
              <a:ext uri="{FF2B5EF4-FFF2-40B4-BE49-F238E27FC236}">
                <a16:creationId xmlns:a16="http://schemas.microsoft.com/office/drawing/2014/main" id="{FA6DB1E0-DB27-42BC-BA66-1A760537ACFA}"/>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0" name="Rectangle 49">
            <a:extLst>
              <a:ext uri="{FF2B5EF4-FFF2-40B4-BE49-F238E27FC236}">
                <a16:creationId xmlns:a16="http://schemas.microsoft.com/office/drawing/2014/main" id="{37A90BB7-A791-4B6C-91BF-8EF300476D7D}"/>
              </a:ext>
            </a:extLst>
          </p:cNvPr>
          <p:cNvSpPr/>
          <p:nvPr userDrawn="1"/>
        </p:nvSpPr>
        <p:spPr bwMode="auto">
          <a:xfrm>
            <a:off x="6229842" y="0"/>
            <a:ext cx="5962158"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pic>
        <p:nvPicPr>
          <p:cNvPr id="51" name="Picture 50">
            <a:extLst>
              <a:ext uri="{FF2B5EF4-FFF2-40B4-BE49-F238E27FC236}">
                <a16:creationId xmlns:a16="http://schemas.microsoft.com/office/drawing/2014/main" id="{C19A079F-8B9D-449D-B420-F4EF7A1D5E94}"/>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a:stretch/>
        </p:blipFill>
        <p:spPr>
          <a:xfrm>
            <a:off x="6111901" y="0"/>
            <a:ext cx="6080099" cy="6858000"/>
          </a:xfrm>
          <a:prstGeom prst="rect">
            <a:avLst/>
          </a:prstGeom>
        </p:spPr>
      </p:pic>
      <p:grpSp>
        <p:nvGrpSpPr>
          <p:cNvPr id="52" name="Graphic 1">
            <a:extLst>
              <a:ext uri="{FF2B5EF4-FFF2-40B4-BE49-F238E27FC236}">
                <a16:creationId xmlns:a16="http://schemas.microsoft.com/office/drawing/2014/main" id="{5A01E4FF-5A22-4C56-92F1-ED8F3BCB3235}"/>
              </a:ext>
            </a:extLst>
          </p:cNvPr>
          <p:cNvGrpSpPr/>
          <p:nvPr userDrawn="1"/>
        </p:nvGrpSpPr>
        <p:grpSpPr>
          <a:xfrm>
            <a:off x="6600946" y="859776"/>
            <a:ext cx="5148588" cy="5138447"/>
            <a:chOff x="5179859" y="2459480"/>
            <a:chExt cx="2077534" cy="2073148"/>
          </a:xfrm>
          <a:gradFill>
            <a:gsLst>
              <a:gs pos="100000">
                <a:schemeClr val="tx2"/>
              </a:gs>
              <a:gs pos="23000">
                <a:schemeClr val="accent5"/>
              </a:gs>
            </a:gsLst>
            <a:lin ang="10800000" scaled="1"/>
          </a:gradFill>
        </p:grpSpPr>
        <p:sp>
          <p:nvSpPr>
            <p:cNvPr id="53" name="Freeform: Shape 52">
              <a:extLst>
                <a:ext uri="{FF2B5EF4-FFF2-40B4-BE49-F238E27FC236}">
                  <a16:creationId xmlns:a16="http://schemas.microsoft.com/office/drawing/2014/main" id="{C711E0EF-4FC5-4891-9FB4-432207A728CB}"/>
                </a:ext>
              </a:extLst>
            </p:cNvPr>
            <p:cNvSpPr/>
            <p:nvPr/>
          </p:nvSpPr>
          <p:spPr>
            <a:xfrm>
              <a:off x="5496685" y="2820334"/>
              <a:ext cx="1592644" cy="1616092"/>
            </a:xfrm>
            <a:custGeom>
              <a:avLst/>
              <a:gdLst>
                <a:gd name="connsiteX0" fmla="*/ 1132079 w 1592644"/>
                <a:gd name="connsiteY0" fmla="*/ 1616093 h 1616092"/>
                <a:gd name="connsiteX1" fmla="*/ 1023494 w 1592644"/>
                <a:gd name="connsiteY1" fmla="*/ 1573230 h 1616092"/>
                <a:gd name="connsiteX2" fmla="*/ 50991 w 1592644"/>
                <a:gd name="connsiteY2" fmla="*/ 665498 h 1616092"/>
                <a:gd name="connsiteX3" fmla="*/ 4319 w 1592644"/>
                <a:gd name="connsiteY3" fmla="*/ 513098 h 1616092"/>
                <a:gd name="connsiteX4" fmla="*/ 112904 w 1592644"/>
                <a:gd name="connsiteY4" fmla="*/ 395940 h 1616092"/>
                <a:gd name="connsiteX5" fmla="*/ 1385444 w 1592644"/>
                <a:gd name="connsiteY5" fmla="*/ 7320 h 1616092"/>
                <a:gd name="connsiteX6" fmla="*/ 1541654 w 1592644"/>
                <a:gd name="connsiteY6" fmla="*/ 43515 h 1616092"/>
                <a:gd name="connsiteX7" fmla="*/ 1588326 w 1592644"/>
                <a:gd name="connsiteY7" fmla="*/ 195915 h 1616092"/>
                <a:gd name="connsiteX8" fmla="*/ 1289241 w 1592644"/>
                <a:gd name="connsiteY8" fmla="*/ 1492268 h 1616092"/>
                <a:gd name="connsiteX9" fmla="*/ 1180656 w 1592644"/>
                <a:gd name="connsiteY9" fmla="*/ 1609425 h 1616092"/>
                <a:gd name="connsiteX10" fmla="*/ 1132079 w 1592644"/>
                <a:gd name="connsiteY10" fmla="*/ 1616093 h 1616092"/>
                <a:gd name="connsiteX11" fmla="*/ 54801 w 1592644"/>
                <a:gd name="connsiteY11" fmla="*/ 661688 h 1616092"/>
                <a:gd name="connsiteX12" fmla="*/ 1028256 w 1592644"/>
                <a:gd name="connsiteY12" fmla="*/ 1569420 h 1616092"/>
                <a:gd name="connsiteX13" fmla="*/ 1178751 w 1592644"/>
                <a:gd name="connsiteY13" fmla="*/ 1603710 h 1616092"/>
                <a:gd name="connsiteX14" fmla="*/ 1284479 w 1592644"/>
                <a:gd name="connsiteY14" fmla="*/ 1490363 h 1616092"/>
                <a:gd name="connsiteX15" fmla="*/ 1583564 w 1592644"/>
                <a:gd name="connsiteY15" fmla="*/ 194010 h 1616092"/>
                <a:gd name="connsiteX16" fmla="*/ 1538796 w 1592644"/>
                <a:gd name="connsiteY16" fmla="*/ 46373 h 1616092"/>
                <a:gd name="connsiteX17" fmla="*/ 1388301 w 1592644"/>
                <a:gd name="connsiteY17" fmla="*/ 12083 h 1616092"/>
                <a:gd name="connsiteX18" fmla="*/ 114809 w 1592644"/>
                <a:gd name="connsiteY18" fmla="*/ 401655 h 1616092"/>
                <a:gd name="connsiteX19" fmla="*/ 9081 w 1592644"/>
                <a:gd name="connsiteY19" fmla="*/ 515003 h 1616092"/>
                <a:gd name="connsiteX20" fmla="*/ 54801 w 1592644"/>
                <a:gd name="connsiteY20" fmla="*/ 661688 h 1616092"/>
                <a:gd name="connsiteX21" fmla="*/ 54801 w 1592644"/>
                <a:gd name="connsiteY21" fmla="*/ 661688 h 1616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2644" h="1616092">
                  <a:moveTo>
                    <a:pt x="1132079" y="1616093"/>
                  </a:moveTo>
                  <a:cubicBezTo>
                    <a:pt x="1092074" y="1616093"/>
                    <a:pt x="1053974" y="1600853"/>
                    <a:pt x="1023494" y="1573230"/>
                  </a:cubicBezTo>
                  <a:lnTo>
                    <a:pt x="50991" y="665498"/>
                  </a:lnTo>
                  <a:cubicBezTo>
                    <a:pt x="9081" y="626445"/>
                    <a:pt x="-9016" y="569295"/>
                    <a:pt x="4319" y="513098"/>
                  </a:cubicBezTo>
                  <a:cubicBezTo>
                    <a:pt x="17654" y="456900"/>
                    <a:pt x="57659" y="413085"/>
                    <a:pt x="112904" y="395940"/>
                  </a:cubicBezTo>
                  <a:lnTo>
                    <a:pt x="1385444" y="7320"/>
                  </a:lnTo>
                  <a:cubicBezTo>
                    <a:pt x="1440689" y="-9825"/>
                    <a:pt x="1498791" y="3510"/>
                    <a:pt x="1541654" y="43515"/>
                  </a:cubicBezTo>
                  <a:cubicBezTo>
                    <a:pt x="1583564" y="82568"/>
                    <a:pt x="1601661" y="139718"/>
                    <a:pt x="1588326" y="195915"/>
                  </a:cubicBezTo>
                  <a:lnTo>
                    <a:pt x="1289241" y="1492268"/>
                  </a:lnTo>
                  <a:cubicBezTo>
                    <a:pt x="1275906" y="1548465"/>
                    <a:pt x="1235901" y="1592280"/>
                    <a:pt x="1180656" y="1609425"/>
                  </a:cubicBezTo>
                  <a:cubicBezTo>
                    <a:pt x="1163511" y="1614188"/>
                    <a:pt x="1148271" y="1616093"/>
                    <a:pt x="1132079" y="1616093"/>
                  </a:cubicBezTo>
                  <a:close/>
                  <a:moveTo>
                    <a:pt x="54801" y="661688"/>
                  </a:moveTo>
                  <a:lnTo>
                    <a:pt x="1028256" y="1569420"/>
                  </a:lnTo>
                  <a:cubicBezTo>
                    <a:pt x="1069214" y="1607520"/>
                    <a:pt x="1125411" y="1620855"/>
                    <a:pt x="1178751" y="1603710"/>
                  </a:cubicBezTo>
                  <a:cubicBezTo>
                    <a:pt x="1232091" y="1587518"/>
                    <a:pt x="1271144" y="1545608"/>
                    <a:pt x="1284479" y="1490363"/>
                  </a:cubicBezTo>
                  <a:lnTo>
                    <a:pt x="1583564" y="194010"/>
                  </a:lnTo>
                  <a:cubicBezTo>
                    <a:pt x="1595946" y="139718"/>
                    <a:pt x="1578801" y="84473"/>
                    <a:pt x="1538796" y="46373"/>
                  </a:cubicBezTo>
                  <a:cubicBezTo>
                    <a:pt x="1497839" y="8273"/>
                    <a:pt x="1441641" y="-5062"/>
                    <a:pt x="1388301" y="12083"/>
                  </a:cubicBezTo>
                  <a:lnTo>
                    <a:pt x="114809" y="401655"/>
                  </a:lnTo>
                  <a:cubicBezTo>
                    <a:pt x="61469" y="417848"/>
                    <a:pt x="22416" y="459758"/>
                    <a:pt x="9081" y="515003"/>
                  </a:cubicBezTo>
                  <a:cubicBezTo>
                    <a:pt x="-3301" y="568343"/>
                    <a:pt x="13844" y="623588"/>
                    <a:pt x="54801" y="661688"/>
                  </a:cubicBezTo>
                  <a:lnTo>
                    <a:pt x="54801" y="661688"/>
                  </a:lnTo>
                  <a:close/>
                </a:path>
              </a:pathLst>
            </a:custGeom>
            <a:grpFill/>
            <a:ln w="9525" cap="flat">
              <a:noFill/>
              <a:prstDash val="solid"/>
              <a:miter/>
            </a:ln>
          </p:spPr>
          <p:txBody>
            <a:bodyPr rtlCol="0" anchor="ctr"/>
            <a:lstStyle/>
            <a:p>
              <a:endParaRPr lang="en-US" sz="1730" dirty="0"/>
            </a:p>
          </p:txBody>
        </p:sp>
        <p:sp>
          <p:nvSpPr>
            <p:cNvPr id="54" name="Freeform: Shape 53">
              <a:extLst>
                <a:ext uri="{FF2B5EF4-FFF2-40B4-BE49-F238E27FC236}">
                  <a16:creationId xmlns:a16="http://schemas.microsoft.com/office/drawing/2014/main" id="{EE57641A-AF3E-400C-8AA7-F20209F92A70}"/>
                </a:ext>
              </a:extLst>
            </p:cNvPr>
            <p:cNvSpPr/>
            <p:nvPr/>
          </p:nvSpPr>
          <p:spPr>
            <a:xfrm>
              <a:off x="5569965" y="3033304"/>
              <a:ext cx="1648967" cy="1494562"/>
            </a:xfrm>
            <a:custGeom>
              <a:avLst/>
              <a:gdLst>
                <a:gd name="connsiteX0" fmla="*/ 784479 w 1648967"/>
                <a:gd name="connsiteY0" fmla="*/ 1494562 h 1494562"/>
                <a:gd name="connsiteX1" fmla="*/ 778764 w 1648967"/>
                <a:gd name="connsiteY1" fmla="*/ 1494562 h 1494562"/>
                <a:gd name="connsiteX2" fmla="*/ 643509 w 1648967"/>
                <a:gd name="connsiteY2" fmla="*/ 1409790 h 1494562"/>
                <a:gd name="connsiteX3" fmla="*/ 18669 w 1648967"/>
                <a:gd name="connsiteY3" fmla="*/ 235357 h 1494562"/>
                <a:gd name="connsiteX4" fmla="*/ 18669 w 1648967"/>
                <a:gd name="connsiteY4" fmla="*/ 235357 h 1494562"/>
                <a:gd name="connsiteX5" fmla="*/ 24384 w 1648967"/>
                <a:gd name="connsiteY5" fmla="*/ 75337 h 1494562"/>
                <a:gd name="connsiteX6" fmla="*/ 165354 w 1648967"/>
                <a:gd name="connsiteY6" fmla="*/ 90 h 1494562"/>
                <a:gd name="connsiteX7" fmla="*/ 1495044 w 1648967"/>
                <a:gd name="connsiteY7" fmla="*/ 46762 h 1494562"/>
                <a:gd name="connsiteX8" fmla="*/ 1630299 w 1648967"/>
                <a:gd name="connsiteY8" fmla="*/ 131535 h 1494562"/>
                <a:gd name="connsiteX9" fmla="*/ 1624584 w 1648967"/>
                <a:gd name="connsiteY9" fmla="*/ 291555 h 1494562"/>
                <a:gd name="connsiteX10" fmla="*/ 919734 w 1648967"/>
                <a:gd name="connsiteY10" fmla="*/ 1419315 h 1494562"/>
                <a:gd name="connsiteX11" fmla="*/ 784479 w 1648967"/>
                <a:gd name="connsiteY11" fmla="*/ 1494562 h 1494562"/>
                <a:gd name="connsiteX12" fmla="*/ 158686 w 1648967"/>
                <a:gd name="connsiteY12" fmla="*/ 5805 h 1494562"/>
                <a:gd name="connsiteX13" fmla="*/ 28194 w 1648967"/>
                <a:gd name="connsiteY13" fmla="*/ 78195 h 1494562"/>
                <a:gd name="connsiteX14" fmla="*/ 22479 w 1648967"/>
                <a:gd name="connsiteY14" fmla="*/ 232500 h 1494562"/>
                <a:gd name="connsiteX15" fmla="*/ 22479 w 1648967"/>
                <a:gd name="connsiteY15" fmla="*/ 232500 h 1494562"/>
                <a:gd name="connsiteX16" fmla="*/ 647319 w 1648967"/>
                <a:gd name="connsiteY16" fmla="*/ 1406932 h 1494562"/>
                <a:gd name="connsiteX17" fmla="*/ 777812 w 1648967"/>
                <a:gd name="connsiteY17" fmla="*/ 1488847 h 1494562"/>
                <a:gd name="connsiteX18" fmla="*/ 914019 w 1648967"/>
                <a:gd name="connsiteY18" fmla="*/ 1416457 h 1494562"/>
                <a:gd name="connsiteX19" fmla="*/ 1618869 w 1648967"/>
                <a:gd name="connsiteY19" fmla="*/ 288697 h 1494562"/>
                <a:gd name="connsiteX20" fmla="*/ 1624584 w 1648967"/>
                <a:gd name="connsiteY20" fmla="*/ 134392 h 1494562"/>
                <a:gd name="connsiteX21" fmla="*/ 1494092 w 1648967"/>
                <a:gd name="connsiteY21" fmla="*/ 52477 h 1494562"/>
                <a:gd name="connsiteX22" fmla="*/ 164402 w 1648967"/>
                <a:gd name="connsiteY22" fmla="*/ 5805 h 1494562"/>
                <a:gd name="connsiteX23" fmla="*/ 158686 w 1648967"/>
                <a:gd name="connsiteY23" fmla="*/ 5805 h 1494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8967" h="1494562">
                  <a:moveTo>
                    <a:pt x="784479" y="1494562"/>
                  </a:moveTo>
                  <a:cubicBezTo>
                    <a:pt x="782574" y="1494562"/>
                    <a:pt x="780669" y="1494562"/>
                    <a:pt x="778764" y="1494562"/>
                  </a:cubicBezTo>
                  <a:cubicBezTo>
                    <a:pt x="720662" y="1492657"/>
                    <a:pt x="670179" y="1461225"/>
                    <a:pt x="643509" y="1409790"/>
                  </a:cubicBezTo>
                  <a:lnTo>
                    <a:pt x="18669" y="235357"/>
                  </a:lnTo>
                  <a:lnTo>
                    <a:pt x="18669" y="235357"/>
                  </a:lnTo>
                  <a:cubicBezTo>
                    <a:pt x="-8001" y="183922"/>
                    <a:pt x="-6096" y="124867"/>
                    <a:pt x="24384" y="75337"/>
                  </a:cubicBezTo>
                  <a:cubicBezTo>
                    <a:pt x="54864" y="26760"/>
                    <a:pt x="107252" y="-1815"/>
                    <a:pt x="165354" y="90"/>
                  </a:cubicBezTo>
                  <a:lnTo>
                    <a:pt x="1495044" y="46762"/>
                  </a:lnTo>
                  <a:cubicBezTo>
                    <a:pt x="1553147" y="48667"/>
                    <a:pt x="1603629" y="80100"/>
                    <a:pt x="1630299" y="131535"/>
                  </a:cubicBezTo>
                  <a:cubicBezTo>
                    <a:pt x="1656969" y="182970"/>
                    <a:pt x="1655064" y="242025"/>
                    <a:pt x="1624584" y="291555"/>
                  </a:cubicBezTo>
                  <a:lnTo>
                    <a:pt x="919734" y="1419315"/>
                  </a:lnTo>
                  <a:cubicBezTo>
                    <a:pt x="890206" y="1466940"/>
                    <a:pt x="839724" y="1494562"/>
                    <a:pt x="784479" y="1494562"/>
                  </a:cubicBezTo>
                  <a:close/>
                  <a:moveTo>
                    <a:pt x="158686" y="5805"/>
                  </a:moveTo>
                  <a:cubicBezTo>
                    <a:pt x="105347" y="5805"/>
                    <a:pt x="56769" y="32475"/>
                    <a:pt x="28194" y="78195"/>
                  </a:cubicBezTo>
                  <a:cubicBezTo>
                    <a:pt x="-1334" y="125820"/>
                    <a:pt x="-3239" y="182970"/>
                    <a:pt x="22479" y="232500"/>
                  </a:cubicBezTo>
                  <a:lnTo>
                    <a:pt x="22479" y="232500"/>
                  </a:lnTo>
                  <a:lnTo>
                    <a:pt x="647319" y="1406932"/>
                  </a:lnTo>
                  <a:cubicBezTo>
                    <a:pt x="673989" y="1456462"/>
                    <a:pt x="722567" y="1486942"/>
                    <a:pt x="777812" y="1488847"/>
                  </a:cubicBezTo>
                  <a:cubicBezTo>
                    <a:pt x="834009" y="1490752"/>
                    <a:pt x="884492" y="1464082"/>
                    <a:pt x="914019" y="1416457"/>
                  </a:cubicBezTo>
                  <a:lnTo>
                    <a:pt x="1618869" y="288697"/>
                  </a:lnTo>
                  <a:cubicBezTo>
                    <a:pt x="1648397" y="241072"/>
                    <a:pt x="1650302" y="183922"/>
                    <a:pt x="1624584" y="134392"/>
                  </a:cubicBezTo>
                  <a:cubicBezTo>
                    <a:pt x="1597914" y="84862"/>
                    <a:pt x="1549337" y="54382"/>
                    <a:pt x="1494092" y="52477"/>
                  </a:cubicBezTo>
                  <a:lnTo>
                    <a:pt x="164402" y="5805"/>
                  </a:lnTo>
                  <a:cubicBezTo>
                    <a:pt x="162497" y="5805"/>
                    <a:pt x="160592" y="5805"/>
                    <a:pt x="158686" y="5805"/>
                  </a:cubicBezTo>
                  <a:close/>
                </a:path>
              </a:pathLst>
            </a:custGeom>
            <a:grpFill/>
            <a:ln w="9525" cap="flat">
              <a:noFill/>
              <a:prstDash val="solid"/>
              <a:miter/>
            </a:ln>
          </p:spPr>
          <p:txBody>
            <a:bodyPr rtlCol="0" anchor="ctr"/>
            <a:lstStyle/>
            <a:p>
              <a:endParaRPr lang="en-US" sz="1730" dirty="0"/>
            </a:p>
          </p:txBody>
        </p:sp>
        <p:sp>
          <p:nvSpPr>
            <p:cNvPr id="55" name="Freeform: Shape 54">
              <a:extLst>
                <a:ext uri="{FF2B5EF4-FFF2-40B4-BE49-F238E27FC236}">
                  <a16:creationId xmlns:a16="http://schemas.microsoft.com/office/drawing/2014/main" id="{512C9A55-F38D-4E3B-9DE0-DD7DDD71FA33}"/>
                </a:ext>
              </a:extLst>
            </p:cNvPr>
            <p:cNvSpPr/>
            <p:nvPr/>
          </p:nvSpPr>
          <p:spPr>
            <a:xfrm>
              <a:off x="5695335" y="2890984"/>
              <a:ext cx="1562058" cy="1634024"/>
            </a:xfrm>
            <a:custGeom>
              <a:avLst/>
              <a:gdLst>
                <a:gd name="connsiteX0" fmla="*/ 368597 w 1562058"/>
                <a:gd name="connsiteY0" fmla="*/ 1634025 h 1634024"/>
                <a:gd name="connsiteX1" fmla="*/ 310494 w 1562058"/>
                <a:gd name="connsiteY1" fmla="*/ 1623547 h 1634024"/>
                <a:gd name="connsiteX2" fmla="*/ 209529 w 1562058"/>
                <a:gd name="connsiteY2" fmla="*/ 1499722 h 1634024"/>
                <a:gd name="connsiteX3" fmla="*/ 1884 w 1562058"/>
                <a:gd name="connsiteY3" fmla="*/ 185272 h 1634024"/>
                <a:gd name="connsiteX4" fmla="*/ 59034 w 1562058"/>
                <a:gd name="connsiteY4" fmla="*/ 35730 h 1634024"/>
                <a:gd name="connsiteX5" fmla="*/ 217149 w 1562058"/>
                <a:gd name="connsiteY5" fmla="*/ 10965 h 1634024"/>
                <a:gd name="connsiteX6" fmla="*/ 1459210 w 1562058"/>
                <a:gd name="connsiteY6" fmla="*/ 488167 h 1634024"/>
                <a:gd name="connsiteX7" fmla="*/ 1560174 w 1562058"/>
                <a:gd name="connsiteY7" fmla="*/ 611992 h 1634024"/>
                <a:gd name="connsiteX8" fmla="*/ 1503024 w 1562058"/>
                <a:gd name="connsiteY8" fmla="*/ 761535 h 1634024"/>
                <a:gd name="connsiteX9" fmla="*/ 469562 w 1562058"/>
                <a:gd name="connsiteY9" fmla="*/ 1598782 h 1634024"/>
                <a:gd name="connsiteX10" fmla="*/ 368597 w 1562058"/>
                <a:gd name="connsiteY10" fmla="*/ 1634025 h 1634024"/>
                <a:gd name="connsiteX11" fmla="*/ 159047 w 1562058"/>
                <a:gd name="connsiteY11" fmla="*/ 5250 h 1634024"/>
                <a:gd name="connsiteX12" fmla="*/ 62844 w 1562058"/>
                <a:gd name="connsiteY12" fmla="*/ 39540 h 1634024"/>
                <a:gd name="connsiteX13" fmla="*/ 7599 w 1562058"/>
                <a:gd name="connsiteY13" fmla="*/ 183367 h 1634024"/>
                <a:gd name="connsiteX14" fmla="*/ 215244 w 1562058"/>
                <a:gd name="connsiteY14" fmla="*/ 1497818 h 1634024"/>
                <a:gd name="connsiteX15" fmla="*/ 312399 w 1562058"/>
                <a:gd name="connsiteY15" fmla="*/ 1617832 h 1634024"/>
                <a:gd name="connsiteX16" fmla="*/ 464799 w 1562058"/>
                <a:gd name="connsiteY16" fmla="*/ 1594020 h 1634024"/>
                <a:gd name="connsiteX17" fmla="*/ 1498262 w 1562058"/>
                <a:gd name="connsiteY17" fmla="*/ 756772 h 1634024"/>
                <a:gd name="connsiteX18" fmla="*/ 1553507 w 1562058"/>
                <a:gd name="connsiteY18" fmla="*/ 612945 h 1634024"/>
                <a:gd name="connsiteX19" fmla="*/ 1456352 w 1562058"/>
                <a:gd name="connsiteY19" fmla="*/ 492930 h 1634024"/>
                <a:gd name="connsiteX20" fmla="*/ 215244 w 1562058"/>
                <a:gd name="connsiteY20" fmla="*/ 15727 h 1634024"/>
                <a:gd name="connsiteX21" fmla="*/ 159047 w 1562058"/>
                <a:gd name="connsiteY21" fmla="*/ 5250 h 16340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2058" h="1634024">
                  <a:moveTo>
                    <a:pt x="368597" y="1634025"/>
                  </a:moveTo>
                  <a:cubicBezTo>
                    <a:pt x="349547" y="1634025"/>
                    <a:pt x="329544" y="1630215"/>
                    <a:pt x="310494" y="1623547"/>
                  </a:cubicBezTo>
                  <a:cubicBezTo>
                    <a:pt x="256202" y="1602593"/>
                    <a:pt x="219054" y="1556872"/>
                    <a:pt x="209529" y="1499722"/>
                  </a:cubicBezTo>
                  <a:lnTo>
                    <a:pt x="1884" y="185272"/>
                  </a:lnTo>
                  <a:cubicBezTo>
                    <a:pt x="-6688" y="128122"/>
                    <a:pt x="14267" y="72877"/>
                    <a:pt x="59034" y="35730"/>
                  </a:cubicBezTo>
                  <a:cubicBezTo>
                    <a:pt x="103802" y="-465"/>
                    <a:pt x="162857" y="-9990"/>
                    <a:pt x="217149" y="10965"/>
                  </a:cubicBezTo>
                  <a:lnTo>
                    <a:pt x="1459210" y="488167"/>
                  </a:lnTo>
                  <a:cubicBezTo>
                    <a:pt x="1513502" y="509122"/>
                    <a:pt x="1550649" y="554842"/>
                    <a:pt x="1560174" y="611992"/>
                  </a:cubicBezTo>
                  <a:cubicBezTo>
                    <a:pt x="1568747" y="669142"/>
                    <a:pt x="1547792" y="724387"/>
                    <a:pt x="1503024" y="761535"/>
                  </a:cubicBezTo>
                  <a:lnTo>
                    <a:pt x="469562" y="1598782"/>
                  </a:lnTo>
                  <a:cubicBezTo>
                    <a:pt x="439082" y="1621643"/>
                    <a:pt x="404792" y="1634025"/>
                    <a:pt x="368597" y="1634025"/>
                  </a:cubicBezTo>
                  <a:close/>
                  <a:moveTo>
                    <a:pt x="159047" y="5250"/>
                  </a:moveTo>
                  <a:cubicBezTo>
                    <a:pt x="124757" y="5250"/>
                    <a:pt x="90467" y="16680"/>
                    <a:pt x="62844" y="39540"/>
                  </a:cubicBezTo>
                  <a:cubicBezTo>
                    <a:pt x="19029" y="74782"/>
                    <a:pt x="-973" y="128122"/>
                    <a:pt x="7599" y="183367"/>
                  </a:cubicBezTo>
                  <a:lnTo>
                    <a:pt x="215244" y="1497818"/>
                  </a:lnTo>
                  <a:cubicBezTo>
                    <a:pt x="223817" y="1553062"/>
                    <a:pt x="260012" y="1597830"/>
                    <a:pt x="312399" y="1617832"/>
                  </a:cubicBezTo>
                  <a:cubicBezTo>
                    <a:pt x="364787" y="1637835"/>
                    <a:pt x="421937" y="1629262"/>
                    <a:pt x="464799" y="1594020"/>
                  </a:cubicBezTo>
                  <a:lnTo>
                    <a:pt x="1498262" y="756772"/>
                  </a:lnTo>
                  <a:cubicBezTo>
                    <a:pt x="1542077" y="721530"/>
                    <a:pt x="1562080" y="668190"/>
                    <a:pt x="1553507" y="612945"/>
                  </a:cubicBezTo>
                  <a:cubicBezTo>
                    <a:pt x="1544935" y="557700"/>
                    <a:pt x="1508740" y="512932"/>
                    <a:pt x="1456352" y="492930"/>
                  </a:cubicBezTo>
                  <a:lnTo>
                    <a:pt x="215244" y="15727"/>
                  </a:lnTo>
                  <a:cubicBezTo>
                    <a:pt x="197147" y="9060"/>
                    <a:pt x="178097" y="5250"/>
                    <a:pt x="159047" y="5250"/>
                  </a:cubicBezTo>
                  <a:close/>
                </a:path>
              </a:pathLst>
            </a:custGeom>
            <a:grpFill/>
            <a:ln w="9525" cap="flat">
              <a:noFill/>
              <a:prstDash val="solid"/>
              <a:miter/>
            </a:ln>
          </p:spPr>
          <p:txBody>
            <a:bodyPr rtlCol="0" anchor="ctr"/>
            <a:lstStyle/>
            <a:p>
              <a:endParaRPr lang="en-US" sz="1730" dirty="0"/>
            </a:p>
          </p:txBody>
        </p:sp>
        <p:sp>
          <p:nvSpPr>
            <p:cNvPr id="56" name="Freeform: Shape 55">
              <a:extLst>
                <a:ext uri="{FF2B5EF4-FFF2-40B4-BE49-F238E27FC236}">
                  <a16:creationId xmlns:a16="http://schemas.microsoft.com/office/drawing/2014/main" id="{7E03F946-CF4F-4204-BF2F-E0902150AD1D}"/>
                </a:ext>
              </a:extLst>
            </p:cNvPr>
            <p:cNvSpPr/>
            <p:nvPr/>
          </p:nvSpPr>
          <p:spPr>
            <a:xfrm>
              <a:off x="5630741" y="2796715"/>
              <a:ext cx="1568373" cy="1631138"/>
            </a:xfrm>
            <a:custGeom>
              <a:avLst/>
              <a:gdLst>
                <a:gd name="connsiteX0" fmla="*/ 158870 w 1568373"/>
                <a:gd name="connsiteY0" fmla="*/ 1631139 h 1631138"/>
                <a:gd name="connsiteX1" fmla="*/ 56953 w 1568373"/>
                <a:gd name="connsiteY1" fmla="*/ 1593991 h 1631138"/>
                <a:gd name="connsiteX2" fmla="*/ 2660 w 1568373"/>
                <a:gd name="connsiteY2" fmla="*/ 1443496 h 1631138"/>
                <a:gd name="connsiteX3" fmla="*/ 232213 w 1568373"/>
                <a:gd name="connsiteY3" fmla="*/ 132856 h 1631138"/>
                <a:gd name="connsiteX4" fmla="*/ 335083 w 1568373"/>
                <a:gd name="connsiteY4" fmla="*/ 9984 h 1631138"/>
                <a:gd name="connsiteX5" fmla="*/ 492246 w 1568373"/>
                <a:gd name="connsiteY5" fmla="*/ 37606 h 1631138"/>
                <a:gd name="connsiteX6" fmla="*/ 1511421 w 1568373"/>
                <a:gd name="connsiteY6" fmla="*/ 892951 h 1631138"/>
                <a:gd name="connsiteX7" fmla="*/ 1565713 w 1568373"/>
                <a:gd name="connsiteY7" fmla="*/ 1043446 h 1631138"/>
                <a:gd name="connsiteX8" fmla="*/ 1462843 w 1568373"/>
                <a:gd name="connsiteY8" fmla="*/ 1166319 h 1631138"/>
                <a:gd name="connsiteX9" fmla="*/ 214116 w 1568373"/>
                <a:gd name="connsiteY9" fmla="*/ 1620662 h 1631138"/>
                <a:gd name="connsiteX10" fmla="*/ 158870 w 1568373"/>
                <a:gd name="connsiteY10" fmla="*/ 1631139 h 1631138"/>
                <a:gd name="connsiteX11" fmla="*/ 390328 w 1568373"/>
                <a:gd name="connsiteY11" fmla="*/ 6174 h 1631138"/>
                <a:gd name="connsiteX12" fmla="*/ 336988 w 1568373"/>
                <a:gd name="connsiteY12" fmla="*/ 15699 h 1631138"/>
                <a:gd name="connsiteX13" fmla="*/ 237928 w 1568373"/>
                <a:gd name="connsiteY13" fmla="*/ 133809 h 1631138"/>
                <a:gd name="connsiteX14" fmla="*/ 7423 w 1568373"/>
                <a:gd name="connsiteY14" fmla="*/ 1444449 h 1631138"/>
                <a:gd name="connsiteX15" fmla="*/ 59810 w 1568373"/>
                <a:gd name="connsiteY15" fmla="*/ 1589229 h 1631138"/>
                <a:gd name="connsiteX16" fmla="*/ 212210 w 1568373"/>
                <a:gd name="connsiteY16" fmla="*/ 1615899 h 1631138"/>
                <a:gd name="connsiteX17" fmla="*/ 1461891 w 1568373"/>
                <a:gd name="connsiteY17" fmla="*/ 1160604 h 1631138"/>
                <a:gd name="connsiteX18" fmla="*/ 1560951 w 1568373"/>
                <a:gd name="connsiteY18" fmla="*/ 1042494 h 1631138"/>
                <a:gd name="connsiteX19" fmla="*/ 1508563 w 1568373"/>
                <a:gd name="connsiteY19" fmla="*/ 897714 h 1631138"/>
                <a:gd name="connsiteX20" fmla="*/ 489388 w 1568373"/>
                <a:gd name="connsiteY20" fmla="*/ 42369 h 1631138"/>
                <a:gd name="connsiteX21" fmla="*/ 390328 w 1568373"/>
                <a:gd name="connsiteY21" fmla="*/ 6174 h 1631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68373" h="1631138">
                  <a:moveTo>
                    <a:pt x="158870" y="1631139"/>
                  </a:moveTo>
                  <a:cubicBezTo>
                    <a:pt x="121723" y="1631139"/>
                    <a:pt x="86481" y="1617804"/>
                    <a:pt x="56953" y="1593991"/>
                  </a:cubicBezTo>
                  <a:cubicBezTo>
                    <a:pt x="13138" y="1556844"/>
                    <a:pt x="-7817" y="1500646"/>
                    <a:pt x="2660" y="1443496"/>
                  </a:cubicBezTo>
                  <a:lnTo>
                    <a:pt x="232213" y="132856"/>
                  </a:lnTo>
                  <a:cubicBezTo>
                    <a:pt x="242691" y="75706"/>
                    <a:pt x="280791" y="29986"/>
                    <a:pt x="335083" y="9984"/>
                  </a:cubicBezTo>
                  <a:cubicBezTo>
                    <a:pt x="389375" y="-10019"/>
                    <a:pt x="448431" y="459"/>
                    <a:pt x="492246" y="37606"/>
                  </a:cubicBezTo>
                  <a:lnTo>
                    <a:pt x="1511421" y="892951"/>
                  </a:lnTo>
                  <a:cubicBezTo>
                    <a:pt x="1555236" y="930099"/>
                    <a:pt x="1576191" y="986296"/>
                    <a:pt x="1565713" y="1043446"/>
                  </a:cubicBezTo>
                  <a:cubicBezTo>
                    <a:pt x="1555236" y="1100596"/>
                    <a:pt x="1517136" y="1146316"/>
                    <a:pt x="1462843" y="1166319"/>
                  </a:cubicBezTo>
                  <a:lnTo>
                    <a:pt x="214116" y="1620662"/>
                  </a:lnTo>
                  <a:cubicBezTo>
                    <a:pt x="196018" y="1627329"/>
                    <a:pt x="176968" y="1631139"/>
                    <a:pt x="158870" y="1631139"/>
                  </a:cubicBezTo>
                  <a:close/>
                  <a:moveTo>
                    <a:pt x="390328" y="6174"/>
                  </a:moveTo>
                  <a:cubicBezTo>
                    <a:pt x="372231" y="6174"/>
                    <a:pt x="354133" y="9031"/>
                    <a:pt x="336988" y="15699"/>
                  </a:cubicBezTo>
                  <a:cubicBezTo>
                    <a:pt x="284600" y="34749"/>
                    <a:pt x="247453" y="78564"/>
                    <a:pt x="237928" y="133809"/>
                  </a:cubicBezTo>
                  <a:lnTo>
                    <a:pt x="7423" y="1444449"/>
                  </a:lnTo>
                  <a:cubicBezTo>
                    <a:pt x="-2102" y="1499694"/>
                    <a:pt x="17900" y="1553987"/>
                    <a:pt x="59810" y="1589229"/>
                  </a:cubicBezTo>
                  <a:cubicBezTo>
                    <a:pt x="102673" y="1625424"/>
                    <a:pt x="159823" y="1634949"/>
                    <a:pt x="212210" y="1615899"/>
                  </a:cubicBezTo>
                  <a:lnTo>
                    <a:pt x="1461891" y="1160604"/>
                  </a:lnTo>
                  <a:cubicBezTo>
                    <a:pt x="1514278" y="1141554"/>
                    <a:pt x="1551426" y="1097739"/>
                    <a:pt x="1560951" y="1042494"/>
                  </a:cubicBezTo>
                  <a:cubicBezTo>
                    <a:pt x="1570476" y="987249"/>
                    <a:pt x="1550473" y="932956"/>
                    <a:pt x="1508563" y="897714"/>
                  </a:cubicBezTo>
                  <a:lnTo>
                    <a:pt x="489388" y="42369"/>
                  </a:lnTo>
                  <a:cubicBezTo>
                    <a:pt x="460813" y="18556"/>
                    <a:pt x="426523" y="6174"/>
                    <a:pt x="390328" y="6174"/>
                  </a:cubicBezTo>
                  <a:close/>
                </a:path>
              </a:pathLst>
            </a:custGeom>
            <a:grpFill/>
            <a:ln w="9525" cap="flat">
              <a:noFill/>
              <a:prstDash val="solid"/>
              <a:miter/>
            </a:ln>
          </p:spPr>
          <p:txBody>
            <a:bodyPr rtlCol="0" anchor="ctr"/>
            <a:lstStyle/>
            <a:p>
              <a:endParaRPr lang="en-US" sz="1730" dirty="0"/>
            </a:p>
          </p:txBody>
        </p:sp>
        <p:sp>
          <p:nvSpPr>
            <p:cNvPr id="57" name="Freeform: Shape 56">
              <a:extLst>
                <a:ext uri="{FF2B5EF4-FFF2-40B4-BE49-F238E27FC236}">
                  <a16:creationId xmlns:a16="http://schemas.microsoft.com/office/drawing/2014/main" id="{49B09F87-946A-433D-9992-D7E3FD05FD8E}"/>
                </a:ext>
              </a:extLst>
            </p:cNvPr>
            <p:cNvSpPr/>
            <p:nvPr/>
          </p:nvSpPr>
          <p:spPr>
            <a:xfrm>
              <a:off x="5402873" y="2763813"/>
              <a:ext cx="1649777" cy="1482113"/>
            </a:xfrm>
            <a:custGeom>
              <a:avLst/>
              <a:gdLst>
                <a:gd name="connsiteX0" fmla="*/ 160044 w 1649777"/>
                <a:gd name="connsiteY0" fmla="*/ 1482113 h 1482113"/>
                <a:gd name="connsiteX1" fmla="*/ 22884 w 1649777"/>
                <a:gd name="connsiteY1" fmla="*/ 1404961 h 1482113"/>
                <a:gd name="connsiteX2" fmla="*/ 20026 w 1649777"/>
                <a:gd name="connsiteY2" fmla="*/ 1244941 h 1482113"/>
                <a:gd name="connsiteX3" fmla="*/ 664869 w 1649777"/>
                <a:gd name="connsiteY3" fmla="*/ 81938 h 1482113"/>
                <a:gd name="connsiteX4" fmla="*/ 667726 w 1649777"/>
                <a:gd name="connsiteY4" fmla="*/ 82891 h 1482113"/>
                <a:gd name="connsiteX5" fmla="*/ 664869 w 1649777"/>
                <a:gd name="connsiteY5" fmla="*/ 81938 h 1482113"/>
                <a:gd name="connsiteX6" fmla="*/ 802029 w 1649777"/>
                <a:gd name="connsiteY6" fmla="*/ 23 h 1482113"/>
                <a:gd name="connsiteX7" fmla="*/ 942046 w 1649777"/>
                <a:gd name="connsiteY7" fmla="*/ 77176 h 1482113"/>
                <a:gd name="connsiteX8" fmla="*/ 1626894 w 1649777"/>
                <a:gd name="connsiteY8" fmla="*/ 1217318 h 1482113"/>
                <a:gd name="connsiteX9" fmla="*/ 1629751 w 1649777"/>
                <a:gd name="connsiteY9" fmla="*/ 1377338 h 1482113"/>
                <a:gd name="connsiteX10" fmla="*/ 1492591 w 1649777"/>
                <a:gd name="connsiteY10" fmla="*/ 1459253 h 1482113"/>
                <a:gd name="connsiteX11" fmla="*/ 161949 w 1649777"/>
                <a:gd name="connsiteY11" fmla="*/ 1482113 h 1482113"/>
                <a:gd name="connsiteX12" fmla="*/ 160044 w 1649777"/>
                <a:gd name="connsiteY12" fmla="*/ 1482113 h 1482113"/>
                <a:gd name="connsiteX13" fmla="*/ 804886 w 1649777"/>
                <a:gd name="connsiteY13" fmla="*/ 4786 h 1482113"/>
                <a:gd name="connsiteX14" fmla="*/ 802029 w 1649777"/>
                <a:gd name="connsiteY14" fmla="*/ 4786 h 1482113"/>
                <a:gd name="connsiteX15" fmla="*/ 669631 w 1649777"/>
                <a:gd name="connsiteY15" fmla="*/ 83843 h 1482113"/>
                <a:gd name="connsiteX16" fmla="*/ 24789 w 1649777"/>
                <a:gd name="connsiteY16" fmla="*/ 1247798 h 1482113"/>
                <a:gd name="connsiteX17" fmla="*/ 27646 w 1649777"/>
                <a:gd name="connsiteY17" fmla="*/ 1402103 h 1482113"/>
                <a:gd name="connsiteX18" fmla="*/ 162901 w 1649777"/>
                <a:gd name="connsiteY18" fmla="*/ 1477351 h 1482113"/>
                <a:gd name="connsiteX19" fmla="*/ 1493544 w 1649777"/>
                <a:gd name="connsiteY19" fmla="*/ 1454491 h 1482113"/>
                <a:gd name="connsiteX20" fmla="*/ 1625941 w 1649777"/>
                <a:gd name="connsiteY20" fmla="*/ 1375433 h 1482113"/>
                <a:gd name="connsiteX21" fmla="*/ 1623084 w 1649777"/>
                <a:gd name="connsiteY21" fmla="*/ 1221128 h 1482113"/>
                <a:gd name="connsiteX22" fmla="*/ 937284 w 1649777"/>
                <a:gd name="connsiteY22" fmla="*/ 79081 h 1482113"/>
                <a:gd name="connsiteX23" fmla="*/ 804886 w 1649777"/>
                <a:gd name="connsiteY23" fmla="*/ 4786 h 14821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49777" h="1482113">
                  <a:moveTo>
                    <a:pt x="160044" y="1482113"/>
                  </a:moveTo>
                  <a:cubicBezTo>
                    <a:pt x="103846" y="1482113"/>
                    <a:pt x="52411" y="1453538"/>
                    <a:pt x="22884" y="1404961"/>
                  </a:cubicBezTo>
                  <a:cubicBezTo>
                    <a:pt x="-6644" y="1355431"/>
                    <a:pt x="-7596" y="1295423"/>
                    <a:pt x="20026" y="1244941"/>
                  </a:cubicBezTo>
                  <a:lnTo>
                    <a:pt x="664869" y="81938"/>
                  </a:lnTo>
                  <a:lnTo>
                    <a:pt x="667726" y="82891"/>
                  </a:lnTo>
                  <a:lnTo>
                    <a:pt x="664869" y="81938"/>
                  </a:lnTo>
                  <a:cubicBezTo>
                    <a:pt x="692491" y="31456"/>
                    <a:pt x="743926" y="976"/>
                    <a:pt x="802029" y="23"/>
                  </a:cubicBezTo>
                  <a:cubicBezTo>
                    <a:pt x="859179" y="-929"/>
                    <a:pt x="912519" y="27646"/>
                    <a:pt x="942046" y="77176"/>
                  </a:cubicBezTo>
                  <a:lnTo>
                    <a:pt x="1626894" y="1217318"/>
                  </a:lnTo>
                  <a:cubicBezTo>
                    <a:pt x="1656421" y="1266848"/>
                    <a:pt x="1657374" y="1326856"/>
                    <a:pt x="1629751" y="1377338"/>
                  </a:cubicBezTo>
                  <a:cubicBezTo>
                    <a:pt x="1602129" y="1427821"/>
                    <a:pt x="1550694" y="1458301"/>
                    <a:pt x="1492591" y="1459253"/>
                  </a:cubicBezTo>
                  <a:lnTo>
                    <a:pt x="161949" y="1482113"/>
                  </a:lnTo>
                  <a:cubicBezTo>
                    <a:pt x="161949" y="1482113"/>
                    <a:pt x="160996" y="1482113"/>
                    <a:pt x="160044" y="1482113"/>
                  </a:cubicBezTo>
                  <a:close/>
                  <a:moveTo>
                    <a:pt x="804886" y="4786"/>
                  </a:moveTo>
                  <a:cubicBezTo>
                    <a:pt x="803934" y="4786"/>
                    <a:pt x="802981" y="4786"/>
                    <a:pt x="802029" y="4786"/>
                  </a:cubicBezTo>
                  <a:cubicBezTo>
                    <a:pt x="745831" y="5738"/>
                    <a:pt x="697254" y="35266"/>
                    <a:pt x="669631" y="83843"/>
                  </a:cubicBezTo>
                  <a:lnTo>
                    <a:pt x="24789" y="1247798"/>
                  </a:lnTo>
                  <a:cubicBezTo>
                    <a:pt x="-1881" y="1296376"/>
                    <a:pt x="-929" y="1354478"/>
                    <a:pt x="27646" y="1402103"/>
                  </a:cubicBezTo>
                  <a:cubicBezTo>
                    <a:pt x="56221" y="1449728"/>
                    <a:pt x="106704" y="1478303"/>
                    <a:pt x="162901" y="1477351"/>
                  </a:cubicBezTo>
                  <a:lnTo>
                    <a:pt x="1493544" y="1454491"/>
                  </a:lnTo>
                  <a:cubicBezTo>
                    <a:pt x="1549741" y="1453538"/>
                    <a:pt x="1598319" y="1424011"/>
                    <a:pt x="1625941" y="1375433"/>
                  </a:cubicBezTo>
                  <a:cubicBezTo>
                    <a:pt x="1652611" y="1326856"/>
                    <a:pt x="1651659" y="1268753"/>
                    <a:pt x="1623084" y="1221128"/>
                  </a:cubicBezTo>
                  <a:lnTo>
                    <a:pt x="937284" y="79081"/>
                  </a:lnTo>
                  <a:cubicBezTo>
                    <a:pt x="908709" y="32408"/>
                    <a:pt x="860131" y="4786"/>
                    <a:pt x="804886" y="4786"/>
                  </a:cubicBezTo>
                  <a:close/>
                </a:path>
              </a:pathLst>
            </a:custGeom>
            <a:grpFill/>
            <a:ln w="9525" cap="flat">
              <a:noFill/>
              <a:prstDash val="solid"/>
              <a:miter/>
            </a:ln>
          </p:spPr>
          <p:txBody>
            <a:bodyPr rtlCol="0" anchor="ctr"/>
            <a:lstStyle/>
            <a:p>
              <a:endParaRPr lang="en-US" sz="1730" dirty="0"/>
            </a:p>
          </p:txBody>
        </p:sp>
        <p:sp>
          <p:nvSpPr>
            <p:cNvPr id="58" name="Freeform: Shape 57">
              <a:extLst>
                <a:ext uri="{FF2B5EF4-FFF2-40B4-BE49-F238E27FC236}">
                  <a16:creationId xmlns:a16="http://schemas.microsoft.com/office/drawing/2014/main" id="{C1337210-8357-4989-A7CC-EB827443CBC2}"/>
                </a:ext>
              </a:extLst>
            </p:cNvPr>
            <p:cNvSpPr/>
            <p:nvPr/>
          </p:nvSpPr>
          <p:spPr>
            <a:xfrm>
              <a:off x="5247730" y="2789965"/>
              <a:ext cx="1584777" cy="1622649"/>
            </a:xfrm>
            <a:custGeom>
              <a:avLst/>
              <a:gdLst>
                <a:gd name="connsiteX0" fmla="*/ 1425801 w 1584777"/>
                <a:gd name="connsiteY0" fmla="*/ 1622649 h 1622649"/>
                <a:gd name="connsiteX1" fmla="*/ 1375319 w 1584777"/>
                <a:gd name="connsiteY1" fmla="*/ 1615029 h 1622649"/>
                <a:gd name="connsiteX2" fmla="*/ 110399 w 1584777"/>
                <a:gd name="connsiteY2" fmla="*/ 1203549 h 1622649"/>
                <a:gd name="connsiteX3" fmla="*/ 3719 w 1584777"/>
                <a:gd name="connsiteY3" fmla="*/ 1084487 h 1622649"/>
                <a:gd name="connsiteX4" fmla="*/ 53249 w 1584777"/>
                <a:gd name="connsiteY4" fmla="*/ 932087 h 1622649"/>
                <a:gd name="connsiteX5" fmla="*/ 1041944 w 1584777"/>
                <a:gd name="connsiteY5" fmla="*/ 41499 h 1622649"/>
                <a:gd name="connsiteX6" fmla="*/ 1043849 w 1584777"/>
                <a:gd name="connsiteY6" fmla="*/ 43404 h 1622649"/>
                <a:gd name="connsiteX7" fmla="*/ 1041944 w 1584777"/>
                <a:gd name="connsiteY7" fmla="*/ 41499 h 1622649"/>
                <a:gd name="connsiteX8" fmla="*/ 1198154 w 1584777"/>
                <a:gd name="connsiteY8" fmla="*/ 8162 h 1622649"/>
                <a:gd name="connsiteX9" fmla="*/ 1304834 w 1584777"/>
                <a:gd name="connsiteY9" fmla="*/ 127224 h 1622649"/>
                <a:gd name="connsiteX10" fmla="*/ 1581059 w 1584777"/>
                <a:gd name="connsiteY10" fmla="*/ 1428339 h 1622649"/>
                <a:gd name="connsiteX11" fmla="*/ 1531529 w 1584777"/>
                <a:gd name="connsiteY11" fmla="*/ 1580739 h 1622649"/>
                <a:gd name="connsiteX12" fmla="*/ 1425801 w 1584777"/>
                <a:gd name="connsiteY12" fmla="*/ 1622649 h 1622649"/>
                <a:gd name="connsiteX13" fmla="*/ 1147671 w 1584777"/>
                <a:gd name="connsiteY13" fmla="*/ 6257 h 1622649"/>
                <a:gd name="connsiteX14" fmla="*/ 1044801 w 1584777"/>
                <a:gd name="connsiteY14" fmla="*/ 46262 h 1622649"/>
                <a:gd name="connsiteX15" fmla="*/ 56106 w 1584777"/>
                <a:gd name="connsiteY15" fmla="*/ 936849 h 1622649"/>
                <a:gd name="connsiteX16" fmla="*/ 8481 w 1584777"/>
                <a:gd name="connsiteY16" fmla="*/ 1083534 h 1622649"/>
                <a:gd name="connsiteX17" fmla="*/ 111351 w 1584777"/>
                <a:gd name="connsiteY17" fmla="*/ 1197834 h 1622649"/>
                <a:gd name="connsiteX18" fmla="*/ 1376272 w 1584777"/>
                <a:gd name="connsiteY18" fmla="*/ 1609314 h 1622649"/>
                <a:gd name="connsiteX19" fmla="*/ 1526766 w 1584777"/>
                <a:gd name="connsiteY19" fmla="*/ 1576929 h 1622649"/>
                <a:gd name="connsiteX20" fmla="*/ 1574391 w 1584777"/>
                <a:gd name="connsiteY20" fmla="*/ 1430244 h 1622649"/>
                <a:gd name="connsiteX21" fmla="*/ 1298166 w 1584777"/>
                <a:gd name="connsiteY21" fmla="*/ 129129 h 1622649"/>
                <a:gd name="connsiteX22" fmla="*/ 1195297 w 1584777"/>
                <a:gd name="connsiteY22" fmla="*/ 14829 h 1622649"/>
                <a:gd name="connsiteX23" fmla="*/ 1147671 w 1584777"/>
                <a:gd name="connsiteY23" fmla="*/ 6257 h 16226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584777" h="1622649">
                  <a:moveTo>
                    <a:pt x="1425801" y="1622649"/>
                  </a:moveTo>
                  <a:cubicBezTo>
                    <a:pt x="1409609" y="1622649"/>
                    <a:pt x="1392464" y="1619792"/>
                    <a:pt x="1375319" y="1615029"/>
                  </a:cubicBezTo>
                  <a:lnTo>
                    <a:pt x="110399" y="1203549"/>
                  </a:lnTo>
                  <a:cubicBezTo>
                    <a:pt x="55154" y="1185452"/>
                    <a:pt x="15149" y="1141637"/>
                    <a:pt x="3719" y="1084487"/>
                  </a:cubicBezTo>
                  <a:cubicBezTo>
                    <a:pt x="-8664" y="1028289"/>
                    <a:pt x="10386" y="971139"/>
                    <a:pt x="53249" y="932087"/>
                  </a:cubicBezTo>
                  <a:lnTo>
                    <a:pt x="1041944" y="41499"/>
                  </a:lnTo>
                  <a:lnTo>
                    <a:pt x="1043849" y="43404"/>
                  </a:lnTo>
                  <a:lnTo>
                    <a:pt x="1041944" y="41499"/>
                  </a:lnTo>
                  <a:cubicBezTo>
                    <a:pt x="1084806" y="2447"/>
                    <a:pt x="1142909" y="-9936"/>
                    <a:pt x="1198154" y="8162"/>
                  </a:cubicBezTo>
                  <a:cubicBezTo>
                    <a:pt x="1253399" y="26259"/>
                    <a:pt x="1293404" y="70074"/>
                    <a:pt x="1304834" y="127224"/>
                  </a:cubicBezTo>
                  <a:lnTo>
                    <a:pt x="1581059" y="1428339"/>
                  </a:lnTo>
                  <a:cubicBezTo>
                    <a:pt x="1593441" y="1484537"/>
                    <a:pt x="1574391" y="1541687"/>
                    <a:pt x="1531529" y="1580739"/>
                  </a:cubicBezTo>
                  <a:cubicBezTo>
                    <a:pt x="1502001" y="1608362"/>
                    <a:pt x="1463901" y="1622649"/>
                    <a:pt x="1425801" y="1622649"/>
                  </a:cubicBezTo>
                  <a:close/>
                  <a:moveTo>
                    <a:pt x="1147671" y="6257"/>
                  </a:moveTo>
                  <a:cubicBezTo>
                    <a:pt x="1110524" y="6257"/>
                    <a:pt x="1074329" y="19592"/>
                    <a:pt x="1044801" y="46262"/>
                  </a:cubicBezTo>
                  <a:lnTo>
                    <a:pt x="56106" y="936849"/>
                  </a:lnTo>
                  <a:cubicBezTo>
                    <a:pt x="14196" y="973997"/>
                    <a:pt x="-2949" y="1029242"/>
                    <a:pt x="8481" y="1083534"/>
                  </a:cubicBezTo>
                  <a:cubicBezTo>
                    <a:pt x="19911" y="1137827"/>
                    <a:pt x="58964" y="1180689"/>
                    <a:pt x="111351" y="1197834"/>
                  </a:cubicBezTo>
                  <a:lnTo>
                    <a:pt x="1376272" y="1609314"/>
                  </a:lnTo>
                  <a:cubicBezTo>
                    <a:pt x="1429611" y="1626459"/>
                    <a:pt x="1485809" y="1615029"/>
                    <a:pt x="1526766" y="1576929"/>
                  </a:cubicBezTo>
                  <a:cubicBezTo>
                    <a:pt x="1568676" y="1539782"/>
                    <a:pt x="1585822" y="1484537"/>
                    <a:pt x="1574391" y="1430244"/>
                  </a:cubicBezTo>
                  <a:lnTo>
                    <a:pt x="1298166" y="129129"/>
                  </a:lnTo>
                  <a:cubicBezTo>
                    <a:pt x="1286736" y="74837"/>
                    <a:pt x="1247684" y="31974"/>
                    <a:pt x="1195297" y="14829"/>
                  </a:cubicBezTo>
                  <a:cubicBezTo>
                    <a:pt x="1180056" y="9114"/>
                    <a:pt x="1163864" y="6257"/>
                    <a:pt x="1147671" y="6257"/>
                  </a:cubicBezTo>
                  <a:close/>
                </a:path>
              </a:pathLst>
            </a:custGeom>
            <a:grpFill/>
            <a:ln w="9525" cap="flat">
              <a:noFill/>
              <a:prstDash val="solid"/>
              <a:miter/>
            </a:ln>
          </p:spPr>
          <p:txBody>
            <a:bodyPr rtlCol="0" anchor="ctr"/>
            <a:lstStyle/>
            <a:p>
              <a:endParaRPr lang="en-US" sz="1730" dirty="0"/>
            </a:p>
          </p:txBody>
        </p:sp>
        <p:sp>
          <p:nvSpPr>
            <p:cNvPr id="59" name="Freeform: Shape 58">
              <a:extLst>
                <a:ext uri="{FF2B5EF4-FFF2-40B4-BE49-F238E27FC236}">
                  <a16:creationId xmlns:a16="http://schemas.microsoft.com/office/drawing/2014/main" id="{154D1046-5571-428F-B448-271030D0E9A0}"/>
                </a:ext>
              </a:extLst>
            </p:cNvPr>
            <p:cNvSpPr/>
            <p:nvPr/>
          </p:nvSpPr>
          <p:spPr>
            <a:xfrm>
              <a:off x="5179859" y="2878404"/>
              <a:ext cx="1545260" cy="1640889"/>
            </a:xfrm>
            <a:custGeom>
              <a:avLst/>
              <a:gdLst>
                <a:gd name="connsiteX0" fmla="*/ 1222210 w 1545260"/>
                <a:gd name="connsiteY0" fmla="*/ 1640890 h 1640889"/>
                <a:gd name="connsiteX1" fmla="*/ 1126008 w 1545260"/>
                <a:gd name="connsiteY1" fmla="*/ 1608505 h 1640889"/>
                <a:gd name="connsiteX2" fmla="*/ 63970 w 1545260"/>
                <a:gd name="connsiteY2" fmla="*/ 807452 h 1640889"/>
                <a:gd name="connsiteX3" fmla="*/ 1105 w 1545260"/>
                <a:gd name="connsiteY3" fmla="*/ 660767 h 1640889"/>
                <a:gd name="connsiteX4" fmla="*/ 97308 w 1545260"/>
                <a:gd name="connsiteY4" fmla="*/ 533132 h 1640889"/>
                <a:gd name="connsiteX5" fmla="*/ 1322223 w 1545260"/>
                <a:gd name="connsiteY5" fmla="*/ 13067 h 1640889"/>
                <a:gd name="connsiteX6" fmla="*/ 1481290 w 1545260"/>
                <a:gd name="connsiteY6" fmla="*/ 32117 h 1640889"/>
                <a:gd name="connsiteX7" fmla="*/ 1544155 w 1545260"/>
                <a:gd name="connsiteY7" fmla="*/ 178802 h 1640889"/>
                <a:gd name="connsiteX8" fmla="*/ 1382230 w 1545260"/>
                <a:gd name="connsiteY8" fmla="*/ 1498967 h 1640889"/>
                <a:gd name="connsiteX9" fmla="*/ 1286028 w 1545260"/>
                <a:gd name="connsiteY9" fmla="*/ 1626602 h 1640889"/>
                <a:gd name="connsiteX10" fmla="*/ 1222210 w 1545260"/>
                <a:gd name="connsiteY10" fmla="*/ 1640890 h 1640889"/>
                <a:gd name="connsiteX11" fmla="*/ 1323175 w 1545260"/>
                <a:gd name="connsiteY11" fmla="*/ 15925 h 1640889"/>
                <a:gd name="connsiteX12" fmla="*/ 1324128 w 1545260"/>
                <a:gd name="connsiteY12" fmla="*/ 18782 h 1640889"/>
                <a:gd name="connsiteX13" fmla="*/ 100165 w 1545260"/>
                <a:gd name="connsiteY13" fmla="*/ 537895 h 1640889"/>
                <a:gd name="connsiteX14" fmla="*/ 6820 w 1545260"/>
                <a:gd name="connsiteY14" fmla="*/ 660767 h 1640889"/>
                <a:gd name="connsiteX15" fmla="*/ 66828 w 1545260"/>
                <a:gd name="connsiteY15" fmla="*/ 803642 h 1640889"/>
                <a:gd name="connsiteX16" fmla="*/ 1128865 w 1545260"/>
                <a:gd name="connsiteY16" fmla="*/ 1604695 h 1640889"/>
                <a:gd name="connsiteX17" fmla="*/ 1282218 w 1545260"/>
                <a:gd name="connsiteY17" fmla="*/ 1623745 h 1640889"/>
                <a:gd name="connsiteX18" fmla="*/ 1375563 w 1545260"/>
                <a:gd name="connsiteY18" fmla="*/ 1500872 h 1640889"/>
                <a:gd name="connsiteX19" fmla="*/ 1537488 w 1545260"/>
                <a:gd name="connsiteY19" fmla="*/ 180707 h 1640889"/>
                <a:gd name="connsiteX20" fmla="*/ 1477480 w 1545260"/>
                <a:gd name="connsiteY20" fmla="*/ 38785 h 1640889"/>
                <a:gd name="connsiteX21" fmla="*/ 1324128 w 1545260"/>
                <a:gd name="connsiteY21" fmla="*/ 19735 h 1640889"/>
                <a:gd name="connsiteX22" fmla="*/ 1323175 w 1545260"/>
                <a:gd name="connsiteY22" fmla="*/ 15925 h 1640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45260" h="1640889">
                  <a:moveTo>
                    <a:pt x="1222210" y="1640890"/>
                  </a:moveTo>
                  <a:cubicBezTo>
                    <a:pt x="1187920" y="1640890"/>
                    <a:pt x="1154583" y="1629460"/>
                    <a:pt x="1126008" y="1608505"/>
                  </a:cubicBezTo>
                  <a:lnTo>
                    <a:pt x="63970" y="807452"/>
                  </a:lnTo>
                  <a:cubicBezTo>
                    <a:pt x="18250" y="772210"/>
                    <a:pt x="-5562" y="717917"/>
                    <a:pt x="1105" y="660767"/>
                  </a:cubicBezTo>
                  <a:cubicBezTo>
                    <a:pt x="7773" y="603617"/>
                    <a:pt x="43968" y="555992"/>
                    <a:pt x="97308" y="533132"/>
                  </a:cubicBezTo>
                  <a:lnTo>
                    <a:pt x="1322223" y="13067"/>
                  </a:lnTo>
                  <a:cubicBezTo>
                    <a:pt x="1375563" y="-9793"/>
                    <a:pt x="1434618" y="-2173"/>
                    <a:pt x="1481290" y="32117"/>
                  </a:cubicBezTo>
                  <a:cubicBezTo>
                    <a:pt x="1527010" y="67360"/>
                    <a:pt x="1550823" y="121652"/>
                    <a:pt x="1544155" y="178802"/>
                  </a:cubicBezTo>
                  <a:lnTo>
                    <a:pt x="1382230" y="1498967"/>
                  </a:lnTo>
                  <a:cubicBezTo>
                    <a:pt x="1375563" y="1556117"/>
                    <a:pt x="1339368" y="1603742"/>
                    <a:pt x="1286028" y="1626602"/>
                  </a:cubicBezTo>
                  <a:cubicBezTo>
                    <a:pt x="1264120" y="1636127"/>
                    <a:pt x="1243165" y="1640890"/>
                    <a:pt x="1222210" y="1640890"/>
                  </a:cubicBezTo>
                  <a:close/>
                  <a:moveTo>
                    <a:pt x="1323175" y="15925"/>
                  </a:moveTo>
                  <a:lnTo>
                    <a:pt x="1324128" y="18782"/>
                  </a:lnTo>
                  <a:lnTo>
                    <a:pt x="100165" y="537895"/>
                  </a:lnTo>
                  <a:cubicBezTo>
                    <a:pt x="48730" y="559802"/>
                    <a:pt x="14440" y="605522"/>
                    <a:pt x="6820" y="660767"/>
                  </a:cubicBezTo>
                  <a:cubicBezTo>
                    <a:pt x="153" y="716965"/>
                    <a:pt x="23013" y="769352"/>
                    <a:pt x="66828" y="803642"/>
                  </a:cubicBezTo>
                  <a:lnTo>
                    <a:pt x="1128865" y="1604695"/>
                  </a:lnTo>
                  <a:cubicBezTo>
                    <a:pt x="1173633" y="1638032"/>
                    <a:pt x="1230783" y="1645652"/>
                    <a:pt x="1282218" y="1623745"/>
                  </a:cubicBezTo>
                  <a:cubicBezTo>
                    <a:pt x="1333653" y="1601837"/>
                    <a:pt x="1367943" y="1556117"/>
                    <a:pt x="1375563" y="1500872"/>
                  </a:cubicBezTo>
                  <a:lnTo>
                    <a:pt x="1537488" y="180707"/>
                  </a:lnTo>
                  <a:cubicBezTo>
                    <a:pt x="1544155" y="125462"/>
                    <a:pt x="1521295" y="72122"/>
                    <a:pt x="1477480" y="38785"/>
                  </a:cubicBezTo>
                  <a:cubicBezTo>
                    <a:pt x="1432713" y="5447"/>
                    <a:pt x="1375563" y="-2173"/>
                    <a:pt x="1324128" y="19735"/>
                  </a:cubicBezTo>
                  <a:lnTo>
                    <a:pt x="1323175" y="15925"/>
                  </a:lnTo>
                  <a:close/>
                </a:path>
              </a:pathLst>
            </a:custGeom>
            <a:grpFill/>
            <a:ln w="9525" cap="flat">
              <a:noFill/>
              <a:prstDash val="solid"/>
              <a:miter/>
            </a:ln>
          </p:spPr>
          <p:txBody>
            <a:bodyPr rtlCol="0" anchor="ctr"/>
            <a:lstStyle/>
            <a:p>
              <a:endParaRPr lang="en-US" sz="1730" dirty="0"/>
            </a:p>
          </p:txBody>
        </p:sp>
        <p:sp>
          <p:nvSpPr>
            <p:cNvPr id="60" name="Freeform: Shape 59">
              <a:extLst>
                <a:ext uri="{FF2B5EF4-FFF2-40B4-BE49-F238E27FC236}">
                  <a16:creationId xmlns:a16="http://schemas.microsoft.com/office/drawing/2014/main" id="{819848F5-A2B8-443D-AF22-97FB2DF4876B}"/>
                </a:ext>
              </a:extLst>
            </p:cNvPr>
            <p:cNvSpPr/>
            <p:nvPr/>
          </p:nvSpPr>
          <p:spPr>
            <a:xfrm>
              <a:off x="5208682" y="3017783"/>
              <a:ext cx="1646681" cy="1514845"/>
            </a:xfrm>
            <a:custGeom>
              <a:avLst/>
              <a:gdLst>
                <a:gd name="connsiteX0" fmla="*/ 902875 w 1646681"/>
                <a:gd name="connsiteY0" fmla="*/ 1514846 h 1514845"/>
                <a:gd name="connsiteX1" fmla="*/ 770477 w 1646681"/>
                <a:gd name="connsiteY1" fmla="*/ 1444361 h 1514845"/>
                <a:gd name="connsiteX2" fmla="*/ 27527 w 1646681"/>
                <a:gd name="connsiteY2" fmla="*/ 341366 h 1514845"/>
                <a:gd name="connsiteX3" fmla="*/ 16097 w 1646681"/>
                <a:gd name="connsiteY3" fmla="*/ 182298 h 1514845"/>
                <a:gd name="connsiteX4" fmla="*/ 148495 w 1646681"/>
                <a:gd name="connsiteY4" fmla="*/ 92763 h 1514845"/>
                <a:gd name="connsiteX5" fmla="*/ 1475327 w 1646681"/>
                <a:gd name="connsiteY5" fmla="*/ 371 h 1514845"/>
                <a:gd name="connsiteX6" fmla="*/ 1619155 w 1646681"/>
                <a:gd name="connsiteY6" fmla="*/ 70856 h 1514845"/>
                <a:gd name="connsiteX7" fmla="*/ 1630585 w 1646681"/>
                <a:gd name="connsiteY7" fmla="*/ 229923 h 1514845"/>
                <a:gd name="connsiteX8" fmla="*/ 1047655 w 1646681"/>
                <a:gd name="connsiteY8" fmla="*/ 1424358 h 1514845"/>
                <a:gd name="connsiteX9" fmla="*/ 915257 w 1646681"/>
                <a:gd name="connsiteY9" fmla="*/ 1513893 h 1514845"/>
                <a:gd name="connsiteX10" fmla="*/ 902875 w 1646681"/>
                <a:gd name="connsiteY10" fmla="*/ 1514846 h 1514845"/>
                <a:gd name="connsiteX11" fmla="*/ 1475327 w 1646681"/>
                <a:gd name="connsiteY11" fmla="*/ 2276 h 1514845"/>
                <a:gd name="connsiteX12" fmla="*/ 1475327 w 1646681"/>
                <a:gd name="connsiteY12" fmla="*/ 5133 h 1514845"/>
                <a:gd name="connsiteX13" fmla="*/ 148495 w 1646681"/>
                <a:gd name="connsiteY13" fmla="*/ 97526 h 1514845"/>
                <a:gd name="connsiteX14" fmla="*/ 20860 w 1646681"/>
                <a:gd name="connsiteY14" fmla="*/ 184203 h 1514845"/>
                <a:gd name="connsiteX15" fmla="*/ 31337 w 1646681"/>
                <a:gd name="connsiteY15" fmla="*/ 338508 h 1514845"/>
                <a:gd name="connsiteX16" fmla="*/ 775240 w 1646681"/>
                <a:gd name="connsiteY16" fmla="*/ 1441503 h 1514845"/>
                <a:gd name="connsiteX17" fmla="*/ 914305 w 1646681"/>
                <a:gd name="connsiteY17" fmla="*/ 1509131 h 1514845"/>
                <a:gd name="connsiteX18" fmla="*/ 1041940 w 1646681"/>
                <a:gd name="connsiteY18" fmla="*/ 1422453 h 1514845"/>
                <a:gd name="connsiteX19" fmla="*/ 1624870 w 1646681"/>
                <a:gd name="connsiteY19" fmla="*/ 227066 h 1514845"/>
                <a:gd name="connsiteX20" fmla="*/ 1614392 w 1646681"/>
                <a:gd name="connsiteY20" fmla="*/ 72761 h 1514845"/>
                <a:gd name="connsiteX21" fmla="*/ 1475327 w 1646681"/>
                <a:gd name="connsiteY21" fmla="*/ 5133 h 1514845"/>
                <a:gd name="connsiteX22" fmla="*/ 1475327 w 1646681"/>
                <a:gd name="connsiteY22" fmla="*/ 2276 h 15148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646681" h="1514845">
                  <a:moveTo>
                    <a:pt x="902875" y="1514846"/>
                  </a:moveTo>
                  <a:cubicBezTo>
                    <a:pt x="849535" y="1514846"/>
                    <a:pt x="800957" y="1489128"/>
                    <a:pt x="770477" y="1444361"/>
                  </a:cubicBezTo>
                  <a:lnTo>
                    <a:pt x="27527" y="341366"/>
                  </a:lnTo>
                  <a:cubicBezTo>
                    <a:pt x="-4858" y="293741"/>
                    <a:pt x="-8668" y="233733"/>
                    <a:pt x="16097" y="182298"/>
                  </a:cubicBezTo>
                  <a:cubicBezTo>
                    <a:pt x="41815" y="129911"/>
                    <a:pt x="91345" y="96573"/>
                    <a:pt x="148495" y="92763"/>
                  </a:cubicBezTo>
                  <a:lnTo>
                    <a:pt x="1475327" y="371"/>
                  </a:lnTo>
                  <a:cubicBezTo>
                    <a:pt x="1533430" y="-3439"/>
                    <a:pt x="1586770" y="22278"/>
                    <a:pt x="1619155" y="70856"/>
                  </a:cubicBezTo>
                  <a:cubicBezTo>
                    <a:pt x="1651540" y="118481"/>
                    <a:pt x="1655350" y="178488"/>
                    <a:pt x="1630585" y="229923"/>
                  </a:cubicBezTo>
                  <a:lnTo>
                    <a:pt x="1047655" y="1424358"/>
                  </a:lnTo>
                  <a:cubicBezTo>
                    <a:pt x="1021937" y="1476746"/>
                    <a:pt x="972407" y="1510083"/>
                    <a:pt x="915257" y="1513893"/>
                  </a:cubicBezTo>
                  <a:cubicBezTo>
                    <a:pt x="910495" y="1513893"/>
                    <a:pt x="906685" y="1514846"/>
                    <a:pt x="902875" y="1514846"/>
                  </a:cubicBezTo>
                  <a:close/>
                  <a:moveTo>
                    <a:pt x="1475327" y="2276"/>
                  </a:moveTo>
                  <a:lnTo>
                    <a:pt x="1475327" y="5133"/>
                  </a:lnTo>
                  <a:lnTo>
                    <a:pt x="148495" y="97526"/>
                  </a:lnTo>
                  <a:cubicBezTo>
                    <a:pt x="93250" y="101336"/>
                    <a:pt x="45625" y="133720"/>
                    <a:pt x="20860" y="184203"/>
                  </a:cubicBezTo>
                  <a:cubicBezTo>
                    <a:pt x="-3905" y="234686"/>
                    <a:pt x="857" y="291836"/>
                    <a:pt x="31337" y="338508"/>
                  </a:cubicBezTo>
                  <a:lnTo>
                    <a:pt x="775240" y="1441503"/>
                  </a:lnTo>
                  <a:cubicBezTo>
                    <a:pt x="806672" y="1488176"/>
                    <a:pt x="858107" y="1512941"/>
                    <a:pt x="914305" y="1509131"/>
                  </a:cubicBezTo>
                  <a:cubicBezTo>
                    <a:pt x="969550" y="1505321"/>
                    <a:pt x="1018127" y="1472936"/>
                    <a:pt x="1041940" y="1422453"/>
                  </a:cubicBezTo>
                  <a:lnTo>
                    <a:pt x="1624870" y="227066"/>
                  </a:lnTo>
                  <a:cubicBezTo>
                    <a:pt x="1649635" y="176583"/>
                    <a:pt x="1644872" y="119433"/>
                    <a:pt x="1614392" y="72761"/>
                  </a:cubicBezTo>
                  <a:cubicBezTo>
                    <a:pt x="1582960" y="26088"/>
                    <a:pt x="1531525" y="1323"/>
                    <a:pt x="1475327" y="5133"/>
                  </a:cubicBezTo>
                  <a:lnTo>
                    <a:pt x="1475327" y="2276"/>
                  </a:lnTo>
                  <a:close/>
                </a:path>
              </a:pathLst>
            </a:custGeom>
            <a:grpFill/>
            <a:ln w="9525" cap="flat">
              <a:noFill/>
              <a:prstDash val="solid"/>
              <a:miter/>
            </a:ln>
          </p:spPr>
          <p:txBody>
            <a:bodyPr rtlCol="0" anchor="ctr"/>
            <a:lstStyle/>
            <a:p>
              <a:endParaRPr lang="en-US" sz="1730" dirty="0"/>
            </a:p>
          </p:txBody>
        </p:sp>
        <p:sp>
          <p:nvSpPr>
            <p:cNvPr id="61" name="Freeform: Shape 60">
              <a:extLst>
                <a:ext uri="{FF2B5EF4-FFF2-40B4-BE49-F238E27FC236}">
                  <a16:creationId xmlns:a16="http://schemas.microsoft.com/office/drawing/2014/main" id="{F986B27C-1D7B-46FA-94A0-188DCF22FF54}"/>
                </a:ext>
              </a:extLst>
            </p:cNvPr>
            <p:cNvSpPr/>
            <p:nvPr/>
          </p:nvSpPr>
          <p:spPr>
            <a:xfrm>
              <a:off x="5329614" y="2845675"/>
              <a:ext cx="1604843" cy="1605039"/>
            </a:xfrm>
            <a:custGeom>
              <a:avLst/>
              <a:gdLst>
                <a:gd name="connsiteX0" fmla="*/ 504765 w 1604843"/>
                <a:gd name="connsiteY0" fmla="*/ 1605039 h 1605039"/>
                <a:gd name="connsiteX1" fmla="*/ 462856 w 1604843"/>
                <a:gd name="connsiteY1" fmla="*/ 1599324 h 1605039"/>
                <a:gd name="connsiteX2" fmla="*/ 349508 w 1604843"/>
                <a:gd name="connsiteY2" fmla="*/ 1485977 h 1605039"/>
                <a:gd name="connsiteX3" fmla="*/ 5655 w 1604843"/>
                <a:gd name="connsiteY3" fmla="*/ 201054 h 1605039"/>
                <a:gd name="connsiteX4" fmla="*/ 46613 w 1604843"/>
                <a:gd name="connsiteY4" fmla="*/ 46749 h 1605039"/>
                <a:gd name="connsiteX5" fmla="*/ 200918 w 1604843"/>
                <a:gd name="connsiteY5" fmla="*/ 5792 h 1605039"/>
                <a:gd name="connsiteX6" fmla="*/ 1485841 w 1604843"/>
                <a:gd name="connsiteY6" fmla="*/ 350597 h 1605039"/>
                <a:gd name="connsiteX7" fmla="*/ 1599188 w 1604843"/>
                <a:gd name="connsiteY7" fmla="*/ 463944 h 1605039"/>
                <a:gd name="connsiteX8" fmla="*/ 1558231 w 1604843"/>
                <a:gd name="connsiteY8" fmla="*/ 618249 h 1605039"/>
                <a:gd name="connsiteX9" fmla="*/ 617161 w 1604843"/>
                <a:gd name="connsiteY9" fmla="*/ 1559319 h 1605039"/>
                <a:gd name="connsiteX10" fmla="*/ 504765 w 1604843"/>
                <a:gd name="connsiteY10" fmla="*/ 1605039 h 1605039"/>
                <a:gd name="connsiteX11" fmla="*/ 159008 w 1604843"/>
                <a:gd name="connsiteY11" fmla="*/ 4839 h 1605039"/>
                <a:gd name="connsiteX12" fmla="*/ 50423 w 1604843"/>
                <a:gd name="connsiteY12" fmla="*/ 50559 h 1605039"/>
                <a:gd name="connsiteX13" fmla="*/ 10418 w 1604843"/>
                <a:gd name="connsiteY13" fmla="*/ 200102 h 1605039"/>
                <a:gd name="connsiteX14" fmla="*/ 355223 w 1604843"/>
                <a:gd name="connsiteY14" fmla="*/ 1485024 h 1605039"/>
                <a:gd name="connsiteX15" fmla="*/ 464760 w 1604843"/>
                <a:gd name="connsiteY15" fmla="*/ 1594562 h 1605039"/>
                <a:gd name="connsiteX16" fmla="*/ 614303 w 1604843"/>
                <a:gd name="connsiteY16" fmla="*/ 1554557 h 1605039"/>
                <a:gd name="connsiteX17" fmla="*/ 1555373 w 1604843"/>
                <a:gd name="connsiteY17" fmla="*/ 613487 h 1605039"/>
                <a:gd name="connsiteX18" fmla="*/ 1595378 w 1604843"/>
                <a:gd name="connsiteY18" fmla="*/ 463944 h 1605039"/>
                <a:gd name="connsiteX19" fmla="*/ 1485841 w 1604843"/>
                <a:gd name="connsiteY19" fmla="*/ 354407 h 1605039"/>
                <a:gd name="connsiteX20" fmla="*/ 199965 w 1604843"/>
                <a:gd name="connsiteY20" fmla="*/ 10554 h 1605039"/>
                <a:gd name="connsiteX21" fmla="*/ 159008 w 1604843"/>
                <a:gd name="connsiteY21" fmla="*/ 4839 h 1605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04843" h="1605039">
                  <a:moveTo>
                    <a:pt x="504765" y="1605039"/>
                  </a:moveTo>
                  <a:cubicBezTo>
                    <a:pt x="490478" y="1605039"/>
                    <a:pt x="477143" y="1603134"/>
                    <a:pt x="462856" y="1599324"/>
                  </a:cubicBezTo>
                  <a:cubicBezTo>
                    <a:pt x="406658" y="1584084"/>
                    <a:pt x="364748" y="1542174"/>
                    <a:pt x="349508" y="1485977"/>
                  </a:cubicBezTo>
                  <a:lnTo>
                    <a:pt x="5655" y="201054"/>
                  </a:lnTo>
                  <a:cubicBezTo>
                    <a:pt x="-9585" y="144857"/>
                    <a:pt x="6608" y="87707"/>
                    <a:pt x="46613" y="46749"/>
                  </a:cubicBezTo>
                  <a:cubicBezTo>
                    <a:pt x="87570" y="5792"/>
                    <a:pt x="144720" y="-9448"/>
                    <a:pt x="200918" y="5792"/>
                  </a:cubicBezTo>
                  <a:lnTo>
                    <a:pt x="1485841" y="350597"/>
                  </a:lnTo>
                  <a:cubicBezTo>
                    <a:pt x="1542038" y="365837"/>
                    <a:pt x="1583948" y="407747"/>
                    <a:pt x="1599188" y="463944"/>
                  </a:cubicBezTo>
                  <a:cubicBezTo>
                    <a:pt x="1614428" y="520142"/>
                    <a:pt x="1598236" y="577292"/>
                    <a:pt x="1558231" y="618249"/>
                  </a:cubicBezTo>
                  <a:lnTo>
                    <a:pt x="617161" y="1559319"/>
                  </a:lnTo>
                  <a:cubicBezTo>
                    <a:pt x="586681" y="1588847"/>
                    <a:pt x="546675" y="1605039"/>
                    <a:pt x="504765" y="1605039"/>
                  </a:cubicBezTo>
                  <a:close/>
                  <a:moveTo>
                    <a:pt x="159008" y="4839"/>
                  </a:moveTo>
                  <a:cubicBezTo>
                    <a:pt x="119003" y="4839"/>
                    <a:pt x="79950" y="21032"/>
                    <a:pt x="50423" y="50559"/>
                  </a:cubicBezTo>
                  <a:cubicBezTo>
                    <a:pt x="11370" y="89612"/>
                    <a:pt x="-3870" y="145809"/>
                    <a:pt x="10418" y="200102"/>
                  </a:cubicBezTo>
                  <a:lnTo>
                    <a:pt x="355223" y="1485024"/>
                  </a:lnTo>
                  <a:cubicBezTo>
                    <a:pt x="369510" y="1539317"/>
                    <a:pt x="410468" y="1579322"/>
                    <a:pt x="464760" y="1594562"/>
                  </a:cubicBezTo>
                  <a:cubicBezTo>
                    <a:pt x="519053" y="1608849"/>
                    <a:pt x="574298" y="1593609"/>
                    <a:pt x="614303" y="1554557"/>
                  </a:cubicBezTo>
                  <a:lnTo>
                    <a:pt x="1555373" y="613487"/>
                  </a:lnTo>
                  <a:cubicBezTo>
                    <a:pt x="1594426" y="574434"/>
                    <a:pt x="1609666" y="518237"/>
                    <a:pt x="1595378" y="463944"/>
                  </a:cubicBezTo>
                  <a:cubicBezTo>
                    <a:pt x="1581091" y="409652"/>
                    <a:pt x="1540133" y="369647"/>
                    <a:pt x="1485841" y="354407"/>
                  </a:cubicBezTo>
                  <a:lnTo>
                    <a:pt x="199965" y="10554"/>
                  </a:lnTo>
                  <a:cubicBezTo>
                    <a:pt x="185678" y="6744"/>
                    <a:pt x="172343" y="4839"/>
                    <a:pt x="159008" y="4839"/>
                  </a:cubicBezTo>
                  <a:close/>
                </a:path>
              </a:pathLst>
            </a:custGeom>
            <a:grpFill/>
            <a:ln w="9525" cap="flat">
              <a:noFill/>
              <a:prstDash val="solid"/>
              <a:miter/>
            </a:ln>
          </p:spPr>
          <p:txBody>
            <a:bodyPr rtlCol="0" anchor="ctr"/>
            <a:lstStyle/>
            <a:p>
              <a:endParaRPr lang="en-US" sz="1730" dirty="0"/>
            </a:p>
          </p:txBody>
        </p:sp>
        <p:sp>
          <p:nvSpPr>
            <p:cNvPr id="62" name="Freeform: Shape 61">
              <a:extLst>
                <a:ext uri="{FF2B5EF4-FFF2-40B4-BE49-F238E27FC236}">
                  <a16:creationId xmlns:a16="http://schemas.microsoft.com/office/drawing/2014/main" id="{88941C66-D972-4E5A-B7CD-58766B53DD2B}"/>
                </a:ext>
              </a:extLst>
            </p:cNvPr>
            <p:cNvSpPr/>
            <p:nvPr/>
          </p:nvSpPr>
          <p:spPr>
            <a:xfrm>
              <a:off x="5435874" y="2634946"/>
              <a:ext cx="1515194" cy="1647175"/>
            </a:xfrm>
            <a:custGeom>
              <a:avLst/>
              <a:gdLst>
                <a:gd name="connsiteX0" fmla="*/ 160380 w 1515194"/>
                <a:gd name="connsiteY0" fmla="*/ 1647176 h 1647175"/>
                <a:gd name="connsiteX1" fmla="*/ 70845 w 1515194"/>
                <a:gd name="connsiteY1" fmla="*/ 1619553 h 1647175"/>
                <a:gd name="connsiteX2" fmla="*/ 360 w 1515194"/>
                <a:gd name="connsiteY2" fmla="*/ 1475726 h 1647175"/>
                <a:gd name="connsiteX3" fmla="*/ 92752 w 1515194"/>
                <a:gd name="connsiteY3" fmla="*/ 148893 h 1647175"/>
                <a:gd name="connsiteX4" fmla="*/ 182287 w 1515194"/>
                <a:gd name="connsiteY4" fmla="*/ 16496 h 1647175"/>
                <a:gd name="connsiteX5" fmla="*/ 341355 w 1515194"/>
                <a:gd name="connsiteY5" fmla="*/ 27926 h 1647175"/>
                <a:gd name="connsiteX6" fmla="*/ 1444350 w 1515194"/>
                <a:gd name="connsiteY6" fmla="*/ 771828 h 1647175"/>
                <a:gd name="connsiteX7" fmla="*/ 1514835 w 1515194"/>
                <a:gd name="connsiteY7" fmla="*/ 915656 h 1647175"/>
                <a:gd name="connsiteX8" fmla="*/ 1425300 w 1515194"/>
                <a:gd name="connsiteY8" fmla="*/ 1048053 h 1647175"/>
                <a:gd name="connsiteX9" fmla="*/ 230865 w 1515194"/>
                <a:gd name="connsiteY9" fmla="*/ 1630983 h 1647175"/>
                <a:gd name="connsiteX10" fmla="*/ 160380 w 1515194"/>
                <a:gd name="connsiteY10" fmla="*/ 1647176 h 1647175"/>
                <a:gd name="connsiteX11" fmla="*/ 253725 w 1515194"/>
                <a:gd name="connsiteY11" fmla="*/ 5066 h 1647175"/>
                <a:gd name="connsiteX12" fmla="*/ 186097 w 1515194"/>
                <a:gd name="connsiteY12" fmla="*/ 21258 h 1647175"/>
                <a:gd name="connsiteX13" fmla="*/ 99420 w 1515194"/>
                <a:gd name="connsiteY13" fmla="*/ 148893 h 1647175"/>
                <a:gd name="connsiteX14" fmla="*/ 7027 w 1515194"/>
                <a:gd name="connsiteY14" fmla="*/ 1475726 h 1647175"/>
                <a:gd name="connsiteX15" fmla="*/ 74655 w 1515194"/>
                <a:gd name="connsiteY15" fmla="*/ 1614791 h 1647175"/>
                <a:gd name="connsiteX16" fmla="*/ 228960 w 1515194"/>
                <a:gd name="connsiteY16" fmla="*/ 1625268 h 1647175"/>
                <a:gd name="connsiteX17" fmla="*/ 1424347 w 1515194"/>
                <a:gd name="connsiteY17" fmla="*/ 1042338 h 1647175"/>
                <a:gd name="connsiteX18" fmla="*/ 1511025 w 1515194"/>
                <a:gd name="connsiteY18" fmla="*/ 914703 h 1647175"/>
                <a:gd name="connsiteX19" fmla="*/ 1443397 w 1515194"/>
                <a:gd name="connsiteY19" fmla="*/ 775638 h 1647175"/>
                <a:gd name="connsiteX20" fmla="*/ 340402 w 1515194"/>
                <a:gd name="connsiteY20" fmla="*/ 31736 h 1647175"/>
                <a:gd name="connsiteX21" fmla="*/ 253725 w 1515194"/>
                <a:gd name="connsiteY21" fmla="*/ 5066 h 1647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15194" h="1647175">
                  <a:moveTo>
                    <a:pt x="160380" y="1647176"/>
                  </a:moveTo>
                  <a:cubicBezTo>
                    <a:pt x="128947" y="1647176"/>
                    <a:pt x="98467" y="1637651"/>
                    <a:pt x="70845" y="1619553"/>
                  </a:cubicBezTo>
                  <a:cubicBezTo>
                    <a:pt x="23220" y="1587168"/>
                    <a:pt x="-3450" y="1533828"/>
                    <a:pt x="360" y="1475726"/>
                  </a:cubicBezTo>
                  <a:lnTo>
                    <a:pt x="92752" y="148893"/>
                  </a:lnTo>
                  <a:cubicBezTo>
                    <a:pt x="96562" y="90791"/>
                    <a:pt x="129900" y="41261"/>
                    <a:pt x="182287" y="16496"/>
                  </a:cubicBezTo>
                  <a:cubicBezTo>
                    <a:pt x="234675" y="-9222"/>
                    <a:pt x="293730" y="-4459"/>
                    <a:pt x="341355" y="27926"/>
                  </a:cubicBezTo>
                  <a:lnTo>
                    <a:pt x="1444350" y="771828"/>
                  </a:lnTo>
                  <a:cubicBezTo>
                    <a:pt x="1491975" y="804213"/>
                    <a:pt x="1518645" y="857553"/>
                    <a:pt x="1514835" y="915656"/>
                  </a:cubicBezTo>
                  <a:cubicBezTo>
                    <a:pt x="1511025" y="973758"/>
                    <a:pt x="1477687" y="1023288"/>
                    <a:pt x="1425300" y="1048053"/>
                  </a:cubicBezTo>
                  <a:lnTo>
                    <a:pt x="230865" y="1630983"/>
                  </a:lnTo>
                  <a:cubicBezTo>
                    <a:pt x="208005" y="1641461"/>
                    <a:pt x="184192" y="1647176"/>
                    <a:pt x="160380" y="1647176"/>
                  </a:cubicBezTo>
                  <a:close/>
                  <a:moveTo>
                    <a:pt x="253725" y="5066"/>
                  </a:moveTo>
                  <a:cubicBezTo>
                    <a:pt x="230865" y="5066"/>
                    <a:pt x="208005" y="10781"/>
                    <a:pt x="186097" y="21258"/>
                  </a:cubicBezTo>
                  <a:cubicBezTo>
                    <a:pt x="135615" y="46023"/>
                    <a:pt x="103230" y="93648"/>
                    <a:pt x="99420" y="148893"/>
                  </a:cubicBezTo>
                  <a:lnTo>
                    <a:pt x="7027" y="1475726"/>
                  </a:lnTo>
                  <a:cubicBezTo>
                    <a:pt x="3217" y="1530971"/>
                    <a:pt x="27982" y="1583358"/>
                    <a:pt x="74655" y="1614791"/>
                  </a:cubicBezTo>
                  <a:cubicBezTo>
                    <a:pt x="121327" y="1646223"/>
                    <a:pt x="178477" y="1650033"/>
                    <a:pt x="228960" y="1625268"/>
                  </a:cubicBezTo>
                  <a:lnTo>
                    <a:pt x="1424347" y="1042338"/>
                  </a:lnTo>
                  <a:cubicBezTo>
                    <a:pt x="1474830" y="1017573"/>
                    <a:pt x="1507215" y="969948"/>
                    <a:pt x="1511025" y="914703"/>
                  </a:cubicBezTo>
                  <a:cubicBezTo>
                    <a:pt x="1514835" y="859458"/>
                    <a:pt x="1490070" y="807071"/>
                    <a:pt x="1443397" y="775638"/>
                  </a:cubicBezTo>
                  <a:lnTo>
                    <a:pt x="340402" y="31736"/>
                  </a:lnTo>
                  <a:cubicBezTo>
                    <a:pt x="313732" y="14591"/>
                    <a:pt x="284205" y="5066"/>
                    <a:pt x="253725" y="5066"/>
                  </a:cubicBezTo>
                  <a:close/>
                </a:path>
              </a:pathLst>
            </a:custGeom>
            <a:grpFill/>
            <a:ln w="9525" cap="flat">
              <a:noFill/>
              <a:prstDash val="solid"/>
              <a:miter/>
            </a:ln>
          </p:spPr>
          <p:txBody>
            <a:bodyPr rtlCol="0" anchor="ctr"/>
            <a:lstStyle/>
            <a:p>
              <a:endParaRPr lang="en-US" sz="1730" dirty="0"/>
            </a:p>
          </p:txBody>
        </p:sp>
        <p:sp>
          <p:nvSpPr>
            <p:cNvPr id="63" name="Freeform: Shape 62">
              <a:extLst>
                <a:ext uri="{FF2B5EF4-FFF2-40B4-BE49-F238E27FC236}">
                  <a16:creationId xmlns:a16="http://schemas.microsoft.com/office/drawing/2014/main" id="{CC2E0FF5-A5BB-4D0F-8410-10DCCFA64505}"/>
                </a:ext>
              </a:extLst>
            </p:cNvPr>
            <p:cNvSpPr/>
            <p:nvPr/>
          </p:nvSpPr>
          <p:spPr>
            <a:xfrm>
              <a:off x="5267647" y="2501714"/>
              <a:ext cx="1640193" cy="1544187"/>
            </a:xfrm>
            <a:custGeom>
              <a:avLst/>
              <a:gdLst>
                <a:gd name="connsiteX0" fmla="*/ 159062 w 1640193"/>
                <a:gd name="connsiteY0" fmla="*/ 1544188 h 1544187"/>
                <a:gd name="connsiteX1" fmla="*/ 32379 w 1640193"/>
                <a:gd name="connsiteY1" fmla="*/ 1480370 h 1544187"/>
                <a:gd name="connsiteX2" fmla="*/ 13329 w 1640193"/>
                <a:gd name="connsiteY2" fmla="*/ 1321303 h 1544187"/>
                <a:gd name="connsiteX3" fmla="*/ 532442 w 1640193"/>
                <a:gd name="connsiteY3" fmla="*/ 97340 h 1544187"/>
                <a:gd name="connsiteX4" fmla="*/ 660077 w 1640193"/>
                <a:gd name="connsiteY4" fmla="*/ 1138 h 1544187"/>
                <a:gd name="connsiteX5" fmla="*/ 806762 w 1640193"/>
                <a:gd name="connsiteY5" fmla="*/ 64003 h 1544187"/>
                <a:gd name="connsiteX6" fmla="*/ 1607814 w 1640193"/>
                <a:gd name="connsiteY6" fmla="*/ 1126040 h 1544187"/>
                <a:gd name="connsiteX7" fmla="*/ 1626864 w 1640193"/>
                <a:gd name="connsiteY7" fmla="*/ 1285108 h 1544187"/>
                <a:gd name="connsiteX8" fmla="*/ 1499229 w 1640193"/>
                <a:gd name="connsiteY8" fmla="*/ 1381310 h 1544187"/>
                <a:gd name="connsiteX9" fmla="*/ 179064 w 1640193"/>
                <a:gd name="connsiteY9" fmla="*/ 1543235 h 1544187"/>
                <a:gd name="connsiteX10" fmla="*/ 159062 w 1640193"/>
                <a:gd name="connsiteY10" fmla="*/ 1544188 h 1544187"/>
                <a:gd name="connsiteX11" fmla="*/ 680079 w 1640193"/>
                <a:gd name="connsiteY11" fmla="*/ 4948 h 1544187"/>
                <a:gd name="connsiteX12" fmla="*/ 661029 w 1640193"/>
                <a:gd name="connsiteY12" fmla="*/ 5900 h 1544187"/>
                <a:gd name="connsiteX13" fmla="*/ 538157 w 1640193"/>
                <a:gd name="connsiteY13" fmla="*/ 99245 h 1544187"/>
                <a:gd name="connsiteX14" fmla="*/ 18092 w 1640193"/>
                <a:gd name="connsiteY14" fmla="*/ 1324160 h 1544187"/>
                <a:gd name="connsiteX15" fmla="*/ 37142 w 1640193"/>
                <a:gd name="connsiteY15" fmla="*/ 1477513 h 1544187"/>
                <a:gd name="connsiteX16" fmla="*/ 179064 w 1640193"/>
                <a:gd name="connsiteY16" fmla="*/ 1537520 h 1544187"/>
                <a:gd name="connsiteX17" fmla="*/ 1499229 w 1640193"/>
                <a:gd name="connsiteY17" fmla="*/ 1375595 h 1544187"/>
                <a:gd name="connsiteX18" fmla="*/ 1622102 w 1640193"/>
                <a:gd name="connsiteY18" fmla="*/ 1282250 h 1544187"/>
                <a:gd name="connsiteX19" fmla="*/ 1603052 w 1640193"/>
                <a:gd name="connsiteY19" fmla="*/ 1128898 h 1544187"/>
                <a:gd name="connsiteX20" fmla="*/ 802952 w 1640193"/>
                <a:gd name="connsiteY20" fmla="*/ 66860 h 1544187"/>
                <a:gd name="connsiteX21" fmla="*/ 680079 w 1640193"/>
                <a:gd name="connsiteY21" fmla="*/ 4948 h 1544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0193" h="1544187">
                  <a:moveTo>
                    <a:pt x="159062" y="1544188"/>
                  </a:moveTo>
                  <a:cubicBezTo>
                    <a:pt x="109532" y="1544188"/>
                    <a:pt x="62859" y="1521328"/>
                    <a:pt x="32379" y="1480370"/>
                  </a:cubicBezTo>
                  <a:cubicBezTo>
                    <a:pt x="-2863" y="1434650"/>
                    <a:pt x="-9531" y="1374643"/>
                    <a:pt x="13329" y="1321303"/>
                  </a:cubicBezTo>
                  <a:lnTo>
                    <a:pt x="532442" y="97340"/>
                  </a:lnTo>
                  <a:cubicBezTo>
                    <a:pt x="555302" y="44000"/>
                    <a:pt x="602927" y="7805"/>
                    <a:pt x="660077" y="1138"/>
                  </a:cubicBezTo>
                  <a:cubicBezTo>
                    <a:pt x="717227" y="-5530"/>
                    <a:pt x="772472" y="17330"/>
                    <a:pt x="806762" y="64003"/>
                  </a:cubicBezTo>
                  <a:lnTo>
                    <a:pt x="1607814" y="1126040"/>
                  </a:lnTo>
                  <a:cubicBezTo>
                    <a:pt x="1643057" y="1171760"/>
                    <a:pt x="1649724" y="1231768"/>
                    <a:pt x="1626864" y="1285108"/>
                  </a:cubicBezTo>
                  <a:cubicBezTo>
                    <a:pt x="1604004" y="1338448"/>
                    <a:pt x="1556379" y="1374643"/>
                    <a:pt x="1499229" y="1381310"/>
                  </a:cubicBezTo>
                  <a:lnTo>
                    <a:pt x="179064" y="1543235"/>
                  </a:lnTo>
                  <a:cubicBezTo>
                    <a:pt x="172397" y="1544188"/>
                    <a:pt x="165729" y="1544188"/>
                    <a:pt x="159062" y="1544188"/>
                  </a:cubicBezTo>
                  <a:close/>
                  <a:moveTo>
                    <a:pt x="680079" y="4948"/>
                  </a:moveTo>
                  <a:cubicBezTo>
                    <a:pt x="673412" y="4948"/>
                    <a:pt x="666744" y="4948"/>
                    <a:pt x="661029" y="5900"/>
                  </a:cubicBezTo>
                  <a:cubicBezTo>
                    <a:pt x="605784" y="12568"/>
                    <a:pt x="559112" y="47810"/>
                    <a:pt x="538157" y="99245"/>
                  </a:cubicBezTo>
                  <a:lnTo>
                    <a:pt x="18092" y="1324160"/>
                  </a:lnTo>
                  <a:cubicBezTo>
                    <a:pt x="-3816" y="1375595"/>
                    <a:pt x="2852" y="1432745"/>
                    <a:pt x="37142" y="1477513"/>
                  </a:cubicBezTo>
                  <a:cubicBezTo>
                    <a:pt x="70479" y="1522280"/>
                    <a:pt x="123819" y="1544188"/>
                    <a:pt x="179064" y="1537520"/>
                  </a:cubicBezTo>
                  <a:lnTo>
                    <a:pt x="1499229" y="1375595"/>
                  </a:lnTo>
                  <a:cubicBezTo>
                    <a:pt x="1554474" y="1368928"/>
                    <a:pt x="1601147" y="1333685"/>
                    <a:pt x="1622102" y="1282250"/>
                  </a:cubicBezTo>
                  <a:cubicBezTo>
                    <a:pt x="1644009" y="1230815"/>
                    <a:pt x="1637342" y="1173665"/>
                    <a:pt x="1603052" y="1128898"/>
                  </a:cubicBezTo>
                  <a:lnTo>
                    <a:pt x="802952" y="66860"/>
                  </a:lnTo>
                  <a:cubicBezTo>
                    <a:pt x="773424" y="27808"/>
                    <a:pt x="728657" y="4948"/>
                    <a:pt x="680079" y="4948"/>
                  </a:cubicBezTo>
                  <a:close/>
                </a:path>
              </a:pathLst>
            </a:custGeom>
            <a:grpFill/>
            <a:ln w="9525" cap="flat">
              <a:noFill/>
              <a:prstDash val="solid"/>
              <a:miter/>
            </a:ln>
          </p:spPr>
          <p:txBody>
            <a:bodyPr rtlCol="0" anchor="ctr"/>
            <a:lstStyle/>
            <a:p>
              <a:endParaRPr lang="en-US" sz="1730" dirty="0"/>
            </a:p>
          </p:txBody>
        </p:sp>
        <p:sp>
          <p:nvSpPr>
            <p:cNvPr id="64" name="Freeform: Shape 63">
              <a:extLst>
                <a:ext uri="{FF2B5EF4-FFF2-40B4-BE49-F238E27FC236}">
                  <a16:creationId xmlns:a16="http://schemas.microsoft.com/office/drawing/2014/main" id="{0A798B21-078E-4812-94B9-30093D70246A}"/>
                </a:ext>
              </a:extLst>
            </p:cNvPr>
            <p:cNvSpPr/>
            <p:nvPr/>
          </p:nvSpPr>
          <p:spPr>
            <a:xfrm>
              <a:off x="5184232" y="2459493"/>
              <a:ext cx="1623190" cy="1584503"/>
            </a:xfrm>
            <a:custGeom>
              <a:avLst/>
              <a:gdLst>
                <a:gd name="connsiteX0" fmla="*/ 1462629 w 1623190"/>
                <a:gd name="connsiteY0" fmla="*/ 1584504 h 1584503"/>
                <a:gd name="connsiteX1" fmla="*/ 1428339 w 1623190"/>
                <a:gd name="connsiteY1" fmla="*/ 1580694 h 1584503"/>
                <a:gd name="connsiteX2" fmla="*/ 127224 w 1623190"/>
                <a:gd name="connsiteY2" fmla="*/ 1304469 h 1584503"/>
                <a:gd name="connsiteX3" fmla="*/ 8162 w 1623190"/>
                <a:gd name="connsiteY3" fmla="*/ 1197789 h 1584503"/>
                <a:gd name="connsiteX4" fmla="*/ 41499 w 1623190"/>
                <a:gd name="connsiteY4" fmla="*/ 1041579 h 1584503"/>
                <a:gd name="connsiteX5" fmla="*/ 932087 w 1623190"/>
                <a:gd name="connsiteY5" fmla="*/ 52884 h 1584503"/>
                <a:gd name="connsiteX6" fmla="*/ 1084487 w 1623190"/>
                <a:gd name="connsiteY6" fmla="*/ 3354 h 1584503"/>
                <a:gd name="connsiteX7" fmla="*/ 1203549 w 1623190"/>
                <a:gd name="connsiteY7" fmla="*/ 110034 h 1584503"/>
                <a:gd name="connsiteX8" fmla="*/ 1615029 w 1623190"/>
                <a:gd name="connsiteY8" fmla="*/ 1374954 h 1584503"/>
                <a:gd name="connsiteX9" fmla="*/ 1581692 w 1623190"/>
                <a:gd name="connsiteY9" fmla="*/ 1531164 h 1584503"/>
                <a:gd name="connsiteX10" fmla="*/ 1462629 w 1623190"/>
                <a:gd name="connsiteY10" fmla="*/ 1584504 h 1584503"/>
                <a:gd name="connsiteX11" fmla="*/ 1050197 w 1623190"/>
                <a:gd name="connsiteY11" fmla="*/ 5259 h 1584503"/>
                <a:gd name="connsiteX12" fmla="*/ 935897 w 1623190"/>
                <a:gd name="connsiteY12" fmla="*/ 56694 h 1584503"/>
                <a:gd name="connsiteX13" fmla="*/ 45309 w 1623190"/>
                <a:gd name="connsiteY13" fmla="*/ 1044436 h 1584503"/>
                <a:gd name="connsiteX14" fmla="*/ 12924 w 1623190"/>
                <a:gd name="connsiteY14" fmla="*/ 1194931 h 1584503"/>
                <a:gd name="connsiteX15" fmla="*/ 127224 w 1623190"/>
                <a:gd name="connsiteY15" fmla="*/ 1297801 h 1584503"/>
                <a:gd name="connsiteX16" fmla="*/ 1428339 w 1623190"/>
                <a:gd name="connsiteY16" fmla="*/ 1574026 h 1584503"/>
                <a:gd name="connsiteX17" fmla="*/ 1575024 w 1623190"/>
                <a:gd name="connsiteY17" fmla="*/ 1526401 h 1584503"/>
                <a:gd name="connsiteX18" fmla="*/ 1607409 w 1623190"/>
                <a:gd name="connsiteY18" fmla="*/ 1375906 h 1584503"/>
                <a:gd name="connsiteX19" fmla="*/ 1197834 w 1623190"/>
                <a:gd name="connsiteY19" fmla="*/ 111939 h 1584503"/>
                <a:gd name="connsiteX20" fmla="*/ 1083534 w 1623190"/>
                <a:gd name="connsiteY20" fmla="*/ 9069 h 1584503"/>
                <a:gd name="connsiteX21" fmla="*/ 1050197 w 1623190"/>
                <a:gd name="connsiteY21" fmla="*/ 5259 h 15845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23190" h="1584503">
                  <a:moveTo>
                    <a:pt x="1462629" y="1584504"/>
                  </a:moveTo>
                  <a:cubicBezTo>
                    <a:pt x="1451199" y="1584504"/>
                    <a:pt x="1439769" y="1583551"/>
                    <a:pt x="1428339" y="1580694"/>
                  </a:cubicBezTo>
                  <a:lnTo>
                    <a:pt x="127224" y="1304469"/>
                  </a:lnTo>
                  <a:cubicBezTo>
                    <a:pt x="71027" y="1292086"/>
                    <a:pt x="26259" y="1252081"/>
                    <a:pt x="8162" y="1197789"/>
                  </a:cubicBezTo>
                  <a:cubicBezTo>
                    <a:pt x="-9936" y="1142544"/>
                    <a:pt x="2447" y="1084441"/>
                    <a:pt x="41499" y="1041579"/>
                  </a:cubicBezTo>
                  <a:lnTo>
                    <a:pt x="932087" y="52884"/>
                  </a:lnTo>
                  <a:cubicBezTo>
                    <a:pt x="971139" y="10021"/>
                    <a:pt x="1027337" y="-8076"/>
                    <a:pt x="1084487" y="3354"/>
                  </a:cubicBezTo>
                  <a:cubicBezTo>
                    <a:pt x="1140684" y="15736"/>
                    <a:pt x="1185452" y="55741"/>
                    <a:pt x="1203549" y="110034"/>
                  </a:cubicBezTo>
                  <a:lnTo>
                    <a:pt x="1615029" y="1374954"/>
                  </a:lnTo>
                  <a:cubicBezTo>
                    <a:pt x="1633127" y="1430199"/>
                    <a:pt x="1620744" y="1488301"/>
                    <a:pt x="1581692" y="1531164"/>
                  </a:cubicBezTo>
                  <a:cubicBezTo>
                    <a:pt x="1549307" y="1566406"/>
                    <a:pt x="1507397" y="1584504"/>
                    <a:pt x="1462629" y="1584504"/>
                  </a:cubicBezTo>
                  <a:close/>
                  <a:moveTo>
                    <a:pt x="1050197" y="5259"/>
                  </a:moveTo>
                  <a:cubicBezTo>
                    <a:pt x="1007334" y="5259"/>
                    <a:pt x="966377" y="23356"/>
                    <a:pt x="935897" y="56694"/>
                  </a:cubicBezTo>
                  <a:lnTo>
                    <a:pt x="45309" y="1044436"/>
                  </a:lnTo>
                  <a:cubicBezTo>
                    <a:pt x="8162" y="1086346"/>
                    <a:pt x="-4221" y="1142544"/>
                    <a:pt x="12924" y="1194931"/>
                  </a:cubicBezTo>
                  <a:cubicBezTo>
                    <a:pt x="30069" y="1248271"/>
                    <a:pt x="72932" y="1286371"/>
                    <a:pt x="127224" y="1297801"/>
                  </a:cubicBezTo>
                  <a:lnTo>
                    <a:pt x="1428339" y="1574026"/>
                  </a:lnTo>
                  <a:cubicBezTo>
                    <a:pt x="1482632" y="1585456"/>
                    <a:pt x="1537877" y="1567359"/>
                    <a:pt x="1575024" y="1526401"/>
                  </a:cubicBezTo>
                  <a:cubicBezTo>
                    <a:pt x="1612172" y="1484491"/>
                    <a:pt x="1624554" y="1428294"/>
                    <a:pt x="1607409" y="1375906"/>
                  </a:cubicBezTo>
                  <a:lnTo>
                    <a:pt x="1197834" y="111939"/>
                  </a:lnTo>
                  <a:cubicBezTo>
                    <a:pt x="1180689" y="58599"/>
                    <a:pt x="1137827" y="20499"/>
                    <a:pt x="1083534" y="9069"/>
                  </a:cubicBezTo>
                  <a:cubicBezTo>
                    <a:pt x="1072104" y="6211"/>
                    <a:pt x="1060674" y="5259"/>
                    <a:pt x="1050197" y="5259"/>
                  </a:cubicBezTo>
                  <a:close/>
                </a:path>
              </a:pathLst>
            </a:custGeom>
            <a:grpFill/>
            <a:ln w="9525" cap="flat">
              <a:noFill/>
              <a:prstDash val="solid"/>
              <a:miter/>
            </a:ln>
          </p:spPr>
          <p:txBody>
            <a:bodyPr rtlCol="0" anchor="ctr"/>
            <a:lstStyle/>
            <a:p>
              <a:endParaRPr lang="en-US" sz="1730" dirty="0"/>
            </a:p>
          </p:txBody>
        </p:sp>
        <p:sp>
          <p:nvSpPr>
            <p:cNvPr id="65" name="Freeform: Shape 64">
              <a:extLst>
                <a:ext uri="{FF2B5EF4-FFF2-40B4-BE49-F238E27FC236}">
                  <a16:creationId xmlns:a16="http://schemas.microsoft.com/office/drawing/2014/main" id="{AC19297F-DA07-4516-9BBF-8659DF752EE0}"/>
                </a:ext>
              </a:extLst>
            </p:cNvPr>
            <p:cNvSpPr/>
            <p:nvPr/>
          </p:nvSpPr>
          <p:spPr>
            <a:xfrm>
              <a:off x="5197133" y="2512353"/>
              <a:ext cx="1483088" cy="1650706"/>
            </a:xfrm>
            <a:custGeom>
              <a:avLst/>
              <a:gdLst>
                <a:gd name="connsiteX0" fmla="*/ 1300186 w 1483088"/>
                <a:gd name="connsiteY0" fmla="*/ 1650706 h 1650706"/>
                <a:gd name="connsiteX1" fmla="*/ 1218271 w 1483088"/>
                <a:gd name="connsiteY1" fmla="*/ 1627846 h 1650706"/>
                <a:gd name="connsiteX2" fmla="*/ 77176 w 1483088"/>
                <a:gd name="connsiteY2" fmla="*/ 942046 h 1650706"/>
                <a:gd name="connsiteX3" fmla="*/ 23 w 1483088"/>
                <a:gd name="connsiteY3" fmla="*/ 802029 h 1650706"/>
                <a:gd name="connsiteX4" fmla="*/ 81938 w 1483088"/>
                <a:gd name="connsiteY4" fmla="*/ 664869 h 1650706"/>
                <a:gd name="connsiteX5" fmla="*/ 1245893 w 1483088"/>
                <a:gd name="connsiteY5" fmla="*/ 20026 h 1650706"/>
                <a:gd name="connsiteX6" fmla="*/ 1405913 w 1483088"/>
                <a:gd name="connsiteY6" fmla="*/ 22884 h 1650706"/>
                <a:gd name="connsiteX7" fmla="*/ 1483066 w 1483088"/>
                <a:gd name="connsiteY7" fmla="*/ 162901 h 1650706"/>
                <a:gd name="connsiteX8" fmla="*/ 1460206 w 1483088"/>
                <a:gd name="connsiteY8" fmla="*/ 1493544 h 1650706"/>
                <a:gd name="connsiteX9" fmla="*/ 1378291 w 1483088"/>
                <a:gd name="connsiteY9" fmla="*/ 1630704 h 1650706"/>
                <a:gd name="connsiteX10" fmla="*/ 1300186 w 1483088"/>
                <a:gd name="connsiteY10" fmla="*/ 1650706 h 1650706"/>
                <a:gd name="connsiteX11" fmla="*/ 1323046 w 1483088"/>
                <a:gd name="connsiteY11" fmla="*/ 5739 h 1650706"/>
                <a:gd name="connsiteX12" fmla="*/ 1247798 w 1483088"/>
                <a:gd name="connsiteY12" fmla="*/ 25741 h 1650706"/>
                <a:gd name="connsiteX13" fmla="*/ 84796 w 1483088"/>
                <a:gd name="connsiteY13" fmla="*/ 669631 h 1650706"/>
                <a:gd name="connsiteX14" fmla="*/ 5738 w 1483088"/>
                <a:gd name="connsiteY14" fmla="*/ 802029 h 1650706"/>
                <a:gd name="connsiteX15" fmla="*/ 80033 w 1483088"/>
                <a:gd name="connsiteY15" fmla="*/ 937284 h 1650706"/>
                <a:gd name="connsiteX16" fmla="*/ 1220176 w 1483088"/>
                <a:gd name="connsiteY16" fmla="*/ 1622131 h 1650706"/>
                <a:gd name="connsiteX17" fmla="*/ 1374481 w 1483088"/>
                <a:gd name="connsiteY17" fmla="*/ 1624989 h 1650706"/>
                <a:gd name="connsiteX18" fmla="*/ 1453538 w 1483088"/>
                <a:gd name="connsiteY18" fmla="*/ 1492591 h 1650706"/>
                <a:gd name="connsiteX19" fmla="*/ 1456396 w 1483088"/>
                <a:gd name="connsiteY19" fmla="*/ 1492591 h 1650706"/>
                <a:gd name="connsiteX20" fmla="*/ 1453538 w 1483088"/>
                <a:gd name="connsiteY20" fmla="*/ 1492591 h 1650706"/>
                <a:gd name="connsiteX21" fmla="*/ 1476398 w 1483088"/>
                <a:gd name="connsiteY21" fmla="*/ 161949 h 1650706"/>
                <a:gd name="connsiteX22" fmla="*/ 1401151 w 1483088"/>
                <a:gd name="connsiteY22" fmla="*/ 26694 h 1650706"/>
                <a:gd name="connsiteX23" fmla="*/ 1323046 w 1483088"/>
                <a:gd name="connsiteY23" fmla="*/ 5739 h 16507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83088" h="1650706">
                  <a:moveTo>
                    <a:pt x="1300186" y="1650706"/>
                  </a:moveTo>
                  <a:cubicBezTo>
                    <a:pt x="1271611" y="1650706"/>
                    <a:pt x="1243036" y="1643086"/>
                    <a:pt x="1218271" y="1627846"/>
                  </a:cubicBezTo>
                  <a:lnTo>
                    <a:pt x="77176" y="942046"/>
                  </a:lnTo>
                  <a:cubicBezTo>
                    <a:pt x="27646" y="912519"/>
                    <a:pt x="-929" y="860131"/>
                    <a:pt x="23" y="802029"/>
                  </a:cubicBezTo>
                  <a:cubicBezTo>
                    <a:pt x="976" y="743926"/>
                    <a:pt x="31456" y="693444"/>
                    <a:pt x="81938" y="664869"/>
                  </a:cubicBezTo>
                  <a:lnTo>
                    <a:pt x="1245893" y="20026"/>
                  </a:lnTo>
                  <a:cubicBezTo>
                    <a:pt x="1296376" y="-7596"/>
                    <a:pt x="1356383" y="-6644"/>
                    <a:pt x="1405913" y="22884"/>
                  </a:cubicBezTo>
                  <a:cubicBezTo>
                    <a:pt x="1455443" y="52411"/>
                    <a:pt x="1484018" y="104799"/>
                    <a:pt x="1483066" y="162901"/>
                  </a:cubicBezTo>
                  <a:lnTo>
                    <a:pt x="1460206" y="1493544"/>
                  </a:lnTo>
                  <a:cubicBezTo>
                    <a:pt x="1459253" y="1551646"/>
                    <a:pt x="1428773" y="1602129"/>
                    <a:pt x="1378291" y="1630704"/>
                  </a:cubicBezTo>
                  <a:cubicBezTo>
                    <a:pt x="1353526" y="1644039"/>
                    <a:pt x="1326856" y="1650706"/>
                    <a:pt x="1300186" y="1650706"/>
                  </a:cubicBezTo>
                  <a:close/>
                  <a:moveTo>
                    <a:pt x="1323046" y="5739"/>
                  </a:moveTo>
                  <a:cubicBezTo>
                    <a:pt x="1297328" y="5739"/>
                    <a:pt x="1271611" y="12406"/>
                    <a:pt x="1247798" y="25741"/>
                  </a:cubicBezTo>
                  <a:lnTo>
                    <a:pt x="84796" y="669631"/>
                  </a:lnTo>
                  <a:cubicBezTo>
                    <a:pt x="36218" y="696301"/>
                    <a:pt x="6691" y="745831"/>
                    <a:pt x="5738" y="802029"/>
                  </a:cubicBezTo>
                  <a:cubicBezTo>
                    <a:pt x="4786" y="858226"/>
                    <a:pt x="32408" y="908709"/>
                    <a:pt x="80033" y="937284"/>
                  </a:cubicBezTo>
                  <a:lnTo>
                    <a:pt x="1220176" y="1622131"/>
                  </a:lnTo>
                  <a:cubicBezTo>
                    <a:pt x="1267801" y="1650706"/>
                    <a:pt x="1325903" y="1651659"/>
                    <a:pt x="1374481" y="1624989"/>
                  </a:cubicBezTo>
                  <a:cubicBezTo>
                    <a:pt x="1423058" y="1598319"/>
                    <a:pt x="1452586" y="1548789"/>
                    <a:pt x="1453538" y="1492591"/>
                  </a:cubicBezTo>
                  <a:lnTo>
                    <a:pt x="1456396" y="1492591"/>
                  </a:lnTo>
                  <a:lnTo>
                    <a:pt x="1453538" y="1492591"/>
                  </a:lnTo>
                  <a:lnTo>
                    <a:pt x="1476398" y="161949"/>
                  </a:lnTo>
                  <a:cubicBezTo>
                    <a:pt x="1477351" y="105751"/>
                    <a:pt x="1449728" y="55269"/>
                    <a:pt x="1401151" y="26694"/>
                  </a:cubicBezTo>
                  <a:cubicBezTo>
                    <a:pt x="1378291" y="13359"/>
                    <a:pt x="1350668" y="5739"/>
                    <a:pt x="1323046" y="5739"/>
                  </a:cubicBezTo>
                  <a:close/>
                </a:path>
              </a:pathLst>
            </a:custGeom>
            <a:grpFill/>
            <a:ln w="9525" cap="flat">
              <a:noFill/>
              <a:prstDash val="solid"/>
              <a:miter/>
            </a:ln>
          </p:spPr>
          <p:txBody>
            <a:bodyPr rtlCol="0" anchor="ctr"/>
            <a:lstStyle/>
            <a:p>
              <a:endParaRPr lang="en-US" sz="1730" dirty="0"/>
            </a:p>
          </p:txBody>
        </p:sp>
        <p:sp>
          <p:nvSpPr>
            <p:cNvPr id="66" name="Freeform: Shape 65">
              <a:extLst>
                <a:ext uri="{FF2B5EF4-FFF2-40B4-BE49-F238E27FC236}">
                  <a16:creationId xmlns:a16="http://schemas.microsoft.com/office/drawing/2014/main" id="{A3AE18E5-A02F-40DE-8341-C45B4B2DA52E}"/>
                </a:ext>
              </a:extLst>
            </p:cNvPr>
            <p:cNvSpPr/>
            <p:nvPr/>
          </p:nvSpPr>
          <p:spPr>
            <a:xfrm>
              <a:off x="5302425" y="2655449"/>
              <a:ext cx="1631597" cy="1570475"/>
            </a:xfrm>
            <a:custGeom>
              <a:avLst/>
              <a:gdLst>
                <a:gd name="connsiteX0" fmla="*/ 1014871 w 1631597"/>
                <a:gd name="connsiteY0" fmla="*/ 1570476 h 1570475"/>
                <a:gd name="connsiteX1" fmla="*/ 892951 w 1631597"/>
                <a:gd name="connsiteY1" fmla="*/ 1513326 h 1570475"/>
                <a:gd name="connsiteX2" fmla="*/ 37606 w 1631597"/>
                <a:gd name="connsiteY2" fmla="*/ 494151 h 1570475"/>
                <a:gd name="connsiteX3" fmla="*/ 9984 w 1631597"/>
                <a:gd name="connsiteY3" fmla="*/ 336988 h 1570475"/>
                <a:gd name="connsiteX4" fmla="*/ 132856 w 1631597"/>
                <a:gd name="connsiteY4" fmla="*/ 234118 h 1570475"/>
                <a:gd name="connsiteX5" fmla="*/ 1443496 w 1631597"/>
                <a:gd name="connsiteY5" fmla="*/ 2660 h 1570475"/>
                <a:gd name="connsiteX6" fmla="*/ 1593991 w 1631597"/>
                <a:gd name="connsiteY6" fmla="*/ 56953 h 1570475"/>
                <a:gd name="connsiteX7" fmla="*/ 1621614 w 1631597"/>
                <a:gd name="connsiteY7" fmla="*/ 214115 h 1570475"/>
                <a:gd name="connsiteX8" fmla="*/ 1166319 w 1631597"/>
                <a:gd name="connsiteY8" fmla="*/ 1464748 h 1570475"/>
                <a:gd name="connsiteX9" fmla="*/ 1043446 w 1631597"/>
                <a:gd name="connsiteY9" fmla="*/ 1567618 h 1570475"/>
                <a:gd name="connsiteX10" fmla="*/ 1014871 w 1631597"/>
                <a:gd name="connsiteY10" fmla="*/ 1570476 h 1570475"/>
                <a:gd name="connsiteX11" fmla="*/ 1471119 w 1631597"/>
                <a:gd name="connsiteY11" fmla="*/ 6470 h 1570475"/>
                <a:gd name="connsiteX12" fmla="*/ 1443496 w 1631597"/>
                <a:gd name="connsiteY12" fmla="*/ 9328 h 1570475"/>
                <a:gd name="connsiteX13" fmla="*/ 133809 w 1631597"/>
                <a:gd name="connsiteY13" fmla="*/ 239833 h 1570475"/>
                <a:gd name="connsiteX14" fmla="*/ 15699 w 1631597"/>
                <a:gd name="connsiteY14" fmla="*/ 338893 h 1570475"/>
                <a:gd name="connsiteX15" fmla="*/ 42369 w 1631597"/>
                <a:gd name="connsiteY15" fmla="*/ 491293 h 1570475"/>
                <a:gd name="connsiteX16" fmla="*/ 897714 w 1631597"/>
                <a:gd name="connsiteY16" fmla="*/ 1510468 h 1570475"/>
                <a:gd name="connsiteX17" fmla="*/ 1042494 w 1631597"/>
                <a:gd name="connsiteY17" fmla="*/ 1562856 h 1570475"/>
                <a:gd name="connsiteX18" fmla="*/ 1160604 w 1631597"/>
                <a:gd name="connsiteY18" fmla="*/ 1463796 h 1570475"/>
                <a:gd name="connsiteX19" fmla="*/ 1163461 w 1631597"/>
                <a:gd name="connsiteY19" fmla="*/ 1464748 h 1570475"/>
                <a:gd name="connsiteX20" fmla="*/ 1160604 w 1631597"/>
                <a:gd name="connsiteY20" fmla="*/ 1463796 h 1570475"/>
                <a:gd name="connsiteX21" fmla="*/ 1615899 w 1631597"/>
                <a:gd name="connsiteY21" fmla="*/ 213163 h 1570475"/>
                <a:gd name="connsiteX22" fmla="*/ 1589229 w 1631597"/>
                <a:gd name="connsiteY22" fmla="*/ 60763 h 1570475"/>
                <a:gd name="connsiteX23" fmla="*/ 1471119 w 1631597"/>
                <a:gd name="connsiteY23" fmla="*/ 6470 h 1570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1597" h="1570475">
                  <a:moveTo>
                    <a:pt x="1014871" y="1570476"/>
                  </a:moveTo>
                  <a:cubicBezTo>
                    <a:pt x="968199" y="1570476"/>
                    <a:pt x="924384" y="1550473"/>
                    <a:pt x="892951" y="1513326"/>
                  </a:cubicBezTo>
                  <a:lnTo>
                    <a:pt x="37606" y="494151"/>
                  </a:lnTo>
                  <a:cubicBezTo>
                    <a:pt x="459" y="450336"/>
                    <a:pt x="-10019" y="391281"/>
                    <a:pt x="9984" y="336988"/>
                  </a:cubicBezTo>
                  <a:cubicBezTo>
                    <a:pt x="29986" y="282695"/>
                    <a:pt x="75706" y="244595"/>
                    <a:pt x="132856" y="234118"/>
                  </a:cubicBezTo>
                  <a:lnTo>
                    <a:pt x="1443496" y="2660"/>
                  </a:lnTo>
                  <a:cubicBezTo>
                    <a:pt x="1500646" y="-7817"/>
                    <a:pt x="1556844" y="13138"/>
                    <a:pt x="1593991" y="56953"/>
                  </a:cubicBezTo>
                  <a:cubicBezTo>
                    <a:pt x="1631139" y="100768"/>
                    <a:pt x="1641616" y="159823"/>
                    <a:pt x="1621614" y="214115"/>
                  </a:cubicBezTo>
                  <a:lnTo>
                    <a:pt x="1166319" y="1464748"/>
                  </a:lnTo>
                  <a:cubicBezTo>
                    <a:pt x="1146316" y="1519041"/>
                    <a:pt x="1100596" y="1557141"/>
                    <a:pt x="1043446" y="1567618"/>
                  </a:cubicBezTo>
                  <a:cubicBezTo>
                    <a:pt x="1033921" y="1569523"/>
                    <a:pt x="1024396" y="1570476"/>
                    <a:pt x="1014871" y="1570476"/>
                  </a:cubicBezTo>
                  <a:close/>
                  <a:moveTo>
                    <a:pt x="1471119" y="6470"/>
                  </a:moveTo>
                  <a:cubicBezTo>
                    <a:pt x="1461594" y="6470"/>
                    <a:pt x="1453021" y="7423"/>
                    <a:pt x="1443496" y="9328"/>
                  </a:cubicBezTo>
                  <a:lnTo>
                    <a:pt x="133809" y="239833"/>
                  </a:lnTo>
                  <a:cubicBezTo>
                    <a:pt x="78564" y="249358"/>
                    <a:pt x="34749" y="286506"/>
                    <a:pt x="15699" y="338893"/>
                  </a:cubicBezTo>
                  <a:cubicBezTo>
                    <a:pt x="-3351" y="391281"/>
                    <a:pt x="6174" y="448430"/>
                    <a:pt x="42369" y="491293"/>
                  </a:cubicBezTo>
                  <a:lnTo>
                    <a:pt x="897714" y="1510468"/>
                  </a:lnTo>
                  <a:cubicBezTo>
                    <a:pt x="933909" y="1553331"/>
                    <a:pt x="988201" y="1573333"/>
                    <a:pt x="1042494" y="1562856"/>
                  </a:cubicBezTo>
                  <a:cubicBezTo>
                    <a:pt x="1097739" y="1553331"/>
                    <a:pt x="1141554" y="1516183"/>
                    <a:pt x="1160604" y="1463796"/>
                  </a:cubicBezTo>
                  <a:lnTo>
                    <a:pt x="1163461" y="1464748"/>
                  </a:lnTo>
                  <a:lnTo>
                    <a:pt x="1160604" y="1463796"/>
                  </a:lnTo>
                  <a:lnTo>
                    <a:pt x="1615899" y="213163"/>
                  </a:lnTo>
                  <a:cubicBezTo>
                    <a:pt x="1634949" y="160775"/>
                    <a:pt x="1625424" y="103625"/>
                    <a:pt x="1589229" y="60763"/>
                  </a:cubicBezTo>
                  <a:cubicBezTo>
                    <a:pt x="1558749" y="25520"/>
                    <a:pt x="1515886" y="6470"/>
                    <a:pt x="1471119" y="6470"/>
                  </a:cubicBezTo>
                  <a:close/>
                </a:path>
              </a:pathLst>
            </a:custGeom>
            <a:grpFill/>
            <a:ln w="9525" cap="flat">
              <a:noFill/>
              <a:prstDash val="solid"/>
              <a:miter/>
            </a:ln>
          </p:spPr>
          <p:txBody>
            <a:bodyPr rtlCol="0" anchor="ctr"/>
            <a:lstStyle/>
            <a:p>
              <a:endParaRPr lang="en-US" sz="1730" dirty="0"/>
            </a:p>
          </p:txBody>
        </p:sp>
        <p:sp>
          <p:nvSpPr>
            <p:cNvPr id="67" name="Freeform: Shape 66">
              <a:extLst>
                <a:ext uri="{FF2B5EF4-FFF2-40B4-BE49-F238E27FC236}">
                  <a16:creationId xmlns:a16="http://schemas.microsoft.com/office/drawing/2014/main" id="{54B1BE0D-C50F-42D3-A3BE-D285180D9CB2}"/>
                </a:ext>
              </a:extLst>
            </p:cNvPr>
            <p:cNvSpPr/>
            <p:nvPr/>
          </p:nvSpPr>
          <p:spPr>
            <a:xfrm>
              <a:off x="5490992" y="2665438"/>
              <a:ext cx="1634512" cy="1562390"/>
            </a:xfrm>
            <a:custGeom>
              <a:avLst/>
              <a:gdLst>
                <a:gd name="connsiteX0" fmla="*/ 637710 w 1634512"/>
                <a:gd name="connsiteY0" fmla="*/ 1562391 h 1562390"/>
                <a:gd name="connsiteX1" fmla="*/ 611992 w 1634512"/>
                <a:gd name="connsiteY1" fmla="*/ 1560486 h 1562390"/>
                <a:gd name="connsiteX2" fmla="*/ 488167 w 1634512"/>
                <a:gd name="connsiteY2" fmla="*/ 1459521 h 1562390"/>
                <a:gd name="connsiteX3" fmla="*/ 10965 w 1634512"/>
                <a:gd name="connsiteY3" fmla="*/ 217461 h 1562390"/>
                <a:gd name="connsiteX4" fmla="*/ 35730 w 1634512"/>
                <a:gd name="connsiteY4" fmla="*/ 59346 h 1562390"/>
                <a:gd name="connsiteX5" fmla="*/ 185272 w 1634512"/>
                <a:gd name="connsiteY5" fmla="*/ 2196 h 1562390"/>
                <a:gd name="connsiteX6" fmla="*/ 1499723 w 1634512"/>
                <a:gd name="connsiteY6" fmla="*/ 209841 h 1562390"/>
                <a:gd name="connsiteX7" fmla="*/ 1623548 w 1634512"/>
                <a:gd name="connsiteY7" fmla="*/ 310806 h 1562390"/>
                <a:gd name="connsiteX8" fmla="*/ 1598782 w 1634512"/>
                <a:gd name="connsiteY8" fmla="*/ 468921 h 1562390"/>
                <a:gd name="connsiteX9" fmla="*/ 761535 w 1634512"/>
                <a:gd name="connsiteY9" fmla="*/ 1502383 h 1562390"/>
                <a:gd name="connsiteX10" fmla="*/ 759630 w 1634512"/>
                <a:gd name="connsiteY10" fmla="*/ 1500478 h 1562390"/>
                <a:gd name="connsiteX11" fmla="*/ 761535 w 1634512"/>
                <a:gd name="connsiteY11" fmla="*/ 1502383 h 1562390"/>
                <a:gd name="connsiteX12" fmla="*/ 637710 w 1634512"/>
                <a:gd name="connsiteY12" fmla="*/ 1562391 h 1562390"/>
                <a:gd name="connsiteX13" fmla="*/ 159555 w 1634512"/>
                <a:gd name="connsiteY13" fmla="*/ 6006 h 1562390"/>
                <a:gd name="connsiteX14" fmla="*/ 40492 w 1634512"/>
                <a:gd name="connsiteY14" fmla="*/ 63156 h 1562390"/>
                <a:gd name="connsiteX15" fmla="*/ 16680 w 1634512"/>
                <a:gd name="connsiteY15" fmla="*/ 215556 h 1562390"/>
                <a:gd name="connsiteX16" fmla="*/ 493882 w 1634512"/>
                <a:gd name="connsiteY16" fmla="*/ 1457616 h 1562390"/>
                <a:gd name="connsiteX17" fmla="*/ 613897 w 1634512"/>
                <a:gd name="connsiteY17" fmla="*/ 1554771 h 1562390"/>
                <a:gd name="connsiteX18" fmla="*/ 757725 w 1634512"/>
                <a:gd name="connsiteY18" fmla="*/ 1499526 h 1562390"/>
                <a:gd name="connsiteX19" fmla="*/ 1594020 w 1634512"/>
                <a:gd name="connsiteY19" fmla="*/ 465111 h 1562390"/>
                <a:gd name="connsiteX20" fmla="*/ 1617832 w 1634512"/>
                <a:gd name="connsiteY20" fmla="*/ 312711 h 1562390"/>
                <a:gd name="connsiteX21" fmla="*/ 1497817 w 1634512"/>
                <a:gd name="connsiteY21" fmla="*/ 215556 h 1562390"/>
                <a:gd name="connsiteX22" fmla="*/ 184320 w 1634512"/>
                <a:gd name="connsiteY22" fmla="*/ 7911 h 1562390"/>
                <a:gd name="connsiteX23" fmla="*/ 159555 w 1634512"/>
                <a:gd name="connsiteY23" fmla="*/ 6006 h 1562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34512" h="1562390">
                  <a:moveTo>
                    <a:pt x="637710" y="1562391"/>
                  </a:moveTo>
                  <a:cubicBezTo>
                    <a:pt x="629137" y="1562391"/>
                    <a:pt x="620565" y="1561438"/>
                    <a:pt x="611992" y="1560486"/>
                  </a:cubicBezTo>
                  <a:cubicBezTo>
                    <a:pt x="554842" y="1551913"/>
                    <a:pt x="508170" y="1513813"/>
                    <a:pt x="488167" y="1459521"/>
                  </a:cubicBezTo>
                  <a:lnTo>
                    <a:pt x="10965" y="217461"/>
                  </a:lnTo>
                  <a:cubicBezTo>
                    <a:pt x="-9990" y="163168"/>
                    <a:pt x="-465" y="104113"/>
                    <a:pt x="35730" y="59346"/>
                  </a:cubicBezTo>
                  <a:cubicBezTo>
                    <a:pt x="71925" y="14578"/>
                    <a:pt x="128122" y="-7329"/>
                    <a:pt x="185272" y="2196"/>
                  </a:cubicBezTo>
                  <a:lnTo>
                    <a:pt x="1499723" y="209841"/>
                  </a:lnTo>
                  <a:cubicBezTo>
                    <a:pt x="1556873" y="218413"/>
                    <a:pt x="1603545" y="256513"/>
                    <a:pt x="1623548" y="310806"/>
                  </a:cubicBezTo>
                  <a:cubicBezTo>
                    <a:pt x="1644502" y="365098"/>
                    <a:pt x="1634977" y="424153"/>
                    <a:pt x="1598782" y="468921"/>
                  </a:cubicBezTo>
                  <a:lnTo>
                    <a:pt x="761535" y="1502383"/>
                  </a:lnTo>
                  <a:lnTo>
                    <a:pt x="759630" y="1500478"/>
                  </a:lnTo>
                  <a:lnTo>
                    <a:pt x="761535" y="1502383"/>
                  </a:lnTo>
                  <a:cubicBezTo>
                    <a:pt x="730102" y="1541436"/>
                    <a:pt x="685335" y="1562391"/>
                    <a:pt x="637710" y="1562391"/>
                  </a:cubicBezTo>
                  <a:close/>
                  <a:moveTo>
                    <a:pt x="159555" y="6006"/>
                  </a:moveTo>
                  <a:cubicBezTo>
                    <a:pt x="113835" y="6006"/>
                    <a:pt x="70020" y="26008"/>
                    <a:pt x="40492" y="63156"/>
                  </a:cubicBezTo>
                  <a:cubicBezTo>
                    <a:pt x="5250" y="106971"/>
                    <a:pt x="-3323" y="163168"/>
                    <a:pt x="16680" y="215556"/>
                  </a:cubicBezTo>
                  <a:lnTo>
                    <a:pt x="493882" y="1457616"/>
                  </a:lnTo>
                  <a:cubicBezTo>
                    <a:pt x="513885" y="1510003"/>
                    <a:pt x="558652" y="1546198"/>
                    <a:pt x="613897" y="1554771"/>
                  </a:cubicBezTo>
                  <a:cubicBezTo>
                    <a:pt x="669142" y="1563343"/>
                    <a:pt x="722482" y="1542388"/>
                    <a:pt x="757725" y="1499526"/>
                  </a:cubicBezTo>
                  <a:lnTo>
                    <a:pt x="1594020" y="465111"/>
                  </a:lnTo>
                  <a:cubicBezTo>
                    <a:pt x="1629262" y="421296"/>
                    <a:pt x="1637835" y="365098"/>
                    <a:pt x="1617832" y="312711"/>
                  </a:cubicBezTo>
                  <a:cubicBezTo>
                    <a:pt x="1597830" y="260323"/>
                    <a:pt x="1553062" y="224128"/>
                    <a:pt x="1497817" y="215556"/>
                  </a:cubicBezTo>
                  <a:lnTo>
                    <a:pt x="184320" y="7911"/>
                  </a:lnTo>
                  <a:cubicBezTo>
                    <a:pt x="175747" y="6958"/>
                    <a:pt x="167175" y="6006"/>
                    <a:pt x="159555" y="6006"/>
                  </a:cubicBezTo>
                  <a:close/>
                </a:path>
              </a:pathLst>
            </a:custGeom>
            <a:grpFill/>
            <a:ln w="9525" cap="flat">
              <a:noFill/>
              <a:prstDash val="solid"/>
              <a:miter/>
            </a:ln>
          </p:spPr>
          <p:txBody>
            <a:bodyPr rtlCol="0" anchor="ctr"/>
            <a:lstStyle/>
            <a:p>
              <a:endParaRPr lang="en-US" sz="1730" dirty="0"/>
            </a:p>
          </p:txBody>
        </p:sp>
        <p:sp>
          <p:nvSpPr>
            <p:cNvPr id="68" name="Freeform: Shape 67">
              <a:extLst>
                <a:ext uri="{FF2B5EF4-FFF2-40B4-BE49-F238E27FC236}">
                  <a16:creationId xmlns:a16="http://schemas.microsoft.com/office/drawing/2014/main" id="{4AC3DEFB-97DD-4FF8-B76B-919126D6964B}"/>
                </a:ext>
              </a:extLst>
            </p:cNvPr>
            <p:cNvSpPr/>
            <p:nvPr/>
          </p:nvSpPr>
          <p:spPr>
            <a:xfrm>
              <a:off x="5740942" y="2518472"/>
              <a:ext cx="1494657" cy="1649348"/>
            </a:xfrm>
            <a:custGeom>
              <a:avLst/>
              <a:gdLst>
                <a:gd name="connsiteX0" fmla="*/ 206785 w 1494657"/>
                <a:gd name="connsiteY0" fmla="*/ 1649349 h 1649348"/>
                <a:gd name="connsiteX1" fmla="*/ 131537 w 1494657"/>
                <a:gd name="connsiteY1" fmla="*/ 1630299 h 1649348"/>
                <a:gd name="connsiteX2" fmla="*/ 46765 w 1494657"/>
                <a:gd name="connsiteY2" fmla="*/ 1495044 h 1649348"/>
                <a:gd name="connsiteX3" fmla="*/ 92 w 1494657"/>
                <a:gd name="connsiteY3" fmla="*/ 165354 h 1649348"/>
                <a:gd name="connsiteX4" fmla="*/ 75340 w 1494657"/>
                <a:gd name="connsiteY4" fmla="*/ 24384 h 1649348"/>
                <a:gd name="connsiteX5" fmla="*/ 235360 w 1494657"/>
                <a:gd name="connsiteY5" fmla="*/ 18669 h 1649348"/>
                <a:gd name="connsiteX6" fmla="*/ 1409792 w 1494657"/>
                <a:gd name="connsiteY6" fmla="*/ 643509 h 1649348"/>
                <a:gd name="connsiteX7" fmla="*/ 1494565 w 1494657"/>
                <a:gd name="connsiteY7" fmla="*/ 778764 h 1649348"/>
                <a:gd name="connsiteX8" fmla="*/ 1419317 w 1494657"/>
                <a:gd name="connsiteY8" fmla="*/ 919734 h 1649348"/>
                <a:gd name="connsiteX9" fmla="*/ 291557 w 1494657"/>
                <a:gd name="connsiteY9" fmla="*/ 1624584 h 1649348"/>
                <a:gd name="connsiteX10" fmla="*/ 206785 w 1494657"/>
                <a:gd name="connsiteY10" fmla="*/ 1649349 h 1649348"/>
                <a:gd name="connsiteX11" fmla="*/ 160112 w 1494657"/>
                <a:gd name="connsiteY11" fmla="*/ 4381 h 1649348"/>
                <a:gd name="connsiteX12" fmla="*/ 78197 w 1494657"/>
                <a:gd name="connsiteY12" fmla="*/ 28194 h 1649348"/>
                <a:gd name="connsiteX13" fmla="*/ 5807 w 1494657"/>
                <a:gd name="connsiteY13" fmla="*/ 164402 h 1649348"/>
                <a:gd name="connsiteX14" fmla="*/ 52480 w 1494657"/>
                <a:gd name="connsiteY14" fmla="*/ 1494092 h 1649348"/>
                <a:gd name="connsiteX15" fmla="*/ 134395 w 1494657"/>
                <a:gd name="connsiteY15" fmla="*/ 1624584 h 1649348"/>
                <a:gd name="connsiteX16" fmla="*/ 288700 w 1494657"/>
                <a:gd name="connsiteY16" fmla="*/ 1618869 h 1649348"/>
                <a:gd name="connsiteX17" fmla="*/ 290605 w 1494657"/>
                <a:gd name="connsiteY17" fmla="*/ 1620774 h 1649348"/>
                <a:gd name="connsiteX18" fmla="*/ 288700 w 1494657"/>
                <a:gd name="connsiteY18" fmla="*/ 1618869 h 1649348"/>
                <a:gd name="connsiteX19" fmla="*/ 1416460 w 1494657"/>
                <a:gd name="connsiteY19" fmla="*/ 914019 h 1649348"/>
                <a:gd name="connsiteX20" fmla="*/ 1488850 w 1494657"/>
                <a:gd name="connsiteY20" fmla="*/ 777812 h 1649348"/>
                <a:gd name="connsiteX21" fmla="*/ 1406935 w 1494657"/>
                <a:gd name="connsiteY21" fmla="*/ 647319 h 1649348"/>
                <a:gd name="connsiteX22" fmla="*/ 232502 w 1494657"/>
                <a:gd name="connsiteY22" fmla="*/ 23431 h 1649348"/>
                <a:gd name="connsiteX23" fmla="*/ 160112 w 1494657"/>
                <a:gd name="connsiteY23" fmla="*/ 4381 h 1649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494657" h="1649348">
                  <a:moveTo>
                    <a:pt x="206785" y="1649349"/>
                  </a:moveTo>
                  <a:cubicBezTo>
                    <a:pt x="181067" y="1649349"/>
                    <a:pt x="155350" y="1642682"/>
                    <a:pt x="131537" y="1630299"/>
                  </a:cubicBezTo>
                  <a:cubicBezTo>
                    <a:pt x="80102" y="1603629"/>
                    <a:pt x="48670" y="1552194"/>
                    <a:pt x="46765" y="1495044"/>
                  </a:cubicBezTo>
                  <a:lnTo>
                    <a:pt x="92" y="165354"/>
                  </a:lnTo>
                  <a:cubicBezTo>
                    <a:pt x="-1813" y="107252"/>
                    <a:pt x="25810" y="54864"/>
                    <a:pt x="75340" y="24384"/>
                  </a:cubicBezTo>
                  <a:cubicBezTo>
                    <a:pt x="123917" y="-6096"/>
                    <a:pt x="183925" y="-8001"/>
                    <a:pt x="235360" y="18669"/>
                  </a:cubicBezTo>
                  <a:lnTo>
                    <a:pt x="1409792" y="643509"/>
                  </a:lnTo>
                  <a:cubicBezTo>
                    <a:pt x="1461228" y="670179"/>
                    <a:pt x="1492660" y="721614"/>
                    <a:pt x="1494565" y="778764"/>
                  </a:cubicBezTo>
                  <a:cubicBezTo>
                    <a:pt x="1496470" y="836867"/>
                    <a:pt x="1468848" y="889254"/>
                    <a:pt x="1419317" y="919734"/>
                  </a:cubicBezTo>
                  <a:lnTo>
                    <a:pt x="291557" y="1624584"/>
                  </a:lnTo>
                  <a:cubicBezTo>
                    <a:pt x="264887" y="1640777"/>
                    <a:pt x="236312" y="1649349"/>
                    <a:pt x="206785" y="1649349"/>
                  </a:cubicBezTo>
                  <a:close/>
                  <a:moveTo>
                    <a:pt x="160112" y="4381"/>
                  </a:moveTo>
                  <a:cubicBezTo>
                    <a:pt x="131537" y="4381"/>
                    <a:pt x="103915" y="12002"/>
                    <a:pt x="78197" y="28194"/>
                  </a:cubicBezTo>
                  <a:cubicBezTo>
                    <a:pt x="30572" y="57722"/>
                    <a:pt x="3902" y="109157"/>
                    <a:pt x="5807" y="164402"/>
                  </a:cubicBezTo>
                  <a:lnTo>
                    <a:pt x="52480" y="1494092"/>
                  </a:lnTo>
                  <a:cubicBezTo>
                    <a:pt x="54385" y="1550289"/>
                    <a:pt x="84865" y="1598867"/>
                    <a:pt x="134395" y="1624584"/>
                  </a:cubicBezTo>
                  <a:cubicBezTo>
                    <a:pt x="183925" y="1651254"/>
                    <a:pt x="241075" y="1648397"/>
                    <a:pt x="288700" y="1618869"/>
                  </a:cubicBezTo>
                  <a:lnTo>
                    <a:pt x="290605" y="1620774"/>
                  </a:lnTo>
                  <a:lnTo>
                    <a:pt x="288700" y="1618869"/>
                  </a:lnTo>
                  <a:lnTo>
                    <a:pt x="1416460" y="914019"/>
                  </a:lnTo>
                  <a:cubicBezTo>
                    <a:pt x="1464085" y="884492"/>
                    <a:pt x="1490755" y="833057"/>
                    <a:pt x="1488850" y="777812"/>
                  </a:cubicBezTo>
                  <a:cubicBezTo>
                    <a:pt x="1486945" y="721614"/>
                    <a:pt x="1456465" y="673037"/>
                    <a:pt x="1406935" y="647319"/>
                  </a:cubicBezTo>
                  <a:lnTo>
                    <a:pt x="232502" y="23431"/>
                  </a:lnTo>
                  <a:cubicBezTo>
                    <a:pt x="209642" y="11049"/>
                    <a:pt x="184877" y="4381"/>
                    <a:pt x="160112" y="4381"/>
                  </a:cubicBezTo>
                  <a:close/>
                </a:path>
              </a:pathLst>
            </a:custGeom>
            <a:grpFill/>
            <a:ln w="9525" cap="flat">
              <a:noFill/>
              <a:prstDash val="solid"/>
              <a:miter/>
            </a:ln>
          </p:spPr>
          <p:txBody>
            <a:bodyPr rtlCol="0" anchor="ctr"/>
            <a:lstStyle/>
            <a:p>
              <a:endParaRPr lang="en-US" sz="1730" dirty="0"/>
            </a:p>
          </p:txBody>
        </p:sp>
        <p:sp>
          <p:nvSpPr>
            <p:cNvPr id="69" name="Freeform: Shape 68">
              <a:extLst>
                <a:ext uri="{FF2B5EF4-FFF2-40B4-BE49-F238E27FC236}">
                  <a16:creationId xmlns:a16="http://schemas.microsoft.com/office/drawing/2014/main" id="{F623C448-0661-484F-B7A8-47CBF1594BD4}"/>
                </a:ext>
              </a:extLst>
            </p:cNvPr>
            <p:cNvSpPr/>
            <p:nvPr/>
          </p:nvSpPr>
          <p:spPr>
            <a:xfrm>
              <a:off x="5636186" y="2459480"/>
              <a:ext cx="1616538" cy="1592136"/>
            </a:xfrm>
            <a:custGeom>
              <a:avLst/>
              <a:gdLst>
                <a:gd name="connsiteX0" fmla="*/ 159141 w 1616538"/>
                <a:gd name="connsiteY0" fmla="*/ 1592136 h 1592136"/>
                <a:gd name="connsiteX1" fmla="*/ 42936 w 1616538"/>
                <a:gd name="connsiteY1" fmla="*/ 1541654 h 1592136"/>
                <a:gd name="connsiteX2" fmla="*/ 6741 w 1616538"/>
                <a:gd name="connsiteY2" fmla="*/ 1385444 h 1592136"/>
                <a:gd name="connsiteX3" fmla="*/ 396313 w 1616538"/>
                <a:gd name="connsiteY3" fmla="*/ 112904 h 1592136"/>
                <a:gd name="connsiteX4" fmla="*/ 513471 w 1616538"/>
                <a:gd name="connsiteY4" fmla="*/ 4319 h 1592136"/>
                <a:gd name="connsiteX5" fmla="*/ 665871 w 1616538"/>
                <a:gd name="connsiteY5" fmla="*/ 50991 h 1592136"/>
                <a:gd name="connsiteX6" fmla="*/ 1573603 w 1616538"/>
                <a:gd name="connsiteY6" fmla="*/ 1024446 h 1592136"/>
                <a:gd name="connsiteX7" fmla="*/ 1609798 w 1616538"/>
                <a:gd name="connsiteY7" fmla="*/ 1180656 h 1592136"/>
                <a:gd name="connsiteX8" fmla="*/ 1492641 w 1616538"/>
                <a:gd name="connsiteY8" fmla="*/ 1289241 h 1592136"/>
                <a:gd name="connsiteX9" fmla="*/ 196288 w 1616538"/>
                <a:gd name="connsiteY9" fmla="*/ 1588326 h 1592136"/>
                <a:gd name="connsiteX10" fmla="*/ 195336 w 1616538"/>
                <a:gd name="connsiteY10" fmla="*/ 1585469 h 1592136"/>
                <a:gd name="connsiteX11" fmla="*/ 196288 w 1616538"/>
                <a:gd name="connsiteY11" fmla="*/ 1588326 h 1592136"/>
                <a:gd name="connsiteX12" fmla="*/ 159141 w 1616538"/>
                <a:gd name="connsiteY12" fmla="*/ 1592136 h 1592136"/>
                <a:gd name="connsiteX13" fmla="*/ 549666 w 1616538"/>
                <a:gd name="connsiteY13" fmla="*/ 5271 h 1592136"/>
                <a:gd name="connsiteX14" fmla="*/ 514423 w 1616538"/>
                <a:gd name="connsiteY14" fmla="*/ 9081 h 1592136"/>
                <a:gd name="connsiteX15" fmla="*/ 401076 w 1616538"/>
                <a:gd name="connsiteY15" fmla="*/ 114809 h 1592136"/>
                <a:gd name="connsiteX16" fmla="*/ 12456 w 1616538"/>
                <a:gd name="connsiteY16" fmla="*/ 1387349 h 1592136"/>
                <a:gd name="connsiteX17" fmla="*/ 46746 w 1616538"/>
                <a:gd name="connsiteY17" fmla="*/ 1537844 h 1592136"/>
                <a:gd name="connsiteX18" fmla="*/ 194383 w 1616538"/>
                <a:gd name="connsiteY18" fmla="*/ 1582611 h 1592136"/>
                <a:gd name="connsiteX19" fmla="*/ 1490736 w 1616538"/>
                <a:gd name="connsiteY19" fmla="*/ 1283526 h 1592136"/>
                <a:gd name="connsiteX20" fmla="*/ 1604083 w 1616538"/>
                <a:gd name="connsiteY20" fmla="*/ 1177799 h 1592136"/>
                <a:gd name="connsiteX21" fmla="*/ 1569793 w 1616538"/>
                <a:gd name="connsiteY21" fmla="*/ 1027304 h 1592136"/>
                <a:gd name="connsiteX22" fmla="*/ 662061 w 1616538"/>
                <a:gd name="connsiteY22" fmla="*/ 54801 h 1592136"/>
                <a:gd name="connsiteX23" fmla="*/ 549666 w 1616538"/>
                <a:gd name="connsiteY23" fmla="*/ 5271 h 1592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616538" h="1592136">
                  <a:moveTo>
                    <a:pt x="159141" y="1592136"/>
                  </a:moveTo>
                  <a:cubicBezTo>
                    <a:pt x="115326" y="1592136"/>
                    <a:pt x="73416" y="1574039"/>
                    <a:pt x="42936" y="1541654"/>
                  </a:cubicBezTo>
                  <a:cubicBezTo>
                    <a:pt x="3883" y="1499744"/>
                    <a:pt x="-9452" y="1441641"/>
                    <a:pt x="6741" y="1385444"/>
                  </a:cubicBezTo>
                  <a:lnTo>
                    <a:pt x="396313" y="112904"/>
                  </a:lnTo>
                  <a:cubicBezTo>
                    <a:pt x="413458" y="57659"/>
                    <a:pt x="457273" y="16701"/>
                    <a:pt x="513471" y="4319"/>
                  </a:cubicBezTo>
                  <a:cubicBezTo>
                    <a:pt x="569668" y="-9016"/>
                    <a:pt x="626818" y="9081"/>
                    <a:pt x="665871" y="50991"/>
                  </a:cubicBezTo>
                  <a:lnTo>
                    <a:pt x="1573603" y="1024446"/>
                  </a:lnTo>
                  <a:cubicBezTo>
                    <a:pt x="1612656" y="1066356"/>
                    <a:pt x="1625991" y="1124459"/>
                    <a:pt x="1609798" y="1180656"/>
                  </a:cubicBezTo>
                  <a:cubicBezTo>
                    <a:pt x="1592653" y="1235901"/>
                    <a:pt x="1548838" y="1276859"/>
                    <a:pt x="1492641" y="1289241"/>
                  </a:cubicBezTo>
                  <a:lnTo>
                    <a:pt x="196288" y="1588326"/>
                  </a:lnTo>
                  <a:lnTo>
                    <a:pt x="195336" y="1585469"/>
                  </a:lnTo>
                  <a:lnTo>
                    <a:pt x="196288" y="1588326"/>
                  </a:lnTo>
                  <a:cubicBezTo>
                    <a:pt x="183905" y="1591184"/>
                    <a:pt x="171523" y="1592136"/>
                    <a:pt x="159141" y="1592136"/>
                  </a:cubicBezTo>
                  <a:close/>
                  <a:moveTo>
                    <a:pt x="549666" y="5271"/>
                  </a:moveTo>
                  <a:cubicBezTo>
                    <a:pt x="538236" y="5271"/>
                    <a:pt x="525853" y="6224"/>
                    <a:pt x="514423" y="9081"/>
                  </a:cubicBezTo>
                  <a:cubicBezTo>
                    <a:pt x="460131" y="21464"/>
                    <a:pt x="418221" y="60516"/>
                    <a:pt x="401076" y="114809"/>
                  </a:cubicBezTo>
                  <a:lnTo>
                    <a:pt x="12456" y="1387349"/>
                  </a:lnTo>
                  <a:cubicBezTo>
                    <a:pt x="-3737" y="1440689"/>
                    <a:pt x="8646" y="1496886"/>
                    <a:pt x="46746" y="1537844"/>
                  </a:cubicBezTo>
                  <a:cubicBezTo>
                    <a:pt x="84846" y="1578801"/>
                    <a:pt x="140091" y="1595946"/>
                    <a:pt x="194383" y="1582611"/>
                  </a:cubicBezTo>
                  <a:lnTo>
                    <a:pt x="1490736" y="1283526"/>
                  </a:lnTo>
                  <a:cubicBezTo>
                    <a:pt x="1545028" y="1271144"/>
                    <a:pt x="1586938" y="1232091"/>
                    <a:pt x="1604083" y="1177799"/>
                  </a:cubicBezTo>
                  <a:cubicBezTo>
                    <a:pt x="1620276" y="1124459"/>
                    <a:pt x="1606941" y="1068261"/>
                    <a:pt x="1569793" y="1027304"/>
                  </a:cubicBezTo>
                  <a:lnTo>
                    <a:pt x="662061" y="54801"/>
                  </a:lnTo>
                  <a:cubicBezTo>
                    <a:pt x="632533" y="22416"/>
                    <a:pt x="592528" y="5271"/>
                    <a:pt x="549666" y="5271"/>
                  </a:cubicBezTo>
                  <a:close/>
                </a:path>
              </a:pathLst>
            </a:custGeom>
            <a:grpFill/>
            <a:ln w="9525" cap="flat">
              <a:noFill/>
              <a:prstDash val="solid"/>
              <a:miter/>
            </a:ln>
          </p:spPr>
          <p:txBody>
            <a:bodyPr rtlCol="0" anchor="ctr"/>
            <a:lstStyle/>
            <a:p>
              <a:endParaRPr lang="en-US" sz="1730" dirty="0"/>
            </a:p>
          </p:txBody>
        </p:sp>
        <p:sp>
          <p:nvSpPr>
            <p:cNvPr id="70" name="Freeform: Shape 69">
              <a:extLst>
                <a:ext uri="{FF2B5EF4-FFF2-40B4-BE49-F238E27FC236}">
                  <a16:creationId xmlns:a16="http://schemas.microsoft.com/office/drawing/2014/main" id="{188BFF0F-1D22-4EED-8860-C0B3607D7819}"/>
                </a:ext>
              </a:extLst>
            </p:cNvPr>
            <p:cNvSpPr/>
            <p:nvPr/>
          </p:nvSpPr>
          <p:spPr>
            <a:xfrm>
              <a:off x="5531644" y="2497017"/>
              <a:ext cx="1643695" cy="1534597"/>
            </a:xfrm>
            <a:custGeom>
              <a:avLst/>
              <a:gdLst>
                <a:gd name="connsiteX0" fmla="*/ 1483835 w 1643695"/>
                <a:gd name="connsiteY0" fmla="*/ 1534598 h 1534597"/>
                <a:gd name="connsiteX1" fmla="*/ 1466690 w 1643695"/>
                <a:gd name="connsiteY1" fmla="*/ 1533645 h 1534597"/>
                <a:gd name="connsiteX2" fmla="*/ 143668 w 1643695"/>
                <a:gd name="connsiteY2" fmla="*/ 1395532 h 1534597"/>
                <a:gd name="connsiteX3" fmla="*/ 14128 w 1643695"/>
                <a:gd name="connsiteY3" fmla="*/ 1301235 h 1534597"/>
                <a:gd name="connsiteX4" fmla="*/ 31273 w 1643695"/>
                <a:gd name="connsiteY4" fmla="*/ 1142167 h 1534597"/>
                <a:gd name="connsiteX5" fmla="*/ 813275 w 1643695"/>
                <a:gd name="connsiteY5" fmla="*/ 65842 h 1534597"/>
                <a:gd name="connsiteX6" fmla="*/ 959008 w 1643695"/>
                <a:gd name="connsiteY6" fmla="*/ 1072 h 1534597"/>
                <a:gd name="connsiteX7" fmla="*/ 1088548 w 1643695"/>
                <a:gd name="connsiteY7" fmla="*/ 95370 h 1534597"/>
                <a:gd name="connsiteX8" fmla="*/ 1629568 w 1643695"/>
                <a:gd name="connsiteY8" fmla="*/ 1310760 h 1534597"/>
                <a:gd name="connsiteX9" fmla="*/ 1612423 w 1643695"/>
                <a:gd name="connsiteY9" fmla="*/ 1469827 h 1534597"/>
                <a:gd name="connsiteX10" fmla="*/ 1483835 w 1643695"/>
                <a:gd name="connsiteY10" fmla="*/ 1534598 h 1534597"/>
                <a:gd name="connsiteX11" fmla="*/ 940910 w 1643695"/>
                <a:gd name="connsiteY11" fmla="*/ 5835 h 1534597"/>
                <a:gd name="connsiteX12" fmla="*/ 816133 w 1643695"/>
                <a:gd name="connsiteY12" fmla="*/ 69652 h 1534597"/>
                <a:gd name="connsiteX13" fmla="*/ 34130 w 1643695"/>
                <a:gd name="connsiteY13" fmla="*/ 1145977 h 1534597"/>
                <a:gd name="connsiteX14" fmla="*/ 17938 w 1643695"/>
                <a:gd name="connsiteY14" fmla="*/ 1299330 h 1534597"/>
                <a:gd name="connsiteX15" fmla="*/ 142715 w 1643695"/>
                <a:gd name="connsiteY15" fmla="*/ 1389817 h 1534597"/>
                <a:gd name="connsiteX16" fmla="*/ 1465738 w 1643695"/>
                <a:gd name="connsiteY16" fmla="*/ 1528882 h 1534597"/>
                <a:gd name="connsiteX17" fmla="*/ 1606708 w 1643695"/>
                <a:gd name="connsiteY17" fmla="*/ 1466017 h 1534597"/>
                <a:gd name="connsiteX18" fmla="*/ 1622900 w 1643695"/>
                <a:gd name="connsiteY18" fmla="*/ 1312665 h 1534597"/>
                <a:gd name="connsiteX19" fmla="*/ 1082833 w 1643695"/>
                <a:gd name="connsiteY19" fmla="*/ 97275 h 1534597"/>
                <a:gd name="connsiteX20" fmla="*/ 958055 w 1643695"/>
                <a:gd name="connsiteY20" fmla="*/ 6787 h 1534597"/>
                <a:gd name="connsiteX21" fmla="*/ 940910 w 1643695"/>
                <a:gd name="connsiteY21" fmla="*/ 5835 h 1534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3695" h="1534597">
                  <a:moveTo>
                    <a:pt x="1483835" y="1534598"/>
                  </a:moveTo>
                  <a:cubicBezTo>
                    <a:pt x="1478120" y="1534598"/>
                    <a:pt x="1472405" y="1534598"/>
                    <a:pt x="1466690" y="1533645"/>
                  </a:cubicBezTo>
                  <a:lnTo>
                    <a:pt x="143668" y="1395532"/>
                  </a:lnTo>
                  <a:cubicBezTo>
                    <a:pt x="86518" y="1389817"/>
                    <a:pt x="37940" y="1354575"/>
                    <a:pt x="14128" y="1301235"/>
                  </a:cubicBezTo>
                  <a:cubicBezTo>
                    <a:pt x="-9685" y="1248848"/>
                    <a:pt x="-3017" y="1188840"/>
                    <a:pt x="31273" y="1142167"/>
                  </a:cubicBezTo>
                  <a:lnTo>
                    <a:pt x="813275" y="65842"/>
                  </a:lnTo>
                  <a:cubicBezTo>
                    <a:pt x="847565" y="19170"/>
                    <a:pt x="901858" y="-5595"/>
                    <a:pt x="959008" y="1072"/>
                  </a:cubicBezTo>
                  <a:cubicBezTo>
                    <a:pt x="1016158" y="6787"/>
                    <a:pt x="1064735" y="42030"/>
                    <a:pt x="1088548" y="95370"/>
                  </a:cubicBezTo>
                  <a:lnTo>
                    <a:pt x="1629568" y="1310760"/>
                  </a:lnTo>
                  <a:cubicBezTo>
                    <a:pt x="1653380" y="1363148"/>
                    <a:pt x="1646713" y="1423155"/>
                    <a:pt x="1612423" y="1469827"/>
                  </a:cubicBezTo>
                  <a:cubicBezTo>
                    <a:pt x="1581943" y="1510785"/>
                    <a:pt x="1534318" y="1534598"/>
                    <a:pt x="1483835" y="1534598"/>
                  </a:cubicBezTo>
                  <a:close/>
                  <a:moveTo>
                    <a:pt x="940910" y="5835"/>
                  </a:moveTo>
                  <a:cubicBezTo>
                    <a:pt x="891380" y="5835"/>
                    <a:pt x="845660" y="28695"/>
                    <a:pt x="816133" y="69652"/>
                  </a:cubicBezTo>
                  <a:lnTo>
                    <a:pt x="34130" y="1145977"/>
                  </a:lnTo>
                  <a:cubicBezTo>
                    <a:pt x="1745" y="1190745"/>
                    <a:pt x="-4922" y="1248848"/>
                    <a:pt x="17938" y="1299330"/>
                  </a:cubicBezTo>
                  <a:cubicBezTo>
                    <a:pt x="40798" y="1350765"/>
                    <a:pt x="87470" y="1384102"/>
                    <a:pt x="142715" y="1389817"/>
                  </a:cubicBezTo>
                  <a:lnTo>
                    <a:pt x="1465738" y="1528882"/>
                  </a:lnTo>
                  <a:cubicBezTo>
                    <a:pt x="1520983" y="1534598"/>
                    <a:pt x="1574323" y="1510785"/>
                    <a:pt x="1606708" y="1466017"/>
                  </a:cubicBezTo>
                  <a:cubicBezTo>
                    <a:pt x="1639093" y="1421250"/>
                    <a:pt x="1645760" y="1363148"/>
                    <a:pt x="1622900" y="1312665"/>
                  </a:cubicBezTo>
                  <a:lnTo>
                    <a:pt x="1082833" y="97275"/>
                  </a:lnTo>
                  <a:cubicBezTo>
                    <a:pt x="1059973" y="45840"/>
                    <a:pt x="1013300" y="12502"/>
                    <a:pt x="958055" y="6787"/>
                  </a:cubicBezTo>
                  <a:cubicBezTo>
                    <a:pt x="952340" y="5835"/>
                    <a:pt x="946625" y="5835"/>
                    <a:pt x="940910" y="5835"/>
                  </a:cubicBezTo>
                  <a:close/>
                </a:path>
              </a:pathLst>
            </a:custGeom>
            <a:grpFill/>
            <a:ln w="9525" cap="flat">
              <a:noFill/>
              <a:prstDash val="solid"/>
              <a:miter/>
            </a:ln>
          </p:spPr>
          <p:txBody>
            <a:bodyPr rtlCol="0" anchor="ctr"/>
            <a:lstStyle/>
            <a:p>
              <a:endParaRPr lang="en-US" sz="1730" dirty="0"/>
            </a:p>
          </p:txBody>
        </p:sp>
        <p:sp>
          <p:nvSpPr>
            <p:cNvPr id="71" name="Freeform: Shape 70">
              <a:extLst>
                <a:ext uri="{FF2B5EF4-FFF2-40B4-BE49-F238E27FC236}">
                  <a16:creationId xmlns:a16="http://schemas.microsoft.com/office/drawing/2014/main" id="{DB04FF8B-5663-4D9F-8998-56DE0135037F}"/>
                </a:ext>
              </a:extLst>
            </p:cNvPr>
            <p:cNvSpPr/>
            <p:nvPr/>
          </p:nvSpPr>
          <p:spPr>
            <a:xfrm>
              <a:off x="5484232" y="2627034"/>
              <a:ext cx="1525159" cy="1644610"/>
            </a:xfrm>
            <a:custGeom>
              <a:avLst/>
              <a:gdLst>
                <a:gd name="connsiteX0" fmla="*/ 1365512 w 1525159"/>
                <a:gd name="connsiteY0" fmla="*/ 1644610 h 1644610"/>
                <a:gd name="connsiteX1" fmla="*/ 1297885 w 1525159"/>
                <a:gd name="connsiteY1" fmla="*/ 1629370 h 1644610"/>
                <a:gd name="connsiteX2" fmla="*/ 92020 w 1525159"/>
                <a:gd name="connsiteY2" fmla="*/ 1067395 h 1644610"/>
                <a:gd name="connsiteX3" fmla="*/ 580 w 1525159"/>
                <a:gd name="connsiteY3" fmla="*/ 936903 h 1644610"/>
                <a:gd name="connsiteX4" fmla="*/ 68207 w 1525159"/>
                <a:gd name="connsiteY4" fmla="*/ 792123 h 1644610"/>
                <a:gd name="connsiteX5" fmla="*/ 1157867 w 1525159"/>
                <a:gd name="connsiteY5" fmla="*/ 29170 h 1644610"/>
                <a:gd name="connsiteX6" fmla="*/ 1316935 w 1525159"/>
                <a:gd name="connsiteY6" fmla="*/ 14883 h 1644610"/>
                <a:gd name="connsiteX7" fmla="*/ 1408375 w 1525159"/>
                <a:gd name="connsiteY7" fmla="*/ 145375 h 1644610"/>
                <a:gd name="connsiteX8" fmla="*/ 1524580 w 1525159"/>
                <a:gd name="connsiteY8" fmla="*/ 1470303 h 1644610"/>
                <a:gd name="connsiteX9" fmla="*/ 1456952 w 1525159"/>
                <a:gd name="connsiteY9" fmla="*/ 1615083 h 1644610"/>
                <a:gd name="connsiteX10" fmla="*/ 1365512 w 1525159"/>
                <a:gd name="connsiteY10" fmla="*/ 1644610 h 1644610"/>
                <a:gd name="connsiteX11" fmla="*/ 1249307 w 1525159"/>
                <a:gd name="connsiteY11" fmla="*/ 4405 h 1644610"/>
                <a:gd name="connsiteX12" fmla="*/ 1160725 w 1525159"/>
                <a:gd name="connsiteY12" fmla="*/ 32980 h 1644610"/>
                <a:gd name="connsiteX13" fmla="*/ 71065 w 1525159"/>
                <a:gd name="connsiteY13" fmla="*/ 795933 h 1644610"/>
                <a:gd name="connsiteX14" fmla="*/ 6295 w 1525159"/>
                <a:gd name="connsiteY14" fmla="*/ 935950 h 1644610"/>
                <a:gd name="connsiteX15" fmla="*/ 94877 w 1525159"/>
                <a:gd name="connsiteY15" fmla="*/ 1062633 h 1644610"/>
                <a:gd name="connsiteX16" fmla="*/ 1300742 w 1525159"/>
                <a:gd name="connsiteY16" fmla="*/ 1624608 h 1644610"/>
                <a:gd name="connsiteX17" fmla="*/ 1454095 w 1525159"/>
                <a:gd name="connsiteY17" fmla="*/ 1611273 h 1644610"/>
                <a:gd name="connsiteX18" fmla="*/ 1518865 w 1525159"/>
                <a:gd name="connsiteY18" fmla="*/ 1471255 h 1644610"/>
                <a:gd name="connsiteX19" fmla="*/ 1403612 w 1525159"/>
                <a:gd name="connsiteY19" fmla="*/ 145375 h 1644610"/>
                <a:gd name="connsiteX20" fmla="*/ 1315030 w 1525159"/>
                <a:gd name="connsiteY20" fmla="*/ 18693 h 1644610"/>
                <a:gd name="connsiteX21" fmla="*/ 1249307 w 1525159"/>
                <a:gd name="connsiteY21" fmla="*/ 4405 h 16446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25159" h="1644610">
                  <a:moveTo>
                    <a:pt x="1365512" y="1644610"/>
                  </a:moveTo>
                  <a:cubicBezTo>
                    <a:pt x="1342652" y="1644610"/>
                    <a:pt x="1319792" y="1639848"/>
                    <a:pt x="1297885" y="1629370"/>
                  </a:cubicBezTo>
                  <a:lnTo>
                    <a:pt x="92020" y="1067395"/>
                  </a:lnTo>
                  <a:cubicBezTo>
                    <a:pt x="39632" y="1042630"/>
                    <a:pt x="5342" y="994053"/>
                    <a:pt x="580" y="936903"/>
                  </a:cubicBezTo>
                  <a:cubicBezTo>
                    <a:pt x="-4183" y="879753"/>
                    <a:pt x="20582" y="825460"/>
                    <a:pt x="68207" y="792123"/>
                  </a:cubicBezTo>
                  <a:lnTo>
                    <a:pt x="1157867" y="29170"/>
                  </a:lnTo>
                  <a:cubicBezTo>
                    <a:pt x="1205492" y="-4167"/>
                    <a:pt x="1264547" y="-8930"/>
                    <a:pt x="1316935" y="14883"/>
                  </a:cubicBezTo>
                  <a:cubicBezTo>
                    <a:pt x="1369322" y="39648"/>
                    <a:pt x="1403612" y="88225"/>
                    <a:pt x="1408375" y="145375"/>
                  </a:cubicBezTo>
                  <a:lnTo>
                    <a:pt x="1524580" y="1470303"/>
                  </a:lnTo>
                  <a:cubicBezTo>
                    <a:pt x="1529342" y="1527453"/>
                    <a:pt x="1504577" y="1581745"/>
                    <a:pt x="1456952" y="1615083"/>
                  </a:cubicBezTo>
                  <a:cubicBezTo>
                    <a:pt x="1429330" y="1634133"/>
                    <a:pt x="1397897" y="1644610"/>
                    <a:pt x="1365512" y="1644610"/>
                  </a:cubicBezTo>
                  <a:close/>
                  <a:moveTo>
                    <a:pt x="1249307" y="4405"/>
                  </a:moveTo>
                  <a:cubicBezTo>
                    <a:pt x="1218827" y="4405"/>
                    <a:pt x="1187395" y="13930"/>
                    <a:pt x="1160725" y="32980"/>
                  </a:cubicBezTo>
                  <a:lnTo>
                    <a:pt x="71065" y="795933"/>
                  </a:lnTo>
                  <a:cubicBezTo>
                    <a:pt x="25345" y="828318"/>
                    <a:pt x="580" y="880705"/>
                    <a:pt x="6295" y="935950"/>
                  </a:cubicBezTo>
                  <a:cubicBezTo>
                    <a:pt x="12010" y="991195"/>
                    <a:pt x="44395" y="1038820"/>
                    <a:pt x="94877" y="1062633"/>
                  </a:cubicBezTo>
                  <a:lnTo>
                    <a:pt x="1300742" y="1624608"/>
                  </a:lnTo>
                  <a:cubicBezTo>
                    <a:pt x="1351225" y="1648420"/>
                    <a:pt x="1408375" y="1642705"/>
                    <a:pt x="1454095" y="1611273"/>
                  </a:cubicBezTo>
                  <a:cubicBezTo>
                    <a:pt x="1499815" y="1578888"/>
                    <a:pt x="1524580" y="1527453"/>
                    <a:pt x="1518865" y="1471255"/>
                  </a:cubicBezTo>
                  <a:lnTo>
                    <a:pt x="1403612" y="145375"/>
                  </a:lnTo>
                  <a:cubicBezTo>
                    <a:pt x="1398850" y="90130"/>
                    <a:pt x="1365512" y="42505"/>
                    <a:pt x="1315030" y="18693"/>
                  </a:cubicBezTo>
                  <a:cubicBezTo>
                    <a:pt x="1294075" y="9168"/>
                    <a:pt x="1271215" y="4405"/>
                    <a:pt x="1249307" y="4405"/>
                  </a:cubicBezTo>
                  <a:close/>
                </a:path>
              </a:pathLst>
            </a:custGeom>
            <a:grpFill/>
            <a:ln w="9525" cap="flat">
              <a:noFill/>
              <a:prstDash val="solid"/>
              <a:miter/>
            </a:ln>
          </p:spPr>
          <p:txBody>
            <a:bodyPr rtlCol="0" anchor="ctr"/>
            <a:lstStyle/>
            <a:p>
              <a:endParaRPr lang="en-US" sz="1730" dirty="0"/>
            </a:p>
          </p:txBody>
        </p:sp>
        <p:sp>
          <p:nvSpPr>
            <p:cNvPr id="72" name="Freeform: Shape 71">
              <a:extLst>
                <a:ext uri="{FF2B5EF4-FFF2-40B4-BE49-F238E27FC236}">
                  <a16:creationId xmlns:a16="http://schemas.microsoft.com/office/drawing/2014/main" id="{C0D23933-3442-4AC6-93FA-7696EEE1947F}"/>
                </a:ext>
              </a:extLst>
            </p:cNvPr>
            <p:cNvSpPr/>
            <p:nvPr/>
          </p:nvSpPr>
          <p:spPr>
            <a:xfrm>
              <a:off x="5498775" y="2833512"/>
              <a:ext cx="1599894" cy="1610534"/>
            </a:xfrm>
            <a:custGeom>
              <a:avLst/>
              <a:gdLst>
                <a:gd name="connsiteX0" fmla="*/ 1116654 w 1599894"/>
                <a:gd name="connsiteY0" fmla="*/ 1610535 h 1610534"/>
                <a:gd name="connsiteX1" fmla="*/ 1006164 w 1599894"/>
                <a:gd name="connsiteY1" fmla="*/ 1565767 h 1610534"/>
                <a:gd name="connsiteX2" fmla="*/ 48901 w 1599894"/>
                <a:gd name="connsiteY2" fmla="*/ 641842 h 1610534"/>
                <a:gd name="connsiteX3" fmla="*/ 5086 w 1599894"/>
                <a:gd name="connsiteY3" fmla="*/ 488490 h 1610534"/>
                <a:gd name="connsiteX4" fmla="*/ 116529 w 1599894"/>
                <a:gd name="connsiteY4" fmla="*/ 373237 h 1610534"/>
                <a:gd name="connsiteX5" fmla="*/ 1395736 w 1599894"/>
                <a:gd name="connsiteY5" fmla="*/ 6525 h 1610534"/>
                <a:gd name="connsiteX6" fmla="*/ 1550994 w 1599894"/>
                <a:gd name="connsiteY6" fmla="*/ 45577 h 1610534"/>
                <a:gd name="connsiteX7" fmla="*/ 1594809 w 1599894"/>
                <a:gd name="connsiteY7" fmla="*/ 198930 h 1610534"/>
                <a:gd name="connsiteX8" fmla="*/ 1271911 w 1599894"/>
                <a:gd name="connsiteY8" fmla="*/ 1488615 h 1610534"/>
                <a:gd name="connsiteX9" fmla="*/ 1160469 w 1599894"/>
                <a:gd name="connsiteY9" fmla="*/ 1603867 h 1610534"/>
                <a:gd name="connsiteX10" fmla="*/ 1116654 w 1599894"/>
                <a:gd name="connsiteY10" fmla="*/ 1610535 h 1610534"/>
                <a:gd name="connsiteX11" fmla="*/ 1439551 w 1599894"/>
                <a:gd name="connsiteY11" fmla="*/ 4620 h 1610534"/>
                <a:gd name="connsiteX12" fmla="*/ 1396689 w 1599894"/>
                <a:gd name="connsiteY12" fmla="*/ 10335 h 1610534"/>
                <a:gd name="connsiteX13" fmla="*/ 117481 w 1599894"/>
                <a:gd name="connsiteY13" fmla="*/ 378000 h 1610534"/>
                <a:gd name="connsiteX14" fmla="*/ 9849 w 1599894"/>
                <a:gd name="connsiteY14" fmla="*/ 489442 h 1610534"/>
                <a:gd name="connsiteX15" fmla="*/ 52711 w 1599894"/>
                <a:gd name="connsiteY15" fmla="*/ 638033 h 1610534"/>
                <a:gd name="connsiteX16" fmla="*/ 1009974 w 1599894"/>
                <a:gd name="connsiteY16" fmla="*/ 1561958 h 1610534"/>
                <a:gd name="connsiteX17" fmla="*/ 1159516 w 1599894"/>
                <a:gd name="connsiteY17" fmla="*/ 1599105 h 1610534"/>
                <a:gd name="connsiteX18" fmla="*/ 1267149 w 1599894"/>
                <a:gd name="connsiteY18" fmla="*/ 1487663 h 1610534"/>
                <a:gd name="connsiteX19" fmla="*/ 1589094 w 1599894"/>
                <a:gd name="connsiteY19" fmla="*/ 197025 h 1610534"/>
                <a:gd name="connsiteX20" fmla="*/ 1546231 w 1599894"/>
                <a:gd name="connsiteY20" fmla="*/ 48435 h 1610534"/>
                <a:gd name="connsiteX21" fmla="*/ 1439551 w 1599894"/>
                <a:gd name="connsiteY21" fmla="*/ 4620 h 1610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599894" h="1610534">
                  <a:moveTo>
                    <a:pt x="1116654" y="1610535"/>
                  </a:moveTo>
                  <a:cubicBezTo>
                    <a:pt x="1075696" y="1610535"/>
                    <a:pt x="1036644" y="1595295"/>
                    <a:pt x="1006164" y="1565767"/>
                  </a:cubicBezTo>
                  <a:lnTo>
                    <a:pt x="48901" y="641842"/>
                  </a:lnTo>
                  <a:cubicBezTo>
                    <a:pt x="6991" y="601837"/>
                    <a:pt x="-9201" y="544687"/>
                    <a:pt x="5086" y="488490"/>
                  </a:cubicBezTo>
                  <a:cubicBezTo>
                    <a:pt x="19374" y="432292"/>
                    <a:pt x="60331" y="389430"/>
                    <a:pt x="116529" y="373237"/>
                  </a:cubicBezTo>
                  <a:lnTo>
                    <a:pt x="1395736" y="6525"/>
                  </a:lnTo>
                  <a:cubicBezTo>
                    <a:pt x="1450981" y="-9668"/>
                    <a:pt x="1509084" y="4620"/>
                    <a:pt x="1550994" y="45577"/>
                  </a:cubicBezTo>
                  <a:cubicBezTo>
                    <a:pt x="1592904" y="85582"/>
                    <a:pt x="1609096" y="142732"/>
                    <a:pt x="1594809" y="198930"/>
                  </a:cubicBezTo>
                  <a:lnTo>
                    <a:pt x="1271911" y="1488615"/>
                  </a:lnTo>
                  <a:cubicBezTo>
                    <a:pt x="1257624" y="1544813"/>
                    <a:pt x="1216666" y="1587675"/>
                    <a:pt x="1160469" y="1603867"/>
                  </a:cubicBezTo>
                  <a:cubicBezTo>
                    <a:pt x="1146181" y="1607678"/>
                    <a:pt x="1130941" y="1610535"/>
                    <a:pt x="1116654" y="1610535"/>
                  </a:cubicBezTo>
                  <a:close/>
                  <a:moveTo>
                    <a:pt x="1439551" y="4620"/>
                  </a:moveTo>
                  <a:cubicBezTo>
                    <a:pt x="1425264" y="4620"/>
                    <a:pt x="1410976" y="6525"/>
                    <a:pt x="1396689" y="10335"/>
                  </a:cubicBezTo>
                  <a:lnTo>
                    <a:pt x="117481" y="378000"/>
                  </a:lnTo>
                  <a:cubicBezTo>
                    <a:pt x="64141" y="393240"/>
                    <a:pt x="24136" y="435150"/>
                    <a:pt x="9849" y="489442"/>
                  </a:cubicBezTo>
                  <a:cubicBezTo>
                    <a:pt x="-3487" y="543735"/>
                    <a:pt x="12706" y="598980"/>
                    <a:pt x="52711" y="638033"/>
                  </a:cubicBezTo>
                  <a:lnTo>
                    <a:pt x="1009974" y="1561958"/>
                  </a:lnTo>
                  <a:cubicBezTo>
                    <a:pt x="1049979" y="1601010"/>
                    <a:pt x="1106176" y="1614345"/>
                    <a:pt x="1159516" y="1599105"/>
                  </a:cubicBezTo>
                  <a:cubicBezTo>
                    <a:pt x="1212856" y="1583865"/>
                    <a:pt x="1252861" y="1541955"/>
                    <a:pt x="1267149" y="1487663"/>
                  </a:cubicBezTo>
                  <a:lnTo>
                    <a:pt x="1589094" y="197025"/>
                  </a:lnTo>
                  <a:cubicBezTo>
                    <a:pt x="1602429" y="142732"/>
                    <a:pt x="1586236" y="87487"/>
                    <a:pt x="1546231" y="48435"/>
                  </a:cubicBezTo>
                  <a:cubicBezTo>
                    <a:pt x="1516704" y="19860"/>
                    <a:pt x="1478604" y="4620"/>
                    <a:pt x="1439551" y="4620"/>
                  </a:cubicBezTo>
                  <a:close/>
                </a:path>
              </a:pathLst>
            </a:custGeom>
            <a:grpFill/>
            <a:ln w="9525" cap="flat">
              <a:noFill/>
              <a:prstDash val="solid"/>
              <a:miter/>
            </a:ln>
          </p:spPr>
          <p:txBody>
            <a:bodyPr rtlCol="0" anchor="ctr"/>
            <a:lstStyle/>
            <a:p>
              <a:endParaRPr lang="en-US" sz="1730" dirty="0"/>
            </a:p>
          </p:txBody>
        </p:sp>
        <p:sp>
          <p:nvSpPr>
            <p:cNvPr id="73" name="Freeform: Shape 72">
              <a:extLst>
                <a:ext uri="{FF2B5EF4-FFF2-40B4-BE49-F238E27FC236}">
                  <a16:creationId xmlns:a16="http://schemas.microsoft.com/office/drawing/2014/main" id="{DC167EC8-E930-4642-820D-FDD0E7335674}"/>
                </a:ext>
              </a:extLst>
            </p:cNvPr>
            <p:cNvSpPr/>
            <p:nvPr/>
          </p:nvSpPr>
          <p:spPr>
            <a:xfrm>
              <a:off x="5574695" y="3024613"/>
              <a:ext cx="1649985" cy="1506110"/>
            </a:xfrm>
            <a:custGeom>
              <a:avLst/>
              <a:gdLst>
                <a:gd name="connsiteX0" fmla="*/ 764509 w 1649985"/>
                <a:gd name="connsiteY0" fmla="*/ 1506111 h 1506110"/>
                <a:gd name="connsiteX1" fmla="*/ 755937 w 1649985"/>
                <a:gd name="connsiteY1" fmla="*/ 1506111 h 1506110"/>
                <a:gd name="connsiteX2" fmla="*/ 621634 w 1649985"/>
                <a:gd name="connsiteY2" fmla="*/ 1419433 h 1506110"/>
                <a:gd name="connsiteX3" fmla="*/ 17749 w 1649985"/>
                <a:gd name="connsiteY3" fmla="*/ 232618 h 1506110"/>
                <a:gd name="connsiteX4" fmla="*/ 26322 w 1649985"/>
                <a:gd name="connsiteY4" fmla="*/ 72598 h 1506110"/>
                <a:gd name="connsiteX5" fmla="*/ 169197 w 1649985"/>
                <a:gd name="connsiteY5" fmla="*/ 208 h 1506110"/>
                <a:gd name="connsiteX6" fmla="*/ 1497934 w 1649985"/>
                <a:gd name="connsiteY6" fmla="*/ 69741 h 1506110"/>
                <a:gd name="connsiteX7" fmla="*/ 1632237 w 1649985"/>
                <a:gd name="connsiteY7" fmla="*/ 156418 h 1506110"/>
                <a:gd name="connsiteX8" fmla="*/ 1623664 w 1649985"/>
                <a:gd name="connsiteY8" fmla="*/ 316438 h 1506110"/>
                <a:gd name="connsiteX9" fmla="*/ 898812 w 1649985"/>
                <a:gd name="connsiteY9" fmla="*/ 1431816 h 1506110"/>
                <a:gd name="connsiteX10" fmla="*/ 764509 w 1649985"/>
                <a:gd name="connsiteY10" fmla="*/ 1506111 h 1506110"/>
                <a:gd name="connsiteX11" fmla="*/ 22512 w 1649985"/>
                <a:gd name="connsiteY11" fmla="*/ 230713 h 1506110"/>
                <a:gd name="connsiteX12" fmla="*/ 626397 w 1649985"/>
                <a:gd name="connsiteY12" fmla="*/ 1415623 h 1506110"/>
                <a:gd name="connsiteX13" fmla="*/ 755937 w 1649985"/>
                <a:gd name="connsiteY13" fmla="*/ 1499443 h 1506110"/>
                <a:gd name="connsiteX14" fmla="*/ 893097 w 1649985"/>
                <a:gd name="connsiteY14" fmla="*/ 1428958 h 1506110"/>
                <a:gd name="connsiteX15" fmla="*/ 1617949 w 1649985"/>
                <a:gd name="connsiteY15" fmla="*/ 313581 h 1506110"/>
                <a:gd name="connsiteX16" fmla="*/ 1625569 w 1649985"/>
                <a:gd name="connsiteY16" fmla="*/ 159276 h 1506110"/>
                <a:gd name="connsiteX17" fmla="*/ 1496029 w 1649985"/>
                <a:gd name="connsiteY17" fmla="*/ 75456 h 1506110"/>
                <a:gd name="connsiteX18" fmla="*/ 168244 w 1649985"/>
                <a:gd name="connsiteY18" fmla="*/ 5923 h 1506110"/>
                <a:gd name="connsiteX19" fmla="*/ 31084 w 1649985"/>
                <a:gd name="connsiteY19" fmla="*/ 76408 h 1506110"/>
                <a:gd name="connsiteX20" fmla="*/ 22512 w 1649985"/>
                <a:gd name="connsiteY20" fmla="*/ 230713 h 1506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649985" h="1506110">
                  <a:moveTo>
                    <a:pt x="764509" y="1506111"/>
                  </a:moveTo>
                  <a:cubicBezTo>
                    <a:pt x="761652" y="1506111"/>
                    <a:pt x="758794" y="1506111"/>
                    <a:pt x="755937" y="1506111"/>
                  </a:cubicBezTo>
                  <a:cubicBezTo>
                    <a:pt x="697834" y="1503253"/>
                    <a:pt x="648304" y="1470868"/>
                    <a:pt x="621634" y="1419433"/>
                  </a:cubicBezTo>
                  <a:lnTo>
                    <a:pt x="17749" y="232618"/>
                  </a:lnTo>
                  <a:cubicBezTo>
                    <a:pt x="-8921" y="181183"/>
                    <a:pt x="-5111" y="121176"/>
                    <a:pt x="26322" y="72598"/>
                  </a:cubicBezTo>
                  <a:cubicBezTo>
                    <a:pt x="57754" y="24021"/>
                    <a:pt x="111094" y="-2649"/>
                    <a:pt x="169197" y="208"/>
                  </a:cubicBezTo>
                  <a:lnTo>
                    <a:pt x="1497934" y="69741"/>
                  </a:lnTo>
                  <a:cubicBezTo>
                    <a:pt x="1556037" y="72598"/>
                    <a:pt x="1605567" y="104983"/>
                    <a:pt x="1632237" y="156418"/>
                  </a:cubicBezTo>
                  <a:cubicBezTo>
                    <a:pt x="1658907" y="207853"/>
                    <a:pt x="1655097" y="267861"/>
                    <a:pt x="1623664" y="316438"/>
                  </a:cubicBezTo>
                  <a:lnTo>
                    <a:pt x="898812" y="1431816"/>
                  </a:lnTo>
                  <a:cubicBezTo>
                    <a:pt x="868332" y="1478488"/>
                    <a:pt x="818802" y="1506111"/>
                    <a:pt x="764509" y="1506111"/>
                  </a:cubicBezTo>
                  <a:close/>
                  <a:moveTo>
                    <a:pt x="22512" y="230713"/>
                  </a:moveTo>
                  <a:lnTo>
                    <a:pt x="626397" y="1415623"/>
                  </a:lnTo>
                  <a:cubicBezTo>
                    <a:pt x="652114" y="1465153"/>
                    <a:pt x="699739" y="1496586"/>
                    <a:pt x="755937" y="1499443"/>
                  </a:cubicBezTo>
                  <a:cubicBezTo>
                    <a:pt x="812134" y="1502301"/>
                    <a:pt x="862617" y="1476583"/>
                    <a:pt x="893097" y="1428958"/>
                  </a:cubicBezTo>
                  <a:lnTo>
                    <a:pt x="1617949" y="313581"/>
                  </a:lnTo>
                  <a:cubicBezTo>
                    <a:pt x="1648429" y="266908"/>
                    <a:pt x="1651287" y="208806"/>
                    <a:pt x="1625569" y="159276"/>
                  </a:cubicBezTo>
                  <a:cubicBezTo>
                    <a:pt x="1599852" y="109746"/>
                    <a:pt x="1552227" y="78313"/>
                    <a:pt x="1496029" y="75456"/>
                  </a:cubicBezTo>
                  <a:lnTo>
                    <a:pt x="168244" y="5923"/>
                  </a:lnTo>
                  <a:cubicBezTo>
                    <a:pt x="112999" y="3066"/>
                    <a:pt x="61564" y="28783"/>
                    <a:pt x="31084" y="76408"/>
                  </a:cubicBezTo>
                  <a:cubicBezTo>
                    <a:pt x="604" y="123081"/>
                    <a:pt x="-3206" y="181183"/>
                    <a:pt x="22512" y="230713"/>
                  </a:cubicBezTo>
                  <a:close/>
                </a:path>
              </a:pathLst>
            </a:custGeom>
            <a:grpFill/>
            <a:ln w="9525" cap="flat">
              <a:noFill/>
              <a:prstDash val="solid"/>
              <a:miter/>
            </a:ln>
          </p:spPr>
          <p:txBody>
            <a:bodyPr rtlCol="0" anchor="ctr"/>
            <a:lstStyle/>
            <a:p>
              <a:endParaRPr lang="en-US" sz="1730" dirty="0"/>
            </a:p>
          </p:txBody>
        </p:sp>
        <p:sp>
          <p:nvSpPr>
            <p:cNvPr id="74" name="Freeform: Shape 73">
              <a:extLst>
                <a:ext uri="{FF2B5EF4-FFF2-40B4-BE49-F238E27FC236}">
                  <a16:creationId xmlns:a16="http://schemas.microsoft.com/office/drawing/2014/main" id="{84E621B6-517E-4FA3-B245-DCC6EF568FBA}"/>
                </a:ext>
              </a:extLst>
            </p:cNvPr>
            <p:cNvSpPr/>
            <p:nvPr/>
          </p:nvSpPr>
          <p:spPr>
            <a:xfrm>
              <a:off x="5703352" y="2884241"/>
              <a:ext cx="1552692" cy="1637910"/>
            </a:xfrm>
            <a:custGeom>
              <a:avLst/>
              <a:gdLst>
                <a:gd name="connsiteX0" fmla="*/ 345340 w 1552692"/>
                <a:gd name="connsiteY0" fmla="*/ 1637910 h 1637910"/>
                <a:gd name="connsiteX1" fmla="*/ 285332 w 1552692"/>
                <a:gd name="connsiteY1" fmla="*/ 1626480 h 1637910"/>
                <a:gd name="connsiteX2" fmla="*/ 187225 w 1552692"/>
                <a:gd name="connsiteY2" fmla="*/ 1500750 h 1637910"/>
                <a:gd name="connsiteX3" fmla="*/ 1487 w 1552692"/>
                <a:gd name="connsiteY3" fmla="*/ 182490 h 1637910"/>
                <a:gd name="connsiteX4" fmla="*/ 61495 w 1552692"/>
                <a:gd name="connsiteY4" fmla="*/ 33900 h 1637910"/>
                <a:gd name="connsiteX5" fmla="*/ 219610 w 1552692"/>
                <a:gd name="connsiteY5" fmla="*/ 11993 h 1637910"/>
                <a:gd name="connsiteX6" fmla="*/ 1453097 w 1552692"/>
                <a:gd name="connsiteY6" fmla="*/ 510150 h 1637910"/>
                <a:gd name="connsiteX7" fmla="*/ 1551205 w 1552692"/>
                <a:gd name="connsiteY7" fmla="*/ 635880 h 1637910"/>
                <a:gd name="connsiteX8" fmla="*/ 1491197 w 1552692"/>
                <a:gd name="connsiteY8" fmla="*/ 784470 h 1637910"/>
                <a:gd name="connsiteX9" fmla="*/ 442495 w 1552692"/>
                <a:gd name="connsiteY9" fmla="*/ 1603620 h 1637910"/>
                <a:gd name="connsiteX10" fmla="*/ 345340 w 1552692"/>
                <a:gd name="connsiteY10" fmla="*/ 1637910 h 1637910"/>
                <a:gd name="connsiteX11" fmla="*/ 7202 w 1552692"/>
                <a:gd name="connsiteY11" fmla="*/ 182490 h 1637910"/>
                <a:gd name="connsiteX12" fmla="*/ 191987 w 1552692"/>
                <a:gd name="connsiteY12" fmla="*/ 1499798 h 1637910"/>
                <a:gd name="connsiteX13" fmla="*/ 287237 w 1552692"/>
                <a:gd name="connsiteY13" fmla="*/ 1621718 h 1637910"/>
                <a:gd name="connsiteX14" fmla="*/ 439637 w 1552692"/>
                <a:gd name="connsiteY14" fmla="*/ 1599810 h 1637910"/>
                <a:gd name="connsiteX15" fmla="*/ 1488340 w 1552692"/>
                <a:gd name="connsiteY15" fmla="*/ 780660 h 1637910"/>
                <a:gd name="connsiteX16" fmla="*/ 1546442 w 1552692"/>
                <a:gd name="connsiteY16" fmla="*/ 637785 h 1637910"/>
                <a:gd name="connsiteX17" fmla="*/ 1451192 w 1552692"/>
                <a:gd name="connsiteY17" fmla="*/ 515865 h 1637910"/>
                <a:gd name="connsiteX18" fmla="*/ 217705 w 1552692"/>
                <a:gd name="connsiteY18" fmla="*/ 17708 h 1637910"/>
                <a:gd name="connsiteX19" fmla="*/ 65305 w 1552692"/>
                <a:gd name="connsiteY19" fmla="*/ 39615 h 1637910"/>
                <a:gd name="connsiteX20" fmla="*/ 7202 w 1552692"/>
                <a:gd name="connsiteY20" fmla="*/ 182490 h 1637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52692" h="1637910">
                  <a:moveTo>
                    <a:pt x="345340" y="1637910"/>
                  </a:moveTo>
                  <a:cubicBezTo>
                    <a:pt x="325337" y="1637910"/>
                    <a:pt x="304382" y="1634100"/>
                    <a:pt x="285332" y="1626480"/>
                  </a:cubicBezTo>
                  <a:cubicBezTo>
                    <a:pt x="231992" y="1604573"/>
                    <a:pt x="194845" y="1557900"/>
                    <a:pt x="187225" y="1500750"/>
                  </a:cubicBezTo>
                  <a:lnTo>
                    <a:pt x="1487" y="182490"/>
                  </a:lnTo>
                  <a:cubicBezTo>
                    <a:pt x="-6133" y="125340"/>
                    <a:pt x="15775" y="70095"/>
                    <a:pt x="61495" y="33900"/>
                  </a:cubicBezTo>
                  <a:cubicBezTo>
                    <a:pt x="107215" y="-1342"/>
                    <a:pt x="166270" y="-9915"/>
                    <a:pt x="219610" y="11993"/>
                  </a:cubicBezTo>
                  <a:lnTo>
                    <a:pt x="1453097" y="510150"/>
                  </a:lnTo>
                  <a:cubicBezTo>
                    <a:pt x="1506437" y="532058"/>
                    <a:pt x="1543585" y="578730"/>
                    <a:pt x="1551205" y="635880"/>
                  </a:cubicBezTo>
                  <a:cubicBezTo>
                    <a:pt x="1558825" y="693030"/>
                    <a:pt x="1536917" y="748275"/>
                    <a:pt x="1491197" y="784470"/>
                  </a:cubicBezTo>
                  <a:lnTo>
                    <a:pt x="442495" y="1603620"/>
                  </a:lnTo>
                  <a:cubicBezTo>
                    <a:pt x="414872" y="1626480"/>
                    <a:pt x="380582" y="1637910"/>
                    <a:pt x="345340" y="1637910"/>
                  </a:cubicBezTo>
                  <a:close/>
                  <a:moveTo>
                    <a:pt x="7202" y="182490"/>
                  </a:moveTo>
                  <a:lnTo>
                    <a:pt x="191987" y="1499798"/>
                  </a:lnTo>
                  <a:cubicBezTo>
                    <a:pt x="199607" y="1555043"/>
                    <a:pt x="234850" y="1600763"/>
                    <a:pt x="287237" y="1621718"/>
                  </a:cubicBezTo>
                  <a:cubicBezTo>
                    <a:pt x="338672" y="1642673"/>
                    <a:pt x="395822" y="1635053"/>
                    <a:pt x="439637" y="1599810"/>
                  </a:cubicBezTo>
                  <a:lnTo>
                    <a:pt x="1488340" y="780660"/>
                  </a:lnTo>
                  <a:cubicBezTo>
                    <a:pt x="1532155" y="746370"/>
                    <a:pt x="1554062" y="693030"/>
                    <a:pt x="1546442" y="637785"/>
                  </a:cubicBezTo>
                  <a:cubicBezTo>
                    <a:pt x="1538822" y="582540"/>
                    <a:pt x="1503580" y="536820"/>
                    <a:pt x="1451192" y="515865"/>
                  </a:cubicBezTo>
                  <a:lnTo>
                    <a:pt x="217705" y="17708"/>
                  </a:lnTo>
                  <a:cubicBezTo>
                    <a:pt x="166270" y="-3247"/>
                    <a:pt x="109120" y="4373"/>
                    <a:pt x="65305" y="39615"/>
                  </a:cubicBezTo>
                  <a:cubicBezTo>
                    <a:pt x="20537" y="72953"/>
                    <a:pt x="-418" y="127245"/>
                    <a:pt x="7202" y="182490"/>
                  </a:cubicBezTo>
                  <a:close/>
                </a:path>
              </a:pathLst>
            </a:custGeom>
            <a:grpFill/>
            <a:ln w="9525" cap="flat">
              <a:noFill/>
              <a:prstDash val="solid"/>
              <a:miter/>
            </a:ln>
          </p:spPr>
          <p:txBody>
            <a:bodyPr rtlCol="0" anchor="ctr"/>
            <a:lstStyle/>
            <a:p>
              <a:endParaRPr lang="en-US" sz="1730" dirty="0"/>
            </a:p>
          </p:txBody>
        </p:sp>
        <p:sp>
          <p:nvSpPr>
            <p:cNvPr id="75" name="Freeform: Shape 74">
              <a:extLst>
                <a:ext uri="{FF2B5EF4-FFF2-40B4-BE49-F238E27FC236}">
                  <a16:creationId xmlns:a16="http://schemas.microsoft.com/office/drawing/2014/main" id="{9BC4E032-2A0F-4F5F-80CC-02979FEE6038}"/>
                </a:ext>
              </a:extLst>
            </p:cNvPr>
            <p:cNvSpPr/>
            <p:nvPr/>
          </p:nvSpPr>
          <p:spPr>
            <a:xfrm>
              <a:off x="5617251" y="2793839"/>
              <a:ext cx="1577256" cy="1626394"/>
            </a:xfrm>
            <a:custGeom>
              <a:avLst/>
              <a:gdLst>
                <a:gd name="connsiteX0" fmla="*/ 159026 w 1577256"/>
                <a:gd name="connsiteY0" fmla="*/ 1626395 h 1626394"/>
                <a:gd name="connsiteX1" fmla="*/ 55203 w 1577256"/>
                <a:gd name="connsiteY1" fmla="*/ 1587342 h 1626394"/>
                <a:gd name="connsiteX2" fmla="*/ 2816 w 1577256"/>
                <a:gd name="connsiteY2" fmla="*/ 1435895 h 1626394"/>
                <a:gd name="connsiteX3" fmla="*/ 256181 w 1577256"/>
                <a:gd name="connsiteY3" fmla="*/ 130017 h 1626394"/>
                <a:gd name="connsiteX4" fmla="*/ 360956 w 1577256"/>
                <a:gd name="connsiteY4" fmla="*/ 9050 h 1626394"/>
                <a:gd name="connsiteX5" fmla="*/ 518118 w 1577256"/>
                <a:gd name="connsiteY5" fmla="*/ 39530 h 1626394"/>
                <a:gd name="connsiteX6" fmla="*/ 1522053 w 1577256"/>
                <a:gd name="connsiteY6" fmla="*/ 912019 h 1626394"/>
                <a:gd name="connsiteX7" fmla="*/ 1574441 w 1577256"/>
                <a:gd name="connsiteY7" fmla="*/ 1063467 h 1626394"/>
                <a:gd name="connsiteX8" fmla="*/ 1469666 w 1577256"/>
                <a:gd name="connsiteY8" fmla="*/ 1184435 h 1626394"/>
                <a:gd name="connsiteX9" fmla="*/ 211413 w 1577256"/>
                <a:gd name="connsiteY9" fmla="*/ 1616870 h 1626394"/>
                <a:gd name="connsiteX10" fmla="*/ 159026 w 1577256"/>
                <a:gd name="connsiteY10" fmla="*/ 1626395 h 1626394"/>
                <a:gd name="connsiteX11" fmla="*/ 259038 w 1577256"/>
                <a:gd name="connsiteY11" fmla="*/ 130017 h 1626394"/>
                <a:gd name="connsiteX12" fmla="*/ 261896 w 1577256"/>
                <a:gd name="connsiteY12" fmla="*/ 130970 h 1626394"/>
                <a:gd name="connsiteX13" fmla="*/ 7578 w 1577256"/>
                <a:gd name="connsiteY13" fmla="*/ 1436847 h 1626394"/>
                <a:gd name="connsiteX14" fmla="*/ 58061 w 1577256"/>
                <a:gd name="connsiteY14" fmla="*/ 1582580 h 1626394"/>
                <a:gd name="connsiteX15" fmla="*/ 209508 w 1577256"/>
                <a:gd name="connsiteY15" fmla="*/ 1612107 h 1626394"/>
                <a:gd name="connsiteX16" fmla="*/ 1467761 w 1577256"/>
                <a:gd name="connsiteY16" fmla="*/ 1178720 h 1626394"/>
                <a:gd name="connsiteX17" fmla="*/ 1568726 w 1577256"/>
                <a:gd name="connsiteY17" fmla="*/ 1062515 h 1626394"/>
                <a:gd name="connsiteX18" fmla="*/ 1518243 w 1577256"/>
                <a:gd name="connsiteY18" fmla="*/ 916782 h 1626394"/>
                <a:gd name="connsiteX19" fmla="*/ 514308 w 1577256"/>
                <a:gd name="connsiteY19" fmla="*/ 43340 h 1626394"/>
                <a:gd name="connsiteX20" fmla="*/ 362861 w 1577256"/>
                <a:gd name="connsiteY20" fmla="*/ 13812 h 1626394"/>
                <a:gd name="connsiteX21" fmla="*/ 261896 w 1577256"/>
                <a:gd name="connsiteY21" fmla="*/ 130017 h 1626394"/>
                <a:gd name="connsiteX22" fmla="*/ 259038 w 1577256"/>
                <a:gd name="connsiteY22" fmla="*/ 130017 h 1626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1577256" h="1626394">
                  <a:moveTo>
                    <a:pt x="159026" y="1626395"/>
                  </a:moveTo>
                  <a:cubicBezTo>
                    <a:pt x="120926" y="1626395"/>
                    <a:pt x="84731" y="1613060"/>
                    <a:pt x="55203" y="1587342"/>
                  </a:cubicBezTo>
                  <a:cubicBezTo>
                    <a:pt x="11388" y="1549242"/>
                    <a:pt x="-7662" y="1493045"/>
                    <a:pt x="2816" y="1435895"/>
                  </a:cubicBezTo>
                  <a:lnTo>
                    <a:pt x="256181" y="130017"/>
                  </a:lnTo>
                  <a:cubicBezTo>
                    <a:pt x="267611" y="72867"/>
                    <a:pt x="306663" y="28100"/>
                    <a:pt x="360956" y="9050"/>
                  </a:cubicBezTo>
                  <a:cubicBezTo>
                    <a:pt x="415248" y="-10000"/>
                    <a:pt x="474303" y="1430"/>
                    <a:pt x="518118" y="39530"/>
                  </a:cubicBezTo>
                  <a:lnTo>
                    <a:pt x="1522053" y="912019"/>
                  </a:lnTo>
                  <a:cubicBezTo>
                    <a:pt x="1565868" y="950119"/>
                    <a:pt x="1584918" y="1006317"/>
                    <a:pt x="1574441" y="1063467"/>
                  </a:cubicBezTo>
                  <a:cubicBezTo>
                    <a:pt x="1563011" y="1120617"/>
                    <a:pt x="1523958" y="1165385"/>
                    <a:pt x="1469666" y="1184435"/>
                  </a:cubicBezTo>
                  <a:lnTo>
                    <a:pt x="211413" y="1616870"/>
                  </a:lnTo>
                  <a:cubicBezTo>
                    <a:pt x="194268" y="1623537"/>
                    <a:pt x="176171" y="1626395"/>
                    <a:pt x="159026" y="1626395"/>
                  </a:cubicBezTo>
                  <a:close/>
                  <a:moveTo>
                    <a:pt x="259038" y="130017"/>
                  </a:moveTo>
                  <a:lnTo>
                    <a:pt x="261896" y="130970"/>
                  </a:lnTo>
                  <a:lnTo>
                    <a:pt x="7578" y="1436847"/>
                  </a:lnTo>
                  <a:cubicBezTo>
                    <a:pt x="-2899" y="1492092"/>
                    <a:pt x="16151" y="1546385"/>
                    <a:pt x="58061" y="1582580"/>
                  </a:cubicBezTo>
                  <a:cubicBezTo>
                    <a:pt x="99971" y="1618775"/>
                    <a:pt x="157121" y="1630205"/>
                    <a:pt x="209508" y="1612107"/>
                  </a:cubicBezTo>
                  <a:lnTo>
                    <a:pt x="1467761" y="1178720"/>
                  </a:lnTo>
                  <a:cubicBezTo>
                    <a:pt x="1520148" y="1160622"/>
                    <a:pt x="1558248" y="1116807"/>
                    <a:pt x="1568726" y="1062515"/>
                  </a:cubicBezTo>
                  <a:cubicBezTo>
                    <a:pt x="1579203" y="1007269"/>
                    <a:pt x="1560153" y="952977"/>
                    <a:pt x="1518243" y="916782"/>
                  </a:cubicBezTo>
                  <a:lnTo>
                    <a:pt x="514308" y="43340"/>
                  </a:lnTo>
                  <a:cubicBezTo>
                    <a:pt x="472398" y="7145"/>
                    <a:pt x="415248" y="-4285"/>
                    <a:pt x="362861" y="13812"/>
                  </a:cubicBezTo>
                  <a:cubicBezTo>
                    <a:pt x="310473" y="31910"/>
                    <a:pt x="272373" y="75725"/>
                    <a:pt x="261896" y="130017"/>
                  </a:cubicBezTo>
                  <a:lnTo>
                    <a:pt x="259038" y="130017"/>
                  </a:lnTo>
                  <a:close/>
                </a:path>
              </a:pathLst>
            </a:custGeom>
            <a:grpFill/>
            <a:ln w="9525" cap="flat">
              <a:noFill/>
              <a:prstDash val="solid"/>
              <a:miter/>
            </a:ln>
          </p:spPr>
          <p:txBody>
            <a:bodyPr rtlCol="0" anchor="ctr"/>
            <a:lstStyle/>
            <a:p>
              <a:endParaRPr lang="en-US" sz="1730" dirty="0"/>
            </a:p>
          </p:txBody>
        </p:sp>
        <p:sp>
          <p:nvSpPr>
            <p:cNvPr id="76" name="Freeform: Shape 75">
              <a:extLst>
                <a:ext uri="{FF2B5EF4-FFF2-40B4-BE49-F238E27FC236}">
                  <a16:creationId xmlns:a16="http://schemas.microsoft.com/office/drawing/2014/main" id="{66E38735-30F9-43CF-A0FB-835E4191BCA9}"/>
                </a:ext>
              </a:extLst>
            </p:cNvPr>
            <p:cNvSpPr/>
            <p:nvPr/>
          </p:nvSpPr>
          <p:spPr>
            <a:xfrm>
              <a:off x="5392895" y="2761931"/>
              <a:ext cx="1648777" cy="1472564"/>
            </a:xfrm>
            <a:custGeom>
              <a:avLst/>
              <a:gdLst>
                <a:gd name="connsiteX0" fmla="*/ 1490186 w 1648777"/>
                <a:gd name="connsiteY0" fmla="*/ 1472565 h 1472564"/>
                <a:gd name="connsiteX1" fmla="*/ 159544 w 1648777"/>
                <a:gd name="connsiteY1" fmla="*/ 1472565 h 1472564"/>
                <a:gd name="connsiteX2" fmla="*/ 21431 w 1648777"/>
                <a:gd name="connsiteY2" fmla="*/ 1392555 h 1472564"/>
                <a:gd name="connsiteX3" fmla="*/ 21431 w 1648777"/>
                <a:gd name="connsiteY3" fmla="*/ 1232535 h 1472564"/>
                <a:gd name="connsiteX4" fmla="*/ 686276 w 1648777"/>
                <a:gd name="connsiteY4" fmla="*/ 80010 h 1472564"/>
                <a:gd name="connsiteX5" fmla="*/ 824389 w 1648777"/>
                <a:gd name="connsiteY5" fmla="*/ 0 h 1472564"/>
                <a:gd name="connsiteX6" fmla="*/ 824389 w 1648777"/>
                <a:gd name="connsiteY6" fmla="*/ 0 h 1472564"/>
                <a:gd name="connsiteX7" fmla="*/ 962501 w 1648777"/>
                <a:gd name="connsiteY7" fmla="*/ 80010 h 1472564"/>
                <a:gd name="connsiteX8" fmla="*/ 1627346 w 1648777"/>
                <a:gd name="connsiteY8" fmla="*/ 1232535 h 1472564"/>
                <a:gd name="connsiteX9" fmla="*/ 1627346 w 1648777"/>
                <a:gd name="connsiteY9" fmla="*/ 1392555 h 1472564"/>
                <a:gd name="connsiteX10" fmla="*/ 1490186 w 1648777"/>
                <a:gd name="connsiteY10" fmla="*/ 1472565 h 1472564"/>
                <a:gd name="connsiteX11" fmla="*/ 691039 w 1648777"/>
                <a:gd name="connsiteY11" fmla="*/ 83820 h 1472564"/>
                <a:gd name="connsiteX12" fmla="*/ 26194 w 1648777"/>
                <a:gd name="connsiteY12" fmla="*/ 1236345 h 1472564"/>
                <a:gd name="connsiteX13" fmla="*/ 26194 w 1648777"/>
                <a:gd name="connsiteY13" fmla="*/ 1390650 h 1472564"/>
                <a:gd name="connsiteX14" fmla="*/ 159544 w 1648777"/>
                <a:gd name="connsiteY14" fmla="*/ 1467803 h 1472564"/>
                <a:gd name="connsiteX15" fmla="*/ 1490186 w 1648777"/>
                <a:gd name="connsiteY15" fmla="*/ 1467803 h 1472564"/>
                <a:gd name="connsiteX16" fmla="*/ 1623536 w 1648777"/>
                <a:gd name="connsiteY16" fmla="*/ 1390650 h 1472564"/>
                <a:gd name="connsiteX17" fmla="*/ 1623536 w 1648777"/>
                <a:gd name="connsiteY17" fmla="*/ 1236345 h 1472564"/>
                <a:gd name="connsiteX18" fmla="*/ 958691 w 1648777"/>
                <a:gd name="connsiteY18" fmla="*/ 83820 h 1472564"/>
                <a:gd name="connsiteX19" fmla="*/ 825341 w 1648777"/>
                <a:gd name="connsiteY19" fmla="*/ 6668 h 1472564"/>
                <a:gd name="connsiteX20" fmla="*/ 691039 w 1648777"/>
                <a:gd name="connsiteY20" fmla="*/ 83820 h 1472564"/>
                <a:gd name="connsiteX21" fmla="*/ 691039 w 1648777"/>
                <a:gd name="connsiteY21" fmla="*/ 83820 h 1472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648777" h="1472564">
                  <a:moveTo>
                    <a:pt x="1490186" y="1472565"/>
                  </a:moveTo>
                  <a:lnTo>
                    <a:pt x="159544" y="1472565"/>
                  </a:lnTo>
                  <a:cubicBezTo>
                    <a:pt x="101441" y="1472565"/>
                    <a:pt x="50006" y="1443038"/>
                    <a:pt x="21431" y="1392555"/>
                  </a:cubicBezTo>
                  <a:cubicBezTo>
                    <a:pt x="-7144" y="1342073"/>
                    <a:pt x="-7144" y="1283018"/>
                    <a:pt x="21431" y="1232535"/>
                  </a:cubicBezTo>
                  <a:lnTo>
                    <a:pt x="686276" y="80010"/>
                  </a:lnTo>
                  <a:cubicBezTo>
                    <a:pt x="714851" y="29528"/>
                    <a:pt x="767239" y="0"/>
                    <a:pt x="824389" y="0"/>
                  </a:cubicBezTo>
                  <a:cubicBezTo>
                    <a:pt x="824389" y="0"/>
                    <a:pt x="824389" y="0"/>
                    <a:pt x="824389" y="0"/>
                  </a:cubicBezTo>
                  <a:cubicBezTo>
                    <a:pt x="882491" y="0"/>
                    <a:pt x="933926" y="29528"/>
                    <a:pt x="962501" y="80010"/>
                  </a:cubicBezTo>
                  <a:lnTo>
                    <a:pt x="1627346" y="1232535"/>
                  </a:lnTo>
                  <a:cubicBezTo>
                    <a:pt x="1655921" y="1283018"/>
                    <a:pt x="1655921" y="1342073"/>
                    <a:pt x="1627346" y="1392555"/>
                  </a:cubicBezTo>
                  <a:cubicBezTo>
                    <a:pt x="1599724" y="1443038"/>
                    <a:pt x="1548289" y="1472565"/>
                    <a:pt x="1490186" y="1472565"/>
                  </a:cubicBezTo>
                  <a:close/>
                  <a:moveTo>
                    <a:pt x="691039" y="83820"/>
                  </a:moveTo>
                  <a:lnTo>
                    <a:pt x="26194" y="1236345"/>
                  </a:lnTo>
                  <a:cubicBezTo>
                    <a:pt x="-1429" y="1284923"/>
                    <a:pt x="-1429" y="1342073"/>
                    <a:pt x="26194" y="1390650"/>
                  </a:cubicBezTo>
                  <a:cubicBezTo>
                    <a:pt x="53816" y="1439228"/>
                    <a:pt x="104299" y="1467803"/>
                    <a:pt x="159544" y="1467803"/>
                  </a:cubicBezTo>
                  <a:lnTo>
                    <a:pt x="1490186" y="1467803"/>
                  </a:lnTo>
                  <a:cubicBezTo>
                    <a:pt x="1546384" y="1467803"/>
                    <a:pt x="1595914" y="1439228"/>
                    <a:pt x="1623536" y="1390650"/>
                  </a:cubicBezTo>
                  <a:cubicBezTo>
                    <a:pt x="1651159" y="1342073"/>
                    <a:pt x="1651159" y="1284923"/>
                    <a:pt x="1623536" y="1236345"/>
                  </a:cubicBezTo>
                  <a:lnTo>
                    <a:pt x="958691" y="83820"/>
                  </a:lnTo>
                  <a:cubicBezTo>
                    <a:pt x="931069" y="35243"/>
                    <a:pt x="880586" y="6668"/>
                    <a:pt x="825341" y="6668"/>
                  </a:cubicBezTo>
                  <a:cubicBezTo>
                    <a:pt x="769144" y="6668"/>
                    <a:pt x="719614" y="35243"/>
                    <a:pt x="691039" y="83820"/>
                  </a:cubicBezTo>
                  <a:lnTo>
                    <a:pt x="691039" y="83820"/>
                  </a:lnTo>
                  <a:close/>
                </a:path>
              </a:pathLst>
            </a:custGeom>
            <a:grpFill/>
            <a:ln w="9525" cap="flat">
              <a:noFill/>
              <a:prstDash val="solid"/>
              <a:miter/>
            </a:ln>
          </p:spPr>
          <p:txBody>
            <a:bodyPr rtlCol="0" anchor="ctr"/>
            <a:lstStyle/>
            <a:p>
              <a:endParaRPr lang="en-US" sz="1730" dirty="0"/>
            </a:p>
          </p:txBody>
        </p:sp>
      </p:grpSp>
      <p:sp>
        <p:nvSpPr>
          <p:cNvPr id="3" name="Footer Placeholder 1">
            <a:extLst>
              <a:ext uri="{FF2B5EF4-FFF2-40B4-BE49-F238E27FC236}">
                <a16:creationId xmlns:a16="http://schemas.microsoft.com/office/drawing/2014/main" id="{8B88EB9B-5426-4E42-BCAA-53723B726B44}"/>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spTree>
    <p:extLst>
      <p:ext uri="{BB962C8B-B14F-4D97-AF65-F5344CB8AC3E}">
        <p14:creationId xmlns:p14="http://schemas.microsoft.com/office/powerpoint/2010/main" val="3650107847"/>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1"/>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1"/>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a:t>Caption title Segoe UI </a:t>
            </a:r>
            <a:r>
              <a:rPr lang="en-US" err="1"/>
              <a:t>Semibold</a:t>
            </a:r>
            <a:endParaRPr lang="en-US"/>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1"/>
          </a:solidFill>
        </p:spPr>
        <p:txBody>
          <a:bodyPr tIns="0" rIns="0" bIns="0" anchor="ctr">
            <a:noAutofit/>
          </a:bodyPr>
          <a:lstStyle>
            <a:lvl1pPr algn="ctr">
              <a:defRPr sz="2400">
                <a:solidFill>
                  <a:schemeClr val="bg1"/>
                </a:solidFill>
              </a:defRPr>
            </a:lvl1pPr>
          </a:lstStyle>
          <a:p>
            <a:pPr lvl="0"/>
            <a:r>
              <a:rPr lang="en-US"/>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a:t>Heading Segoe UI </a:t>
            </a:r>
            <a:r>
              <a:rPr lang="en-US" err="1"/>
              <a:t>Semibold</a:t>
            </a:r>
            <a:r>
              <a:rPr lang="en-US"/>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a:t>Click to edit Master text styles</a:t>
            </a:r>
          </a:p>
          <a:p>
            <a:pPr lvl="1"/>
            <a:r>
              <a:rPr lang="en-US"/>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a:t>Click to edit Master text styles</a:t>
            </a:r>
          </a:p>
          <a:p>
            <a:pPr lvl="1"/>
            <a:r>
              <a:rPr lang="en-US"/>
              <a:t>Second level</a:t>
            </a:r>
          </a:p>
          <a:p>
            <a:pPr lvl="2"/>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a:t>Click to edit Master text styles</a:t>
            </a:r>
          </a:p>
          <a:p>
            <a:pPr lvl="1"/>
            <a:r>
              <a:rPr lang="en-US"/>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a:t>Click to edit Master text styles</a:t>
            </a:r>
          </a:p>
          <a:p>
            <a:pPr lvl="1"/>
            <a:r>
              <a:rPr lang="en-US"/>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a:t>Click to edit Master text styles</a:t>
            </a:r>
          </a:p>
          <a:p>
            <a:pPr lvl="1"/>
            <a:r>
              <a:rPr lang="en-US"/>
              <a:t>Second level</a:t>
            </a:r>
          </a:p>
          <a:p>
            <a:pPr lvl="2"/>
            <a:r>
              <a:rPr lang="en-US"/>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1"/>
        </a:solidFill>
        <a:effectLst/>
      </p:bgPr>
    </p:bg>
    <p:spTree>
      <p:nvGrpSpPr>
        <p:cNvPr id="1" name=""/>
        <p:cNvGrpSpPr/>
        <p:nvPr/>
      </p:nvGrpSpPr>
      <p:grpSpPr>
        <a:xfrm>
          <a:off x="0" y="0"/>
          <a:ext cx="0" cy="0"/>
          <a:chOff x="0" y="0"/>
          <a:chExt cx="0" cy="0"/>
        </a:xfrm>
      </p:grpSpPr>
      <p:pic>
        <p:nvPicPr>
          <p:cNvPr id="3" name="Picture 2" descr="Microsoft Azure logo">
            <a:extLst>
              <a:ext uri="{FF2B5EF4-FFF2-40B4-BE49-F238E27FC236}">
                <a16:creationId xmlns:a16="http://schemas.microsoft.com/office/drawing/2014/main" id="{7D35A676-8612-4160-B090-74025308FC28}"/>
              </a:ext>
            </a:extLst>
          </p:cNvPr>
          <p:cNvPicPr>
            <a:picLocks noChangeAspect="1"/>
          </p:cNvPicPr>
          <p:nvPr userDrawn="1"/>
        </p:nvPicPr>
        <p:blipFill>
          <a:blip r:embed="rId2"/>
          <a:stretch>
            <a:fillRect/>
          </a:stretch>
        </p:blipFill>
        <p:spPr>
          <a:xfrm>
            <a:off x="136885" y="159691"/>
            <a:ext cx="2635247" cy="871753"/>
          </a:xfrm>
          <a:prstGeom prst="rect">
            <a:avLst/>
          </a:prstGeom>
        </p:spPr>
      </p:pic>
      <p:sp>
        <p:nvSpPr>
          <p:cNvPr id="5" name="Footer Placeholder 1">
            <a:extLst>
              <a:ext uri="{FF2B5EF4-FFF2-40B4-BE49-F238E27FC236}">
                <a16:creationId xmlns:a16="http://schemas.microsoft.com/office/drawing/2014/main" id="{E2F2060B-2B7A-4C72-8F42-F5D4BF00684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a:extLst>
              <a:ext uri="{FF2B5EF4-FFF2-40B4-BE49-F238E27FC236}">
                <a16:creationId xmlns:a16="http://schemas.microsoft.com/office/drawing/2014/main" id="{A3389EE6-A11A-2854-A0C6-CE20AF1B5856}"/>
              </a:ext>
            </a:extLst>
          </p:cNvPr>
          <p:cNvCxnSpPr/>
          <p:nvPr userDrawn="1"/>
        </p:nvCxnSpPr>
        <p:spPr>
          <a:xfrm>
            <a:off x="581595" y="1208834"/>
            <a:ext cx="11025188" cy="0"/>
          </a:xfrm>
          <a:prstGeom prst="line">
            <a:avLst/>
          </a:prstGeom>
          <a:ln w="34925">
            <a:gradFill flip="none" rotWithShape="1">
              <a:gsLst>
                <a:gs pos="0">
                  <a:schemeClr val="bg1"/>
                </a:gs>
                <a:gs pos="32000">
                  <a:schemeClr val="accent6"/>
                </a:gs>
                <a:gs pos="64000">
                  <a:schemeClr val="accent3"/>
                </a:gs>
                <a:gs pos="100000">
                  <a:schemeClr val="accent4"/>
                </a:gs>
              </a:gsLst>
              <a:lin ang="10800000" scaled="1"/>
              <a:tileRect/>
            </a:gra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394084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userDrawn="1">
  <p:cSld name="1_Case study">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p:nvPr>
        </p:nvSpPr>
        <p:spPr>
          <a:xfrm>
            <a:off x="269240" y="2197702"/>
            <a:ext cx="5265119" cy="1898981"/>
          </a:xfrm>
        </p:spPr>
        <p:txBody>
          <a:bodyPr/>
          <a:lstStyle>
            <a:lvl1pPr marL="0" indent="0">
              <a:spcAft>
                <a:spcPts val="1800"/>
              </a:spcAft>
              <a:buNone/>
              <a:defRPr sz="2400" spc="100" baseline="0">
                <a:solidFill>
                  <a:schemeClr val="bg1"/>
                </a:solidFill>
              </a:defRPr>
            </a:lvl1pPr>
            <a:lvl2pPr marL="160020" indent="-160020" algn="l" defTabSz="762000" rtl="0" eaLnBrk="1" latinLnBrk="0" hangingPunct="1">
              <a:lnSpc>
                <a:spcPct val="107000"/>
              </a:lnSpc>
              <a:spcBef>
                <a:spcPts val="0"/>
              </a:spcBef>
              <a:spcAft>
                <a:spcPts val="600"/>
              </a:spcAft>
              <a:buClr>
                <a:schemeClr val="tx2"/>
              </a:buClr>
              <a:buFont typeface="Arial" panose="020B0604020202020204" pitchFamily="34" charset="0"/>
              <a:buChar char="•"/>
              <a:defRPr lang="en-US" sz="2000" kern="1200" spc="100" baseline="0" dirty="0" smtClean="0">
                <a:solidFill>
                  <a:schemeClr val="bg1"/>
                </a:solidFill>
                <a:latin typeface="+mn-lt"/>
                <a:ea typeface="+mn-ea"/>
                <a:cs typeface="Times New Roman" panose="02020603050405020304" pitchFamily="18" charset="0"/>
              </a:defRPr>
            </a:lvl2pPr>
            <a:lvl3pPr marL="569913" indent="-228600" defTabSz="762000">
              <a:buClr>
                <a:schemeClr val="tx2"/>
              </a:buClr>
              <a:defRPr spc="100" baseline="0">
                <a:solidFill>
                  <a:schemeClr val="bg1"/>
                </a:solidFill>
              </a:defRPr>
            </a:lvl3pPr>
            <a:lvl4pPr marL="914400" indent="-228600" defTabSz="762000">
              <a:buClr>
                <a:schemeClr val="tx2"/>
              </a:buClr>
              <a:defRPr spc="100" baseline="0">
                <a:solidFill>
                  <a:schemeClr val="bg1"/>
                </a:solidFill>
              </a:defRPr>
            </a:lvl4pPr>
            <a:lvl5pPr marL="1258888" indent="-228600" defTabSz="762000">
              <a:buClr>
                <a:schemeClr val="tx2"/>
              </a:buClr>
              <a:defRPr spc="100" baseline="0">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a:extLst>
              <a:ext uri="{FF2B5EF4-FFF2-40B4-BE49-F238E27FC236}">
                <a16:creationId xmlns:a16="http://schemas.microsoft.com/office/drawing/2014/main" id="{146F0AFE-AADD-4A6A-8100-DF623625BB3F}"/>
              </a:ext>
            </a:extLst>
          </p:cNvPr>
          <p:cNvSpPr>
            <a:spLocks noGrp="1"/>
          </p:cNvSpPr>
          <p:nvPr>
            <p:ph type="title"/>
          </p:nvPr>
        </p:nvSpPr>
        <p:spPr>
          <a:xfrm>
            <a:off x="269240" y="289511"/>
            <a:ext cx="5265119" cy="1617666"/>
          </a:xfrm>
        </p:spPr>
        <p:txBody>
          <a:bodyPr/>
          <a:lstStyle>
            <a:lvl1pPr algn="l">
              <a:defRPr>
                <a:solidFill>
                  <a:schemeClr val="bg1"/>
                </a:solidFill>
              </a:defRPr>
            </a:lvl1pPr>
          </a:lstStyle>
          <a:p>
            <a:r>
              <a:rPr lang="en-US"/>
              <a:t>Click to edit Master title style</a:t>
            </a:r>
          </a:p>
        </p:txBody>
      </p:sp>
      <p:sp>
        <p:nvSpPr>
          <p:cNvPr id="5" name="Rectangle 4">
            <a:extLst>
              <a:ext uri="{FF2B5EF4-FFF2-40B4-BE49-F238E27FC236}">
                <a16:creationId xmlns:a16="http://schemas.microsoft.com/office/drawing/2014/main" id="{3D3ED6A4-84B5-4E0F-AACB-5DDD65A08580}"/>
              </a:ext>
            </a:extLst>
          </p:cNvPr>
          <p:cNvSpPr/>
          <p:nvPr userDrawn="1"/>
        </p:nvSpPr>
        <p:spPr>
          <a:xfrm>
            <a:off x="6253842" y="1"/>
            <a:ext cx="5938157" cy="68652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371494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24768122"/>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userDrawn="1">
  <p:cSld name="Case study diagr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044A0-101A-4FC0-8461-808AD7E0604F}"/>
              </a:ext>
            </a:extLst>
          </p:cNvPr>
          <p:cNvSpPr>
            <a:spLocks noGrp="1"/>
          </p:cNvSpPr>
          <p:nvPr>
            <p:ph type="title"/>
          </p:nvPr>
        </p:nvSpPr>
        <p:spPr>
          <a:xfrm>
            <a:off x="269240" y="289512"/>
            <a:ext cx="5606043" cy="899665"/>
          </a:xfrm>
        </p:spPr>
        <p:txBody>
          <a:bodyPr/>
          <a:lstStyle>
            <a:lvl1pPr algn="l">
              <a:defRPr/>
            </a:lvl1pPr>
          </a:lstStyle>
          <a:p>
            <a:r>
              <a:rPr lang="en-US"/>
              <a:t>Click to edit Master title style</a:t>
            </a:r>
          </a:p>
        </p:txBody>
      </p:sp>
      <p:sp>
        <p:nvSpPr>
          <p:cNvPr id="9" name="Text Placeholder 8">
            <a:extLst>
              <a:ext uri="{FF2B5EF4-FFF2-40B4-BE49-F238E27FC236}">
                <a16:creationId xmlns:a16="http://schemas.microsoft.com/office/drawing/2014/main" id="{90E9AADF-3FC2-4C6C-B73A-4CB1DCC20CFA}"/>
              </a:ext>
            </a:extLst>
          </p:cNvPr>
          <p:cNvSpPr>
            <a:spLocks noGrp="1"/>
          </p:cNvSpPr>
          <p:nvPr>
            <p:ph type="body" sz="quarter" idx="11"/>
          </p:nvPr>
        </p:nvSpPr>
        <p:spPr>
          <a:xfrm>
            <a:off x="269239" y="1858464"/>
            <a:ext cx="5606043" cy="889474"/>
          </a:xfrm>
        </p:spPr>
        <p:txBody>
          <a:bodyPr/>
          <a:lstStyle>
            <a:lvl1pPr marL="0" indent="0">
              <a:spcAft>
                <a:spcPts val="0"/>
              </a:spcAft>
              <a:buNone/>
              <a:defRPr kumimoji="0" lang="en-US" sz="1600" b="0" i="0" u="none" strike="noStrike" kern="1200" cap="none" spc="100" normalizeH="0" baseline="0" dirty="0" smtClean="0">
                <a:ln>
                  <a:noFill/>
                </a:ln>
                <a:solidFill>
                  <a:srgbClr val="0078D7"/>
                </a:solidFill>
                <a:effectLst/>
                <a:uLnTx/>
                <a:uFillTx/>
                <a:latin typeface="Segoe UI Semilight" charset="0"/>
                <a:ea typeface="Segoe UI Semilight" charset="0"/>
                <a:cs typeface="Segoe UI Semilight" charset="0"/>
              </a:defRPr>
            </a:lvl1pPr>
            <a:lvl2pPr marL="0" indent="0">
              <a:spcAft>
                <a:spcPts val="600"/>
              </a:spcAft>
              <a:buClr>
                <a:schemeClr val="tx2"/>
              </a:buClr>
              <a:buFont typeface="Arial" panose="020B0604020202020204" pitchFamily="34" charset="0"/>
              <a:buNone/>
              <a:defRPr kumimoji="0" lang="en-US" sz="1400" b="0" i="0" u="none" strike="noStrike" kern="1200" cap="none" spc="100" normalizeH="0" baseline="0" dirty="0" smtClean="0">
                <a:ln>
                  <a:noFill/>
                </a:ln>
                <a:solidFill>
                  <a:srgbClr val="D2D2D2">
                    <a:lumMod val="10000"/>
                  </a:srgbClr>
                </a:solidFill>
                <a:effectLst/>
                <a:uLnTx/>
                <a:uFillTx/>
                <a:latin typeface="Segoe UI Semilight" charset="0"/>
                <a:ea typeface="Segoe UI Semilight" charset="0"/>
                <a:cs typeface="Segoe UI Semilight" charset="0"/>
              </a:defRPr>
            </a:lvl2pPr>
            <a:lvl3pPr marL="0" indent="0">
              <a:buNone/>
              <a:defRPr kumimoji="0" lang="en-US" sz="1000" b="1" i="0" u="none" strike="noStrike" kern="1200" cap="none" spc="100" normalizeH="0" baseline="0" dirty="0" smtClean="0">
                <a:ln>
                  <a:noFill/>
                </a:ln>
                <a:solidFill>
                  <a:srgbClr val="0078D7"/>
                </a:solidFill>
                <a:effectLst/>
                <a:uLnTx/>
                <a:uFillTx/>
                <a:latin typeface="Segoe UI Semibold" charset="0"/>
                <a:ea typeface="Segoe UI Semibold" charset="0"/>
                <a:cs typeface="Segoe UI Semibold" charset="0"/>
              </a:defRPr>
            </a:lvl3pPr>
          </a:lstStyle>
          <a:p>
            <a:pPr lvl="0"/>
            <a:r>
              <a:rPr lang="en-US"/>
              <a:t>Edit Master text styles</a:t>
            </a:r>
          </a:p>
          <a:p>
            <a:pPr lvl="1"/>
            <a:r>
              <a:rPr lang="en-US"/>
              <a:t>Second level</a:t>
            </a:r>
          </a:p>
          <a:p>
            <a:pPr lvl="2"/>
            <a:r>
              <a:rPr lang="en-US"/>
              <a:t>Third level</a:t>
            </a:r>
          </a:p>
        </p:txBody>
      </p:sp>
      <p:sp>
        <p:nvSpPr>
          <p:cNvPr id="4" name="Rectangle 3">
            <a:extLst>
              <a:ext uri="{FF2B5EF4-FFF2-40B4-BE49-F238E27FC236}">
                <a16:creationId xmlns:a16="http://schemas.microsoft.com/office/drawing/2014/main" id="{780E5592-BCF2-4359-A15B-37F10939823B}"/>
              </a:ext>
            </a:extLst>
          </p:cNvPr>
          <p:cNvSpPr/>
          <p:nvPr userDrawn="1"/>
        </p:nvSpPr>
        <p:spPr bwMode="auto">
          <a:xfrm>
            <a:off x="0" y="5566611"/>
            <a:ext cx="12192000" cy="1291389"/>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err="1"/>
          </a:p>
        </p:txBody>
      </p:sp>
    </p:spTree>
    <p:extLst>
      <p:ext uri="{BB962C8B-B14F-4D97-AF65-F5344CB8AC3E}">
        <p14:creationId xmlns:p14="http://schemas.microsoft.com/office/powerpoint/2010/main" val="679746337"/>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Title and stage">
    <p:spTree>
      <p:nvGrpSpPr>
        <p:cNvPr id="1" name=""/>
        <p:cNvGrpSpPr/>
        <p:nvPr/>
      </p:nvGrpSpPr>
      <p:grpSpPr>
        <a:xfrm>
          <a:off x="0" y="0"/>
          <a:ext cx="0" cy="0"/>
          <a:chOff x="0" y="0"/>
          <a:chExt cx="0" cy="0"/>
        </a:xfrm>
      </p:grpSpPr>
      <p:sp>
        <p:nvSpPr>
          <p:cNvPr id="2" name="Title 1"/>
          <p:cNvSpPr>
            <a:spLocks noGrp="1"/>
          </p:cNvSpPr>
          <p:nvPr>
            <p:ph type="title"/>
          </p:nvPr>
        </p:nvSpPr>
        <p:spPr>
          <a:xfrm>
            <a:off x="269240" y="289511"/>
            <a:ext cx="11655840" cy="899665"/>
          </a:xfrm>
        </p:spPr>
        <p:txBody>
          <a:bodyPr/>
          <a:lstStyle>
            <a:lvl1pPr algn="l">
              <a:defRPr/>
            </a:lvl1pPr>
          </a:lstStyle>
          <a:p>
            <a:r>
              <a:rPr lang="en-US"/>
              <a:t>Click to edit Master title style</a:t>
            </a:r>
          </a:p>
        </p:txBody>
      </p:sp>
      <p:sp>
        <p:nvSpPr>
          <p:cNvPr id="3" name="Rectangle 2">
            <a:extLst>
              <a:ext uri="{FF2B5EF4-FFF2-40B4-BE49-F238E27FC236}">
                <a16:creationId xmlns:a16="http://schemas.microsoft.com/office/drawing/2014/main" id="{E8FBB2BD-846C-4813-B494-1EA4319C74C7}"/>
              </a:ext>
            </a:extLst>
          </p:cNvPr>
          <p:cNvSpPr/>
          <p:nvPr userDrawn="1"/>
        </p:nvSpPr>
        <p:spPr>
          <a:xfrm>
            <a:off x="0" y="1189176"/>
            <a:ext cx="12192000" cy="5676058"/>
          </a:xfrm>
          <a:prstGeom prst="rect">
            <a:avLst/>
          </a:prstGeom>
          <a:solidFill>
            <a:schemeClr val="bg1">
              <a:lumMod val="95000"/>
              <a:alpha val="89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D51B25BF-04D3-438D-B22A-D496C649A19B}"/>
              </a:ext>
            </a:extLst>
          </p:cNvPr>
          <p:cNvSpPr>
            <a:spLocks noGrp="1"/>
          </p:cNvSpPr>
          <p:nvPr>
            <p:ph type="body" sz="quarter" idx="10"/>
          </p:nvPr>
        </p:nvSpPr>
        <p:spPr>
          <a:xfrm>
            <a:off x="269239" y="1925685"/>
            <a:ext cx="11655839" cy="286232"/>
          </a:xfrm>
          <a:noFill/>
        </p:spPr>
        <p:txBody>
          <a:bodyPr wrap="square" lIns="91440" tIns="45720" rIns="91440" bIns="45720" rtlCol="0">
            <a:spAutoFit/>
          </a:bodyPr>
          <a:lstStyle>
            <a:lvl1pPr marL="0" indent="0">
              <a:buNone/>
              <a:defRPr lang="en-US" sz="1400" b="1" dirty="0" smtClean="0">
                <a:solidFill>
                  <a:schemeClr val="tx2"/>
                </a:solidFill>
                <a:latin typeface="Segoe UI Semibold" charset="0"/>
                <a:ea typeface="Segoe UI Semibold" charset="0"/>
                <a:cs typeface="Segoe UI Semibold" charset="0"/>
              </a:defRPr>
            </a:lvl1pPr>
          </a:lstStyle>
          <a:p>
            <a:pPr marL="0" lvl="0" defTabSz="914400"/>
            <a:r>
              <a:rPr lang="en-US"/>
              <a:t>Edit Master text styles</a:t>
            </a:r>
          </a:p>
        </p:txBody>
      </p:sp>
    </p:spTree>
    <p:extLst>
      <p:ext uri="{BB962C8B-B14F-4D97-AF65-F5344CB8AC3E}">
        <p14:creationId xmlns:p14="http://schemas.microsoft.com/office/powerpoint/2010/main" val="1686798737"/>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628A1-6D0B-4C49-9848-3A328EDFE13F}"/>
              </a:ext>
            </a:extLst>
          </p:cNvPr>
          <p:cNvSpPr>
            <a:spLocks noGrp="1"/>
          </p:cNvSpPr>
          <p:nvPr>
            <p:ph type="title"/>
          </p:nvPr>
        </p:nvSpPr>
        <p:spPr/>
        <p:txBody>
          <a:bodyPr/>
          <a:lstStyle>
            <a:lvl1pPr>
              <a:defRPr>
                <a:solidFill>
                  <a:schemeClr val="accent1"/>
                </a:solidFill>
              </a:defRPr>
            </a:lvl1pPr>
          </a:lstStyle>
          <a:p>
            <a:r>
              <a:rPr lang="en-US"/>
              <a:t>Click to edit Master title style</a:t>
            </a:r>
          </a:p>
        </p:txBody>
      </p:sp>
    </p:spTree>
    <p:extLst>
      <p:ext uri="{BB962C8B-B14F-4D97-AF65-F5344CB8AC3E}">
        <p14:creationId xmlns:p14="http://schemas.microsoft.com/office/powerpoint/2010/main" val="609172946"/>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accent4"/>
                </a:solidFill>
              </a:defRPr>
            </a:lvl1pPr>
          </a:lstStyle>
          <a:p>
            <a:r>
              <a:rPr lang="en-US"/>
              <a:t>Subheading Segoe UI </a:t>
            </a:r>
            <a:r>
              <a:rPr lang="en-US" err="1"/>
              <a:t>Semibold</a:t>
            </a:r>
            <a:r>
              <a:rPr lang="en-US"/>
              <a:t> 20 </a:t>
            </a:r>
            <a:r>
              <a:rPr lang="en-US" err="1"/>
              <a:t>pt</a:t>
            </a:r>
            <a:endParaRPr lang="en-US"/>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2_Title Only">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E9628A1-6D0B-4C49-9848-3A328EDFE13F}"/>
              </a:ext>
            </a:extLst>
          </p:cNvPr>
          <p:cNvSpPr>
            <a:spLocks noGrp="1"/>
          </p:cNvSpPr>
          <p:nvPr>
            <p:ph type="title"/>
          </p:nvPr>
        </p:nvSpPr>
        <p:spPr/>
        <p:txBody>
          <a:bodyPr/>
          <a:lstStyle>
            <a:lvl1pPr>
              <a:defRPr spc="0">
                <a:solidFill>
                  <a:schemeClr val="accent1"/>
                </a:solidFill>
                <a:latin typeface="Segoe Sans Display Semibold" pitchFamily="2" charset="0"/>
                <a:cs typeface="Segoe Sans Display Semibold" pitchFamily="2" charset="0"/>
              </a:defRPr>
            </a:lvl1pPr>
          </a:lstStyle>
          <a:p>
            <a:r>
              <a:rPr lang="en-US"/>
              <a:t>Click to edit Master title style</a:t>
            </a:r>
          </a:p>
        </p:txBody>
      </p:sp>
    </p:spTree>
    <p:extLst>
      <p:ext uri="{BB962C8B-B14F-4D97-AF65-F5344CB8AC3E}">
        <p14:creationId xmlns:p14="http://schemas.microsoft.com/office/powerpoint/2010/main" val="232820558"/>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4_Title Only">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63369" y="473236"/>
            <a:ext cx="11081177" cy="1020602"/>
          </a:xfrm>
        </p:spPr>
        <p:txBody>
          <a:bodyPr/>
          <a:lstStyle>
            <a:lvl1pPr>
              <a:lnSpc>
                <a:spcPct val="100000"/>
              </a:lnSpc>
              <a:defRPr>
                <a:solidFill>
                  <a:schemeClr val="bg1"/>
                </a:solidFill>
              </a:defRPr>
            </a:lvl1pPr>
          </a:lstStyle>
          <a:p>
            <a:r>
              <a:rPr lang="en-US"/>
              <a:t>Click to edit Master title style</a:t>
            </a:r>
          </a:p>
        </p:txBody>
      </p:sp>
      <p:sp>
        <p:nvSpPr>
          <p:cNvPr id="6" name="Slide Number Placeholder 5">
            <a:extLst>
              <a:ext uri="{FF2B5EF4-FFF2-40B4-BE49-F238E27FC236}">
                <a16:creationId xmlns:a16="http://schemas.microsoft.com/office/drawing/2014/main" id="{F35098CE-1BC0-4F62-97B9-03F11A4C0A4C}"/>
              </a:ext>
            </a:extLst>
          </p:cNvPr>
          <p:cNvSpPr>
            <a:spLocks noGrp="1"/>
          </p:cNvSpPr>
          <p:nvPr>
            <p:ph type="sldNum" sz="quarter" idx="12"/>
          </p:nvPr>
        </p:nvSpPr>
        <p:spPr>
          <a:xfrm>
            <a:off x="11734144" y="6401594"/>
            <a:ext cx="366667" cy="365125"/>
          </a:xfrm>
        </p:spPr>
        <p:txBody>
          <a:bodyPr/>
          <a:lstStyle/>
          <a:p>
            <a:fld id="{7B76384A-BF72-4EC3-9EB1-950545506B9E}" type="slidenum">
              <a:rPr lang="en-IN" smtClean="0"/>
              <a:t>‹#›</a:t>
            </a:fld>
            <a:endParaRPr lang="en-IN"/>
          </a:p>
        </p:txBody>
      </p:sp>
      <p:sp>
        <p:nvSpPr>
          <p:cNvPr id="8" name="Content Placeholder 7">
            <a:extLst>
              <a:ext uri="{FF2B5EF4-FFF2-40B4-BE49-F238E27FC236}">
                <a16:creationId xmlns:a16="http://schemas.microsoft.com/office/drawing/2014/main" id="{872AEB9B-00A6-4233-8FC0-025E65EEE490}"/>
              </a:ext>
            </a:extLst>
          </p:cNvPr>
          <p:cNvSpPr>
            <a:spLocks noGrp="1"/>
          </p:cNvSpPr>
          <p:nvPr>
            <p:ph sz="quarter" idx="13"/>
          </p:nvPr>
        </p:nvSpPr>
        <p:spPr>
          <a:xfrm>
            <a:off x="563564" y="1646239"/>
            <a:ext cx="9312275" cy="3016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9">
            <a:extLst>
              <a:ext uri="{FF2B5EF4-FFF2-40B4-BE49-F238E27FC236}">
                <a16:creationId xmlns:a16="http://schemas.microsoft.com/office/drawing/2014/main" id="{5735F651-C955-467E-95F2-02F197ABC30A}"/>
              </a:ext>
            </a:extLst>
          </p:cNvPr>
          <p:cNvSpPr>
            <a:spLocks noGrp="1"/>
          </p:cNvSpPr>
          <p:nvPr>
            <p:ph sz="quarter" idx="14"/>
          </p:nvPr>
        </p:nvSpPr>
        <p:spPr>
          <a:xfrm>
            <a:off x="1112838" y="2468564"/>
            <a:ext cx="3367087" cy="4730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Content Placeholder 11">
            <a:extLst>
              <a:ext uri="{FF2B5EF4-FFF2-40B4-BE49-F238E27FC236}">
                <a16:creationId xmlns:a16="http://schemas.microsoft.com/office/drawing/2014/main" id="{0940D00B-D442-4222-83E2-0D43EE39C729}"/>
              </a:ext>
            </a:extLst>
          </p:cNvPr>
          <p:cNvSpPr>
            <a:spLocks noGrp="1"/>
          </p:cNvSpPr>
          <p:nvPr>
            <p:ph sz="quarter" idx="15"/>
          </p:nvPr>
        </p:nvSpPr>
        <p:spPr>
          <a:xfrm>
            <a:off x="1295400" y="4632326"/>
            <a:ext cx="2941638" cy="366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13">
            <a:extLst>
              <a:ext uri="{FF2B5EF4-FFF2-40B4-BE49-F238E27FC236}">
                <a16:creationId xmlns:a16="http://schemas.microsoft.com/office/drawing/2014/main" id="{30484E4D-48A0-4951-94B8-CBA5EBB8DDD3}"/>
              </a:ext>
            </a:extLst>
          </p:cNvPr>
          <p:cNvSpPr>
            <a:spLocks noGrp="1"/>
          </p:cNvSpPr>
          <p:nvPr>
            <p:ph sz="quarter" idx="16"/>
          </p:nvPr>
        </p:nvSpPr>
        <p:spPr>
          <a:xfrm>
            <a:off x="1295400" y="5197476"/>
            <a:ext cx="2941638" cy="366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Content Placeholder 15">
            <a:extLst>
              <a:ext uri="{FF2B5EF4-FFF2-40B4-BE49-F238E27FC236}">
                <a16:creationId xmlns:a16="http://schemas.microsoft.com/office/drawing/2014/main" id="{B16E1173-C45B-42EB-87B6-DDADED75BA25}"/>
              </a:ext>
            </a:extLst>
          </p:cNvPr>
          <p:cNvSpPr>
            <a:spLocks noGrp="1"/>
          </p:cNvSpPr>
          <p:nvPr>
            <p:ph sz="quarter" idx="17"/>
          </p:nvPr>
        </p:nvSpPr>
        <p:spPr>
          <a:xfrm>
            <a:off x="7696201" y="2468564"/>
            <a:ext cx="2895600" cy="6254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Content Placeholder 17">
            <a:extLst>
              <a:ext uri="{FF2B5EF4-FFF2-40B4-BE49-F238E27FC236}">
                <a16:creationId xmlns:a16="http://schemas.microsoft.com/office/drawing/2014/main" id="{D894892A-712B-4A16-B650-EC7CFBA2CFE0}"/>
              </a:ext>
            </a:extLst>
          </p:cNvPr>
          <p:cNvSpPr>
            <a:spLocks noGrp="1"/>
          </p:cNvSpPr>
          <p:nvPr>
            <p:ph sz="quarter" idx="18"/>
          </p:nvPr>
        </p:nvSpPr>
        <p:spPr>
          <a:xfrm>
            <a:off x="7802563" y="4632326"/>
            <a:ext cx="2378075" cy="366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19">
            <a:extLst>
              <a:ext uri="{FF2B5EF4-FFF2-40B4-BE49-F238E27FC236}">
                <a16:creationId xmlns:a16="http://schemas.microsoft.com/office/drawing/2014/main" id="{666E7B03-48EE-47F4-84CB-4921BD232EA1}"/>
              </a:ext>
            </a:extLst>
          </p:cNvPr>
          <p:cNvSpPr>
            <a:spLocks noGrp="1"/>
          </p:cNvSpPr>
          <p:nvPr>
            <p:ph sz="quarter" idx="19"/>
          </p:nvPr>
        </p:nvSpPr>
        <p:spPr>
          <a:xfrm>
            <a:off x="7802563" y="5197476"/>
            <a:ext cx="2073275" cy="3667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2" name="Content Placeholder 21">
            <a:extLst>
              <a:ext uri="{FF2B5EF4-FFF2-40B4-BE49-F238E27FC236}">
                <a16:creationId xmlns:a16="http://schemas.microsoft.com/office/drawing/2014/main" id="{C1679EF6-EE80-4624-AD7A-6440A1D4CBD9}"/>
              </a:ext>
            </a:extLst>
          </p:cNvPr>
          <p:cNvSpPr>
            <a:spLocks noGrp="1"/>
          </p:cNvSpPr>
          <p:nvPr>
            <p:ph sz="quarter" idx="20"/>
          </p:nvPr>
        </p:nvSpPr>
        <p:spPr>
          <a:xfrm>
            <a:off x="11307763" y="2303464"/>
            <a:ext cx="793750" cy="1765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413613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82" Type="http://schemas.openxmlformats.org/officeDocument/2006/relationships/theme" Target="../theme/theme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slideLayout" Target="../slideLayouts/slideLayout80.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slideLayout" Target="../slideLayouts/slideLayout81.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a:t>Heading Segoe UI </a:t>
            </a:r>
            <a:r>
              <a:rPr lang="en-US" err="1"/>
              <a:t>Semibold</a:t>
            </a:r>
            <a:r>
              <a:rPr lang="en-US"/>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grpSp>
        <p:nvGrpSpPr>
          <p:cNvPr id="9" name="Group 8">
            <a:extLst>
              <a:ext uri="{FF2B5EF4-FFF2-40B4-BE49-F238E27FC236}">
                <a16:creationId xmlns:a16="http://schemas.microsoft.com/office/drawing/2014/main" id="{EA917D29-CA57-449D-A8E9-0E701C224DA1}"/>
              </a:ext>
            </a:extLst>
          </p:cNvPr>
          <p:cNvGrpSpPr/>
          <p:nvPr userDrawn="1"/>
        </p:nvGrpSpPr>
        <p:grpSpPr>
          <a:xfrm rot="5400000">
            <a:off x="9114924" y="3156600"/>
            <a:ext cx="6843276" cy="530076"/>
            <a:chOff x="-2857775" y="8147048"/>
            <a:chExt cx="11623156" cy="1498603"/>
          </a:xfrm>
        </p:grpSpPr>
        <p:sp>
          <p:nvSpPr>
            <p:cNvPr id="10" name="Rectangle 9">
              <a:extLst>
                <a:ext uri="{FF2B5EF4-FFF2-40B4-BE49-F238E27FC236}">
                  <a16:creationId xmlns:a16="http://schemas.microsoft.com/office/drawing/2014/main" id="{D2C5D111-E096-49EA-AEE3-EB0914371B58}"/>
                </a:ext>
              </a:extLst>
            </p:cNvPr>
            <p:cNvSpPr/>
            <p:nvPr userDrawn="1"/>
          </p:nvSpPr>
          <p:spPr bwMode="auto">
            <a:xfrm>
              <a:off x="5983100" y="8147051"/>
              <a:ext cx="2782281" cy="149859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Gray</a:t>
              </a:r>
            </a:p>
            <a:p>
              <a:pPr defTabSz="914102" fontAlgn="base">
                <a:spcBef>
                  <a:spcPct val="0"/>
                </a:spcBef>
                <a:spcAft>
                  <a:spcPts val="98"/>
                </a:spcAft>
              </a:pPr>
              <a:r>
                <a:rPr lang="en-US" sz="588" dirty="0">
                  <a:solidFill>
                    <a:schemeClr val="bg1"/>
                  </a:solidFill>
                  <a:ea typeface="Segoe UI" pitchFamily="34" charset="0"/>
                  <a:cs typeface="Segoe UI" pitchFamily="34" charset="0"/>
                </a:rPr>
                <a:t>R117 G117 B122</a:t>
              </a:r>
            </a:p>
            <a:p>
              <a:pPr defTabSz="914102" fontAlgn="base">
                <a:spcBef>
                  <a:spcPct val="0"/>
                </a:spcBef>
                <a:spcAft>
                  <a:spcPts val="98"/>
                </a:spcAft>
              </a:pPr>
              <a:r>
                <a:rPr lang="en-US" sz="588" dirty="0">
                  <a:solidFill>
                    <a:schemeClr val="bg1"/>
                  </a:solidFill>
                  <a:ea typeface="Segoe UI" pitchFamily="34" charset="0"/>
                  <a:cs typeface="Segoe UI" pitchFamily="34" charset="0"/>
                </a:rPr>
                <a:t>Hex #75757A</a:t>
              </a:r>
            </a:p>
          </p:txBody>
        </p:sp>
        <p:sp>
          <p:nvSpPr>
            <p:cNvPr id="11" name="Rectangle 10">
              <a:extLst>
                <a:ext uri="{FF2B5EF4-FFF2-40B4-BE49-F238E27FC236}">
                  <a16:creationId xmlns:a16="http://schemas.microsoft.com/office/drawing/2014/main" id="{5039965E-5253-4C55-AB99-1693A37AE765}"/>
                </a:ext>
              </a:extLst>
            </p:cNvPr>
            <p:cNvSpPr/>
            <p:nvPr userDrawn="1"/>
          </p:nvSpPr>
          <p:spPr bwMode="auto">
            <a:xfrm>
              <a:off x="3154167" y="8147050"/>
              <a:ext cx="2827669" cy="1498599"/>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Blue-Gray</a:t>
              </a:r>
            </a:p>
            <a:p>
              <a:pPr defTabSz="914102" fontAlgn="base">
                <a:spcBef>
                  <a:spcPct val="0"/>
                </a:spcBef>
                <a:spcAft>
                  <a:spcPts val="98"/>
                </a:spcAft>
              </a:pPr>
              <a:r>
                <a:rPr lang="en-US" sz="588" dirty="0">
                  <a:solidFill>
                    <a:schemeClr val="bg1"/>
                  </a:solidFill>
                  <a:ea typeface="Segoe UI" pitchFamily="34" charset="0"/>
                  <a:cs typeface="Segoe UI" pitchFamily="34" charset="0"/>
                </a:rPr>
                <a:t>R36 G58 B94</a:t>
              </a:r>
            </a:p>
            <a:p>
              <a:pPr defTabSz="914102" fontAlgn="base">
                <a:spcBef>
                  <a:spcPct val="0"/>
                </a:spcBef>
                <a:spcAft>
                  <a:spcPts val="98"/>
                </a:spcAft>
              </a:pPr>
              <a:r>
                <a:rPr lang="en-US" sz="588" dirty="0">
                  <a:solidFill>
                    <a:schemeClr val="bg1"/>
                  </a:solidFill>
                  <a:ea typeface="Segoe UI" pitchFamily="34" charset="0"/>
                  <a:cs typeface="Segoe UI" pitchFamily="34" charset="0"/>
                </a:rPr>
                <a:t>Hex #243A5E</a:t>
              </a:r>
            </a:p>
          </p:txBody>
        </p:sp>
        <p:sp>
          <p:nvSpPr>
            <p:cNvPr id="12" name="Rectangle 11">
              <a:extLst>
                <a:ext uri="{FF2B5EF4-FFF2-40B4-BE49-F238E27FC236}">
                  <a16:creationId xmlns:a16="http://schemas.microsoft.com/office/drawing/2014/main" id="{AF311DF9-B4D5-4E0A-A6D1-44E590AD6C51}"/>
                </a:ext>
              </a:extLst>
            </p:cNvPr>
            <p:cNvSpPr/>
            <p:nvPr userDrawn="1"/>
          </p:nvSpPr>
          <p:spPr bwMode="auto">
            <a:xfrm>
              <a:off x="465139" y="8147051"/>
              <a:ext cx="2689028" cy="1498600"/>
            </a:xfrm>
            <a:prstGeom prst="rect">
              <a:avLst/>
            </a:prstGeom>
            <a:solidFill>
              <a:schemeClr val="tx2"/>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Blue</a:t>
              </a:r>
            </a:p>
            <a:p>
              <a:pPr defTabSz="914102" fontAlgn="base">
                <a:spcBef>
                  <a:spcPct val="0"/>
                </a:spcBef>
                <a:spcAft>
                  <a:spcPts val="98"/>
                </a:spcAft>
              </a:pPr>
              <a:r>
                <a:rPr lang="en-US" sz="588" dirty="0">
                  <a:solidFill>
                    <a:schemeClr val="bg1"/>
                  </a:solidFill>
                  <a:ea typeface="Segoe UI" pitchFamily="34" charset="0"/>
                  <a:cs typeface="Segoe UI" pitchFamily="34" charset="0"/>
                </a:rPr>
                <a:t>R0 G120 B211</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#0078D4</a:t>
              </a:r>
            </a:p>
          </p:txBody>
        </p:sp>
        <p:grpSp>
          <p:nvGrpSpPr>
            <p:cNvPr id="14" name="Group 13">
              <a:extLst>
                <a:ext uri="{FF2B5EF4-FFF2-40B4-BE49-F238E27FC236}">
                  <a16:creationId xmlns:a16="http://schemas.microsoft.com/office/drawing/2014/main" id="{5C9B25FA-E6F8-40AF-93F8-58C7AF6BEB8A}"/>
                </a:ext>
              </a:extLst>
            </p:cNvPr>
            <p:cNvGrpSpPr/>
            <p:nvPr userDrawn="1"/>
          </p:nvGrpSpPr>
          <p:grpSpPr>
            <a:xfrm>
              <a:off x="-2857775" y="8147048"/>
              <a:ext cx="3321653" cy="1498596"/>
              <a:chOff x="-2857775" y="8250837"/>
              <a:chExt cx="3321653" cy="1394819"/>
            </a:xfrm>
          </p:grpSpPr>
          <p:sp>
            <p:nvSpPr>
              <p:cNvPr id="15" name="Rectangle 14">
                <a:extLst>
                  <a:ext uri="{FF2B5EF4-FFF2-40B4-BE49-F238E27FC236}">
                    <a16:creationId xmlns:a16="http://schemas.microsoft.com/office/drawing/2014/main" id="{D3D95A63-B9A0-4F7F-AFB5-98BD9D5D7C57}"/>
                  </a:ext>
                </a:extLst>
              </p:cNvPr>
              <p:cNvSpPr/>
              <p:nvPr userDrawn="1"/>
            </p:nvSpPr>
            <p:spPr bwMode="auto">
              <a:xfrm>
                <a:off x="-2857775" y="8250837"/>
                <a:ext cx="1660192" cy="1394818"/>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bg1"/>
                    </a:solidFill>
                    <a:ea typeface="Segoe UI" pitchFamily="34" charset="0"/>
                    <a:cs typeface="Segoe UI" pitchFamily="34" charset="0"/>
                  </a:rPr>
                  <a:t>Black</a:t>
                </a:r>
              </a:p>
              <a:p>
                <a:pPr defTabSz="914102" fontAlgn="base">
                  <a:spcBef>
                    <a:spcPct val="0"/>
                  </a:spcBef>
                  <a:spcAft>
                    <a:spcPts val="98"/>
                  </a:spcAft>
                </a:pPr>
                <a:r>
                  <a:rPr lang="en-US" sz="588" dirty="0">
                    <a:solidFill>
                      <a:schemeClr val="bg1"/>
                    </a:solidFill>
                    <a:ea typeface="Segoe UI" pitchFamily="34" charset="0"/>
                    <a:cs typeface="Segoe UI" pitchFamily="34" charset="0"/>
                  </a:rPr>
                  <a:t>R0 G0 B0</a:t>
                </a:r>
              </a:p>
              <a:p>
                <a:pPr defTabSz="914102" fontAlgn="base">
                  <a:spcBef>
                    <a:spcPct val="0"/>
                  </a:spcBef>
                  <a:spcAft>
                    <a:spcPts val="98"/>
                  </a:spcAft>
                </a:pPr>
                <a:r>
                  <a:rPr lang="en-US" sz="588" dirty="0">
                    <a:solidFill>
                      <a:schemeClr val="bg1"/>
                    </a:solidFill>
                    <a:ea typeface="Segoe UI" pitchFamily="34" charset="0"/>
                    <a:cs typeface="Segoe UI" pitchFamily="34" charset="0"/>
                  </a:rPr>
                  <a:t>Hex #000000</a:t>
                </a:r>
              </a:p>
            </p:txBody>
          </p:sp>
          <p:sp>
            <p:nvSpPr>
              <p:cNvPr id="17" name="Rectangle 16">
                <a:extLst>
                  <a:ext uri="{FF2B5EF4-FFF2-40B4-BE49-F238E27FC236}">
                    <a16:creationId xmlns:a16="http://schemas.microsoft.com/office/drawing/2014/main" id="{0CC1517B-C8FA-41CB-889A-1B74C78210A7}"/>
                  </a:ext>
                </a:extLst>
              </p:cNvPr>
              <p:cNvSpPr/>
              <p:nvPr userDrawn="1"/>
            </p:nvSpPr>
            <p:spPr bwMode="auto">
              <a:xfrm>
                <a:off x="-1196315" y="8250841"/>
                <a:ext cx="1660193" cy="1394815"/>
              </a:xfrm>
              <a:prstGeom prst="rect">
                <a:avLst/>
              </a:prstGeom>
              <a:solidFill>
                <a:schemeClr val="bg2"/>
              </a:solidFill>
              <a:ln w="6350">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14102" fontAlgn="base">
                  <a:spcBef>
                    <a:spcPct val="0"/>
                  </a:spcBef>
                  <a:spcAft>
                    <a:spcPts val="98"/>
                  </a:spcAft>
                </a:pPr>
                <a:r>
                  <a:rPr lang="en-US" sz="588" b="1" dirty="0">
                    <a:solidFill>
                      <a:schemeClr val="tx1"/>
                    </a:solidFill>
                    <a:ea typeface="Segoe UI" pitchFamily="34" charset="0"/>
                    <a:cs typeface="Segoe UI" pitchFamily="34" charset="0"/>
                  </a:rPr>
                  <a:t>White</a:t>
                </a:r>
              </a:p>
              <a:p>
                <a:pPr defTabSz="914102" fontAlgn="base">
                  <a:spcBef>
                    <a:spcPct val="0"/>
                  </a:spcBef>
                  <a:spcAft>
                    <a:spcPts val="98"/>
                  </a:spcAft>
                </a:pPr>
                <a:r>
                  <a:rPr lang="en-US" sz="588" dirty="0">
                    <a:solidFill>
                      <a:schemeClr val="tx1"/>
                    </a:solidFill>
                    <a:ea typeface="Segoe UI" pitchFamily="34" charset="0"/>
                    <a:cs typeface="Segoe UI" pitchFamily="34" charset="0"/>
                  </a:rPr>
                  <a:t>R255 G255 B255</a:t>
                </a:r>
              </a:p>
              <a:p>
                <a:pPr defTabSz="914102" fontAlgn="base">
                  <a:spcBef>
                    <a:spcPct val="0"/>
                  </a:spcBef>
                  <a:spcAft>
                    <a:spcPts val="98"/>
                  </a:spcAft>
                </a:pPr>
                <a:r>
                  <a:rPr lang="en-US" sz="588" dirty="0">
                    <a:solidFill>
                      <a:schemeClr val="tx1"/>
                    </a:solidFill>
                    <a:ea typeface="Segoe UI" pitchFamily="34" charset="0"/>
                    <a:cs typeface="Segoe UI" pitchFamily="34" charset="0"/>
                  </a:rPr>
                  <a:t>Hex #FFFFFF</a:t>
                </a:r>
              </a:p>
            </p:txBody>
          </p:sp>
        </p:gr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734" r:id="rId5"/>
    <p:sldLayoutId id="2147484562" r:id="rId6"/>
    <p:sldLayoutId id="2147484728" r:id="rId7"/>
    <p:sldLayoutId id="2147484680" r:id="rId8"/>
    <p:sldLayoutId id="2147484610" r:id="rId9"/>
    <p:sldLayoutId id="2147484684" r:id="rId10"/>
    <p:sldLayoutId id="2147484670" r:id="rId11"/>
    <p:sldLayoutId id="2147484671" r:id="rId12"/>
    <p:sldLayoutId id="2147484682" r:id="rId13"/>
    <p:sldLayoutId id="2147484677" r:id="rId14"/>
    <p:sldLayoutId id="2147484727" r:id="rId15"/>
    <p:sldLayoutId id="2147484691" r:id="rId16"/>
    <p:sldLayoutId id="2147484692" r:id="rId17"/>
    <p:sldLayoutId id="2147484693" r:id="rId18"/>
    <p:sldLayoutId id="2147484694" r:id="rId19"/>
    <p:sldLayoutId id="2147484695" r:id="rId20"/>
    <p:sldLayoutId id="2147484560" r:id="rId21"/>
    <p:sldLayoutId id="2147484580" r:id="rId22"/>
    <p:sldLayoutId id="2147484566" r:id="rId23"/>
    <p:sldLayoutId id="2147484696" r:id="rId24"/>
    <p:sldLayoutId id="2147484697" r:id="rId25"/>
    <p:sldLayoutId id="2147484675" r:id="rId26"/>
    <p:sldLayoutId id="2147484676" r:id="rId27"/>
    <p:sldLayoutId id="2147484711" r:id="rId28"/>
    <p:sldLayoutId id="2147484721" r:id="rId29"/>
    <p:sldLayoutId id="2147484720" r:id="rId30"/>
    <p:sldLayoutId id="2147484726" r:id="rId31"/>
    <p:sldLayoutId id="2147484570" r:id="rId32"/>
    <p:sldLayoutId id="2147484571" r:id="rId33"/>
    <p:sldLayoutId id="2147484572"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735" r:id="rId43"/>
    <p:sldLayoutId id="2147484673" r:id="rId44"/>
    <p:sldLayoutId id="2147484678" r:id="rId45"/>
    <p:sldLayoutId id="2147484679" r:id="rId46"/>
    <p:sldLayoutId id="2147484717" r:id="rId47"/>
    <p:sldLayoutId id="2147484718" r:id="rId48"/>
    <p:sldLayoutId id="2147484712" r:id="rId49"/>
    <p:sldLayoutId id="2147484713" r:id="rId50"/>
    <p:sldLayoutId id="2147484714" r:id="rId51"/>
    <p:sldLayoutId id="2147484715" r:id="rId52"/>
    <p:sldLayoutId id="2147484716" r:id="rId53"/>
    <p:sldLayoutId id="2147484723" r:id="rId54"/>
    <p:sldLayoutId id="2147484686" r:id="rId55"/>
    <p:sldLayoutId id="2147484674" r:id="rId56"/>
    <p:sldLayoutId id="2147484702" r:id="rId57"/>
    <p:sldLayoutId id="2147484719" r:id="rId58"/>
    <p:sldLayoutId id="2147484701" r:id="rId59"/>
    <p:sldLayoutId id="2147484699" r:id="rId60"/>
    <p:sldLayoutId id="2147484700" r:id="rId61"/>
    <p:sldLayoutId id="2147484703" r:id="rId62"/>
    <p:sldLayoutId id="2147484704" r:id="rId63"/>
    <p:sldLayoutId id="2147484705" r:id="rId64"/>
    <p:sldLayoutId id="2147484706" r:id="rId65"/>
    <p:sldLayoutId id="2147484707" r:id="rId66"/>
    <p:sldLayoutId id="2147484730" r:id="rId67"/>
    <p:sldLayoutId id="2147484710" r:id="rId68"/>
    <p:sldLayoutId id="2147484729" r:id="rId69"/>
    <p:sldLayoutId id="2147484731" r:id="rId70"/>
    <p:sldLayoutId id="2147484732" r:id="rId71"/>
    <p:sldLayoutId id="2147484733" r:id="rId72"/>
    <p:sldLayoutId id="2147484698" r:id="rId73"/>
    <p:sldLayoutId id="2147484736" r:id="rId74"/>
    <p:sldLayoutId id="2147484737" r:id="rId75"/>
    <p:sldLayoutId id="2147484738" r:id="rId76"/>
    <p:sldLayoutId id="2147484739" r:id="rId77"/>
    <p:sldLayoutId id="2147484740" r:id="rId78"/>
    <p:sldLayoutId id="2147484741" r:id="rId79"/>
    <p:sldLayoutId id="2147484742" r:id="rId80"/>
    <p:sldLayoutId id="2147484743" r:id="rId81"/>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8" Type="http://schemas.openxmlformats.org/officeDocument/2006/relationships/image" Target="../media/image73.svg"/><Relationship Id="rId13" Type="http://schemas.openxmlformats.org/officeDocument/2006/relationships/image" Target="../media/image78.png"/><Relationship Id="rId18" Type="http://schemas.openxmlformats.org/officeDocument/2006/relationships/image" Target="../media/image83.svg"/><Relationship Id="rId26" Type="http://schemas.openxmlformats.org/officeDocument/2006/relationships/image" Target="../media/image91.svg"/><Relationship Id="rId3" Type="http://schemas.openxmlformats.org/officeDocument/2006/relationships/image" Target="../media/image68.png"/><Relationship Id="rId21" Type="http://schemas.openxmlformats.org/officeDocument/2006/relationships/image" Target="../media/image86.png"/><Relationship Id="rId7" Type="http://schemas.openxmlformats.org/officeDocument/2006/relationships/image" Target="../media/image72.png"/><Relationship Id="rId12" Type="http://schemas.openxmlformats.org/officeDocument/2006/relationships/image" Target="../media/image77.svg"/><Relationship Id="rId17" Type="http://schemas.openxmlformats.org/officeDocument/2006/relationships/image" Target="../media/image82.png"/><Relationship Id="rId25" Type="http://schemas.openxmlformats.org/officeDocument/2006/relationships/image" Target="../media/image90.png"/><Relationship Id="rId2" Type="http://schemas.openxmlformats.org/officeDocument/2006/relationships/notesSlide" Target="../notesSlides/notesSlide10.xml"/><Relationship Id="rId16" Type="http://schemas.openxmlformats.org/officeDocument/2006/relationships/image" Target="../media/image81.svg"/><Relationship Id="rId20" Type="http://schemas.openxmlformats.org/officeDocument/2006/relationships/image" Target="../media/image85.svg"/><Relationship Id="rId29" Type="http://schemas.openxmlformats.org/officeDocument/2006/relationships/image" Target="../media/image94.png"/><Relationship Id="rId1" Type="http://schemas.openxmlformats.org/officeDocument/2006/relationships/slideLayout" Target="../slideLayouts/slideLayout8.xml"/><Relationship Id="rId6" Type="http://schemas.openxmlformats.org/officeDocument/2006/relationships/image" Target="../media/image71.svg"/><Relationship Id="rId11" Type="http://schemas.openxmlformats.org/officeDocument/2006/relationships/image" Target="../media/image76.png"/><Relationship Id="rId24" Type="http://schemas.openxmlformats.org/officeDocument/2006/relationships/image" Target="../media/image89.svg"/><Relationship Id="rId5" Type="http://schemas.openxmlformats.org/officeDocument/2006/relationships/image" Target="../media/image70.png"/><Relationship Id="rId15" Type="http://schemas.openxmlformats.org/officeDocument/2006/relationships/image" Target="../media/image80.png"/><Relationship Id="rId23" Type="http://schemas.openxmlformats.org/officeDocument/2006/relationships/image" Target="../media/image88.png"/><Relationship Id="rId28" Type="http://schemas.openxmlformats.org/officeDocument/2006/relationships/image" Target="../media/image93.svg"/><Relationship Id="rId10" Type="http://schemas.openxmlformats.org/officeDocument/2006/relationships/image" Target="../media/image75.svg"/><Relationship Id="rId19" Type="http://schemas.openxmlformats.org/officeDocument/2006/relationships/image" Target="../media/image84.png"/><Relationship Id="rId4" Type="http://schemas.openxmlformats.org/officeDocument/2006/relationships/image" Target="../media/image69.svg"/><Relationship Id="rId9" Type="http://schemas.openxmlformats.org/officeDocument/2006/relationships/image" Target="../media/image74.png"/><Relationship Id="rId14" Type="http://schemas.openxmlformats.org/officeDocument/2006/relationships/image" Target="../media/image79.svg"/><Relationship Id="rId22" Type="http://schemas.openxmlformats.org/officeDocument/2006/relationships/image" Target="../media/image87.svg"/><Relationship Id="rId27" Type="http://schemas.openxmlformats.org/officeDocument/2006/relationships/image" Target="../media/image92.png"/></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xml"/><Relationship Id="rId1" Type="http://schemas.openxmlformats.org/officeDocument/2006/relationships/slideLayout" Target="../slideLayouts/slideLayout42.xml"/><Relationship Id="rId4" Type="http://schemas.openxmlformats.org/officeDocument/2006/relationships/image" Target="../media/image49.svg"/></Relationships>
</file>

<file path=ppt/slides/_rels/slide1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2.xml"/><Relationship Id="rId1" Type="http://schemas.openxmlformats.org/officeDocument/2006/relationships/slideLayout" Target="../slideLayouts/slideLayout22.xml"/><Relationship Id="rId4" Type="http://schemas.openxmlformats.org/officeDocument/2006/relationships/image" Target="../media/image96.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98.sv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42.xml"/><Relationship Id="rId4" Type="http://schemas.openxmlformats.org/officeDocument/2006/relationships/image" Target="../media/image49.svg"/></Relationships>
</file>

<file path=ppt/slides/_rels/slide18.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8.xml"/><Relationship Id="rId1" Type="http://schemas.openxmlformats.org/officeDocument/2006/relationships/slideLayout" Target="../slideLayouts/slideLayout22.xml"/><Relationship Id="rId4" Type="http://schemas.openxmlformats.org/officeDocument/2006/relationships/image" Target="../media/image100.svg"/></Relationships>
</file>

<file path=ppt/slides/_rels/slide19.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90.png"/><Relationship Id="rId7" Type="http://schemas.openxmlformats.org/officeDocument/2006/relationships/image" Target="../media/image103.svg"/><Relationship Id="rId2" Type="http://schemas.openxmlformats.org/officeDocument/2006/relationships/notesSlide" Target="../notesSlides/notesSlide19.xml"/><Relationship Id="rId1" Type="http://schemas.openxmlformats.org/officeDocument/2006/relationships/slideLayout" Target="../slideLayouts/slideLayout6.xml"/><Relationship Id="rId6" Type="http://schemas.openxmlformats.org/officeDocument/2006/relationships/image" Target="../media/image102.png"/><Relationship Id="rId5" Type="http://schemas.openxmlformats.org/officeDocument/2006/relationships/image" Target="../media/image101.emf"/><Relationship Id="rId4" Type="http://schemas.openxmlformats.org/officeDocument/2006/relationships/image" Target="../media/image91.svg"/><Relationship Id="rId9" Type="http://schemas.openxmlformats.org/officeDocument/2006/relationships/image" Target="../media/image105.sv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2.xml"/></Relationships>
</file>

<file path=ppt/slides/_rels/slide20.xml.rels><?xml version="1.0" encoding="UTF-8" standalone="yes"?>
<Relationships xmlns="http://schemas.openxmlformats.org/package/2006/relationships"><Relationship Id="rId8" Type="http://schemas.openxmlformats.org/officeDocument/2006/relationships/image" Target="../media/image107.svg"/><Relationship Id="rId3" Type="http://schemas.openxmlformats.org/officeDocument/2006/relationships/image" Target="../media/image104.png"/><Relationship Id="rId7" Type="http://schemas.openxmlformats.org/officeDocument/2006/relationships/image" Target="../media/image106.png"/><Relationship Id="rId2" Type="http://schemas.openxmlformats.org/officeDocument/2006/relationships/notesSlide" Target="../notesSlides/notesSlide20.xml"/><Relationship Id="rId1" Type="http://schemas.openxmlformats.org/officeDocument/2006/relationships/slideLayout" Target="../slideLayouts/slideLayout80.xml"/><Relationship Id="rId6" Type="http://schemas.openxmlformats.org/officeDocument/2006/relationships/image" Target="../media/image103.svg"/><Relationship Id="rId5" Type="http://schemas.openxmlformats.org/officeDocument/2006/relationships/image" Target="../media/image102.png"/><Relationship Id="rId4" Type="http://schemas.openxmlformats.org/officeDocument/2006/relationships/image" Target="../media/image105.svg"/><Relationship Id="rId9" Type="http://schemas.openxmlformats.org/officeDocument/2006/relationships/image" Target="../media/image108.emf"/></Relationships>
</file>

<file path=ppt/slides/_rels/slide21.xml.rels><?xml version="1.0" encoding="UTF-8" standalone="yes"?>
<Relationships xmlns="http://schemas.openxmlformats.org/package/2006/relationships"><Relationship Id="rId8" Type="http://schemas.openxmlformats.org/officeDocument/2006/relationships/image" Target="../media/image107.svg"/><Relationship Id="rId3" Type="http://schemas.openxmlformats.org/officeDocument/2006/relationships/image" Target="../media/image104.png"/><Relationship Id="rId7" Type="http://schemas.openxmlformats.org/officeDocument/2006/relationships/image" Target="../media/image106.png"/><Relationship Id="rId2" Type="http://schemas.openxmlformats.org/officeDocument/2006/relationships/notesSlide" Target="../notesSlides/notesSlide21.xml"/><Relationship Id="rId1" Type="http://schemas.openxmlformats.org/officeDocument/2006/relationships/slideLayout" Target="../slideLayouts/slideLayout79.xml"/><Relationship Id="rId6" Type="http://schemas.openxmlformats.org/officeDocument/2006/relationships/image" Target="../media/image103.svg"/><Relationship Id="rId5" Type="http://schemas.openxmlformats.org/officeDocument/2006/relationships/image" Target="../media/image102.png"/><Relationship Id="rId10" Type="http://schemas.openxmlformats.org/officeDocument/2006/relationships/image" Target="../media/image110.svg"/><Relationship Id="rId4" Type="http://schemas.openxmlformats.org/officeDocument/2006/relationships/image" Target="../media/image105.svg"/><Relationship Id="rId9" Type="http://schemas.openxmlformats.org/officeDocument/2006/relationships/image" Target="../media/image109.png"/></Relationships>
</file>

<file path=ppt/slides/_rels/slide22.xml.rels><?xml version="1.0" encoding="UTF-8" standalone="yes"?>
<Relationships xmlns="http://schemas.openxmlformats.org/package/2006/relationships"><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notesSlide" Target="../notesSlides/notesSlide22.xml"/><Relationship Id="rId1" Type="http://schemas.openxmlformats.org/officeDocument/2006/relationships/slideLayout" Target="../slideLayouts/slideLayout81.xml"/><Relationship Id="rId6" Type="http://schemas.openxmlformats.org/officeDocument/2006/relationships/image" Target="../media/image114.png"/><Relationship Id="rId5" Type="http://schemas.openxmlformats.org/officeDocument/2006/relationships/image" Target="../media/image113.emf"/><Relationship Id="rId4" Type="http://schemas.openxmlformats.org/officeDocument/2006/relationships/image" Target="../media/image112.emf"/></Relationships>
</file>

<file path=ppt/slides/_rels/slide23.xml.rels><?xml version="1.0" encoding="UTF-8" standalone="yes"?>
<Relationships xmlns="http://schemas.openxmlformats.org/package/2006/relationships"><Relationship Id="rId8" Type="http://schemas.openxmlformats.org/officeDocument/2006/relationships/image" Target="../media/image89.svg"/><Relationship Id="rId3" Type="http://schemas.openxmlformats.org/officeDocument/2006/relationships/image" Target="../media/image86.png"/><Relationship Id="rId7" Type="http://schemas.openxmlformats.org/officeDocument/2006/relationships/image" Target="../media/image88.png"/><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image" Target="../media/image85.svg"/><Relationship Id="rId5" Type="http://schemas.openxmlformats.org/officeDocument/2006/relationships/image" Target="../media/image84.png"/><Relationship Id="rId4" Type="http://schemas.openxmlformats.org/officeDocument/2006/relationships/image" Target="../media/image87.svg"/></Relationships>
</file>

<file path=ppt/slides/_rels/slide24.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4.xml"/><Relationship Id="rId1" Type="http://schemas.openxmlformats.org/officeDocument/2006/relationships/slideLayout" Target="../slideLayouts/slideLayout6.xml"/><Relationship Id="rId4" Type="http://schemas.openxmlformats.org/officeDocument/2006/relationships/image" Target="../media/image49.svg"/></Relationships>
</file>

<file path=ppt/slides/_rels/slide25.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25.xml"/><Relationship Id="rId1" Type="http://schemas.openxmlformats.org/officeDocument/2006/relationships/slideLayout" Target="../slideLayouts/slideLayout22.xml"/><Relationship Id="rId4" Type="http://schemas.openxmlformats.org/officeDocument/2006/relationships/image" Target="../media/image69.sv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5.xml"/></Relationships>
</file>

<file path=ppt/slides/_rels/slide27.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notesSlide" Target="../notesSlides/notesSlide27.xml"/><Relationship Id="rId1" Type="http://schemas.openxmlformats.org/officeDocument/2006/relationships/slideLayout" Target="../slideLayouts/slideLayout76.xml"/><Relationship Id="rId5" Type="http://schemas.openxmlformats.org/officeDocument/2006/relationships/image" Target="../media/image118.png"/><Relationship Id="rId4" Type="http://schemas.openxmlformats.org/officeDocument/2006/relationships/image" Target="../media/image117.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6.xml"/></Relationships>
</file>

<file path=ppt/slides/_rels/slide29.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29.xml"/><Relationship Id="rId1" Type="http://schemas.openxmlformats.org/officeDocument/2006/relationships/slideLayout" Target="../slideLayouts/slideLayout6.xml"/><Relationship Id="rId5" Type="http://schemas.openxmlformats.org/officeDocument/2006/relationships/image" Target="../media/image121.svg"/><Relationship Id="rId4" Type="http://schemas.openxmlformats.org/officeDocument/2006/relationships/image" Target="../media/image120.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slides/_rels/slide30.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30.xml"/><Relationship Id="rId1" Type="http://schemas.openxmlformats.org/officeDocument/2006/relationships/slideLayout" Target="../slideLayouts/slideLayout77.xml"/><Relationship Id="rId4" Type="http://schemas.openxmlformats.org/officeDocument/2006/relationships/image" Target="../media/image123.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8.xml"/></Relationships>
</file>

<file path=ppt/slides/_rels/slide32.xml.rels><?xml version="1.0" encoding="UTF-8" standalone="yes"?>
<Relationships xmlns="http://schemas.openxmlformats.org/package/2006/relationships"><Relationship Id="rId3" Type="http://schemas.openxmlformats.org/officeDocument/2006/relationships/hyperlink" Target="https://azure.microsoft.com/en-us/regions/" TargetMode="External"/><Relationship Id="rId2" Type="http://schemas.openxmlformats.org/officeDocument/2006/relationships/notesSlide" Target="../notesSlides/notesSlide32.xml"/><Relationship Id="rId1" Type="http://schemas.openxmlformats.org/officeDocument/2006/relationships/slideLayout" Target="../slideLayouts/slideLayout78.xml"/></Relationships>
</file>

<file path=ppt/slides/_rels/slide33.xml.rels><?xml version="1.0" encoding="UTF-8" standalone="yes"?>
<Relationships xmlns="http://schemas.openxmlformats.org/package/2006/relationships"><Relationship Id="rId8" Type="http://schemas.openxmlformats.org/officeDocument/2006/relationships/image" Target="../media/image129.svg"/><Relationship Id="rId3" Type="http://schemas.openxmlformats.org/officeDocument/2006/relationships/image" Target="../media/image124.png"/><Relationship Id="rId7" Type="http://schemas.openxmlformats.org/officeDocument/2006/relationships/image" Target="../media/image128.png"/><Relationship Id="rId2" Type="http://schemas.openxmlformats.org/officeDocument/2006/relationships/notesSlide" Target="../notesSlides/notesSlide33.xml"/><Relationship Id="rId1" Type="http://schemas.openxmlformats.org/officeDocument/2006/relationships/slideLayout" Target="../slideLayouts/slideLayout74.xml"/><Relationship Id="rId6" Type="http://schemas.openxmlformats.org/officeDocument/2006/relationships/image" Target="../media/image127.svg"/><Relationship Id="rId5" Type="http://schemas.openxmlformats.org/officeDocument/2006/relationships/image" Target="../media/image126.png"/><Relationship Id="rId4" Type="http://schemas.openxmlformats.org/officeDocument/2006/relationships/image" Target="../media/image125.svg"/></Relationships>
</file>

<file path=ppt/slides/_rels/slide34.xml.rels><?xml version="1.0" encoding="UTF-8" standalone="yes"?>
<Relationships xmlns="http://schemas.openxmlformats.org/package/2006/relationships"><Relationship Id="rId3" Type="http://schemas.openxmlformats.org/officeDocument/2006/relationships/image" Target="../media/image130.png"/><Relationship Id="rId7" Type="http://schemas.openxmlformats.org/officeDocument/2006/relationships/image" Target="../media/image134.png"/><Relationship Id="rId2" Type="http://schemas.openxmlformats.org/officeDocument/2006/relationships/notesSlide" Target="../notesSlides/notesSlide34.xml"/><Relationship Id="rId1" Type="http://schemas.openxmlformats.org/officeDocument/2006/relationships/slideLayout" Target="../slideLayouts/slideLayout77.xml"/><Relationship Id="rId6" Type="http://schemas.openxmlformats.org/officeDocument/2006/relationships/image" Target="../media/image133.png"/><Relationship Id="rId5" Type="http://schemas.openxmlformats.org/officeDocument/2006/relationships/image" Target="../media/image132.png"/><Relationship Id="rId4" Type="http://schemas.openxmlformats.org/officeDocument/2006/relationships/image" Target="../media/image131.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8.xml"/></Relationships>
</file>

<file path=ppt/slides/_rels/slide3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36.xml"/><Relationship Id="rId1" Type="http://schemas.openxmlformats.org/officeDocument/2006/relationships/slideLayout" Target="../slideLayouts/slideLayout6.xml"/><Relationship Id="rId4" Type="http://schemas.openxmlformats.org/officeDocument/2006/relationships/image" Target="../media/image49.sv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2.png"/><Relationship Id="rId7"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23.svg"/></Relationships>
</file>

<file path=ppt/slides/_rels/slide6.xml.rels><?xml version="1.0" encoding="UTF-8" standalone="yes"?>
<Relationships xmlns="http://schemas.openxmlformats.org/package/2006/relationships"><Relationship Id="rId8" Type="http://schemas.openxmlformats.org/officeDocument/2006/relationships/image" Target="../media/image29.svg"/><Relationship Id="rId13" Type="http://schemas.openxmlformats.org/officeDocument/2006/relationships/image" Target="../media/image34.png"/><Relationship Id="rId18" Type="http://schemas.openxmlformats.org/officeDocument/2006/relationships/image" Target="../media/image37.svg"/><Relationship Id="rId26" Type="http://schemas.openxmlformats.org/officeDocument/2006/relationships/image" Target="../media/image45.svg"/><Relationship Id="rId3" Type="http://schemas.openxmlformats.org/officeDocument/2006/relationships/image" Target="../media/image20.png"/><Relationship Id="rId21" Type="http://schemas.openxmlformats.org/officeDocument/2006/relationships/image" Target="../media/image40.png"/><Relationship Id="rId7" Type="http://schemas.openxmlformats.org/officeDocument/2006/relationships/image" Target="../media/image28.png"/><Relationship Id="rId12" Type="http://schemas.openxmlformats.org/officeDocument/2006/relationships/image" Target="../media/image33.svg"/><Relationship Id="rId17" Type="http://schemas.openxmlformats.org/officeDocument/2006/relationships/image" Target="../media/image36.png"/><Relationship Id="rId25" Type="http://schemas.openxmlformats.org/officeDocument/2006/relationships/image" Target="../media/image44.png"/><Relationship Id="rId2" Type="http://schemas.openxmlformats.org/officeDocument/2006/relationships/notesSlide" Target="../notesSlides/notesSlide6.xml"/><Relationship Id="rId16" Type="http://schemas.openxmlformats.org/officeDocument/2006/relationships/image" Target="../media/image23.svg"/><Relationship Id="rId20" Type="http://schemas.openxmlformats.org/officeDocument/2006/relationships/image" Target="../media/image39.svg"/><Relationship Id="rId1" Type="http://schemas.openxmlformats.org/officeDocument/2006/relationships/slideLayout" Target="../slideLayouts/slideLayout6.xml"/><Relationship Id="rId6" Type="http://schemas.openxmlformats.org/officeDocument/2006/relationships/image" Target="../media/image27.svg"/><Relationship Id="rId11" Type="http://schemas.openxmlformats.org/officeDocument/2006/relationships/image" Target="../media/image32.png"/><Relationship Id="rId24" Type="http://schemas.openxmlformats.org/officeDocument/2006/relationships/image" Target="../media/image43.svg"/><Relationship Id="rId5" Type="http://schemas.openxmlformats.org/officeDocument/2006/relationships/image" Target="../media/image26.png"/><Relationship Id="rId15" Type="http://schemas.openxmlformats.org/officeDocument/2006/relationships/image" Target="../media/image22.png"/><Relationship Id="rId23" Type="http://schemas.openxmlformats.org/officeDocument/2006/relationships/image" Target="../media/image42.png"/><Relationship Id="rId28" Type="http://schemas.openxmlformats.org/officeDocument/2006/relationships/image" Target="../media/image47.svg"/><Relationship Id="rId10" Type="http://schemas.openxmlformats.org/officeDocument/2006/relationships/image" Target="../media/image31.svg"/><Relationship Id="rId19" Type="http://schemas.openxmlformats.org/officeDocument/2006/relationships/image" Target="../media/image38.png"/><Relationship Id="rId4" Type="http://schemas.openxmlformats.org/officeDocument/2006/relationships/image" Target="../media/image21.svg"/><Relationship Id="rId9" Type="http://schemas.openxmlformats.org/officeDocument/2006/relationships/image" Target="../media/image30.png"/><Relationship Id="rId14" Type="http://schemas.openxmlformats.org/officeDocument/2006/relationships/image" Target="../media/image35.svg"/><Relationship Id="rId22" Type="http://schemas.openxmlformats.org/officeDocument/2006/relationships/image" Target="../media/image41.svg"/><Relationship Id="rId27" Type="http://schemas.openxmlformats.org/officeDocument/2006/relationships/image" Target="../media/image46.png"/></Relationships>
</file>

<file path=ppt/slides/_rels/slide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xml"/><Relationship Id="rId1" Type="http://schemas.openxmlformats.org/officeDocument/2006/relationships/slideLayout" Target="../slideLayouts/slideLayout42.xml"/><Relationship Id="rId4" Type="http://schemas.openxmlformats.org/officeDocument/2006/relationships/image" Target="../media/image49.svg"/></Relationships>
</file>

<file path=ppt/slides/_rels/slide8.xml.rels><?xml version="1.0" encoding="UTF-8" standalone="yes"?>
<Relationships xmlns="http://schemas.openxmlformats.org/package/2006/relationships"><Relationship Id="rId8" Type="http://schemas.openxmlformats.org/officeDocument/2006/relationships/image" Target="../media/image55.sv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notesSlide" Target="../notesSlides/notesSlide8.xml"/><Relationship Id="rId1" Type="http://schemas.openxmlformats.org/officeDocument/2006/relationships/slideLayout" Target="../slideLayouts/slideLayout22.xml"/><Relationship Id="rId6" Type="http://schemas.openxmlformats.org/officeDocument/2006/relationships/image" Target="../media/image53.svg"/><Relationship Id="rId5" Type="http://schemas.openxmlformats.org/officeDocument/2006/relationships/image" Target="../media/image52.png"/><Relationship Id="rId4" Type="http://schemas.openxmlformats.org/officeDocument/2006/relationships/image" Target="../media/image51.svg"/></Relationships>
</file>

<file path=ppt/slides/_rels/slide9.xml.rels><?xml version="1.0" encoding="UTF-8" standalone="yes"?>
<Relationships xmlns="http://schemas.openxmlformats.org/package/2006/relationships"><Relationship Id="rId8" Type="http://schemas.openxmlformats.org/officeDocument/2006/relationships/image" Target="../media/image57.svg"/><Relationship Id="rId13" Type="http://schemas.openxmlformats.org/officeDocument/2006/relationships/image" Target="../media/image62.png"/><Relationship Id="rId18" Type="http://schemas.openxmlformats.org/officeDocument/2006/relationships/image" Target="../media/image67.svg"/><Relationship Id="rId3" Type="http://schemas.openxmlformats.org/officeDocument/2006/relationships/image" Target="../media/image50.png"/><Relationship Id="rId7" Type="http://schemas.openxmlformats.org/officeDocument/2006/relationships/image" Target="../media/image56.png"/><Relationship Id="rId12" Type="http://schemas.openxmlformats.org/officeDocument/2006/relationships/image" Target="../media/image61.svg"/><Relationship Id="rId17" Type="http://schemas.openxmlformats.org/officeDocument/2006/relationships/image" Target="../media/image66.png"/><Relationship Id="rId2" Type="http://schemas.openxmlformats.org/officeDocument/2006/relationships/notesSlide" Target="../notesSlides/notesSlide9.xml"/><Relationship Id="rId16" Type="http://schemas.openxmlformats.org/officeDocument/2006/relationships/image" Target="../media/image65.svg"/><Relationship Id="rId1" Type="http://schemas.openxmlformats.org/officeDocument/2006/relationships/slideLayout" Target="../slideLayouts/slideLayout59.xml"/><Relationship Id="rId6" Type="http://schemas.openxmlformats.org/officeDocument/2006/relationships/image" Target="../media/image53.svg"/><Relationship Id="rId11" Type="http://schemas.openxmlformats.org/officeDocument/2006/relationships/image" Target="../media/image60.png"/><Relationship Id="rId5" Type="http://schemas.openxmlformats.org/officeDocument/2006/relationships/image" Target="../media/image52.png"/><Relationship Id="rId15" Type="http://schemas.openxmlformats.org/officeDocument/2006/relationships/image" Target="../media/image64.png"/><Relationship Id="rId10" Type="http://schemas.openxmlformats.org/officeDocument/2006/relationships/image" Target="../media/image59.svg"/><Relationship Id="rId4" Type="http://schemas.openxmlformats.org/officeDocument/2006/relationships/image" Target="../media/image51.svg"/><Relationship Id="rId9" Type="http://schemas.openxmlformats.org/officeDocument/2006/relationships/image" Target="../media/image58.png"/><Relationship Id="rId14" Type="http://schemas.openxmlformats.org/officeDocument/2006/relationships/image" Target="../media/image63.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t>Core Data Concepts &amp; Azure Data Services</a:t>
            </a:r>
          </a:p>
        </p:txBody>
      </p:sp>
    </p:spTree>
    <p:extLst>
      <p:ext uri="{BB962C8B-B14F-4D97-AF65-F5344CB8AC3E}">
        <p14:creationId xmlns:p14="http://schemas.microsoft.com/office/powerpoint/2010/main" val="1359081573"/>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Title 14">
            <a:extLst>
              <a:ext uri="{FF2B5EF4-FFF2-40B4-BE49-F238E27FC236}">
                <a16:creationId xmlns:a16="http://schemas.microsoft.com/office/drawing/2014/main" id="{5315A5BC-3440-490A-B689-A710F8F6F6E9}"/>
              </a:ext>
            </a:extLst>
          </p:cNvPr>
          <p:cNvSpPr>
            <a:spLocks noGrp="1"/>
          </p:cNvSpPr>
          <p:nvPr>
            <p:ph type="title"/>
          </p:nvPr>
        </p:nvSpPr>
        <p:spPr/>
        <p:txBody>
          <a:bodyPr/>
          <a:lstStyle/>
          <a:p>
            <a:r>
              <a:rPr lang="en-US" dirty="0"/>
              <a:t>Microsoft cloud services for data</a:t>
            </a:r>
          </a:p>
        </p:txBody>
      </p:sp>
      <p:pic>
        <p:nvPicPr>
          <p:cNvPr id="22" name="Graphic 21">
            <a:extLst>
              <a:ext uri="{FF2B5EF4-FFF2-40B4-BE49-F238E27FC236}">
                <a16:creationId xmlns:a16="http://schemas.microsoft.com/office/drawing/2014/main" id="{59195131-E121-479D-A7DD-700B37F02DDD}"/>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51889" y="3731711"/>
            <a:ext cx="815476" cy="815476"/>
          </a:xfrm>
          <a:prstGeom prst="rect">
            <a:avLst/>
          </a:prstGeom>
        </p:spPr>
      </p:pic>
      <p:pic>
        <p:nvPicPr>
          <p:cNvPr id="30" name="Graphic 29">
            <a:extLst>
              <a:ext uri="{FF2B5EF4-FFF2-40B4-BE49-F238E27FC236}">
                <a16:creationId xmlns:a16="http://schemas.microsoft.com/office/drawing/2014/main" id="{FC738E03-BC2A-4EAF-8D2C-93CA64A7B058}"/>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51745" y="1958054"/>
            <a:ext cx="688958" cy="688958"/>
          </a:xfrm>
          <a:prstGeom prst="rect">
            <a:avLst/>
          </a:prstGeom>
        </p:spPr>
      </p:pic>
      <p:pic>
        <p:nvPicPr>
          <p:cNvPr id="32" name="Graphic 31">
            <a:extLst>
              <a:ext uri="{FF2B5EF4-FFF2-40B4-BE49-F238E27FC236}">
                <a16:creationId xmlns:a16="http://schemas.microsoft.com/office/drawing/2014/main" id="{5F7E9295-C372-499A-BFC7-5F65B4C97165}"/>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17919" y="2707526"/>
            <a:ext cx="782010" cy="782010"/>
          </a:xfrm>
          <a:prstGeom prst="rect">
            <a:avLst/>
          </a:prstGeom>
        </p:spPr>
      </p:pic>
      <p:pic>
        <p:nvPicPr>
          <p:cNvPr id="36" name="Graphic 35">
            <a:extLst>
              <a:ext uri="{FF2B5EF4-FFF2-40B4-BE49-F238E27FC236}">
                <a16:creationId xmlns:a16="http://schemas.microsoft.com/office/drawing/2014/main" id="{D472AC55-A7C7-45E6-8105-5D6777A682F8}"/>
              </a:ext>
              <a:ext uri="{C183D7F6-B498-43B3-948B-1728B52AA6E4}">
                <adec:decorative xmlns:adec="http://schemas.microsoft.com/office/drawing/2017/decorative" val="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050033" y="2895758"/>
            <a:ext cx="727883" cy="727883"/>
          </a:xfrm>
          <a:prstGeom prst="rect">
            <a:avLst/>
          </a:prstGeom>
        </p:spPr>
      </p:pic>
      <p:pic>
        <p:nvPicPr>
          <p:cNvPr id="40" name="Graphic 39">
            <a:extLst>
              <a:ext uri="{FF2B5EF4-FFF2-40B4-BE49-F238E27FC236}">
                <a16:creationId xmlns:a16="http://schemas.microsoft.com/office/drawing/2014/main" id="{6F266620-80E3-45D6-952E-44F9FF2789DB}"/>
              </a:ext>
              <a:ext uri="{C183D7F6-B498-43B3-948B-1728B52AA6E4}">
                <adec:decorative xmlns:adec="http://schemas.microsoft.com/office/drawing/2017/decorative" val="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970089" y="1910198"/>
            <a:ext cx="848731" cy="848731"/>
          </a:xfrm>
          <a:prstGeom prst="rect">
            <a:avLst/>
          </a:prstGeom>
        </p:spPr>
      </p:pic>
      <p:pic>
        <p:nvPicPr>
          <p:cNvPr id="42" name="Graphic 41">
            <a:extLst>
              <a:ext uri="{FF2B5EF4-FFF2-40B4-BE49-F238E27FC236}">
                <a16:creationId xmlns:a16="http://schemas.microsoft.com/office/drawing/2014/main" id="{314F176C-A903-4831-98F4-D6D22AE0D0CD}"/>
              </a:ext>
              <a:ext uri="{C183D7F6-B498-43B3-948B-1728B52AA6E4}">
                <adec:decorative xmlns:adec="http://schemas.microsoft.com/office/drawing/2017/decorative" val="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626977" y="4847949"/>
            <a:ext cx="782010" cy="782010"/>
          </a:xfrm>
          <a:prstGeom prst="rect">
            <a:avLst/>
          </a:prstGeom>
        </p:spPr>
      </p:pic>
      <p:pic>
        <p:nvPicPr>
          <p:cNvPr id="44" name="Graphic 43">
            <a:extLst>
              <a:ext uri="{FF2B5EF4-FFF2-40B4-BE49-F238E27FC236}">
                <a16:creationId xmlns:a16="http://schemas.microsoft.com/office/drawing/2014/main" id="{5631AD6F-A68B-49A3-8088-C8DC3663B950}"/>
              </a:ext>
              <a:ext uri="{C183D7F6-B498-43B3-948B-1728B52AA6E4}">
                <adec:decorative xmlns:adec="http://schemas.microsoft.com/office/drawing/2017/decorative" val="1"/>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4605641" y="3985547"/>
            <a:ext cx="782010" cy="782010"/>
          </a:xfrm>
          <a:prstGeom prst="rect">
            <a:avLst/>
          </a:prstGeom>
        </p:spPr>
      </p:pic>
      <p:pic>
        <p:nvPicPr>
          <p:cNvPr id="46" name="Graphic 45">
            <a:extLst>
              <a:ext uri="{FF2B5EF4-FFF2-40B4-BE49-F238E27FC236}">
                <a16:creationId xmlns:a16="http://schemas.microsoft.com/office/drawing/2014/main" id="{FAAD05B2-1F77-433F-BBE5-D4924D3B0518}"/>
              </a:ext>
              <a:ext uri="{C183D7F6-B498-43B3-948B-1728B52AA6E4}">
                <adec:decorative xmlns:adec="http://schemas.microsoft.com/office/drawing/2017/decorative" val="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254167" y="4698209"/>
            <a:ext cx="858527" cy="858527"/>
          </a:xfrm>
          <a:prstGeom prst="rect">
            <a:avLst/>
          </a:prstGeom>
        </p:spPr>
      </p:pic>
      <p:grpSp>
        <p:nvGrpSpPr>
          <p:cNvPr id="56" name="Group 55">
            <a:extLst>
              <a:ext uri="{FF2B5EF4-FFF2-40B4-BE49-F238E27FC236}">
                <a16:creationId xmlns:a16="http://schemas.microsoft.com/office/drawing/2014/main" id="{5FE97783-E1C5-4F26-A3F5-F944A3A010D7}"/>
              </a:ext>
              <a:ext uri="{C183D7F6-B498-43B3-948B-1728B52AA6E4}">
                <adec:decorative xmlns:adec="http://schemas.microsoft.com/office/drawing/2017/decorative" val="1"/>
              </a:ext>
            </a:extLst>
          </p:cNvPr>
          <p:cNvGrpSpPr/>
          <p:nvPr/>
        </p:nvGrpSpPr>
        <p:grpSpPr>
          <a:xfrm>
            <a:off x="223072" y="2823538"/>
            <a:ext cx="897817" cy="833378"/>
            <a:chOff x="8596728" y="971080"/>
            <a:chExt cx="948293" cy="962979"/>
          </a:xfrm>
        </p:grpSpPr>
        <p:pic>
          <p:nvPicPr>
            <p:cNvPr id="54" name="Graphic 53">
              <a:extLst>
                <a:ext uri="{FF2B5EF4-FFF2-40B4-BE49-F238E27FC236}">
                  <a16:creationId xmlns:a16="http://schemas.microsoft.com/office/drawing/2014/main" id="{8B8BDFA3-D3C4-474D-B1F2-F9B71D2A2719}"/>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8984419" y="1373457"/>
              <a:ext cx="560602" cy="560602"/>
            </a:xfrm>
            <a:prstGeom prst="rect">
              <a:avLst/>
            </a:prstGeom>
          </p:spPr>
        </p:pic>
        <p:pic>
          <p:nvPicPr>
            <p:cNvPr id="50" name="Graphic 49">
              <a:extLst>
                <a:ext uri="{FF2B5EF4-FFF2-40B4-BE49-F238E27FC236}">
                  <a16:creationId xmlns:a16="http://schemas.microsoft.com/office/drawing/2014/main" id="{BCDDBA4E-E877-46FB-AB32-6998515605CF}"/>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8596728" y="1391971"/>
              <a:ext cx="523574" cy="523574"/>
            </a:xfrm>
            <a:prstGeom prst="rect">
              <a:avLst/>
            </a:prstGeom>
          </p:spPr>
        </p:pic>
        <p:pic>
          <p:nvPicPr>
            <p:cNvPr id="52" name="Graphic 51">
              <a:extLst>
                <a:ext uri="{FF2B5EF4-FFF2-40B4-BE49-F238E27FC236}">
                  <a16:creationId xmlns:a16="http://schemas.microsoft.com/office/drawing/2014/main" id="{039FBDF0-C31B-4299-BDA1-531A66CC902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8810155" y="971080"/>
              <a:ext cx="523574" cy="523574"/>
            </a:xfrm>
            <a:prstGeom prst="rect">
              <a:avLst/>
            </a:prstGeom>
          </p:spPr>
        </p:pic>
      </p:grpSp>
      <p:sp>
        <p:nvSpPr>
          <p:cNvPr id="55" name="Rectangle 54">
            <a:extLst>
              <a:ext uri="{FF2B5EF4-FFF2-40B4-BE49-F238E27FC236}">
                <a16:creationId xmlns:a16="http://schemas.microsoft.com/office/drawing/2014/main" id="{94EBCB9F-CA63-440C-98E7-3160E2D66234}"/>
              </a:ext>
            </a:extLst>
          </p:cNvPr>
          <p:cNvSpPr/>
          <p:nvPr/>
        </p:nvSpPr>
        <p:spPr bwMode="auto">
          <a:xfrm>
            <a:off x="223072" y="1180957"/>
            <a:ext cx="3971241" cy="64284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Data stores</a:t>
            </a:r>
          </a:p>
        </p:txBody>
      </p:sp>
      <p:sp>
        <p:nvSpPr>
          <p:cNvPr id="57" name="TextBox 56">
            <a:extLst>
              <a:ext uri="{FF2B5EF4-FFF2-40B4-BE49-F238E27FC236}">
                <a16:creationId xmlns:a16="http://schemas.microsoft.com/office/drawing/2014/main" id="{C07519F8-A83E-4D8F-9E43-24383EE46226}"/>
              </a:ext>
            </a:extLst>
          </p:cNvPr>
          <p:cNvSpPr txBox="1"/>
          <p:nvPr/>
        </p:nvSpPr>
        <p:spPr>
          <a:xfrm>
            <a:off x="1057408" y="1960751"/>
            <a:ext cx="3706022" cy="2009781"/>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SQL</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Family of SQL Server based relational database services</a:t>
            </a:r>
          </a:p>
          <a:p>
            <a:pPr>
              <a:lnSpc>
                <a:spcPct val="90000"/>
              </a:lnSpc>
              <a:spcAft>
                <a:spcPts val="600"/>
              </a:spcAft>
            </a:pPr>
            <a:endParaRPr lang="en-US" sz="400" dirty="0">
              <a:gradFill>
                <a:gsLst>
                  <a:gs pos="2917">
                    <a:schemeClr val="tx1"/>
                  </a:gs>
                  <a:gs pos="30000">
                    <a:schemeClr val="tx1"/>
                  </a:gs>
                </a:gsLst>
                <a:lin ang="5400000" scaled="0"/>
              </a:gradFill>
            </a:endParaRPr>
          </a:p>
          <a:p>
            <a:pPr>
              <a:lnSpc>
                <a:spcPct val="90000"/>
              </a:lnSpc>
              <a:spcAft>
                <a:spcPts val="600"/>
              </a:spcAft>
            </a:pPr>
            <a:r>
              <a:rPr lang="en-US" sz="1800" dirty="0">
                <a:gradFill>
                  <a:gsLst>
                    <a:gs pos="2917">
                      <a:schemeClr val="tx1"/>
                    </a:gs>
                    <a:gs pos="30000">
                      <a:schemeClr val="tx1"/>
                    </a:gs>
                  </a:gsLst>
                  <a:lin ang="5400000" scaled="0"/>
                </a:gradFill>
              </a:rPr>
              <a:t>Azure Database for open-source</a:t>
            </a:r>
          </a:p>
          <a:p>
            <a:pPr marL="285750" lvl="1"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Maria DB, MySQL, PostgreSQL</a:t>
            </a:r>
          </a:p>
          <a:p>
            <a:pPr>
              <a:lnSpc>
                <a:spcPct val="90000"/>
              </a:lnSpc>
              <a:spcAft>
                <a:spcPts val="600"/>
              </a:spcAft>
            </a:pPr>
            <a:endParaRPr lang="en-US" sz="1400" dirty="0">
              <a:gradFill>
                <a:gsLst>
                  <a:gs pos="2917">
                    <a:schemeClr val="tx1"/>
                  </a:gs>
                  <a:gs pos="30000">
                    <a:schemeClr val="tx1"/>
                  </a:gs>
                </a:gsLst>
                <a:lin ang="5400000" scaled="0"/>
              </a:gradFill>
            </a:endParaRPr>
          </a:p>
        </p:txBody>
      </p:sp>
      <p:sp>
        <p:nvSpPr>
          <p:cNvPr id="61" name="TextBox 60">
            <a:extLst>
              <a:ext uri="{FF2B5EF4-FFF2-40B4-BE49-F238E27FC236}">
                <a16:creationId xmlns:a16="http://schemas.microsoft.com/office/drawing/2014/main" id="{10E7197E-6B94-4D39-86E3-2BE799139550}"/>
              </a:ext>
            </a:extLst>
          </p:cNvPr>
          <p:cNvSpPr txBox="1"/>
          <p:nvPr/>
        </p:nvSpPr>
        <p:spPr>
          <a:xfrm>
            <a:off x="1040506" y="3688702"/>
            <a:ext cx="3212813" cy="1009507"/>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Cosmos DB</a:t>
            </a:r>
          </a:p>
          <a:p>
            <a:pPr marL="285750" lvl="1"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Highly scalable non-relational database system</a:t>
            </a:r>
          </a:p>
        </p:txBody>
      </p:sp>
      <p:sp>
        <p:nvSpPr>
          <p:cNvPr id="62" name="TextBox 61">
            <a:extLst>
              <a:ext uri="{FF2B5EF4-FFF2-40B4-BE49-F238E27FC236}">
                <a16:creationId xmlns:a16="http://schemas.microsoft.com/office/drawing/2014/main" id="{5146DF05-863A-4CBF-8734-2FD613A86DBA}"/>
              </a:ext>
            </a:extLst>
          </p:cNvPr>
          <p:cNvSpPr txBox="1"/>
          <p:nvPr/>
        </p:nvSpPr>
        <p:spPr>
          <a:xfrm>
            <a:off x="1031271" y="4550528"/>
            <a:ext cx="3212813" cy="1280351"/>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Storage</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File, blob, and table storage</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Hierarchical namespace for data lake storage</a:t>
            </a:r>
          </a:p>
        </p:txBody>
      </p:sp>
      <p:sp>
        <p:nvSpPr>
          <p:cNvPr id="58" name="Rectangle 57">
            <a:extLst>
              <a:ext uri="{FF2B5EF4-FFF2-40B4-BE49-F238E27FC236}">
                <a16:creationId xmlns:a16="http://schemas.microsoft.com/office/drawing/2014/main" id="{108F0D05-F930-4B6B-8398-3168100B82BF}"/>
              </a:ext>
            </a:extLst>
          </p:cNvPr>
          <p:cNvSpPr/>
          <p:nvPr/>
        </p:nvSpPr>
        <p:spPr bwMode="auto">
          <a:xfrm>
            <a:off x="4397858" y="1170678"/>
            <a:ext cx="7451794" cy="67139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Data engineering and analytics</a:t>
            </a:r>
          </a:p>
        </p:txBody>
      </p:sp>
      <p:sp>
        <p:nvSpPr>
          <p:cNvPr id="63" name="TextBox 62">
            <a:extLst>
              <a:ext uri="{FF2B5EF4-FFF2-40B4-BE49-F238E27FC236}">
                <a16:creationId xmlns:a16="http://schemas.microsoft.com/office/drawing/2014/main" id="{44ADC382-249F-47DA-A757-815C0F7851A9}"/>
              </a:ext>
            </a:extLst>
          </p:cNvPr>
          <p:cNvSpPr txBox="1"/>
          <p:nvPr/>
        </p:nvSpPr>
        <p:spPr>
          <a:xfrm>
            <a:off x="5270228" y="1959654"/>
            <a:ext cx="3108810" cy="1086451"/>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Data Factory</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Data pipelines</a:t>
            </a:r>
          </a:p>
          <a:p>
            <a:pPr>
              <a:lnSpc>
                <a:spcPct val="90000"/>
              </a:lnSpc>
              <a:spcAft>
                <a:spcPts val="600"/>
              </a:spcAft>
            </a:pPr>
            <a:endParaRPr lang="en-US" sz="1400" dirty="0">
              <a:gradFill>
                <a:gsLst>
                  <a:gs pos="2917">
                    <a:schemeClr val="tx1"/>
                  </a:gs>
                  <a:gs pos="30000">
                    <a:schemeClr val="tx1"/>
                  </a:gs>
                </a:gsLst>
                <a:lin ang="5400000" scaled="0"/>
              </a:gradFill>
            </a:endParaRPr>
          </a:p>
        </p:txBody>
      </p:sp>
      <p:sp>
        <p:nvSpPr>
          <p:cNvPr id="64" name="TextBox 63">
            <a:extLst>
              <a:ext uri="{FF2B5EF4-FFF2-40B4-BE49-F238E27FC236}">
                <a16:creationId xmlns:a16="http://schemas.microsoft.com/office/drawing/2014/main" id="{FC697063-B11C-4C6C-BAAE-D417C358A01B}"/>
              </a:ext>
            </a:extLst>
          </p:cNvPr>
          <p:cNvSpPr txBox="1"/>
          <p:nvPr/>
        </p:nvSpPr>
        <p:spPr>
          <a:xfrm>
            <a:off x="5238674" y="2652105"/>
            <a:ext cx="2787937" cy="1474250"/>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Synapse Analytics</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Integrated, end-to-end analytics</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Pipelines, SQL, Apache Spark, Data Explorer …</a:t>
            </a:r>
          </a:p>
        </p:txBody>
      </p:sp>
      <p:sp>
        <p:nvSpPr>
          <p:cNvPr id="65" name="TextBox 64">
            <a:extLst>
              <a:ext uri="{FF2B5EF4-FFF2-40B4-BE49-F238E27FC236}">
                <a16:creationId xmlns:a16="http://schemas.microsoft.com/office/drawing/2014/main" id="{BB5D61E1-948A-4B51-9088-2E74F9CEBF64}"/>
              </a:ext>
            </a:extLst>
          </p:cNvPr>
          <p:cNvSpPr txBox="1"/>
          <p:nvPr/>
        </p:nvSpPr>
        <p:spPr>
          <a:xfrm>
            <a:off x="5247771" y="3991185"/>
            <a:ext cx="2866502" cy="1009507"/>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Databricks</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Apache Spark analytics and data processing</a:t>
            </a:r>
          </a:p>
        </p:txBody>
      </p:sp>
      <p:sp>
        <p:nvSpPr>
          <p:cNvPr id="66" name="TextBox 65">
            <a:extLst>
              <a:ext uri="{FF2B5EF4-FFF2-40B4-BE49-F238E27FC236}">
                <a16:creationId xmlns:a16="http://schemas.microsoft.com/office/drawing/2014/main" id="{90CF8297-E8D9-45C4-90D7-2038342C214A}"/>
              </a:ext>
            </a:extLst>
          </p:cNvPr>
          <p:cNvSpPr txBox="1"/>
          <p:nvPr/>
        </p:nvSpPr>
        <p:spPr>
          <a:xfrm>
            <a:off x="5326027" y="4806337"/>
            <a:ext cx="2866502" cy="1009507"/>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HDInsight</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Apache open-source platform</a:t>
            </a:r>
          </a:p>
        </p:txBody>
      </p:sp>
      <p:sp>
        <p:nvSpPr>
          <p:cNvPr id="67" name="TextBox 66">
            <a:extLst>
              <a:ext uri="{FF2B5EF4-FFF2-40B4-BE49-F238E27FC236}">
                <a16:creationId xmlns:a16="http://schemas.microsoft.com/office/drawing/2014/main" id="{EBB72364-AEDA-4319-A213-732BE8AA14AB}"/>
              </a:ext>
            </a:extLst>
          </p:cNvPr>
          <p:cNvSpPr txBox="1"/>
          <p:nvPr/>
        </p:nvSpPr>
        <p:spPr>
          <a:xfrm>
            <a:off x="8740842" y="1873091"/>
            <a:ext cx="3108810" cy="1280351"/>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Stream Analytics</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Real-time data processing for IoT solutions</a:t>
            </a:r>
          </a:p>
          <a:p>
            <a:pPr>
              <a:lnSpc>
                <a:spcPct val="90000"/>
              </a:lnSpc>
              <a:spcAft>
                <a:spcPts val="600"/>
              </a:spcAft>
            </a:pPr>
            <a:endParaRPr lang="en-US" sz="1400" dirty="0">
              <a:gradFill>
                <a:gsLst>
                  <a:gs pos="2917">
                    <a:schemeClr val="tx1"/>
                  </a:gs>
                  <a:gs pos="30000">
                    <a:schemeClr val="tx1"/>
                  </a:gs>
                </a:gsLst>
                <a:lin ang="5400000" scaled="0"/>
              </a:gradFill>
            </a:endParaRPr>
          </a:p>
        </p:txBody>
      </p:sp>
      <p:sp>
        <p:nvSpPr>
          <p:cNvPr id="68" name="TextBox 67">
            <a:extLst>
              <a:ext uri="{FF2B5EF4-FFF2-40B4-BE49-F238E27FC236}">
                <a16:creationId xmlns:a16="http://schemas.microsoft.com/office/drawing/2014/main" id="{C0EC2875-8BC5-462C-9C4C-DAE1416746CE}"/>
              </a:ext>
            </a:extLst>
          </p:cNvPr>
          <p:cNvSpPr txBox="1"/>
          <p:nvPr/>
        </p:nvSpPr>
        <p:spPr>
          <a:xfrm>
            <a:off x="8778959" y="2788824"/>
            <a:ext cx="3108810" cy="1280351"/>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Data Explorer</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Real-time data analysis for logs and telemetry</a:t>
            </a:r>
          </a:p>
          <a:p>
            <a:pPr>
              <a:lnSpc>
                <a:spcPct val="90000"/>
              </a:lnSpc>
              <a:spcAft>
                <a:spcPts val="600"/>
              </a:spcAft>
            </a:pPr>
            <a:endParaRPr lang="en-US" sz="1400" dirty="0">
              <a:gradFill>
                <a:gsLst>
                  <a:gs pos="2917">
                    <a:schemeClr val="tx1"/>
                  </a:gs>
                  <a:gs pos="30000">
                    <a:schemeClr val="tx1"/>
                  </a:gs>
                </a:gsLst>
                <a:lin ang="5400000" scaled="0"/>
              </a:gradFill>
            </a:endParaRPr>
          </a:p>
        </p:txBody>
      </p:sp>
      <p:sp>
        <p:nvSpPr>
          <p:cNvPr id="72" name="TextBox 71">
            <a:extLst>
              <a:ext uri="{FF2B5EF4-FFF2-40B4-BE49-F238E27FC236}">
                <a16:creationId xmlns:a16="http://schemas.microsoft.com/office/drawing/2014/main" id="{82E6F6A3-A996-458F-A0F6-01BA420B2BB1}"/>
              </a:ext>
            </a:extLst>
          </p:cNvPr>
          <p:cNvSpPr txBox="1"/>
          <p:nvPr/>
        </p:nvSpPr>
        <p:spPr>
          <a:xfrm>
            <a:off x="8789890" y="3697904"/>
            <a:ext cx="3374255" cy="1357295"/>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Microsoft Purview</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Enterprise data governance</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Data mapping and discoverability</a:t>
            </a:r>
          </a:p>
          <a:p>
            <a:pPr>
              <a:lnSpc>
                <a:spcPct val="90000"/>
              </a:lnSpc>
              <a:spcAft>
                <a:spcPts val="600"/>
              </a:spcAft>
            </a:pPr>
            <a:endParaRPr lang="en-US" sz="1400" dirty="0">
              <a:gradFill>
                <a:gsLst>
                  <a:gs pos="2917">
                    <a:schemeClr val="tx1"/>
                  </a:gs>
                  <a:gs pos="30000">
                    <a:schemeClr val="tx1"/>
                  </a:gs>
                </a:gsLst>
                <a:lin ang="5400000" scaled="0"/>
              </a:gradFill>
            </a:endParaRPr>
          </a:p>
        </p:txBody>
      </p:sp>
      <p:sp>
        <p:nvSpPr>
          <p:cNvPr id="69" name="TextBox 68">
            <a:extLst>
              <a:ext uri="{FF2B5EF4-FFF2-40B4-BE49-F238E27FC236}">
                <a16:creationId xmlns:a16="http://schemas.microsoft.com/office/drawing/2014/main" id="{0BF43D12-BB91-45F9-85B4-35497951FE99}"/>
              </a:ext>
            </a:extLst>
          </p:cNvPr>
          <p:cNvSpPr txBox="1"/>
          <p:nvPr/>
        </p:nvSpPr>
        <p:spPr>
          <a:xfrm>
            <a:off x="8777916" y="4632442"/>
            <a:ext cx="3108810" cy="1357295"/>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Microsoft Power BI</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Analytical data modeling</a:t>
            </a:r>
          </a:p>
          <a:p>
            <a:pPr marL="285750" indent="-285750">
              <a:lnSpc>
                <a:spcPct val="90000"/>
              </a:lnSpc>
              <a:spcAft>
                <a:spcPts val="600"/>
              </a:spcAft>
              <a:buFont typeface="Arial" panose="020B0604020202020204" pitchFamily="34" charset="0"/>
              <a:buChar char="•"/>
            </a:pPr>
            <a:r>
              <a:rPr lang="en-US" sz="1400" dirty="0">
                <a:gradFill>
                  <a:gsLst>
                    <a:gs pos="2917">
                      <a:schemeClr val="tx1"/>
                    </a:gs>
                    <a:gs pos="30000">
                      <a:schemeClr val="tx1"/>
                    </a:gs>
                  </a:gsLst>
                  <a:lin ang="5400000" scaled="0"/>
                </a:gradFill>
              </a:rPr>
              <a:t>Interactive data visualization</a:t>
            </a:r>
          </a:p>
          <a:p>
            <a:pPr>
              <a:lnSpc>
                <a:spcPct val="90000"/>
              </a:lnSpc>
              <a:spcAft>
                <a:spcPts val="600"/>
              </a:spcAft>
            </a:pPr>
            <a:endParaRPr lang="en-US" sz="1400" dirty="0">
              <a:gradFill>
                <a:gsLst>
                  <a:gs pos="2917">
                    <a:schemeClr val="tx1"/>
                  </a:gs>
                  <a:gs pos="30000">
                    <a:schemeClr val="tx1"/>
                  </a:gs>
                </a:gsLst>
                <a:lin ang="5400000" scaled="0"/>
              </a:gradFill>
            </a:endParaRPr>
          </a:p>
        </p:txBody>
      </p:sp>
      <p:pic>
        <p:nvPicPr>
          <p:cNvPr id="2" name="Graphic 1">
            <a:extLst>
              <a:ext uri="{FF2B5EF4-FFF2-40B4-BE49-F238E27FC236}">
                <a16:creationId xmlns:a16="http://schemas.microsoft.com/office/drawing/2014/main" id="{873A87CD-6D1F-4C04-B2BD-8CE88B91D4F3}"/>
              </a:ext>
              <a:ext uri="{C183D7F6-B498-43B3-948B-1728B52AA6E4}">
                <adec:decorative xmlns:adec="http://schemas.microsoft.com/office/drawing/2017/decorative" val="1"/>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246045" y="1940098"/>
            <a:ext cx="874844" cy="874844"/>
          </a:xfrm>
          <a:prstGeom prst="rect">
            <a:avLst/>
          </a:prstGeom>
        </p:spPr>
      </p:pic>
      <p:sp>
        <p:nvSpPr>
          <p:cNvPr id="3" name="TextBox 2">
            <a:extLst>
              <a:ext uri="{FF2B5EF4-FFF2-40B4-BE49-F238E27FC236}">
                <a16:creationId xmlns:a16="http://schemas.microsoft.com/office/drawing/2014/main" id="{65836934-3447-4A6E-999C-6A36E5EE17AB}"/>
              </a:ext>
            </a:extLst>
          </p:cNvPr>
          <p:cNvSpPr txBox="1"/>
          <p:nvPr/>
        </p:nvSpPr>
        <p:spPr>
          <a:xfrm>
            <a:off x="11001937" y="5556736"/>
            <a:ext cx="1092094" cy="517065"/>
          </a:xfrm>
          <a:prstGeom prst="rect">
            <a:avLst/>
          </a:prstGeom>
          <a:noFill/>
        </p:spPr>
        <p:txBody>
          <a:bodyPr wrap="none" lIns="182880" tIns="146304" rIns="182880" bIns="146304" rtlCol="0">
            <a:spAutoFit/>
          </a:bodyPr>
          <a:lstStyle/>
          <a:p>
            <a:pPr>
              <a:lnSpc>
                <a:spcPct val="90000"/>
              </a:lnSpc>
              <a:spcAft>
                <a:spcPts val="600"/>
              </a:spcAft>
            </a:pPr>
            <a:r>
              <a:rPr lang="en-US" sz="1600" dirty="0">
                <a:gradFill>
                  <a:gsLst>
                    <a:gs pos="2917">
                      <a:schemeClr val="tx1"/>
                    </a:gs>
                    <a:gs pos="30000">
                      <a:schemeClr val="tx1"/>
                    </a:gs>
                  </a:gsLst>
                  <a:lin ang="5400000" scaled="0"/>
                </a:gradFill>
              </a:rPr>
              <a:t>others…</a:t>
            </a:r>
          </a:p>
        </p:txBody>
      </p:sp>
      <p:pic>
        <p:nvPicPr>
          <p:cNvPr id="7" name="Graphic 6">
            <a:extLst>
              <a:ext uri="{FF2B5EF4-FFF2-40B4-BE49-F238E27FC236}">
                <a16:creationId xmlns:a16="http://schemas.microsoft.com/office/drawing/2014/main" id="{2FFCD6D9-FE3C-4262-AF40-5BE52D3049F9}"/>
              </a:ext>
              <a:ext uri="{C183D7F6-B498-43B3-948B-1728B52AA6E4}">
                <adec:decorative xmlns:adec="http://schemas.microsoft.com/office/drawing/2017/decorative" val="1"/>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8023959" y="3893682"/>
            <a:ext cx="845314" cy="523294"/>
          </a:xfrm>
          <a:prstGeom prst="rect">
            <a:avLst/>
          </a:prstGeom>
        </p:spPr>
      </p:pic>
      <p:pic>
        <p:nvPicPr>
          <p:cNvPr id="1032" name="Picture 8">
            <a:extLst>
              <a:ext uri="{FF2B5EF4-FFF2-40B4-BE49-F238E27FC236}">
                <a16:creationId xmlns:a16="http://schemas.microsoft.com/office/drawing/2014/main" id="{A324658E-8CE0-4F14-910B-55FF2D9AB817}"/>
              </a:ext>
              <a:ext uri="{C183D7F6-B498-43B3-948B-1728B52AA6E4}">
                <adec:decorative xmlns:adec="http://schemas.microsoft.com/office/drawing/2017/decorative" val="1"/>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8133461" y="4690281"/>
            <a:ext cx="740656" cy="7715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9488880"/>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2: 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442468" y="1190828"/>
            <a:ext cx="10383899" cy="1443714"/>
          </a:xfrm>
        </p:spPr>
        <p:txBody>
          <a:bodyPr/>
          <a:lstStyle/>
          <a:p>
            <a:pPr marL="0" marR="0" lvl="0" indent="0" algn="l" defTabSz="932742" rtl="0" eaLnBrk="1" fontAlgn="auto" latinLnBrk="0" hangingPunct="1">
              <a:lnSpc>
                <a:spcPct val="100000"/>
              </a:lnSpc>
              <a:spcBef>
                <a:spcPts val="0"/>
              </a:spcBef>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Which one of the following tasks is </a:t>
            </a:r>
            <a:r>
              <a:rPr lang="en-US" sz="1800" dirty="0">
                <a:latin typeface="+mj-lt"/>
              </a:rPr>
              <a:t>the</a:t>
            </a:r>
            <a:r>
              <a:rPr kumimoji="0" lang="en-US" sz="1800" b="0" i="0" u="none" strike="noStrike" kern="1200" cap="none" spc="0" normalizeH="0" baseline="0" noProof="0" dirty="0">
                <a:ln>
                  <a:noFill/>
                </a:ln>
                <a:effectLst/>
                <a:uLnTx/>
                <a:uFillTx/>
                <a:latin typeface="+mj-lt"/>
                <a:ea typeface="+mn-ea"/>
                <a:cs typeface="+mn-cs"/>
              </a:rPr>
              <a:t> responsibility of a database administrator?</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Backing up and restoring databases</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Creating dashboards and reports </a:t>
            </a:r>
          </a:p>
          <a:p>
            <a:pPr marL="288925" indent="-288925" defTabSz="932742">
              <a:lnSpc>
                <a:spcPct val="100000"/>
              </a:lnSpc>
              <a:spcBef>
                <a:spcPts val="300"/>
              </a:spcBef>
              <a:spcAft>
                <a:spcPts val="600"/>
              </a:spcAft>
              <a:buSzTx/>
              <a:buFont typeface="Wingdings" panose="05000000000000000000" pitchFamily="2" charset="2"/>
              <a:buChar char="q"/>
              <a:defRPr/>
            </a:pPr>
            <a:r>
              <a:rPr lang="en-US" sz="1400" dirty="0"/>
              <a:t>Creating pipelines to process data in a data lake</a:t>
            </a:r>
          </a:p>
        </p:txBody>
      </p:sp>
      <p:sp>
        <p:nvSpPr>
          <p:cNvPr id="20" name="Graphic 26">
            <a:extLst>
              <a:ext uri="{FF2B5EF4-FFF2-40B4-BE49-F238E27FC236}">
                <a16:creationId xmlns:a16="http://schemas.microsoft.com/office/drawing/2014/main" id="{B7F0EC01-67FB-4AC3-B3E9-F801C4692B70}"/>
              </a:ext>
              <a:ext uri="{C183D7F6-B498-43B3-948B-1728B52AA6E4}">
                <adec:decorative xmlns:adec="http://schemas.microsoft.com/office/drawing/2017/decorative" val="1"/>
              </a:ext>
            </a:extLst>
          </p:cNvPr>
          <p:cNvSpPr/>
          <p:nvPr/>
        </p:nvSpPr>
        <p:spPr>
          <a:xfrm>
            <a:off x="1442468" y="166885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442468" y="2694864"/>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442468" y="2755186"/>
            <a:ext cx="10383899" cy="1443714"/>
          </a:xfrm>
        </p:spPr>
        <p:txBody>
          <a:bodyPr/>
          <a:lstStyle/>
          <a:p>
            <a:pPr>
              <a:spcAft>
                <a:spcPts val="0"/>
              </a:spcAft>
              <a:defRPr/>
            </a:pPr>
            <a:r>
              <a:rPr lang="en-US" sz="1800" dirty="0">
                <a:latin typeface="+mj-lt"/>
              </a:rPr>
              <a:t>Which role is most likely to use Azure Data Factory to define a data pipeline for an ETL process? </a:t>
            </a:r>
          </a:p>
          <a:p>
            <a:pPr marL="288925" indent="-288925">
              <a:spcBef>
                <a:spcPts val="300"/>
              </a:spcBef>
              <a:spcAft>
                <a:spcPts val="600"/>
              </a:spcAft>
              <a:buFont typeface="Wingdings" panose="05000000000000000000" pitchFamily="2" charset="2"/>
              <a:buChar char="q"/>
              <a:defRPr/>
            </a:pPr>
            <a:r>
              <a:rPr lang="en-US" sz="1400" dirty="0"/>
              <a:t>Database Administrator</a:t>
            </a:r>
          </a:p>
          <a:p>
            <a:pPr marL="288925" indent="-288925">
              <a:spcBef>
                <a:spcPts val="300"/>
              </a:spcBef>
              <a:spcAft>
                <a:spcPts val="600"/>
              </a:spcAft>
              <a:buFont typeface="Wingdings" panose="05000000000000000000" pitchFamily="2" charset="2"/>
              <a:buChar char="q"/>
              <a:defRPr/>
            </a:pPr>
            <a:r>
              <a:rPr lang="en-US" sz="1400" dirty="0"/>
              <a:t>Data Engineer </a:t>
            </a:r>
          </a:p>
          <a:p>
            <a:pPr marL="288925" indent="-288925">
              <a:spcBef>
                <a:spcPts val="300"/>
              </a:spcBef>
              <a:spcAft>
                <a:spcPts val="600"/>
              </a:spcAft>
              <a:buFont typeface="Wingdings" panose="05000000000000000000" pitchFamily="2" charset="2"/>
              <a:buChar char="q"/>
              <a:defRPr/>
            </a:pPr>
            <a:r>
              <a:rPr lang="en-US" sz="1400" dirty="0"/>
              <a:t>Data Analyst </a:t>
            </a:r>
          </a:p>
        </p:txBody>
      </p:sp>
      <p:sp>
        <p:nvSpPr>
          <p:cNvPr id="21" name="Graphic 26">
            <a:extLst>
              <a:ext uri="{FF2B5EF4-FFF2-40B4-BE49-F238E27FC236}">
                <a16:creationId xmlns:a16="http://schemas.microsoft.com/office/drawing/2014/main" id="{1E980C49-3CFE-4EFA-B238-1413B2F7D4D9}"/>
              </a:ext>
              <a:ext uri="{C183D7F6-B498-43B3-948B-1728B52AA6E4}">
                <adec:decorative xmlns:adec="http://schemas.microsoft.com/office/drawing/2017/decorative" val="1"/>
              </a:ext>
            </a:extLst>
          </p:cNvPr>
          <p:cNvSpPr/>
          <p:nvPr/>
        </p:nvSpPr>
        <p:spPr>
          <a:xfrm>
            <a:off x="1442468" y="352622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442468" y="4259222"/>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442468" y="4319543"/>
            <a:ext cx="10383899" cy="1443714"/>
          </a:xfrm>
        </p:spPr>
        <p:txBody>
          <a:bodyPr/>
          <a:lstStyle/>
          <a:p>
            <a:pPr>
              <a:defRPr/>
            </a:pPr>
            <a:r>
              <a:rPr lang="en-US" sz="1800" dirty="0">
                <a:latin typeface="+mj-lt"/>
              </a:rPr>
              <a:t>Which single service would you use to implement data pipelines, SQL analytics, and Spark analytics?</a:t>
            </a:r>
          </a:p>
          <a:p>
            <a:pPr marL="288925" indent="-288925">
              <a:spcBef>
                <a:spcPts val="300"/>
              </a:spcBef>
              <a:spcAft>
                <a:spcPts val="600"/>
              </a:spcAft>
              <a:buFont typeface="Wingdings" panose="05000000000000000000" pitchFamily="2" charset="2"/>
              <a:buChar char="q"/>
              <a:defRPr/>
            </a:pPr>
            <a:r>
              <a:rPr lang="en-US" sz="1400" dirty="0"/>
              <a:t>Azure SQL Database</a:t>
            </a:r>
          </a:p>
          <a:p>
            <a:pPr marL="288925" indent="-288925">
              <a:spcBef>
                <a:spcPts val="300"/>
              </a:spcBef>
              <a:spcAft>
                <a:spcPts val="600"/>
              </a:spcAft>
              <a:buFont typeface="Wingdings" panose="05000000000000000000" pitchFamily="2" charset="2"/>
              <a:buChar char="q"/>
              <a:defRPr/>
            </a:pPr>
            <a:r>
              <a:rPr lang="en-US" sz="1400" dirty="0"/>
              <a:t>Microsoft Power BI</a:t>
            </a:r>
          </a:p>
          <a:p>
            <a:pPr marL="288925" indent="-288925">
              <a:spcBef>
                <a:spcPts val="300"/>
              </a:spcBef>
              <a:spcAft>
                <a:spcPts val="600"/>
              </a:spcAft>
              <a:buFont typeface="Wingdings" panose="05000000000000000000" pitchFamily="2" charset="2"/>
              <a:buChar char="q"/>
              <a:defRPr/>
            </a:pPr>
            <a:r>
              <a:rPr lang="en-US" sz="1400" dirty="0"/>
              <a:t>Azure Synapse Analytics</a:t>
            </a:r>
          </a:p>
        </p:txBody>
      </p:sp>
      <p:sp>
        <p:nvSpPr>
          <p:cNvPr id="22" name="Graphic 26">
            <a:extLst>
              <a:ext uri="{FF2B5EF4-FFF2-40B4-BE49-F238E27FC236}">
                <a16:creationId xmlns:a16="http://schemas.microsoft.com/office/drawing/2014/main" id="{CB0DD866-2734-4BB6-852C-43E8379606C5}"/>
              </a:ext>
              <a:ext uri="{C183D7F6-B498-43B3-948B-1728B52AA6E4}">
                <adec:decorative xmlns:adec="http://schemas.microsoft.com/office/drawing/2017/decorative" val="1"/>
              </a:ext>
            </a:extLst>
          </p:cNvPr>
          <p:cNvSpPr/>
          <p:nvPr/>
        </p:nvSpPr>
        <p:spPr>
          <a:xfrm>
            <a:off x="1442468" y="5440339"/>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pic>
        <p:nvPicPr>
          <p:cNvPr id="6" name="Graphic 5">
            <a:extLst>
              <a:ext uri="{FF2B5EF4-FFF2-40B4-BE49-F238E27FC236}">
                <a16:creationId xmlns:a16="http://schemas.microsoft.com/office/drawing/2014/main" id="{5F256902-26F1-4841-8EAB-6041B91C75C6}"/>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1651" y="1263761"/>
            <a:ext cx="933775" cy="933775"/>
          </a:xfrm>
          <a:prstGeom prst="rect">
            <a:avLst/>
          </a:prstGeom>
        </p:spPr>
      </p:pic>
      <p:pic>
        <p:nvPicPr>
          <p:cNvPr id="7" name="Graphic 6">
            <a:extLst>
              <a:ext uri="{FF2B5EF4-FFF2-40B4-BE49-F238E27FC236}">
                <a16:creationId xmlns:a16="http://schemas.microsoft.com/office/drawing/2014/main" id="{CDD5DF9E-4177-43E5-B52A-C8CBC319C78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1650" y="2707625"/>
            <a:ext cx="933775" cy="933775"/>
          </a:xfrm>
          <a:prstGeom prst="rect">
            <a:avLst/>
          </a:prstGeom>
        </p:spPr>
      </p:pic>
      <p:pic>
        <p:nvPicPr>
          <p:cNvPr id="13" name="Graphic 12">
            <a:extLst>
              <a:ext uri="{FF2B5EF4-FFF2-40B4-BE49-F238E27FC236}">
                <a16:creationId xmlns:a16="http://schemas.microsoft.com/office/drawing/2014/main" id="{619973D5-48EA-46A4-B27A-CC40211B361E}"/>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1649" y="4319543"/>
            <a:ext cx="933775" cy="933775"/>
          </a:xfrm>
          <a:prstGeom prst="rect">
            <a:avLst/>
          </a:prstGeom>
        </p:spPr>
      </p:pic>
    </p:spTree>
    <p:extLst>
      <p:ext uri="{BB962C8B-B14F-4D97-AF65-F5344CB8AC3E}">
        <p14:creationId xmlns:p14="http://schemas.microsoft.com/office/powerpoint/2010/main" val="424292707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500"/>
                                        <p:tgtEl>
                                          <p:spTgt spid="2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BE858-0F27-47E5-AFEC-0727DEBA30F6}"/>
              </a:ext>
            </a:extLst>
          </p:cNvPr>
          <p:cNvSpPr>
            <a:spLocks noGrp="1"/>
          </p:cNvSpPr>
          <p:nvPr>
            <p:ph type="title"/>
          </p:nvPr>
        </p:nvSpPr>
        <p:spPr/>
        <p:txBody>
          <a:bodyPr/>
          <a:lstStyle/>
          <a:p>
            <a:r>
              <a:rPr lang="en-US" sz="2000" dirty="0"/>
              <a:t>3: Explore relational data concepts</a:t>
            </a:r>
            <a:endParaRPr lang="en-IN" sz="2000" dirty="0"/>
          </a:p>
        </p:txBody>
      </p:sp>
      <p:grpSp>
        <p:nvGrpSpPr>
          <p:cNvPr id="6" name="Group 5">
            <a:extLst>
              <a:ext uri="{FF2B5EF4-FFF2-40B4-BE49-F238E27FC236}">
                <a16:creationId xmlns:a16="http://schemas.microsoft.com/office/drawing/2014/main" id="{5A550021-BF3F-4A47-B02F-D0A3FD18FB8A}"/>
              </a:ext>
              <a:ext uri="{C183D7F6-B498-43B3-948B-1728B52AA6E4}">
                <adec:decorative xmlns:adec="http://schemas.microsoft.com/office/drawing/2017/decorative" val="1"/>
              </a:ext>
            </a:extLst>
          </p:cNvPr>
          <p:cNvGrpSpPr/>
          <p:nvPr/>
        </p:nvGrpSpPr>
        <p:grpSpPr>
          <a:xfrm>
            <a:off x="10280472" y="2961070"/>
            <a:ext cx="935860" cy="935860"/>
            <a:chOff x="7982575" y="847117"/>
            <a:chExt cx="779710" cy="779710"/>
          </a:xfrm>
        </p:grpSpPr>
        <p:sp>
          <p:nvSpPr>
            <p:cNvPr id="7" name="Oval 6">
              <a:extLst>
                <a:ext uri="{FF2B5EF4-FFF2-40B4-BE49-F238E27FC236}">
                  <a16:creationId xmlns:a16="http://schemas.microsoft.com/office/drawing/2014/main" id="{AACD179A-29AF-448C-A089-BB33911F299A}"/>
                </a:ext>
              </a:extLst>
            </p:cNvPr>
            <p:cNvSpPr/>
            <p:nvPr/>
          </p:nvSpPr>
          <p:spPr bwMode="auto">
            <a:xfrm>
              <a:off x="7982575" y="847117"/>
              <a:ext cx="779710" cy="779710"/>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8" name="Group 7">
              <a:extLst>
                <a:ext uri="{FF2B5EF4-FFF2-40B4-BE49-F238E27FC236}">
                  <a16:creationId xmlns:a16="http://schemas.microsoft.com/office/drawing/2014/main" id="{62C62AD2-285A-41B5-B3BD-E925EC59278A}"/>
                </a:ext>
              </a:extLst>
            </p:cNvPr>
            <p:cNvGrpSpPr/>
            <p:nvPr/>
          </p:nvGrpSpPr>
          <p:grpSpPr>
            <a:xfrm>
              <a:off x="8081876" y="978121"/>
              <a:ext cx="581108" cy="517701"/>
              <a:chOff x="10161104" y="2136603"/>
              <a:chExt cx="798173" cy="711081"/>
            </a:xfrm>
          </p:grpSpPr>
          <p:pic>
            <p:nvPicPr>
              <p:cNvPr id="9" name="Graphic 8" descr="Table with solid fill">
                <a:extLst>
                  <a:ext uri="{FF2B5EF4-FFF2-40B4-BE49-F238E27FC236}">
                    <a16:creationId xmlns:a16="http://schemas.microsoft.com/office/drawing/2014/main" id="{474EBFDE-4AD4-4679-A9DA-45C50C9B26D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161104" y="2136603"/>
                <a:ext cx="526774" cy="526774"/>
              </a:xfrm>
              <a:prstGeom prst="rect">
                <a:avLst/>
              </a:prstGeom>
            </p:spPr>
          </p:pic>
          <p:pic>
            <p:nvPicPr>
              <p:cNvPr id="10" name="Graphic 9" descr="Table with solid fill">
                <a:extLst>
                  <a:ext uri="{FF2B5EF4-FFF2-40B4-BE49-F238E27FC236}">
                    <a16:creationId xmlns:a16="http://schemas.microsoft.com/office/drawing/2014/main" id="{53730962-CA53-41F7-9BCE-A40516AD6BA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432503" y="2320910"/>
                <a:ext cx="526774" cy="526774"/>
              </a:xfrm>
              <a:prstGeom prst="rect">
                <a:avLst/>
              </a:prstGeom>
            </p:spPr>
          </p:pic>
        </p:grpSp>
      </p:grpSp>
    </p:spTree>
    <p:extLst>
      <p:ext uri="{BB962C8B-B14F-4D97-AF65-F5344CB8AC3E}">
        <p14:creationId xmlns:p14="http://schemas.microsoft.com/office/powerpoint/2010/main" val="234776163"/>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D870A18-B364-4F62-93CF-C9A4F3BE7A20}"/>
              </a:ext>
              <a:ext uri="{C183D7F6-B498-43B3-948B-1728B52AA6E4}">
                <adec:decorative xmlns:adec="http://schemas.microsoft.com/office/drawing/2017/decorative" val="1"/>
              </a:ext>
            </a:extLst>
          </p:cNvPr>
          <p:cNvSpPr/>
          <p:nvPr/>
        </p:nvSpPr>
        <p:spPr bwMode="auto">
          <a:xfrm>
            <a:off x="4432853" y="1205948"/>
            <a:ext cx="7759148" cy="5211558"/>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591D3CC6-B7EE-4CF2-A5AE-DA84A75E2330}"/>
              </a:ext>
            </a:extLst>
          </p:cNvPr>
          <p:cNvSpPr>
            <a:spLocks noGrp="1"/>
          </p:cNvSpPr>
          <p:nvPr>
            <p:ph type="title"/>
          </p:nvPr>
        </p:nvSpPr>
        <p:spPr/>
        <p:txBody>
          <a:bodyPr/>
          <a:lstStyle/>
          <a:p>
            <a:r>
              <a:rPr lang="en-US" dirty="0"/>
              <a:t>Relational tables</a:t>
            </a:r>
          </a:p>
        </p:txBody>
      </p:sp>
      <p:sp>
        <p:nvSpPr>
          <p:cNvPr id="33" name="Rectangle 32">
            <a:extLst>
              <a:ext uri="{FF2B5EF4-FFF2-40B4-BE49-F238E27FC236}">
                <a16:creationId xmlns:a16="http://schemas.microsoft.com/office/drawing/2014/main" id="{37D2FA60-EDA4-4AE1-ABBA-6F264ECD199D}"/>
              </a:ext>
            </a:extLst>
          </p:cNvPr>
          <p:cNvSpPr/>
          <p:nvPr/>
        </p:nvSpPr>
        <p:spPr>
          <a:xfrm>
            <a:off x="186319" y="1710510"/>
            <a:ext cx="4504949"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000" kern="1200" dirty="0">
                <a:solidFill>
                  <a:schemeClr val="tx1"/>
                </a:solidFill>
              </a:rPr>
              <a:t>Data is stored in tables</a:t>
            </a:r>
          </a:p>
        </p:txBody>
      </p:sp>
      <p:sp>
        <p:nvSpPr>
          <p:cNvPr id="34" name="Rectangle 33">
            <a:extLst>
              <a:ext uri="{FF2B5EF4-FFF2-40B4-BE49-F238E27FC236}">
                <a16:creationId xmlns:a16="http://schemas.microsoft.com/office/drawing/2014/main" id="{6F8D2441-B7AC-4AF8-A2DE-20951312EB74}"/>
              </a:ext>
            </a:extLst>
          </p:cNvPr>
          <p:cNvSpPr/>
          <p:nvPr/>
        </p:nvSpPr>
        <p:spPr>
          <a:xfrm>
            <a:off x="186320" y="2746296"/>
            <a:ext cx="4504950"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000" kern="1200" dirty="0">
                <a:solidFill>
                  <a:schemeClr val="tx1"/>
                </a:solidFill>
              </a:rPr>
              <a:t>Tables consists of rows and columns</a:t>
            </a:r>
          </a:p>
        </p:txBody>
      </p:sp>
      <p:sp>
        <p:nvSpPr>
          <p:cNvPr id="35" name="Rectangle 34">
            <a:extLst>
              <a:ext uri="{FF2B5EF4-FFF2-40B4-BE49-F238E27FC236}">
                <a16:creationId xmlns:a16="http://schemas.microsoft.com/office/drawing/2014/main" id="{C712F2C3-7649-427E-A3A2-03FADCE4510A}"/>
              </a:ext>
            </a:extLst>
          </p:cNvPr>
          <p:cNvSpPr/>
          <p:nvPr/>
        </p:nvSpPr>
        <p:spPr>
          <a:xfrm>
            <a:off x="186319" y="3782082"/>
            <a:ext cx="4504951"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000" kern="1200" dirty="0">
                <a:solidFill>
                  <a:schemeClr val="tx1"/>
                </a:solidFill>
              </a:rPr>
              <a:t>All rows have the same columns</a:t>
            </a:r>
          </a:p>
        </p:txBody>
      </p:sp>
      <p:sp>
        <p:nvSpPr>
          <p:cNvPr id="36" name="Rectangle 35">
            <a:extLst>
              <a:ext uri="{FF2B5EF4-FFF2-40B4-BE49-F238E27FC236}">
                <a16:creationId xmlns:a16="http://schemas.microsoft.com/office/drawing/2014/main" id="{5EE50CD9-8837-4016-9210-37BD7D834FCC}"/>
              </a:ext>
            </a:extLst>
          </p:cNvPr>
          <p:cNvSpPr/>
          <p:nvPr/>
        </p:nvSpPr>
        <p:spPr>
          <a:xfrm>
            <a:off x="186320" y="4817868"/>
            <a:ext cx="4504948" cy="894273"/>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ctr" anchorCtr="0">
            <a:noAutofit/>
          </a:bodyPr>
          <a:lstStyle/>
          <a:p>
            <a:pPr marL="0" lvl="0" indent="0" algn="l" defTabSz="1111250">
              <a:lnSpc>
                <a:spcPct val="90000"/>
              </a:lnSpc>
              <a:spcBef>
                <a:spcPct val="0"/>
              </a:spcBef>
              <a:spcAft>
                <a:spcPct val="35000"/>
              </a:spcAft>
              <a:buNone/>
            </a:pPr>
            <a:r>
              <a:rPr lang="en-US" sz="2000" kern="1200" dirty="0">
                <a:solidFill>
                  <a:schemeClr val="tx1"/>
                </a:solidFill>
              </a:rPr>
              <a:t>Each column is assigned a datatype</a:t>
            </a:r>
          </a:p>
        </p:txBody>
      </p:sp>
      <p:graphicFrame>
        <p:nvGraphicFramePr>
          <p:cNvPr id="25" name="Table 24">
            <a:extLst>
              <a:ext uri="{FF2B5EF4-FFF2-40B4-BE49-F238E27FC236}">
                <a16:creationId xmlns:a16="http://schemas.microsoft.com/office/drawing/2014/main" id="{21E04BE3-427C-4FA1-AA5B-1705DFCB20B6}"/>
              </a:ext>
              <a:ext uri="{C183D7F6-B498-43B3-948B-1728B52AA6E4}">
                <adec:decorative xmlns:adec="http://schemas.microsoft.com/office/drawing/2017/decorative" val="0"/>
              </a:ext>
            </a:extLst>
          </p:cNvPr>
          <p:cNvGraphicFramePr>
            <a:graphicFrameLocks noGrp="1"/>
          </p:cNvGraphicFramePr>
          <p:nvPr/>
        </p:nvGraphicFramePr>
        <p:xfrm>
          <a:off x="5012276" y="1170838"/>
          <a:ext cx="6511838" cy="1028788"/>
        </p:xfrm>
        <a:graphic>
          <a:graphicData uri="http://schemas.openxmlformats.org/drawingml/2006/table">
            <a:tbl>
              <a:tblPr firstRow="1" bandRow="1">
                <a:tableStyleId>{5C22544A-7EE6-4342-B048-85BDC9FD1C3A}</a:tableStyleId>
              </a:tblPr>
              <a:tblGrid>
                <a:gridCol w="323564">
                  <a:extLst>
                    <a:ext uri="{9D8B030D-6E8A-4147-A177-3AD203B41FA5}">
                      <a16:colId xmlns:a16="http://schemas.microsoft.com/office/drawing/2014/main" val="1727388637"/>
                    </a:ext>
                  </a:extLst>
                </a:gridCol>
                <a:gridCol w="1094214">
                  <a:extLst>
                    <a:ext uri="{9D8B030D-6E8A-4147-A177-3AD203B41FA5}">
                      <a16:colId xmlns:a16="http://schemas.microsoft.com/office/drawing/2014/main" val="203941302"/>
                    </a:ext>
                  </a:extLst>
                </a:gridCol>
                <a:gridCol w="1094214">
                  <a:extLst>
                    <a:ext uri="{9D8B030D-6E8A-4147-A177-3AD203B41FA5}">
                      <a16:colId xmlns:a16="http://schemas.microsoft.com/office/drawing/2014/main" val="1778540709"/>
                    </a:ext>
                  </a:extLst>
                </a:gridCol>
                <a:gridCol w="1094214">
                  <a:extLst>
                    <a:ext uri="{9D8B030D-6E8A-4147-A177-3AD203B41FA5}">
                      <a16:colId xmlns:a16="http://schemas.microsoft.com/office/drawing/2014/main" val="2978997344"/>
                    </a:ext>
                  </a:extLst>
                </a:gridCol>
                <a:gridCol w="1437376">
                  <a:extLst>
                    <a:ext uri="{9D8B030D-6E8A-4147-A177-3AD203B41FA5}">
                      <a16:colId xmlns:a16="http://schemas.microsoft.com/office/drawing/2014/main" val="299907239"/>
                    </a:ext>
                  </a:extLst>
                </a:gridCol>
                <a:gridCol w="776976">
                  <a:extLst>
                    <a:ext uri="{9D8B030D-6E8A-4147-A177-3AD203B41FA5}">
                      <a16:colId xmlns:a16="http://schemas.microsoft.com/office/drawing/2014/main" val="2578400319"/>
                    </a:ext>
                  </a:extLst>
                </a:gridCol>
                <a:gridCol w="691280">
                  <a:extLst>
                    <a:ext uri="{9D8B030D-6E8A-4147-A177-3AD203B41FA5}">
                      <a16:colId xmlns:a16="http://schemas.microsoft.com/office/drawing/2014/main" val="526912778"/>
                    </a:ext>
                  </a:extLst>
                </a:gridCol>
              </a:tblGrid>
              <a:tr h="307417">
                <a:tc gridSpan="6">
                  <a:txBody>
                    <a:bodyPr/>
                    <a:lstStyle/>
                    <a:p>
                      <a:r>
                        <a:rPr lang="en-US" sz="1500" dirty="0"/>
                        <a:t>Customer</a:t>
                      </a:r>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15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FirstName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MiddleName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LastName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Email</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Address</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David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Jones</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joe@litware.com</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 Main St.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Seattle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Samir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endParaRPr lang="en-US" sz="1000"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err="1"/>
                        <a:t>Nadoy</a:t>
                      </a:r>
                      <a:endParaRPr lang="en-US" sz="1000"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samir@northwind.com</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 Elm Pl.</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New York</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20542152"/>
                  </a:ext>
                </a:extLst>
              </a:tr>
            </a:tbl>
          </a:graphicData>
        </a:graphic>
      </p:graphicFrame>
      <p:graphicFrame>
        <p:nvGraphicFramePr>
          <p:cNvPr id="5" name="Table 4">
            <a:extLst>
              <a:ext uri="{FF2B5EF4-FFF2-40B4-BE49-F238E27FC236}">
                <a16:creationId xmlns:a16="http://schemas.microsoft.com/office/drawing/2014/main" id="{6D766C83-34FC-4B9C-A817-550B3A4ACC23}"/>
              </a:ext>
              <a:ext uri="{C183D7F6-B498-43B3-948B-1728B52AA6E4}">
                <adec:decorative xmlns:adec="http://schemas.microsoft.com/office/drawing/2017/decorative" val="0"/>
              </a:ext>
            </a:extLst>
          </p:cNvPr>
          <p:cNvGraphicFramePr>
            <a:graphicFrameLocks noGrp="1"/>
          </p:cNvGraphicFramePr>
          <p:nvPr/>
        </p:nvGraphicFramePr>
        <p:xfrm>
          <a:off x="6880386" y="2520505"/>
          <a:ext cx="2992483" cy="1268392"/>
        </p:xfrm>
        <a:graphic>
          <a:graphicData uri="http://schemas.openxmlformats.org/drawingml/2006/table">
            <a:tbl>
              <a:tblPr firstRow="1" bandRow="1">
                <a:tableStyleId>{5C22544A-7EE6-4342-B048-85BDC9FD1C3A}</a:tableStyleId>
              </a:tblPr>
              <a:tblGrid>
                <a:gridCol w="674118">
                  <a:extLst>
                    <a:ext uri="{9D8B030D-6E8A-4147-A177-3AD203B41FA5}">
                      <a16:colId xmlns:a16="http://schemas.microsoft.com/office/drawing/2014/main" val="1727388637"/>
                    </a:ext>
                  </a:extLst>
                </a:gridCol>
                <a:gridCol w="1482559">
                  <a:extLst>
                    <a:ext uri="{9D8B030D-6E8A-4147-A177-3AD203B41FA5}">
                      <a16:colId xmlns:a16="http://schemas.microsoft.com/office/drawing/2014/main" val="299907239"/>
                    </a:ext>
                  </a:extLst>
                </a:gridCol>
                <a:gridCol w="835806">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162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Screwdriver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39604">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Wrench</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graphicFrame>
        <p:nvGraphicFramePr>
          <p:cNvPr id="7" name="Table 6">
            <a:extLst>
              <a:ext uri="{FF2B5EF4-FFF2-40B4-BE49-F238E27FC236}">
                <a16:creationId xmlns:a16="http://schemas.microsoft.com/office/drawing/2014/main" id="{40F464BE-90CE-4BDC-B26C-A1EE7BC14486}"/>
              </a:ext>
              <a:ext uri="{C183D7F6-B498-43B3-948B-1728B52AA6E4}">
                <adec:decorative xmlns:adec="http://schemas.microsoft.com/office/drawing/2017/decorative" val="0"/>
              </a:ext>
            </a:extLst>
          </p:cNvPr>
          <p:cNvGraphicFramePr>
            <a:graphicFrameLocks noGrp="1"/>
          </p:cNvGraphicFramePr>
          <p:nvPr/>
        </p:nvGraphicFramePr>
        <p:xfrm>
          <a:off x="5369519" y="4465722"/>
          <a:ext cx="2292912" cy="1060204"/>
        </p:xfrm>
        <a:graphic>
          <a:graphicData uri="http://schemas.openxmlformats.org/drawingml/2006/table">
            <a:tbl>
              <a:tblPr firstRow="1" bandRow="1">
                <a:tableStyleId>{5C22544A-7EE6-4342-B048-85BDC9FD1C3A}</a:tableStyleId>
              </a:tblPr>
              <a:tblGrid>
                <a:gridCol w="710148">
                  <a:extLst>
                    <a:ext uri="{9D8B030D-6E8A-4147-A177-3AD203B41FA5}">
                      <a16:colId xmlns:a16="http://schemas.microsoft.com/office/drawing/2014/main" val="1727388637"/>
                    </a:ext>
                  </a:extLst>
                </a:gridCol>
                <a:gridCol w="816106">
                  <a:extLst>
                    <a:ext uri="{9D8B030D-6E8A-4147-A177-3AD203B41FA5}">
                      <a16:colId xmlns:a16="http://schemas.microsoft.com/office/drawing/2014/main" val="2933502934"/>
                    </a:ext>
                  </a:extLst>
                </a:gridCol>
                <a:gridCol w="766658">
                  <a:extLst>
                    <a:ext uri="{9D8B030D-6E8A-4147-A177-3AD203B41FA5}">
                      <a16:colId xmlns:a16="http://schemas.microsoft.com/office/drawing/2014/main" val="3275465788"/>
                    </a:ext>
                  </a:extLst>
                </a:gridCol>
              </a:tblGrid>
              <a:tr h="307417">
                <a:tc gridSpan="3">
                  <a:txBody>
                    <a:bodyPr/>
                    <a:lstStyle/>
                    <a:p>
                      <a:r>
                        <a:rPr lang="en-US" sz="1500" dirty="0"/>
                        <a:t>Order</a:t>
                      </a:r>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50076">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OrderDate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Customer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50076">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bl>
          </a:graphicData>
        </a:graphic>
      </p:graphicFrame>
      <p:graphicFrame>
        <p:nvGraphicFramePr>
          <p:cNvPr id="9" name="Table 8">
            <a:extLst>
              <a:ext uri="{FF2B5EF4-FFF2-40B4-BE49-F238E27FC236}">
                <a16:creationId xmlns:a16="http://schemas.microsoft.com/office/drawing/2014/main" id="{9E99644B-60AC-466F-AAC0-81EA92831A15}"/>
              </a:ext>
              <a:ext uri="{C183D7F6-B498-43B3-948B-1728B52AA6E4}">
                <adec:decorative xmlns:adec="http://schemas.microsoft.com/office/drawing/2017/decorative" val="0"/>
              </a:ext>
            </a:extLst>
          </p:cNvPr>
          <p:cNvGraphicFramePr>
            <a:graphicFrameLocks noGrp="1"/>
          </p:cNvGraphicFramePr>
          <p:nvPr/>
        </p:nvGraphicFramePr>
        <p:xfrm>
          <a:off x="8485765" y="4434570"/>
          <a:ext cx="2882901" cy="1310280"/>
        </p:xfrm>
        <a:graphic>
          <a:graphicData uri="http://schemas.openxmlformats.org/drawingml/2006/table">
            <a:tbl>
              <a:tblPr firstRow="1" bandRow="1">
                <a:tableStyleId>{5C22544A-7EE6-4342-B048-85BDC9FD1C3A}</a:tableStyleId>
              </a:tblPr>
              <a:tblGrid>
                <a:gridCol w="765444">
                  <a:extLst>
                    <a:ext uri="{9D8B030D-6E8A-4147-A177-3AD203B41FA5}">
                      <a16:colId xmlns:a16="http://schemas.microsoft.com/office/drawing/2014/main" val="1727388637"/>
                    </a:ext>
                  </a:extLst>
                </a:gridCol>
                <a:gridCol w="639510">
                  <a:extLst>
                    <a:ext uri="{9D8B030D-6E8A-4147-A177-3AD203B41FA5}">
                      <a16:colId xmlns:a16="http://schemas.microsoft.com/office/drawing/2014/main" val="2933502934"/>
                    </a:ext>
                  </a:extLst>
                </a:gridCol>
                <a:gridCol w="765444">
                  <a:extLst>
                    <a:ext uri="{9D8B030D-6E8A-4147-A177-3AD203B41FA5}">
                      <a16:colId xmlns:a16="http://schemas.microsoft.com/office/drawing/2014/main" val="3275465788"/>
                    </a:ext>
                  </a:extLst>
                </a:gridCol>
                <a:gridCol w="712503">
                  <a:extLst>
                    <a:ext uri="{9D8B030D-6E8A-4147-A177-3AD203B41FA5}">
                      <a16:colId xmlns:a16="http://schemas.microsoft.com/office/drawing/2014/main" val="3098346811"/>
                    </a:ext>
                  </a:extLst>
                </a:gridCol>
              </a:tblGrid>
              <a:tr h="307417">
                <a:tc gridSpan="4">
                  <a:txBody>
                    <a:bodyPr/>
                    <a:lstStyle/>
                    <a:p>
                      <a:r>
                        <a:rPr lang="en-US" sz="1500" dirty="0" err="1"/>
                        <a:t>LineItem</a:t>
                      </a:r>
                      <a:endParaRPr lang="en-US" sz="15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0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50076">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ItemNo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ProductID</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Quantity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50076">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22198971"/>
                  </a:ext>
                </a:extLst>
              </a:tr>
            </a:tbl>
          </a:graphicData>
        </a:graphic>
      </p:graphicFrame>
    </p:spTree>
    <p:extLst>
      <p:ext uri="{BB962C8B-B14F-4D97-AF65-F5344CB8AC3E}">
        <p14:creationId xmlns:p14="http://schemas.microsoft.com/office/powerpoint/2010/main" val="2132108561"/>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29C38B12-8E89-4203-884E-B0DA66E964B2}"/>
              </a:ext>
              <a:ext uri="{C183D7F6-B498-43B3-948B-1728B52AA6E4}">
                <adec:decorative xmlns:adec="http://schemas.microsoft.com/office/drawing/2017/decorative" val="1"/>
              </a:ext>
            </a:extLst>
          </p:cNvPr>
          <p:cNvSpPr/>
          <p:nvPr/>
        </p:nvSpPr>
        <p:spPr bwMode="auto">
          <a:xfrm>
            <a:off x="6395054" y="643230"/>
            <a:ext cx="5996609" cy="5174474"/>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7" name="Rectangle 26">
            <a:extLst>
              <a:ext uri="{FF2B5EF4-FFF2-40B4-BE49-F238E27FC236}">
                <a16:creationId xmlns:a16="http://schemas.microsoft.com/office/drawing/2014/main" id="{FBF502D9-1035-4AA2-9EFC-21C8EFE2700D}"/>
              </a:ext>
              <a:ext uri="{C183D7F6-B498-43B3-948B-1728B52AA6E4}">
                <adec:decorative xmlns:adec="http://schemas.microsoft.com/office/drawing/2017/decorative" val="1"/>
              </a:ext>
            </a:extLst>
          </p:cNvPr>
          <p:cNvSpPr/>
          <p:nvPr/>
        </p:nvSpPr>
        <p:spPr bwMode="auto">
          <a:xfrm>
            <a:off x="99390" y="1166858"/>
            <a:ext cx="5996609" cy="1997912"/>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9CC74DE8-CA1C-4668-8EED-49E08F82FF37}"/>
              </a:ext>
            </a:extLst>
          </p:cNvPr>
          <p:cNvSpPr>
            <a:spLocks noGrp="1"/>
          </p:cNvSpPr>
          <p:nvPr>
            <p:ph type="title"/>
          </p:nvPr>
        </p:nvSpPr>
        <p:spPr/>
        <p:txBody>
          <a:bodyPr/>
          <a:lstStyle/>
          <a:p>
            <a:r>
              <a:rPr lang="en-US" dirty="0"/>
              <a:t>Normalization</a:t>
            </a:r>
          </a:p>
        </p:txBody>
      </p:sp>
      <p:sp>
        <p:nvSpPr>
          <p:cNvPr id="25" name="Rectangle 24">
            <a:extLst>
              <a:ext uri="{FF2B5EF4-FFF2-40B4-BE49-F238E27FC236}">
                <a16:creationId xmlns:a16="http://schemas.microsoft.com/office/drawing/2014/main" id="{F525323F-064F-4567-A060-A44C02239D0D}"/>
              </a:ext>
            </a:extLst>
          </p:cNvPr>
          <p:cNvSpPr/>
          <p:nvPr/>
        </p:nvSpPr>
        <p:spPr>
          <a:xfrm>
            <a:off x="203218" y="2906487"/>
            <a:ext cx="6321299" cy="2905541"/>
          </a:xfrm>
          <a:prstGeom prst="rect">
            <a:avLst/>
          </a:prstGeom>
          <a:solidFill>
            <a:schemeClr val="bg1">
              <a:lumMod val="95000"/>
            </a:schemeClr>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37160" tIns="91440" rIns="137160" bIns="91440" numCol="1" spcCol="1270" anchor="t" anchorCtr="0">
            <a:noAutofit/>
          </a:bodyPr>
          <a:lstStyle/>
          <a:p>
            <a:pPr marL="342900" lvl="0" indent="-342900" algn="l" defTabSz="1111250">
              <a:lnSpc>
                <a:spcPct val="90000"/>
              </a:lnSpc>
              <a:spcBef>
                <a:spcPct val="0"/>
              </a:spcBef>
              <a:spcAft>
                <a:spcPct val="35000"/>
              </a:spcAft>
              <a:buFont typeface="Arial" panose="020B0604020202020204" pitchFamily="34" charset="0"/>
              <a:buChar char="•"/>
            </a:pPr>
            <a:r>
              <a:rPr lang="en-US" sz="2400" dirty="0">
                <a:solidFill>
                  <a:schemeClr val="tx1"/>
                </a:solidFill>
              </a:rPr>
              <a:t>Separate each </a:t>
            </a:r>
            <a:r>
              <a:rPr lang="en-US" sz="2400" i="1" dirty="0">
                <a:solidFill>
                  <a:schemeClr val="tx1"/>
                </a:solidFill>
              </a:rPr>
              <a:t>entity</a:t>
            </a:r>
            <a:r>
              <a:rPr lang="en-US" sz="2400" dirty="0">
                <a:solidFill>
                  <a:schemeClr val="tx1"/>
                </a:solidFill>
              </a:rPr>
              <a:t> into its own table</a:t>
            </a:r>
          </a:p>
          <a:p>
            <a:pPr marL="342900" lvl="0" indent="-342900" algn="l" defTabSz="1111250">
              <a:lnSpc>
                <a:spcPct val="90000"/>
              </a:lnSpc>
              <a:spcBef>
                <a:spcPct val="0"/>
              </a:spcBef>
              <a:spcAft>
                <a:spcPct val="35000"/>
              </a:spcAft>
              <a:buFont typeface="Arial" panose="020B0604020202020204" pitchFamily="34" charset="0"/>
              <a:buChar char="•"/>
            </a:pPr>
            <a:r>
              <a:rPr lang="en-US" sz="2400" kern="1200" dirty="0">
                <a:solidFill>
                  <a:schemeClr val="tx1"/>
                </a:solidFill>
              </a:rPr>
              <a:t>Separate each discrete </a:t>
            </a:r>
            <a:r>
              <a:rPr lang="en-US" sz="2400" i="1" kern="1200" dirty="0">
                <a:solidFill>
                  <a:schemeClr val="tx1"/>
                </a:solidFill>
              </a:rPr>
              <a:t>attribute</a:t>
            </a:r>
            <a:r>
              <a:rPr lang="en-US" sz="2400" kern="1200" dirty="0">
                <a:solidFill>
                  <a:schemeClr val="tx1"/>
                </a:solidFill>
              </a:rPr>
              <a:t> into its own column</a:t>
            </a:r>
          </a:p>
          <a:p>
            <a:pPr marL="342900" lvl="0" indent="-342900" algn="l" defTabSz="1111250">
              <a:lnSpc>
                <a:spcPct val="90000"/>
              </a:lnSpc>
              <a:spcBef>
                <a:spcPct val="0"/>
              </a:spcBef>
              <a:spcAft>
                <a:spcPct val="35000"/>
              </a:spcAft>
              <a:buFont typeface="Arial" panose="020B0604020202020204" pitchFamily="34" charset="0"/>
              <a:buChar char="•"/>
            </a:pPr>
            <a:r>
              <a:rPr lang="en-US" sz="2400" dirty="0">
                <a:solidFill>
                  <a:schemeClr val="tx1"/>
                </a:solidFill>
              </a:rPr>
              <a:t>Uniquely identify each entity instance (row) using a </a:t>
            </a:r>
            <a:r>
              <a:rPr lang="en-US" sz="2400" i="1" dirty="0">
                <a:solidFill>
                  <a:schemeClr val="tx1"/>
                </a:solidFill>
              </a:rPr>
              <a:t>primary key</a:t>
            </a:r>
            <a:endParaRPr lang="en-US" sz="2400" dirty="0">
              <a:solidFill>
                <a:schemeClr val="tx1"/>
              </a:solidFill>
            </a:endParaRPr>
          </a:p>
          <a:p>
            <a:pPr marL="342900" lvl="0" indent="-342900" algn="l" defTabSz="1111250">
              <a:lnSpc>
                <a:spcPct val="90000"/>
              </a:lnSpc>
              <a:spcBef>
                <a:spcPct val="0"/>
              </a:spcBef>
              <a:spcAft>
                <a:spcPct val="35000"/>
              </a:spcAft>
              <a:buFont typeface="Arial" panose="020B0604020202020204" pitchFamily="34" charset="0"/>
              <a:buChar char="•"/>
            </a:pPr>
            <a:r>
              <a:rPr lang="en-US" sz="2400" dirty="0">
                <a:solidFill>
                  <a:schemeClr val="tx1"/>
                </a:solidFill>
              </a:rPr>
              <a:t>Use </a:t>
            </a:r>
            <a:r>
              <a:rPr lang="en-US" sz="2400" i="1" dirty="0">
                <a:solidFill>
                  <a:schemeClr val="tx1"/>
                </a:solidFill>
              </a:rPr>
              <a:t>foreign key</a:t>
            </a:r>
            <a:r>
              <a:rPr lang="en-US" sz="2400" dirty="0">
                <a:solidFill>
                  <a:schemeClr val="tx1"/>
                </a:solidFill>
              </a:rPr>
              <a:t> columns to link related entities</a:t>
            </a:r>
            <a:endParaRPr lang="en-US" sz="2400" kern="1200" dirty="0">
              <a:solidFill>
                <a:schemeClr val="tx1"/>
              </a:solidFill>
            </a:endParaRPr>
          </a:p>
        </p:txBody>
      </p:sp>
      <p:graphicFrame>
        <p:nvGraphicFramePr>
          <p:cNvPr id="17" name="Table 16">
            <a:extLst>
              <a:ext uri="{FF2B5EF4-FFF2-40B4-BE49-F238E27FC236}">
                <a16:creationId xmlns:a16="http://schemas.microsoft.com/office/drawing/2014/main" id="{2FE2B112-ADBD-4B92-B612-584BFA33A32D}"/>
              </a:ext>
              <a:ext uri="{C183D7F6-B498-43B3-948B-1728B52AA6E4}">
                <adec:decorative xmlns:adec="http://schemas.microsoft.com/office/drawing/2017/decorative" val="0"/>
              </a:ext>
            </a:extLst>
          </p:cNvPr>
          <p:cNvGraphicFramePr>
            <a:graphicFrameLocks noGrp="1"/>
          </p:cNvGraphicFramePr>
          <p:nvPr/>
        </p:nvGraphicFramePr>
        <p:xfrm>
          <a:off x="312307" y="1200746"/>
          <a:ext cx="5578743" cy="1505437"/>
        </p:xfrm>
        <a:graphic>
          <a:graphicData uri="http://schemas.openxmlformats.org/drawingml/2006/table">
            <a:tbl>
              <a:tblPr firstRow="1" bandRow="1">
                <a:tableStyleId>{5C22544A-7EE6-4342-B048-85BDC9FD1C3A}</a:tableStyleId>
              </a:tblPr>
              <a:tblGrid>
                <a:gridCol w="694426">
                  <a:extLst>
                    <a:ext uri="{9D8B030D-6E8A-4147-A177-3AD203B41FA5}">
                      <a16:colId xmlns:a16="http://schemas.microsoft.com/office/drawing/2014/main" val="2257796799"/>
                    </a:ext>
                  </a:extLst>
                </a:gridCol>
                <a:gridCol w="796026">
                  <a:extLst>
                    <a:ext uri="{9D8B030D-6E8A-4147-A177-3AD203B41FA5}">
                      <a16:colId xmlns:a16="http://schemas.microsoft.com/office/drawing/2014/main" val="2501781980"/>
                    </a:ext>
                  </a:extLst>
                </a:gridCol>
                <a:gridCol w="2164451">
                  <a:extLst>
                    <a:ext uri="{9D8B030D-6E8A-4147-A177-3AD203B41FA5}">
                      <a16:colId xmlns:a16="http://schemas.microsoft.com/office/drawing/2014/main" val="299907239"/>
                    </a:ext>
                  </a:extLst>
                </a:gridCol>
                <a:gridCol w="1232589">
                  <a:extLst>
                    <a:ext uri="{9D8B030D-6E8A-4147-A177-3AD203B41FA5}">
                      <a16:colId xmlns:a16="http://schemas.microsoft.com/office/drawing/2014/main" val="337350491"/>
                    </a:ext>
                  </a:extLst>
                </a:gridCol>
                <a:gridCol w="691251">
                  <a:extLst>
                    <a:ext uri="{9D8B030D-6E8A-4147-A177-3AD203B41FA5}">
                      <a16:colId xmlns:a16="http://schemas.microsoft.com/office/drawing/2014/main" val="473342193"/>
                    </a:ext>
                  </a:extLst>
                </a:gridCol>
              </a:tblGrid>
              <a:tr h="307417">
                <a:tc gridSpan="4">
                  <a:txBody>
                    <a:bodyPr/>
                    <a:lstStyle/>
                    <a:p>
                      <a:r>
                        <a:rPr lang="en-US" sz="1500" b="1" kern="1200" dirty="0">
                          <a:solidFill>
                            <a:schemeClr val="lt1"/>
                          </a:solidFill>
                          <a:latin typeface="+mn-lt"/>
                          <a:ea typeface="+mn-ea"/>
                          <a:cs typeface="+mn-cs"/>
                        </a:rPr>
                        <a:t>Sales Data</a:t>
                      </a: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500" b="1" kern="1200" dirty="0">
                        <a:solidFill>
                          <a:schemeClr val="lt1"/>
                        </a:solidFill>
                        <a:latin typeface="+mn-lt"/>
                        <a:ea typeface="+mn-ea"/>
                        <a:cs typeface="+mn-cs"/>
                      </a:endParaRP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r>
                        <a:rPr lang="en-US" sz="1500" b="1" kern="1200" dirty="0">
                          <a:solidFill>
                            <a:schemeClr val="lt1"/>
                          </a:solidFill>
                          <a:latin typeface="+mn-lt"/>
                          <a:ea typeface="+mn-ea"/>
                          <a:cs typeface="+mn-cs"/>
                        </a:rPr>
                        <a:t>Sales</a:t>
                      </a: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OrderDate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Customer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Product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Quantity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Joe Jones, 1 Main St, Seattle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 ($2.99)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sz="1000" dirty="0"/>
                        <a:t>Joe Jones- 1 Main St, Seattle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Screwdriver ($3.49)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20542152"/>
                  </a:ext>
                </a:extLst>
              </a:tr>
              <a:tr h="239604">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Samir </a:t>
                      </a:r>
                      <a:r>
                        <a:rPr lang="en-US" sz="1000" dirty="0" err="1"/>
                        <a:t>Nadoy</a:t>
                      </a:r>
                      <a:r>
                        <a:rPr lang="en-US" sz="1000" dirty="0"/>
                        <a:t>, 123 Elm Pl, New York</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 ($2.99)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895005026"/>
                  </a:ext>
                </a:extLst>
              </a:tr>
              <a:tr h="239604">
                <a:tc>
                  <a:txBody>
                    <a:bodyPr/>
                    <a:lstStyle/>
                    <a:p>
                      <a:r>
                        <a:rPr lang="en-US" sz="10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19610222"/>
                  </a:ext>
                </a:extLst>
              </a:tr>
            </a:tbl>
          </a:graphicData>
        </a:graphic>
      </p:graphicFrame>
      <p:graphicFrame>
        <p:nvGraphicFramePr>
          <p:cNvPr id="4" name="Table 3">
            <a:extLst>
              <a:ext uri="{FF2B5EF4-FFF2-40B4-BE49-F238E27FC236}">
                <a16:creationId xmlns:a16="http://schemas.microsoft.com/office/drawing/2014/main" id="{56A8DEC6-BB28-4E6A-B73B-53F60C2D7C90}"/>
              </a:ext>
              <a:ext uri="{C183D7F6-B498-43B3-948B-1728B52AA6E4}">
                <adec:decorative xmlns:adec="http://schemas.microsoft.com/office/drawing/2017/decorative" val="0"/>
              </a:ext>
            </a:extLst>
          </p:cNvPr>
          <p:cNvGraphicFramePr>
            <a:graphicFrameLocks noGrp="1"/>
          </p:cNvGraphicFramePr>
          <p:nvPr/>
        </p:nvGraphicFramePr>
        <p:xfrm>
          <a:off x="7523930" y="850540"/>
          <a:ext cx="3357560" cy="1028788"/>
        </p:xfrm>
        <a:graphic>
          <a:graphicData uri="http://schemas.openxmlformats.org/drawingml/2006/table">
            <a:tbl>
              <a:tblPr firstRow="1" bandRow="1">
                <a:tableStyleId>{5C22544A-7EE6-4342-B048-85BDC9FD1C3A}</a:tableStyleId>
              </a:tblPr>
              <a:tblGrid>
                <a:gridCol w="303901">
                  <a:extLst>
                    <a:ext uri="{9D8B030D-6E8A-4147-A177-3AD203B41FA5}">
                      <a16:colId xmlns:a16="http://schemas.microsoft.com/office/drawing/2014/main" val="1727388637"/>
                    </a:ext>
                  </a:extLst>
                </a:gridCol>
                <a:gridCol w="782397">
                  <a:extLst>
                    <a:ext uri="{9D8B030D-6E8A-4147-A177-3AD203B41FA5}">
                      <a16:colId xmlns:a16="http://schemas.microsoft.com/office/drawing/2014/main" val="299907239"/>
                    </a:ext>
                  </a:extLst>
                </a:gridCol>
                <a:gridCol w="782397">
                  <a:extLst>
                    <a:ext uri="{9D8B030D-6E8A-4147-A177-3AD203B41FA5}">
                      <a16:colId xmlns:a16="http://schemas.microsoft.com/office/drawing/2014/main" val="1838166860"/>
                    </a:ext>
                  </a:extLst>
                </a:gridCol>
                <a:gridCol w="776976">
                  <a:extLst>
                    <a:ext uri="{9D8B030D-6E8A-4147-A177-3AD203B41FA5}">
                      <a16:colId xmlns:a16="http://schemas.microsoft.com/office/drawing/2014/main" val="2578400319"/>
                    </a:ext>
                  </a:extLst>
                </a:gridCol>
                <a:gridCol w="711889">
                  <a:extLst>
                    <a:ext uri="{9D8B030D-6E8A-4147-A177-3AD203B41FA5}">
                      <a16:colId xmlns:a16="http://schemas.microsoft.com/office/drawing/2014/main" val="3764754647"/>
                    </a:ext>
                  </a:extLst>
                </a:gridCol>
              </a:tblGrid>
              <a:tr h="307417">
                <a:tc gridSpan="4">
                  <a:txBody>
                    <a:bodyPr/>
                    <a:lstStyle/>
                    <a:p>
                      <a:r>
                        <a:rPr lang="en-US" sz="1500" dirty="0"/>
                        <a:t>Customer</a:t>
                      </a:r>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a:p>
                  </a:txBody>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a:txBody>
                    <a:bodyPr/>
                    <a:lstStyle/>
                    <a:p>
                      <a:endParaRPr lang="en-US" sz="15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FirstName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LastName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Address</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Jones</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 Main St.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Seattle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Samir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err="1"/>
                        <a:t>Nadoy</a:t>
                      </a:r>
                      <a:endParaRPr lang="en-US" sz="1000"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 Elm Pl.</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New York</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20542152"/>
                  </a:ext>
                </a:extLst>
              </a:tr>
            </a:tbl>
          </a:graphicData>
        </a:graphic>
      </p:graphicFrame>
      <p:graphicFrame>
        <p:nvGraphicFramePr>
          <p:cNvPr id="10" name="Table 9">
            <a:extLst>
              <a:ext uri="{FF2B5EF4-FFF2-40B4-BE49-F238E27FC236}">
                <a16:creationId xmlns:a16="http://schemas.microsoft.com/office/drawing/2014/main" id="{F153706A-DDE0-4758-AF76-41B5760500FF}"/>
              </a:ext>
              <a:ext uri="{C183D7F6-B498-43B3-948B-1728B52AA6E4}">
                <adec:decorative xmlns:adec="http://schemas.microsoft.com/office/drawing/2017/decorative" val="0"/>
              </a:ext>
            </a:extLst>
          </p:cNvPr>
          <p:cNvGraphicFramePr>
            <a:graphicFrameLocks noGrp="1"/>
          </p:cNvGraphicFramePr>
          <p:nvPr/>
        </p:nvGraphicFramePr>
        <p:xfrm>
          <a:off x="7197757" y="2902196"/>
          <a:ext cx="2292912" cy="1060204"/>
        </p:xfrm>
        <a:graphic>
          <a:graphicData uri="http://schemas.openxmlformats.org/drawingml/2006/table">
            <a:tbl>
              <a:tblPr firstRow="1" bandRow="1">
                <a:tableStyleId>{5C22544A-7EE6-4342-B048-85BDC9FD1C3A}</a:tableStyleId>
              </a:tblPr>
              <a:tblGrid>
                <a:gridCol w="710148">
                  <a:extLst>
                    <a:ext uri="{9D8B030D-6E8A-4147-A177-3AD203B41FA5}">
                      <a16:colId xmlns:a16="http://schemas.microsoft.com/office/drawing/2014/main" val="1727388637"/>
                    </a:ext>
                  </a:extLst>
                </a:gridCol>
                <a:gridCol w="816106">
                  <a:extLst>
                    <a:ext uri="{9D8B030D-6E8A-4147-A177-3AD203B41FA5}">
                      <a16:colId xmlns:a16="http://schemas.microsoft.com/office/drawing/2014/main" val="2933502934"/>
                    </a:ext>
                  </a:extLst>
                </a:gridCol>
                <a:gridCol w="766658">
                  <a:extLst>
                    <a:ext uri="{9D8B030D-6E8A-4147-A177-3AD203B41FA5}">
                      <a16:colId xmlns:a16="http://schemas.microsoft.com/office/drawing/2014/main" val="3275465788"/>
                    </a:ext>
                  </a:extLst>
                </a:gridCol>
              </a:tblGrid>
              <a:tr h="307417">
                <a:tc gridSpan="3">
                  <a:txBody>
                    <a:bodyPr/>
                    <a:lstStyle/>
                    <a:p>
                      <a:r>
                        <a:rPr lang="en-US" sz="1500" dirty="0"/>
                        <a:t>Order</a:t>
                      </a:r>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50076">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OrderDate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Customer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50076">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bl>
          </a:graphicData>
        </a:graphic>
      </p:graphicFrame>
      <p:graphicFrame>
        <p:nvGraphicFramePr>
          <p:cNvPr id="12" name="Table 11">
            <a:extLst>
              <a:ext uri="{FF2B5EF4-FFF2-40B4-BE49-F238E27FC236}">
                <a16:creationId xmlns:a16="http://schemas.microsoft.com/office/drawing/2014/main" id="{0BE942F4-348B-45A4-AACE-BF53EC805E4F}"/>
              </a:ext>
              <a:ext uri="{C183D7F6-B498-43B3-948B-1728B52AA6E4}">
                <adec:decorative xmlns:adec="http://schemas.microsoft.com/office/drawing/2017/decorative" val="0"/>
              </a:ext>
            </a:extLst>
          </p:cNvPr>
          <p:cNvGraphicFramePr>
            <a:graphicFrameLocks noGrp="1"/>
          </p:cNvGraphicFramePr>
          <p:nvPr/>
        </p:nvGraphicFramePr>
        <p:xfrm>
          <a:off x="8289251" y="4226629"/>
          <a:ext cx="2882901" cy="1310280"/>
        </p:xfrm>
        <a:graphic>
          <a:graphicData uri="http://schemas.openxmlformats.org/drawingml/2006/table">
            <a:tbl>
              <a:tblPr firstRow="1" bandRow="1">
                <a:tableStyleId>{5C22544A-7EE6-4342-B048-85BDC9FD1C3A}</a:tableStyleId>
              </a:tblPr>
              <a:tblGrid>
                <a:gridCol w="765444">
                  <a:extLst>
                    <a:ext uri="{9D8B030D-6E8A-4147-A177-3AD203B41FA5}">
                      <a16:colId xmlns:a16="http://schemas.microsoft.com/office/drawing/2014/main" val="1727388637"/>
                    </a:ext>
                  </a:extLst>
                </a:gridCol>
                <a:gridCol w="639510">
                  <a:extLst>
                    <a:ext uri="{9D8B030D-6E8A-4147-A177-3AD203B41FA5}">
                      <a16:colId xmlns:a16="http://schemas.microsoft.com/office/drawing/2014/main" val="2933502934"/>
                    </a:ext>
                  </a:extLst>
                </a:gridCol>
                <a:gridCol w="765444">
                  <a:extLst>
                    <a:ext uri="{9D8B030D-6E8A-4147-A177-3AD203B41FA5}">
                      <a16:colId xmlns:a16="http://schemas.microsoft.com/office/drawing/2014/main" val="3275465788"/>
                    </a:ext>
                  </a:extLst>
                </a:gridCol>
                <a:gridCol w="712503">
                  <a:extLst>
                    <a:ext uri="{9D8B030D-6E8A-4147-A177-3AD203B41FA5}">
                      <a16:colId xmlns:a16="http://schemas.microsoft.com/office/drawing/2014/main" val="3098346811"/>
                    </a:ext>
                  </a:extLst>
                </a:gridCol>
              </a:tblGrid>
              <a:tr h="307417">
                <a:tc gridSpan="4">
                  <a:txBody>
                    <a:bodyPr/>
                    <a:lstStyle/>
                    <a:p>
                      <a:r>
                        <a:rPr lang="en-US" sz="1500" dirty="0" err="1"/>
                        <a:t>LineItem</a:t>
                      </a:r>
                      <a:endParaRPr lang="en-US" sz="15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0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50076">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ItemNo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ProductID</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Quantity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50076">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22198971"/>
                  </a:ext>
                </a:extLst>
              </a:tr>
            </a:tbl>
          </a:graphicData>
        </a:graphic>
      </p:graphicFrame>
      <p:graphicFrame>
        <p:nvGraphicFramePr>
          <p:cNvPr id="8" name="Table 7">
            <a:extLst>
              <a:ext uri="{FF2B5EF4-FFF2-40B4-BE49-F238E27FC236}">
                <a16:creationId xmlns:a16="http://schemas.microsoft.com/office/drawing/2014/main" id="{78CB3899-37AC-40D8-AACE-8739EE727B66}"/>
              </a:ext>
              <a:ext uri="{C183D7F6-B498-43B3-948B-1728B52AA6E4}">
                <adec:decorative xmlns:adec="http://schemas.microsoft.com/office/drawing/2017/decorative" val="0"/>
              </a:ext>
            </a:extLst>
          </p:cNvPr>
          <p:cNvGraphicFramePr>
            <a:graphicFrameLocks noGrp="1"/>
          </p:cNvGraphicFramePr>
          <p:nvPr/>
        </p:nvGraphicFramePr>
        <p:xfrm>
          <a:off x="10285142" y="2081367"/>
          <a:ext cx="1699553" cy="1268392"/>
        </p:xfrm>
        <a:graphic>
          <a:graphicData uri="http://schemas.openxmlformats.org/drawingml/2006/table">
            <a:tbl>
              <a:tblPr firstRow="1" bandRow="1">
                <a:tableStyleId>{5C22544A-7EE6-4342-B048-85BDC9FD1C3A}</a:tableStyleId>
              </a:tblPr>
              <a:tblGrid>
                <a:gridCol w="382859">
                  <a:extLst>
                    <a:ext uri="{9D8B030D-6E8A-4147-A177-3AD203B41FA5}">
                      <a16:colId xmlns:a16="http://schemas.microsoft.com/office/drawing/2014/main" val="1727388637"/>
                    </a:ext>
                  </a:extLst>
                </a:gridCol>
                <a:gridCol w="842006">
                  <a:extLst>
                    <a:ext uri="{9D8B030D-6E8A-4147-A177-3AD203B41FA5}">
                      <a16:colId xmlns:a16="http://schemas.microsoft.com/office/drawing/2014/main" val="299907239"/>
                    </a:ext>
                  </a:extLst>
                </a:gridCol>
                <a:gridCol w="474688">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162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Screwdriver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39604">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Wrench</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cxnSp>
        <p:nvCxnSpPr>
          <p:cNvPr id="6" name="Connector: Elbow 5">
            <a:extLst>
              <a:ext uri="{FF2B5EF4-FFF2-40B4-BE49-F238E27FC236}">
                <a16:creationId xmlns:a16="http://schemas.microsoft.com/office/drawing/2014/main" id="{65B7EAAD-7D73-4A24-970E-AF156370CE7A}"/>
              </a:ext>
              <a:ext uri="{C183D7F6-B498-43B3-948B-1728B52AA6E4}">
                <adec:decorative xmlns:adec="http://schemas.microsoft.com/office/drawing/2017/decorative" val="1"/>
              </a:ext>
            </a:extLst>
          </p:cNvPr>
          <p:cNvCxnSpPr>
            <a:cxnSpLocks/>
            <a:stCxn id="10" idx="1"/>
            <a:endCxn id="12" idx="1"/>
          </p:cNvCxnSpPr>
          <p:nvPr/>
        </p:nvCxnSpPr>
        <p:spPr>
          <a:xfrm rot="10800000" flipH="1" flipV="1">
            <a:off x="7197757" y="3432297"/>
            <a:ext cx="1091494" cy="1449471"/>
          </a:xfrm>
          <a:prstGeom prst="bentConnector3">
            <a:avLst>
              <a:gd name="adj1" fmla="val -20944"/>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C3B308C9-6A31-470D-83CB-A5D292001954}"/>
              </a:ext>
              <a:ext uri="{C183D7F6-B498-43B3-948B-1728B52AA6E4}">
                <adec:decorative xmlns:adec="http://schemas.microsoft.com/office/drawing/2017/decorative" val="1"/>
              </a:ext>
            </a:extLst>
          </p:cNvPr>
          <p:cNvCxnSpPr>
            <a:cxnSpLocks/>
            <a:stCxn id="8" idx="1"/>
            <a:endCxn id="12" idx="3"/>
          </p:cNvCxnSpPr>
          <p:nvPr/>
        </p:nvCxnSpPr>
        <p:spPr>
          <a:xfrm rot="10800000" flipH="1" flipV="1">
            <a:off x="10285142" y="2715563"/>
            <a:ext cx="887010" cy="2166206"/>
          </a:xfrm>
          <a:prstGeom prst="bentConnector5">
            <a:avLst>
              <a:gd name="adj1" fmla="val -25772"/>
              <a:gd name="adj2" fmla="val 49517"/>
              <a:gd name="adj3" fmla="val 125772"/>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081F90DE-7A72-415F-9116-D51E243804A3}"/>
              </a:ext>
              <a:ext uri="{C183D7F6-B498-43B3-948B-1728B52AA6E4}">
                <adec:decorative xmlns:adec="http://schemas.microsoft.com/office/drawing/2017/decorative" val="1"/>
              </a:ext>
            </a:extLst>
          </p:cNvPr>
          <p:cNvCxnSpPr>
            <a:cxnSpLocks/>
            <a:stCxn id="4" idx="1"/>
            <a:endCxn id="10" idx="3"/>
          </p:cNvCxnSpPr>
          <p:nvPr/>
        </p:nvCxnSpPr>
        <p:spPr>
          <a:xfrm rot="10800000" flipH="1" flipV="1">
            <a:off x="7523929" y="1364934"/>
            <a:ext cx="1966739" cy="2067364"/>
          </a:xfrm>
          <a:prstGeom prst="bentConnector5">
            <a:avLst>
              <a:gd name="adj1" fmla="val -11623"/>
              <a:gd name="adj2" fmla="val 49620"/>
              <a:gd name="adj3" fmla="val 111623"/>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23" name="Arrow: Right 22">
            <a:extLst>
              <a:ext uri="{FF2B5EF4-FFF2-40B4-BE49-F238E27FC236}">
                <a16:creationId xmlns:a16="http://schemas.microsoft.com/office/drawing/2014/main" id="{75B6BEF9-9183-4CF9-8383-EC3C542C9EE8}"/>
              </a:ext>
              <a:ext uri="{C183D7F6-B498-43B3-948B-1728B52AA6E4}">
                <adec:decorative xmlns:adec="http://schemas.microsoft.com/office/drawing/2017/decorative" val="1"/>
              </a:ext>
            </a:extLst>
          </p:cNvPr>
          <p:cNvSpPr/>
          <p:nvPr/>
        </p:nvSpPr>
        <p:spPr bwMode="auto">
          <a:xfrm>
            <a:off x="5976760" y="1507070"/>
            <a:ext cx="819955" cy="892788"/>
          </a:xfrm>
          <a:prstGeom prst="rightArrow">
            <a:avLst/>
          </a:prstGeom>
          <a:solidFill>
            <a:schemeClr val="bg1">
              <a:lumMod val="6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71005870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47BF8-8DD7-4AA0-896E-702824FAC432}"/>
              </a:ext>
            </a:extLst>
          </p:cNvPr>
          <p:cNvSpPr>
            <a:spLocks noGrp="1"/>
          </p:cNvSpPr>
          <p:nvPr>
            <p:ph type="title"/>
          </p:nvPr>
        </p:nvSpPr>
        <p:spPr/>
        <p:txBody>
          <a:bodyPr/>
          <a:lstStyle/>
          <a:p>
            <a:r>
              <a:rPr lang="en-US" dirty="0"/>
              <a:t>Structured Query Language (SQL)</a:t>
            </a:r>
          </a:p>
        </p:txBody>
      </p:sp>
      <p:sp>
        <p:nvSpPr>
          <p:cNvPr id="3" name="Text Placeholder 10">
            <a:extLst>
              <a:ext uri="{FF2B5EF4-FFF2-40B4-BE49-F238E27FC236}">
                <a16:creationId xmlns:a16="http://schemas.microsoft.com/office/drawing/2014/main" id="{1C5D8A10-E184-40B4-92B5-33CE8D739131}"/>
              </a:ext>
            </a:extLst>
          </p:cNvPr>
          <p:cNvSpPr txBox="1">
            <a:spLocks/>
          </p:cNvSpPr>
          <p:nvPr/>
        </p:nvSpPr>
        <p:spPr>
          <a:xfrm>
            <a:off x="418643" y="1054411"/>
            <a:ext cx="10383899" cy="1125318"/>
          </a:xfrm>
          <a:prstGeom prst="rect">
            <a:avLst/>
          </a:prstGeom>
        </p:spPr>
        <p:txBody>
          <a:bodyPr/>
          <a:lst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r>
              <a:rPr lang="en-US" sz="2000" dirty="0">
                <a:latin typeface="+mn-lt"/>
              </a:rPr>
              <a:t>SQL is a standard language for use with relational databases</a:t>
            </a:r>
          </a:p>
          <a:p>
            <a:r>
              <a:rPr lang="en-US" sz="2000" dirty="0">
                <a:latin typeface="+mn-lt"/>
              </a:rPr>
              <a:t>Standards are maintained by ANSI and ISO</a:t>
            </a:r>
          </a:p>
          <a:p>
            <a:r>
              <a:rPr lang="en-US" sz="2000" dirty="0">
                <a:latin typeface="+mn-lt"/>
              </a:rPr>
              <a:t>Most RDBMS systems support proprietary extensions of standard SQL</a:t>
            </a:r>
          </a:p>
          <a:p>
            <a:endParaRPr lang="en-US" sz="2000" dirty="0">
              <a:latin typeface="+mn-lt"/>
            </a:endParaRPr>
          </a:p>
        </p:txBody>
      </p:sp>
      <p:graphicFrame>
        <p:nvGraphicFramePr>
          <p:cNvPr id="12" name="Table 12">
            <a:extLst>
              <a:ext uri="{FF2B5EF4-FFF2-40B4-BE49-F238E27FC236}">
                <a16:creationId xmlns:a16="http://schemas.microsoft.com/office/drawing/2014/main" id="{CE4558D3-3D7D-4F23-ABF7-2CF82FC4017D}"/>
              </a:ext>
            </a:extLst>
          </p:cNvPr>
          <p:cNvGraphicFramePr>
            <a:graphicFrameLocks noGrp="1"/>
          </p:cNvGraphicFramePr>
          <p:nvPr/>
        </p:nvGraphicFramePr>
        <p:xfrm>
          <a:off x="270456" y="2261914"/>
          <a:ext cx="11245406" cy="3808319"/>
        </p:xfrm>
        <a:graphic>
          <a:graphicData uri="http://schemas.openxmlformats.org/drawingml/2006/table">
            <a:tbl>
              <a:tblPr firstRow="1" bandRow="1">
                <a:tableStyleId>{69012ECD-51FC-41F1-AA8D-1B2483CD663E}</a:tableStyleId>
              </a:tblPr>
              <a:tblGrid>
                <a:gridCol w="3684150">
                  <a:extLst>
                    <a:ext uri="{9D8B030D-6E8A-4147-A177-3AD203B41FA5}">
                      <a16:colId xmlns:a16="http://schemas.microsoft.com/office/drawing/2014/main" val="1243459777"/>
                    </a:ext>
                  </a:extLst>
                </a:gridCol>
                <a:gridCol w="3684150">
                  <a:extLst>
                    <a:ext uri="{9D8B030D-6E8A-4147-A177-3AD203B41FA5}">
                      <a16:colId xmlns:a16="http://schemas.microsoft.com/office/drawing/2014/main" val="2085388624"/>
                    </a:ext>
                  </a:extLst>
                </a:gridCol>
                <a:gridCol w="3877106">
                  <a:extLst>
                    <a:ext uri="{9D8B030D-6E8A-4147-A177-3AD203B41FA5}">
                      <a16:colId xmlns:a16="http://schemas.microsoft.com/office/drawing/2014/main" val="4240461997"/>
                    </a:ext>
                  </a:extLst>
                </a:gridCol>
              </a:tblGrid>
              <a:tr h="317554">
                <a:tc>
                  <a:txBody>
                    <a:bodyPr/>
                    <a:lstStyle/>
                    <a:p>
                      <a:r>
                        <a:rPr lang="en-US" dirty="0"/>
                        <a:t>Data Definition Language (DDL)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Data Control Language (DCL)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US" dirty="0"/>
                        <a:t>Data Manipulation Language (DML)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6311003"/>
                  </a:ext>
                </a:extLst>
              </a:tr>
              <a:tr h="268545">
                <a:tc>
                  <a:txBody>
                    <a:bodyPr/>
                    <a:lstStyle/>
                    <a:p>
                      <a:r>
                        <a:rPr lang="en-US" sz="1400" i="1" dirty="0"/>
                        <a:t>CREATE, ALTER, DROP, RENAME</a:t>
                      </a:r>
                      <a:endParaRPr lang="en-US" sz="1400" i="1"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367" rtl="0" eaLnBrk="1" latinLnBrk="0" hangingPunct="1"/>
                      <a:r>
                        <a:rPr lang="en-US" sz="1400" i="1" kern="1200" dirty="0">
                          <a:solidFill>
                            <a:schemeClr val="dk1"/>
                          </a:solidFill>
                        </a:rPr>
                        <a:t>GRANT, DENY, REVOKE</a:t>
                      </a:r>
                      <a:endParaRPr lang="en-US" sz="1400" i="1" kern="1200" dirty="0">
                        <a:solidFill>
                          <a:schemeClr val="dk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algn="l" defTabSz="914367" rtl="0" eaLnBrk="1" latinLnBrk="0" hangingPunct="1"/>
                      <a:r>
                        <a:rPr lang="en-US" sz="1400" i="1" kern="1200" dirty="0">
                          <a:solidFill>
                            <a:schemeClr val="dk1"/>
                          </a:solidFill>
                        </a:rPr>
                        <a:t>INSERT, UPDATE, DELETE, SELECT</a:t>
                      </a:r>
                      <a:endParaRPr lang="en-US" sz="1400" i="1" kern="1200" dirty="0">
                        <a:solidFill>
                          <a:schemeClr val="dk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3416476"/>
                  </a:ext>
                </a:extLst>
              </a:tr>
              <a:tr h="1208451">
                <a:tc>
                  <a:txBody>
                    <a:bodyPr/>
                    <a:lstStyle/>
                    <a:p>
                      <a:r>
                        <a:rPr lang="en-US" sz="1400" dirty="0">
                          <a:latin typeface="Courier New" panose="02070309020205020404" pitchFamily="49" charset="0"/>
                          <a:cs typeface="Courier New" panose="02070309020205020404" pitchFamily="49" charset="0"/>
                        </a:rPr>
                        <a:t>CREATE TABLE Product</a:t>
                      </a:r>
                    </a:p>
                    <a:p>
                      <a:r>
                        <a:rPr lang="en-US" sz="1400" dirty="0">
                          <a:latin typeface="Courier New" panose="02070309020205020404" pitchFamily="49" charset="0"/>
                          <a:cs typeface="Courier New" panose="02070309020205020404" pitchFamily="49" charset="0"/>
                        </a:rPr>
                        <a:t>( </a:t>
                      </a:r>
                    </a:p>
                    <a:p>
                      <a:r>
                        <a:rPr lang="en-US" sz="1400" dirty="0">
                          <a:latin typeface="Courier New" panose="02070309020205020404" pitchFamily="49" charset="0"/>
                          <a:cs typeface="Courier New" panose="02070309020205020404" pitchFamily="49" charset="0"/>
                        </a:rPr>
                        <a:t>  </a:t>
                      </a:r>
                      <a:r>
                        <a:rPr lang="en-US" sz="1400" dirty="0" err="1">
                          <a:latin typeface="Courier New" panose="02070309020205020404" pitchFamily="49" charset="0"/>
                          <a:cs typeface="Courier New" panose="02070309020205020404" pitchFamily="49" charset="0"/>
                        </a:rPr>
                        <a:t>ProductID</a:t>
                      </a:r>
                      <a:r>
                        <a:rPr lang="en-US" sz="1400" dirty="0">
                          <a:latin typeface="Courier New" panose="02070309020205020404" pitchFamily="49" charset="0"/>
                          <a:cs typeface="Courier New" panose="02070309020205020404" pitchFamily="49" charset="0"/>
                        </a:rPr>
                        <a:t> INT PRIMARY KEY,</a:t>
                      </a:r>
                    </a:p>
                    <a:p>
                      <a:r>
                        <a:rPr lang="en-US" sz="1400" dirty="0">
                          <a:latin typeface="Courier New" panose="02070309020205020404" pitchFamily="49" charset="0"/>
                          <a:cs typeface="Courier New" panose="02070309020205020404" pitchFamily="49" charset="0"/>
                        </a:rPr>
                        <a:t>  Name VARCHAR(20) NOT NULL,</a:t>
                      </a:r>
                    </a:p>
                    <a:p>
                      <a:r>
                        <a:rPr lang="en-US" sz="1400" dirty="0">
                          <a:latin typeface="Courier New" panose="02070309020205020404" pitchFamily="49" charset="0"/>
                          <a:cs typeface="Courier New" panose="02070309020205020404" pitchFamily="49" charset="0"/>
                        </a:rPr>
                        <a:t>  Price DECIMAL NULL</a:t>
                      </a:r>
                    </a:p>
                    <a:p>
                      <a:r>
                        <a:rPr lang="en-US" sz="1400" dirty="0">
                          <a:latin typeface="Courier New" panose="02070309020205020404" pitchFamily="49" charset="0"/>
                          <a:cs typeface="Courier New" panose="020703090202050204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GRANT SELECT, INSERT, UPDATE</a:t>
                      </a:r>
                    </a:p>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ON Product</a:t>
                      </a:r>
                    </a:p>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TO user1;</a:t>
                      </a:r>
                      <a:endParaRPr lang="en-US" sz="1400" kern="1200" dirty="0">
                        <a:solidFill>
                          <a:schemeClr val="dk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SELECT Name, Price</a:t>
                      </a:r>
                    </a:p>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FROM Product</a:t>
                      </a:r>
                    </a:p>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WHERE Price &gt; 2.50</a:t>
                      </a:r>
                    </a:p>
                    <a:p>
                      <a:pPr marL="0" algn="l" defTabSz="914367" rtl="0" eaLnBrk="1" latinLnBrk="0" hangingPunct="1"/>
                      <a:r>
                        <a:rPr lang="en-US" sz="1400" kern="1200" dirty="0">
                          <a:solidFill>
                            <a:schemeClr val="dk1"/>
                          </a:solidFill>
                          <a:latin typeface="Courier New" panose="02070309020205020404" pitchFamily="49" charset="0"/>
                          <a:cs typeface="Courier New" panose="02070309020205020404" pitchFamily="49" charset="0"/>
                        </a:rPr>
                        <a:t>ORDER BY Price;</a:t>
                      </a:r>
                      <a:endParaRPr lang="en-US" sz="1400" kern="1200" dirty="0">
                        <a:solidFill>
                          <a:schemeClr val="dk1"/>
                        </a:solidFill>
                        <a:latin typeface="Courier New" panose="02070309020205020404" pitchFamily="49" charset="0"/>
                        <a:ea typeface="+mn-ea"/>
                        <a:cs typeface="Courier New" panose="020703090202050204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2339517415"/>
                  </a:ext>
                </a:extLst>
              </a:tr>
              <a:tr h="1502507">
                <a:tc>
                  <a:txBody>
                    <a:bodyPr/>
                    <a:lstStyle/>
                    <a:p>
                      <a:endParaRPr lang="en-US" dirty="0"/>
                    </a:p>
                    <a:p>
                      <a:endParaRPr lang="en-US" dirty="0"/>
                    </a:p>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73189344"/>
                  </a:ext>
                </a:extLst>
              </a:tr>
            </a:tbl>
          </a:graphicData>
        </a:graphic>
      </p:graphicFrame>
      <p:graphicFrame>
        <p:nvGraphicFramePr>
          <p:cNvPr id="14" name="Table 13">
            <a:extLst>
              <a:ext uri="{FF2B5EF4-FFF2-40B4-BE49-F238E27FC236}">
                <a16:creationId xmlns:a16="http://schemas.microsoft.com/office/drawing/2014/main" id="{F0C64E14-C4FE-4BDC-B7A7-0D5D4742BCCF}"/>
              </a:ext>
              <a:ext uri="{C183D7F6-B498-43B3-948B-1728B52AA6E4}">
                <adec:decorative xmlns:adec="http://schemas.microsoft.com/office/drawing/2017/decorative" val="0"/>
              </a:ext>
            </a:extLst>
          </p:cNvPr>
          <p:cNvGraphicFramePr>
            <a:graphicFrameLocks noGrp="1"/>
          </p:cNvGraphicFramePr>
          <p:nvPr/>
        </p:nvGraphicFramePr>
        <p:xfrm>
          <a:off x="676139" y="4495132"/>
          <a:ext cx="2929943" cy="549580"/>
        </p:xfrm>
        <a:graphic>
          <a:graphicData uri="http://schemas.openxmlformats.org/drawingml/2006/table">
            <a:tbl>
              <a:tblPr firstRow="1" bandRow="1">
                <a:tableStyleId>{5C22544A-7EE6-4342-B048-85BDC9FD1C3A}</a:tableStyleId>
              </a:tblPr>
              <a:tblGrid>
                <a:gridCol w="660030">
                  <a:extLst>
                    <a:ext uri="{9D8B030D-6E8A-4147-A177-3AD203B41FA5}">
                      <a16:colId xmlns:a16="http://schemas.microsoft.com/office/drawing/2014/main" val="1727388637"/>
                    </a:ext>
                  </a:extLst>
                </a:gridCol>
                <a:gridCol w="1451575">
                  <a:extLst>
                    <a:ext uri="{9D8B030D-6E8A-4147-A177-3AD203B41FA5}">
                      <a16:colId xmlns:a16="http://schemas.microsoft.com/office/drawing/2014/main" val="299907239"/>
                    </a:ext>
                  </a:extLst>
                </a:gridCol>
                <a:gridCol w="818338">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bl>
          </a:graphicData>
        </a:graphic>
      </p:graphicFrame>
      <p:graphicFrame>
        <p:nvGraphicFramePr>
          <p:cNvPr id="16" name="Table 15">
            <a:extLst>
              <a:ext uri="{FF2B5EF4-FFF2-40B4-BE49-F238E27FC236}">
                <a16:creationId xmlns:a16="http://schemas.microsoft.com/office/drawing/2014/main" id="{98CBE1E7-5623-45C8-8AA5-E71560CCE67D}"/>
              </a:ext>
              <a:ext uri="{C183D7F6-B498-43B3-948B-1728B52AA6E4}">
                <adec:decorative xmlns:adec="http://schemas.microsoft.com/office/drawing/2017/decorative" val="0"/>
              </a:ext>
            </a:extLst>
          </p:cNvPr>
          <p:cNvGraphicFramePr>
            <a:graphicFrameLocks noGrp="1"/>
          </p:cNvGraphicFramePr>
          <p:nvPr/>
        </p:nvGraphicFramePr>
        <p:xfrm>
          <a:off x="8377653" y="4163476"/>
          <a:ext cx="2781461" cy="1265833"/>
        </p:xfrm>
        <a:graphic>
          <a:graphicData uri="http://schemas.openxmlformats.org/drawingml/2006/table">
            <a:tbl>
              <a:tblPr firstRow="1" bandRow="1">
                <a:tableStyleId>{5C22544A-7EE6-4342-B048-85BDC9FD1C3A}</a:tableStyleId>
              </a:tblPr>
              <a:tblGrid>
                <a:gridCol w="1778702">
                  <a:extLst>
                    <a:ext uri="{9D8B030D-6E8A-4147-A177-3AD203B41FA5}">
                      <a16:colId xmlns:a16="http://schemas.microsoft.com/office/drawing/2014/main" val="299907239"/>
                    </a:ext>
                  </a:extLst>
                </a:gridCol>
                <a:gridCol w="1002759">
                  <a:extLst>
                    <a:ext uri="{9D8B030D-6E8A-4147-A177-3AD203B41FA5}">
                      <a16:colId xmlns:a16="http://schemas.microsoft.com/office/drawing/2014/main" val="2578400319"/>
                    </a:ext>
                  </a:extLst>
                </a:gridCol>
              </a:tblGrid>
              <a:tr h="307417">
                <a:tc gridSpan="2">
                  <a:txBody>
                    <a:bodyPr/>
                    <a:lstStyle/>
                    <a:p>
                      <a:r>
                        <a:rPr lang="en-US" sz="1500" b="1" kern="1200" dirty="0">
                          <a:solidFill>
                            <a:schemeClr val="lt1"/>
                          </a:solidFill>
                          <a:latin typeface="+mn-lt"/>
                          <a:ea typeface="+mn-ea"/>
                          <a:cs typeface="+mn-cs"/>
                        </a:rPr>
                        <a:t>Results</a:t>
                      </a: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chemeClr val="accent2"/>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Hammer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Screwdriver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86823042"/>
                  </a:ext>
                </a:extLst>
              </a:tr>
              <a:tr h="239604">
                <a:tc>
                  <a:txBody>
                    <a:bodyPr/>
                    <a:lstStyle/>
                    <a:p>
                      <a:r>
                        <a:rPr lang="en-US" sz="1000" dirty="0"/>
                        <a:t>Wrench</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608354473"/>
                  </a:ext>
                </a:extLst>
              </a:tr>
            </a:tbl>
          </a:graphicData>
        </a:graphic>
      </p:graphicFrame>
      <p:graphicFrame>
        <p:nvGraphicFramePr>
          <p:cNvPr id="19" name="Table 18">
            <a:extLst>
              <a:ext uri="{FF2B5EF4-FFF2-40B4-BE49-F238E27FC236}">
                <a16:creationId xmlns:a16="http://schemas.microsoft.com/office/drawing/2014/main" id="{83D6F17E-12CD-4A3C-BFCF-727A4CEB953B}"/>
              </a:ext>
              <a:ext uri="{C183D7F6-B498-43B3-948B-1728B52AA6E4}">
                <adec:decorative xmlns:adec="http://schemas.microsoft.com/office/drawing/2017/decorative" val="0"/>
              </a:ext>
            </a:extLst>
          </p:cNvPr>
          <p:cNvGraphicFramePr>
            <a:graphicFrameLocks noGrp="1"/>
          </p:cNvGraphicFramePr>
          <p:nvPr/>
        </p:nvGraphicFramePr>
        <p:xfrm>
          <a:off x="4468967" y="3943318"/>
          <a:ext cx="2929943" cy="1268392"/>
        </p:xfrm>
        <a:graphic>
          <a:graphicData uri="http://schemas.openxmlformats.org/drawingml/2006/table">
            <a:tbl>
              <a:tblPr firstRow="1" bandRow="1">
                <a:tableStyleId>{5C22544A-7EE6-4342-B048-85BDC9FD1C3A}</a:tableStyleId>
              </a:tblPr>
              <a:tblGrid>
                <a:gridCol w="660029">
                  <a:extLst>
                    <a:ext uri="{9D8B030D-6E8A-4147-A177-3AD203B41FA5}">
                      <a16:colId xmlns:a16="http://schemas.microsoft.com/office/drawing/2014/main" val="1727388637"/>
                    </a:ext>
                  </a:extLst>
                </a:gridCol>
                <a:gridCol w="1451576">
                  <a:extLst>
                    <a:ext uri="{9D8B030D-6E8A-4147-A177-3AD203B41FA5}">
                      <a16:colId xmlns:a16="http://schemas.microsoft.com/office/drawing/2014/main" val="299907239"/>
                    </a:ext>
                  </a:extLst>
                </a:gridCol>
                <a:gridCol w="818338">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162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Screwdriver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39604">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Wrench</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pic>
        <p:nvPicPr>
          <p:cNvPr id="23" name="Graphic 22" descr="Unlock with solid fill">
            <a:extLst>
              <a:ext uri="{FF2B5EF4-FFF2-40B4-BE49-F238E27FC236}">
                <a16:creationId xmlns:a16="http://schemas.microsoft.com/office/drawing/2014/main" id="{911FAE3C-64A2-410A-A173-FBFB11619A3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62494" y="4454190"/>
            <a:ext cx="742887" cy="742887"/>
          </a:xfrm>
          <a:prstGeom prst="rect">
            <a:avLst/>
          </a:prstGeom>
        </p:spPr>
      </p:pic>
    </p:spTree>
    <p:extLst>
      <p:ext uri="{BB962C8B-B14F-4D97-AF65-F5344CB8AC3E}">
        <p14:creationId xmlns:p14="http://schemas.microsoft.com/office/powerpoint/2010/main" val="373825308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9DCE4-FFFD-45E7-8A01-4A670C04AA7F}"/>
              </a:ext>
            </a:extLst>
          </p:cNvPr>
          <p:cNvSpPr>
            <a:spLocks noGrp="1"/>
          </p:cNvSpPr>
          <p:nvPr>
            <p:ph type="title"/>
          </p:nvPr>
        </p:nvSpPr>
        <p:spPr/>
        <p:txBody>
          <a:bodyPr/>
          <a:lstStyle/>
          <a:p>
            <a:r>
              <a:rPr lang="en-US" dirty="0"/>
              <a:t>Other common database objects</a:t>
            </a:r>
          </a:p>
        </p:txBody>
      </p:sp>
      <p:sp>
        <p:nvSpPr>
          <p:cNvPr id="4" name="Rectangle 3">
            <a:extLst>
              <a:ext uri="{FF2B5EF4-FFF2-40B4-BE49-F238E27FC236}">
                <a16:creationId xmlns:a16="http://schemas.microsoft.com/office/drawing/2014/main" id="{A95A756E-600A-4CCD-9023-1C57FC1B85A5}"/>
              </a:ext>
            </a:extLst>
          </p:cNvPr>
          <p:cNvSpPr/>
          <p:nvPr/>
        </p:nvSpPr>
        <p:spPr bwMode="auto">
          <a:xfrm>
            <a:off x="504998" y="1059759"/>
            <a:ext cx="3773274" cy="493344"/>
          </a:xfrm>
          <a:prstGeom prst="rect">
            <a:avLst/>
          </a:prstGeom>
          <a:solidFill>
            <a:srgbClr val="243A5E"/>
          </a:solidFill>
          <a:ln w="19050">
            <a:noFill/>
          </a:ln>
        </p:spPr>
        <p:txBody>
          <a:bodyPr vert="horz" wrap="square" lIns="134464" tIns="89642" rIns="134464" bIns="89642" rtlCol="0" anchor="ctr">
            <a:noAutofit/>
          </a:bodyPr>
          <a:lstStyle/>
          <a:p>
            <a:r>
              <a:rPr lang="en-GB" sz="2353" dirty="0">
                <a:solidFill>
                  <a:schemeClr val="bg1"/>
                </a:solidFill>
                <a:latin typeface="+mj-lt"/>
              </a:rPr>
              <a:t>Views</a:t>
            </a:r>
            <a:endParaRPr lang="en-US" sz="2353" dirty="0">
              <a:solidFill>
                <a:schemeClr val="bg1"/>
              </a:solidFill>
              <a:latin typeface="+mj-lt"/>
              <a:cs typeface="Segoe UI" panose="020B0502040204020203" pitchFamily="34" charset="0"/>
            </a:endParaRPr>
          </a:p>
        </p:txBody>
      </p:sp>
      <p:sp>
        <p:nvSpPr>
          <p:cNvPr id="6" name="Rectangle 5">
            <a:extLst>
              <a:ext uri="{FF2B5EF4-FFF2-40B4-BE49-F238E27FC236}">
                <a16:creationId xmlns:a16="http://schemas.microsoft.com/office/drawing/2014/main" id="{85A27A81-7825-4D17-ACAA-A2E30D8BDFD5}"/>
              </a:ext>
            </a:extLst>
          </p:cNvPr>
          <p:cNvSpPr/>
          <p:nvPr/>
        </p:nvSpPr>
        <p:spPr bwMode="auto">
          <a:xfrm>
            <a:off x="526781" y="1542850"/>
            <a:ext cx="3773274" cy="4626035"/>
          </a:xfrm>
          <a:prstGeom prst="rect">
            <a:avLst/>
          </a:prstGeom>
          <a:solidFill>
            <a:schemeClr val="bg1">
              <a:lumMod val="95000"/>
            </a:schemeClr>
          </a:solidFill>
          <a:ln w="19050">
            <a:noFill/>
          </a:ln>
        </p:spPr>
        <p:txBody>
          <a:bodyPr vert="horz" wrap="square" lIns="134464" tIns="89642" rIns="134464" bIns="89642" rtlCol="0" anchor="t">
            <a:noAutofit/>
          </a:bodyPr>
          <a:lstStyle/>
          <a:p>
            <a:pPr>
              <a:spcAft>
                <a:spcPts val="1176"/>
              </a:spcAft>
            </a:pPr>
            <a:r>
              <a:rPr lang="en-GB" sz="1800" dirty="0"/>
              <a:t>Pre-defined SQL queries that behave as virtual tables</a:t>
            </a:r>
            <a:endParaRPr lang="en-US" sz="1800" dirty="0">
              <a:latin typeface="Segoe UI" panose="020B0502040204020203" pitchFamily="34" charset="0"/>
              <a:cs typeface="Segoe UI" panose="020B0502040204020203" pitchFamily="34" charset="0"/>
            </a:endParaRPr>
          </a:p>
        </p:txBody>
      </p:sp>
      <p:sp>
        <p:nvSpPr>
          <p:cNvPr id="8" name="Rectangle 7">
            <a:extLst>
              <a:ext uri="{FF2B5EF4-FFF2-40B4-BE49-F238E27FC236}">
                <a16:creationId xmlns:a16="http://schemas.microsoft.com/office/drawing/2014/main" id="{E6DDB151-AB49-46B5-BA13-16A2C1B30BAA}"/>
              </a:ext>
            </a:extLst>
          </p:cNvPr>
          <p:cNvSpPr/>
          <p:nvPr/>
        </p:nvSpPr>
        <p:spPr bwMode="auto">
          <a:xfrm>
            <a:off x="4397294" y="1059759"/>
            <a:ext cx="3711199" cy="493344"/>
          </a:xfrm>
          <a:prstGeom prst="rect">
            <a:avLst/>
          </a:prstGeom>
          <a:solidFill>
            <a:srgbClr val="243A5E"/>
          </a:solidFill>
          <a:ln w="19050">
            <a:noFill/>
          </a:ln>
        </p:spPr>
        <p:txBody>
          <a:bodyPr vert="horz" wrap="square" lIns="134464" tIns="89642" rIns="134464" bIns="89642" rtlCol="0" anchor="ctr">
            <a:noAutofit/>
          </a:bodyPr>
          <a:lstStyle/>
          <a:p>
            <a:r>
              <a:rPr lang="en-GB" sz="2353" dirty="0">
                <a:solidFill>
                  <a:schemeClr val="bg1"/>
                </a:solidFill>
                <a:latin typeface="+mj-lt"/>
              </a:rPr>
              <a:t>Stored Procedures</a:t>
            </a:r>
            <a:endParaRPr lang="en-US" sz="2353" dirty="0">
              <a:solidFill>
                <a:schemeClr val="bg1"/>
              </a:solidFill>
              <a:latin typeface="+mj-lt"/>
              <a:cs typeface="Segoe UI" panose="020B0502040204020203" pitchFamily="34" charset="0"/>
            </a:endParaRPr>
          </a:p>
        </p:txBody>
      </p:sp>
      <p:sp>
        <p:nvSpPr>
          <p:cNvPr id="10" name="Rectangle 9">
            <a:extLst>
              <a:ext uri="{FF2B5EF4-FFF2-40B4-BE49-F238E27FC236}">
                <a16:creationId xmlns:a16="http://schemas.microsoft.com/office/drawing/2014/main" id="{3FA4CC32-0111-4BDF-AB0E-4A691BCA8F09}"/>
              </a:ext>
            </a:extLst>
          </p:cNvPr>
          <p:cNvSpPr/>
          <p:nvPr/>
        </p:nvSpPr>
        <p:spPr bwMode="auto">
          <a:xfrm>
            <a:off x="4397293" y="1547236"/>
            <a:ext cx="3711199" cy="4626035"/>
          </a:xfrm>
          <a:prstGeom prst="rect">
            <a:avLst/>
          </a:prstGeom>
          <a:solidFill>
            <a:schemeClr val="bg1">
              <a:lumMod val="95000"/>
            </a:schemeClr>
          </a:solidFill>
          <a:ln w="19050">
            <a:noFill/>
          </a:ln>
        </p:spPr>
        <p:txBody>
          <a:bodyPr vert="horz" wrap="square" lIns="134464" tIns="89642" rIns="134464" bIns="89642" rtlCol="0" anchor="t">
            <a:noAutofit/>
          </a:bodyPr>
          <a:lstStyle/>
          <a:p>
            <a:pPr>
              <a:spcAft>
                <a:spcPts val="1176"/>
              </a:spcAft>
            </a:pPr>
            <a:r>
              <a:rPr lang="en-GB" sz="1800" dirty="0"/>
              <a:t>Pre-defined SQL statements that can include parameters</a:t>
            </a:r>
            <a:endParaRPr lang="en-US" sz="1800" dirty="0">
              <a:latin typeface="Segoe UI" panose="020B0502040204020203" pitchFamily="34" charset="0"/>
              <a:cs typeface="Segoe UI" panose="020B0502040204020203" pitchFamily="34" charset="0"/>
            </a:endParaRPr>
          </a:p>
        </p:txBody>
      </p:sp>
      <p:sp>
        <p:nvSpPr>
          <p:cNvPr id="12" name="Rectangle 11">
            <a:extLst>
              <a:ext uri="{FF2B5EF4-FFF2-40B4-BE49-F238E27FC236}">
                <a16:creationId xmlns:a16="http://schemas.microsoft.com/office/drawing/2014/main" id="{AB5FCFD9-302C-4CDB-9372-7B77DCB92D1B}"/>
              </a:ext>
            </a:extLst>
          </p:cNvPr>
          <p:cNvSpPr/>
          <p:nvPr/>
        </p:nvSpPr>
        <p:spPr bwMode="auto">
          <a:xfrm>
            <a:off x="8227515" y="1059759"/>
            <a:ext cx="3711199" cy="493344"/>
          </a:xfrm>
          <a:prstGeom prst="rect">
            <a:avLst/>
          </a:prstGeom>
          <a:solidFill>
            <a:srgbClr val="243A5E"/>
          </a:solidFill>
          <a:ln w="19050">
            <a:noFill/>
          </a:ln>
        </p:spPr>
        <p:txBody>
          <a:bodyPr vert="horz" wrap="square" lIns="134464" tIns="89642" rIns="134464" bIns="89642" rtlCol="0" anchor="ctr">
            <a:noAutofit/>
          </a:bodyPr>
          <a:lstStyle/>
          <a:p>
            <a:r>
              <a:rPr lang="en-GB" sz="2353" dirty="0">
                <a:solidFill>
                  <a:schemeClr val="bg1"/>
                </a:solidFill>
                <a:latin typeface="+mj-lt"/>
              </a:rPr>
              <a:t>Indexes</a:t>
            </a:r>
            <a:endParaRPr lang="en-US" sz="2353" dirty="0">
              <a:solidFill>
                <a:schemeClr val="bg1"/>
              </a:solidFill>
              <a:latin typeface="+mj-lt"/>
              <a:cs typeface="Segoe UI" panose="020B0502040204020203" pitchFamily="34" charset="0"/>
            </a:endParaRPr>
          </a:p>
        </p:txBody>
      </p:sp>
      <p:sp>
        <p:nvSpPr>
          <p:cNvPr id="14" name="Rectangle 13">
            <a:extLst>
              <a:ext uri="{FF2B5EF4-FFF2-40B4-BE49-F238E27FC236}">
                <a16:creationId xmlns:a16="http://schemas.microsoft.com/office/drawing/2014/main" id="{859C04C5-A561-43CE-BF11-6764EB1ABED4}"/>
              </a:ext>
            </a:extLst>
          </p:cNvPr>
          <p:cNvSpPr/>
          <p:nvPr/>
        </p:nvSpPr>
        <p:spPr bwMode="auto">
          <a:xfrm>
            <a:off x="8227515" y="1547236"/>
            <a:ext cx="3711199" cy="4626035"/>
          </a:xfrm>
          <a:prstGeom prst="rect">
            <a:avLst/>
          </a:prstGeom>
          <a:solidFill>
            <a:schemeClr val="bg1">
              <a:lumMod val="95000"/>
            </a:schemeClr>
          </a:solidFill>
          <a:ln w="19050">
            <a:noFill/>
          </a:ln>
        </p:spPr>
        <p:txBody>
          <a:bodyPr vert="horz" wrap="square" lIns="134464" tIns="89642" rIns="134464" bIns="89642" rtlCol="0" anchor="t">
            <a:noAutofit/>
          </a:bodyPr>
          <a:lstStyle/>
          <a:p>
            <a:pPr>
              <a:spcAft>
                <a:spcPts val="1176"/>
              </a:spcAft>
            </a:pPr>
            <a:r>
              <a:rPr lang="en-GB" sz="1800" dirty="0"/>
              <a:t>Tree-based structures that improve query performance</a:t>
            </a:r>
            <a:endParaRPr lang="en-US" sz="1800" dirty="0">
              <a:latin typeface="Segoe UI" panose="020B0502040204020203" pitchFamily="34" charset="0"/>
              <a:cs typeface="Segoe UI" panose="020B0502040204020203" pitchFamily="34" charset="0"/>
            </a:endParaRPr>
          </a:p>
        </p:txBody>
      </p:sp>
      <p:sp>
        <p:nvSpPr>
          <p:cNvPr id="15" name="TextBox 14">
            <a:extLst>
              <a:ext uri="{FF2B5EF4-FFF2-40B4-BE49-F238E27FC236}">
                <a16:creationId xmlns:a16="http://schemas.microsoft.com/office/drawing/2014/main" id="{E486B4D8-8906-401F-9E05-270EC2FB6EB5}"/>
              </a:ext>
              <a:ext uri="{C183D7F6-B498-43B3-948B-1728B52AA6E4}">
                <adec:decorative xmlns:adec="http://schemas.microsoft.com/office/drawing/2017/decorative" val="1"/>
              </a:ext>
            </a:extLst>
          </p:cNvPr>
          <p:cNvSpPr txBox="1"/>
          <p:nvPr/>
        </p:nvSpPr>
        <p:spPr>
          <a:xfrm>
            <a:off x="747816" y="2133353"/>
            <a:ext cx="3530454" cy="1681999"/>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CREATE VIEW Deliveries</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AS</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SELECT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o.OrderNo</a:t>
            </a: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o.OrderDate</a:t>
            </a: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c.Address</a:t>
            </a: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c.City</a:t>
            </a:r>
            <a:endPar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endParaRP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FROM Order AS o JOIN Customer AS c</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ON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o.Customer</a:t>
            </a: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 c.ID;</a:t>
            </a:r>
          </a:p>
        </p:txBody>
      </p:sp>
      <p:graphicFrame>
        <p:nvGraphicFramePr>
          <p:cNvPr id="17" name="Table 16">
            <a:extLst>
              <a:ext uri="{FF2B5EF4-FFF2-40B4-BE49-F238E27FC236}">
                <a16:creationId xmlns:a16="http://schemas.microsoft.com/office/drawing/2014/main" id="{921ECA24-0BA8-4280-87A3-CF7FA4DD5FED}"/>
              </a:ext>
              <a:ext uri="{C183D7F6-B498-43B3-948B-1728B52AA6E4}">
                <adec:decorative xmlns:adec="http://schemas.microsoft.com/office/drawing/2017/decorative" val="1"/>
              </a:ext>
            </a:extLst>
          </p:cNvPr>
          <p:cNvGraphicFramePr>
            <a:graphicFrameLocks noGrp="1"/>
          </p:cNvGraphicFramePr>
          <p:nvPr/>
        </p:nvGraphicFramePr>
        <p:xfrm>
          <a:off x="751538" y="4521276"/>
          <a:ext cx="3323759" cy="1060204"/>
        </p:xfrm>
        <a:graphic>
          <a:graphicData uri="http://schemas.openxmlformats.org/drawingml/2006/table">
            <a:tbl>
              <a:tblPr firstRow="1" bandRow="1">
                <a:tableStyleId>{5C22544A-7EE6-4342-B048-85BDC9FD1C3A}</a:tableStyleId>
              </a:tblPr>
              <a:tblGrid>
                <a:gridCol w="743390">
                  <a:extLst>
                    <a:ext uri="{9D8B030D-6E8A-4147-A177-3AD203B41FA5}">
                      <a16:colId xmlns:a16="http://schemas.microsoft.com/office/drawing/2014/main" val="1727388637"/>
                    </a:ext>
                  </a:extLst>
                </a:gridCol>
                <a:gridCol w="854309">
                  <a:extLst>
                    <a:ext uri="{9D8B030D-6E8A-4147-A177-3AD203B41FA5}">
                      <a16:colId xmlns:a16="http://schemas.microsoft.com/office/drawing/2014/main" val="2933502934"/>
                    </a:ext>
                  </a:extLst>
                </a:gridCol>
                <a:gridCol w="863030">
                  <a:extLst>
                    <a:ext uri="{9D8B030D-6E8A-4147-A177-3AD203B41FA5}">
                      <a16:colId xmlns:a16="http://schemas.microsoft.com/office/drawing/2014/main" val="3383509084"/>
                    </a:ext>
                  </a:extLst>
                </a:gridCol>
                <a:gridCol w="863030">
                  <a:extLst>
                    <a:ext uri="{9D8B030D-6E8A-4147-A177-3AD203B41FA5}">
                      <a16:colId xmlns:a16="http://schemas.microsoft.com/office/drawing/2014/main" val="2702168581"/>
                    </a:ext>
                  </a:extLst>
                </a:gridCol>
              </a:tblGrid>
              <a:tr h="307417">
                <a:tc gridSpan="4">
                  <a:txBody>
                    <a:bodyPr/>
                    <a:lstStyle/>
                    <a:p>
                      <a:r>
                        <a:rPr lang="en-US" sz="1500" dirty="0"/>
                        <a:t>Deliveries</a:t>
                      </a:r>
                    </a:p>
                  </a:txBody>
                  <a:tcPr marL="67813" marR="67813" marT="40688" marB="40688">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12700" cap="flat" cmpd="sng" algn="ctr">
                      <a:solidFill>
                        <a:schemeClr val="accent6">
                          <a:lumMod val="75000"/>
                        </a:schemeClr>
                      </a:solidFill>
                      <a:prstDash val="solid"/>
                      <a:round/>
                      <a:headEnd type="none" w="med" len="med"/>
                      <a:tailEnd type="none" w="med" len="med"/>
                    </a:lnB>
                    <a:solidFill>
                      <a:schemeClr val="accent2"/>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500" dirty="0"/>
                    </a:p>
                  </a:txBody>
                  <a:tcPr marL="67813" marR="67813" marT="40688" marB="40688">
                    <a:lnL w="12700" cap="flat" cmpd="sng" algn="ctr">
                      <a:solidFill>
                        <a:schemeClr val="accent6">
                          <a:lumMod val="75000"/>
                        </a:schemeClr>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500" dirty="0"/>
                    </a:p>
                  </a:txBody>
                  <a:tcPr marL="67813" marR="67813" marT="40688" marB="40688">
                    <a:lnL w="12700" cap="flat" cmpd="sng" algn="ctr">
                      <a:solidFill>
                        <a:schemeClr val="accent6">
                          <a:lumMod val="75000"/>
                        </a:schemeClr>
                      </a:solidFill>
                      <a:prstDash val="solid"/>
                      <a:round/>
                      <a:headEnd type="none" w="med" len="med"/>
                      <a:tailEnd type="none" w="med" len="med"/>
                    </a:lnL>
                    <a:lnR w="12700" cap="flat" cmpd="sng" algn="ctr">
                      <a:solidFill>
                        <a:schemeClr val="accent6">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chemeClr val="accent6">
                        <a:lumMod val="75000"/>
                      </a:schemeClr>
                    </a:solidFill>
                  </a:tcPr>
                </a:tc>
                <a:extLst>
                  <a:ext uri="{0D108BD9-81ED-4DB2-BD59-A6C34878D82A}">
                    <a16:rowId xmlns:a16="http://schemas.microsoft.com/office/drawing/2014/main" val="1222520331"/>
                  </a:ext>
                </a:extLst>
              </a:tr>
              <a:tr h="250076">
                <a:tc>
                  <a:txBody>
                    <a:bodyPr/>
                    <a:lstStyle/>
                    <a:p>
                      <a:r>
                        <a:rPr lang="en-US" sz="1000" b="1" dirty="0" err="1"/>
                        <a:t>OrderNo</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err="1"/>
                        <a:t>OrderDate</a:t>
                      </a:r>
                      <a:endParaRPr lang="en-US" sz="1000" b="1" dirty="0"/>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12700" cap="flat" cmpd="sng" algn="ctr">
                      <a:solidFill>
                        <a:schemeClr val="accent6">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Address</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City</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50076">
                <a:tc>
                  <a:txBody>
                    <a:bodyPr/>
                    <a:lstStyle/>
                    <a:p>
                      <a:r>
                        <a:rPr lang="en-US" sz="1000" dirty="0"/>
                        <a:t>1000</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 Main St.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Seattle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50076">
                <a:tc>
                  <a:txBody>
                    <a:bodyPr/>
                    <a:lstStyle/>
                    <a:p>
                      <a:r>
                        <a:rPr lang="en-US" sz="1000" dirty="0"/>
                        <a:t>1001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1/1/2022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123 Elm Pl.</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New York</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bl>
          </a:graphicData>
        </a:graphic>
      </p:graphicFrame>
      <p:sp>
        <p:nvSpPr>
          <p:cNvPr id="20" name="TextBox 19">
            <a:extLst>
              <a:ext uri="{FF2B5EF4-FFF2-40B4-BE49-F238E27FC236}">
                <a16:creationId xmlns:a16="http://schemas.microsoft.com/office/drawing/2014/main" id="{54CC0A1D-53DC-4B8B-BDB5-1371CE4DFC73}"/>
              </a:ext>
              <a:ext uri="{C183D7F6-B498-43B3-948B-1728B52AA6E4}">
                <adec:decorative xmlns:adec="http://schemas.microsoft.com/office/drawing/2017/decorative" val="1"/>
              </a:ext>
            </a:extLst>
          </p:cNvPr>
          <p:cNvSpPr txBox="1"/>
          <p:nvPr/>
        </p:nvSpPr>
        <p:spPr>
          <a:xfrm>
            <a:off x="4646267" y="2133353"/>
            <a:ext cx="3530454" cy="2411429"/>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CREATE PROCEDURE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RenameProduct</a:t>
            </a:r>
            <a:endPar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endParaRP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@ProductID INT,</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@NewName VARCHAR(20)</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AS</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UPDATE Product</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SET Name = @NewName</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WHERE ID = @ProductID;</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a:t>
            </a: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EXEC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RenameProduct</a:t>
            </a: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 201, 'Spanner';</a:t>
            </a:r>
          </a:p>
        </p:txBody>
      </p:sp>
      <p:sp>
        <p:nvSpPr>
          <p:cNvPr id="21" name="TextBox 20">
            <a:extLst>
              <a:ext uri="{FF2B5EF4-FFF2-40B4-BE49-F238E27FC236}">
                <a16:creationId xmlns:a16="http://schemas.microsoft.com/office/drawing/2014/main" id="{FC9D5568-336C-41F2-96D0-FAC2DF21D3BE}"/>
              </a:ext>
              <a:ext uri="{C183D7F6-B498-43B3-948B-1728B52AA6E4}">
                <adec:decorative xmlns:adec="http://schemas.microsoft.com/office/drawing/2017/decorative" val="1"/>
              </a:ext>
            </a:extLst>
          </p:cNvPr>
          <p:cNvSpPr txBox="1"/>
          <p:nvPr/>
        </p:nvSpPr>
        <p:spPr>
          <a:xfrm>
            <a:off x="8352657" y="2133353"/>
            <a:ext cx="2972609" cy="709425"/>
          </a:xfrm>
          <a:prstGeom prst="rect">
            <a:avLst/>
          </a:prstGeom>
          <a:noFill/>
        </p:spPr>
        <p:txBody>
          <a:bodyPr wrap="none" lIns="182880" tIns="146304" rIns="182880" bIns="146304" rtlCol="0">
            <a:spAutoFit/>
          </a:bodyPr>
          <a:lstStyle/>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CREATE INDEX </a:t>
            </a:r>
            <a:r>
              <a:rPr lang="en-US" sz="1200" dirty="0" err="1">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idx_ProductName</a:t>
            </a:r>
            <a:endPar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endParaRPr>
          </a:p>
          <a:p>
            <a:pPr>
              <a:lnSpc>
                <a:spcPct val="90000"/>
              </a:lnSpc>
              <a:spcAft>
                <a:spcPts val="600"/>
              </a:spcAft>
            </a:pPr>
            <a:r>
              <a:rPr lang="en-US" sz="1200" dirty="0">
                <a:gradFill>
                  <a:gsLst>
                    <a:gs pos="2917">
                      <a:schemeClr val="tx1"/>
                    </a:gs>
                    <a:gs pos="30000">
                      <a:schemeClr val="tx1"/>
                    </a:gs>
                  </a:gsLst>
                  <a:lin ang="5400000" scaled="0"/>
                </a:gradFill>
                <a:latin typeface="Courier New" panose="02070309020205020404" pitchFamily="49" charset="0"/>
                <a:ea typeface="Cascadia Mono Light" panose="020B0609020000020004" pitchFamily="49" charset="0"/>
                <a:cs typeface="Courier New" panose="02070309020205020404" pitchFamily="49" charset="0"/>
              </a:rPr>
              <a:t>ON Product(Name);</a:t>
            </a:r>
          </a:p>
        </p:txBody>
      </p:sp>
      <p:graphicFrame>
        <p:nvGraphicFramePr>
          <p:cNvPr id="27" name="Table 26">
            <a:extLst>
              <a:ext uri="{FF2B5EF4-FFF2-40B4-BE49-F238E27FC236}">
                <a16:creationId xmlns:a16="http://schemas.microsoft.com/office/drawing/2014/main" id="{21E3A389-5B8D-4489-9E41-677AC614DC26}"/>
              </a:ext>
              <a:ext uri="{C183D7F6-B498-43B3-948B-1728B52AA6E4}">
                <adec:decorative xmlns:adec="http://schemas.microsoft.com/office/drawing/2017/decorative" val="1"/>
              </a:ext>
            </a:extLst>
          </p:cNvPr>
          <p:cNvGraphicFramePr>
            <a:graphicFrameLocks noGrp="1"/>
          </p:cNvGraphicFramePr>
          <p:nvPr/>
        </p:nvGraphicFramePr>
        <p:xfrm>
          <a:off x="4870868" y="4547849"/>
          <a:ext cx="2939771" cy="789184"/>
        </p:xfrm>
        <a:graphic>
          <a:graphicData uri="http://schemas.openxmlformats.org/drawingml/2006/table">
            <a:tbl>
              <a:tblPr firstRow="1" bandRow="1">
                <a:tableStyleId>{5C22544A-7EE6-4342-B048-85BDC9FD1C3A}</a:tableStyleId>
              </a:tblPr>
              <a:tblGrid>
                <a:gridCol w="662243">
                  <a:extLst>
                    <a:ext uri="{9D8B030D-6E8A-4147-A177-3AD203B41FA5}">
                      <a16:colId xmlns:a16="http://schemas.microsoft.com/office/drawing/2014/main" val="1727388637"/>
                    </a:ext>
                  </a:extLst>
                </a:gridCol>
                <a:gridCol w="1456445">
                  <a:extLst>
                    <a:ext uri="{9D8B030D-6E8A-4147-A177-3AD203B41FA5}">
                      <a16:colId xmlns:a16="http://schemas.microsoft.com/office/drawing/2014/main" val="299907239"/>
                    </a:ext>
                  </a:extLst>
                </a:gridCol>
                <a:gridCol w="821083">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strike="sngStrike" dirty="0">
                          <a:solidFill>
                            <a:schemeClr val="tx1"/>
                          </a:solidFill>
                        </a:rPr>
                        <a:t>Wrench</a:t>
                      </a:r>
                      <a:r>
                        <a:rPr lang="en-US" sz="1000" dirty="0">
                          <a:solidFill>
                            <a:schemeClr val="tx1"/>
                          </a:solidFill>
                        </a:rPr>
                        <a:t> </a:t>
                      </a:r>
                      <a:r>
                        <a:rPr lang="en-US" sz="1000" b="1" dirty="0">
                          <a:solidFill>
                            <a:schemeClr val="tx1"/>
                          </a:solidFill>
                        </a:rPr>
                        <a:t>Spanner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graphicFrame>
        <p:nvGraphicFramePr>
          <p:cNvPr id="28" name="Table 27">
            <a:extLst>
              <a:ext uri="{FF2B5EF4-FFF2-40B4-BE49-F238E27FC236}">
                <a16:creationId xmlns:a16="http://schemas.microsoft.com/office/drawing/2014/main" id="{6B8567D4-B8EB-4DF5-8469-6B62082AE108}"/>
              </a:ext>
              <a:ext uri="{C183D7F6-B498-43B3-948B-1728B52AA6E4}">
                <adec:decorative xmlns:adec="http://schemas.microsoft.com/office/drawing/2017/decorative" val="1"/>
              </a:ext>
            </a:extLst>
          </p:cNvPr>
          <p:cNvGraphicFramePr>
            <a:graphicFrameLocks noGrp="1"/>
          </p:cNvGraphicFramePr>
          <p:nvPr/>
        </p:nvGraphicFramePr>
        <p:xfrm>
          <a:off x="1323788" y="3737823"/>
          <a:ext cx="862603" cy="625128"/>
        </p:xfrm>
        <a:graphic>
          <a:graphicData uri="http://schemas.openxmlformats.org/drawingml/2006/table">
            <a:tbl>
              <a:tblPr firstRow="1" bandRow="1">
                <a:tableStyleId>{5C22544A-7EE6-4342-B048-85BDC9FD1C3A}</a:tableStyleId>
              </a:tblPr>
              <a:tblGrid>
                <a:gridCol w="286439">
                  <a:extLst>
                    <a:ext uri="{9D8B030D-6E8A-4147-A177-3AD203B41FA5}">
                      <a16:colId xmlns:a16="http://schemas.microsoft.com/office/drawing/2014/main" val="1727388637"/>
                    </a:ext>
                  </a:extLst>
                </a:gridCol>
                <a:gridCol w="289725">
                  <a:extLst>
                    <a:ext uri="{9D8B030D-6E8A-4147-A177-3AD203B41FA5}">
                      <a16:colId xmlns:a16="http://schemas.microsoft.com/office/drawing/2014/main" val="299907239"/>
                    </a:ext>
                  </a:extLst>
                </a:gridCol>
                <a:gridCol w="286439">
                  <a:extLst>
                    <a:ext uri="{9D8B030D-6E8A-4147-A177-3AD203B41FA5}">
                      <a16:colId xmlns:a16="http://schemas.microsoft.com/office/drawing/2014/main" val="2578400319"/>
                    </a:ext>
                  </a:extLst>
                </a:gridCol>
              </a:tblGrid>
              <a:tr h="158712">
                <a:tc gridSpan="3">
                  <a:txBody>
                    <a:bodyPr/>
                    <a:lstStyle/>
                    <a:p>
                      <a:r>
                        <a:rPr lang="en-US" sz="1100" dirty="0"/>
                        <a:t>Customer</a:t>
                      </a:r>
                      <a:endParaRPr lang="en-US" sz="8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19859">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19859">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bl>
          </a:graphicData>
        </a:graphic>
      </p:graphicFrame>
      <p:graphicFrame>
        <p:nvGraphicFramePr>
          <p:cNvPr id="29" name="Table 28">
            <a:extLst>
              <a:ext uri="{FF2B5EF4-FFF2-40B4-BE49-F238E27FC236}">
                <a16:creationId xmlns:a16="http://schemas.microsoft.com/office/drawing/2014/main" id="{49A0D861-84A8-4AD6-96B0-BB2D654C38C1}"/>
              </a:ext>
              <a:ext uri="{C183D7F6-B498-43B3-948B-1728B52AA6E4}">
                <adec:decorative xmlns:adec="http://schemas.microsoft.com/office/drawing/2017/decorative" val="1"/>
              </a:ext>
            </a:extLst>
          </p:cNvPr>
          <p:cNvGraphicFramePr>
            <a:graphicFrameLocks noGrp="1"/>
          </p:cNvGraphicFramePr>
          <p:nvPr/>
        </p:nvGraphicFramePr>
        <p:xfrm>
          <a:off x="2664692" y="3737823"/>
          <a:ext cx="862603" cy="625128"/>
        </p:xfrm>
        <a:graphic>
          <a:graphicData uri="http://schemas.openxmlformats.org/drawingml/2006/table">
            <a:tbl>
              <a:tblPr firstRow="1" bandRow="1">
                <a:tableStyleId>{5C22544A-7EE6-4342-B048-85BDC9FD1C3A}</a:tableStyleId>
              </a:tblPr>
              <a:tblGrid>
                <a:gridCol w="286439">
                  <a:extLst>
                    <a:ext uri="{9D8B030D-6E8A-4147-A177-3AD203B41FA5}">
                      <a16:colId xmlns:a16="http://schemas.microsoft.com/office/drawing/2014/main" val="1727388637"/>
                    </a:ext>
                  </a:extLst>
                </a:gridCol>
                <a:gridCol w="289725">
                  <a:extLst>
                    <a:ext uri="{9D8B030D-6E8A-4147-A177-3AD203B41FA5}">
                      <a16:colId xmlns:a16="http://schemas.microsoft.com/office/drawing/2014/main" val="299907239"/>
                    </a:ext>
                  </a:extLst>
                </a:gridCol>
                <a:gridCol w="286439">
                  <a:extLst>
                    <a:ext uri="{9D8B030D-6E8A-4147-A177-3AD203B41FA5}">
                      <a16:colId xmlns:a16="http://schemas.microsoft.com/office/drawing/2014/main" val="2578400319"/>
                    </a:ext>
                  </a:extLst>
                </a:gridCol>
              </a:tblGrid>
              <a:tr h="158712">
                <a:tc gridSpan="3">
                  <a:txBody>
                    <a:bodyPr/>
                    <a:lstStyle/>
                    <a:p>
                      <a:r>
                        <a:rPr lang="en-US" sz="1100" dirty="0"/>
                        <a:t>Order</a:t>
                      </a:r>
                      <a:endParaRPr lang="en-US" sz="8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19859">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19859">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bl>
          </a:graphicData>
        </a:graphic>
      </p:graphicFrame>
      <p:cxnSp>
        <p:nvCxnSpPr>
          <p:cNvPr id="3" name="Connector: Elbow 2">
            <a:extLst>
              <a:ext uri="{FF2B5EF4-FFF2-40B4-BE49-F238E27FC236}">
                <a16:creationId xmlns:a16="http://schemas.microsoft.com/office/drawing/2014/main" id="{368D3B11-1468-4910-954F-E1BDB6D66ABD}"/>
              </a:ext>
              <a:ext uri="{C183D7F6-B498-43B3-948B-1728B52AA6E4}">
                <adec:decorative xmlns:adec="http://schemas.microsoft.com/office/drawing/2017/decorative" val="1"/>
              </a:ext>
            </a:extLst>
          </p:cNvPr>
          <p:cNvCxnSpPr>
            <a:cxnSpLocks/>
            <a:stCxn id="28" idx="3"/>
            <a:endCxn id="29" idx="1"/>
          </p:cNvCxnSpPr>
          <p:nvPr/>
        </p:nvCxnSpPr>
        <p:spPr>
          <a:xfrm>
            <a:off x="2186391" y="4050387"/>
            <a:ext cx="478301" cy="0"/>
          </a:xfrm>
          <a:prstGeom prst="straightConnector1">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9" name="Arrow: Down 8">
            <a:extLst>
              <a:ext uri="{FF2B5EF4-FFF2-40B4-BE49-F238E27FC236}">
                <a16:creationId xmlns:a16="http://schemas.microsoft.com/office/drawing/2014/main" id="{55190098-7F0D-4A32-9DDC-B493D06FD336}"/>
              </a:ext>
              <a:ext uri="{C183D7F6-B498-43B3-948B-1728B52AA6E4}">
                <adec:decorative xmlns:adec="http://schemas.microsoft.com/office/drawing/2017/decorative" val="1"/>
              </a:ext>
            </a:extLst>
          </p:cNvPr>
          <p:cNvSpPr/>
          <p:nvPr/>
        </p:nvSpPr>
        <p:spPr bwMode="auto">
          <a:xfrm>
            <a:off x="1981328" y="4322885"/>
            <a:ext cx="862603" cy="509091"/>
          </a:xfrm>
          <a:prstGeom prst="downArrow">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23" name="Table 22">
            <a:extLst>
              <a:ext uri="{FF2B5EF4-FFF2-40B4-BE49-F238E27FC236}">
                <a16:creationId xmlns:a16="http://schemas.microsoft.com/office/drawing/2014/main" id="{FF1908EC-D1D2-47CA-BC6A-D5BC9A8215A7}"/>
              </a:ext>
              <a:ext uri="{C183D7F6-B498-43B3-948B-1728B52AA6E4}">
                <adec:decorative xmlns:adec="http://schemas.microsoft.com/office/drawing/2017/decorative" val="1"/>
              </a:ext>
            </a:extLst>
          </p:cNvPr>
          <p:cNvGraphicFramePr>
            <a:graphicFrameLocks noGrp="1"/>
          </p:cNvGraphicFramePr>
          <p:nvPr/>
        </p:nvGraphicFramePr>
        <p:xfrm>
          <a:off x="10167733" y="3734717"/>
          <a:ext cx="1699553" cy="1268392"/>
        </p:xfrm>
        <a:graphic>
          <a:graphicData uri="http://schemas.openxmlformats.org/drawingml/2006/table">
            <a:tbl>
              <a:tblPr firstRow="1" bandRow="1">
                <a:tableStyleId>{5C22544A-7EE6-4342-B048-85BDC9FD1C3A}</a:tableStyleId>
              </a:tblPr>
              <a:tblGrid>
                <a:gridCol w="382859">
                  <a:extLst>
                    <a:ext uri="{9D8B030D-6E8A-4147-A177-3AD203B41FA5}">
                      <a16:colId xmlns:a16="http://schemas.microsoft.com/office/drawing/2014/main" val="1727388637"/>
                    </a:ext>
                  </a:extLst>
                </a:gridCol>
                <a:gridCol w="842006">
                  <a:extLst>
                    <a:ext uri="{9D8B030D-6E8A-4147-A177-3AD203B41FA5}">
                      <a16:colId xmlns:a16="http://schemas.microsoft.com/office/drawing/2014/main" val="299907239"/>
                    </a:ext>
                  </a:extLst>
                </a:gridCol>
                <a:gridCol w="474688">
                  <a:extLst>
                    <a:ext uri="{9D8B030D-6E8A-4147-A177-3AD203B41FA5}">
                      <a16:colId xmlns:a16="http://schemas.microsoft.com/office/drawing/2014/main" val="2578400319"/>
                    </a:ext>
                  </a:extLst>
                </a:gridCol>
              </a:tblGrid>
              <a:tr h="307417">
                <a:tc gridSpan="3">
                  <a:txBody>
                    <a:bodyPr/>
                    <a:lstStyle/>
                    <a:p>
                      <a:r>
                        <a:rPr lang="en-US" sz="1500" dirty="0"/>
                        <a:t>Product</a:t>
                      </a:r>
                      <a:endParaRPr lang="en-US" sz="1000" dirty="0"/>
                    </a:p>
                  </a:txBody>
                  <a:tcPr marL="67813" marR="67813" marT="40688" marB="40688">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239604">
                <a:tc>
                  <a:txBody>
                    <a:bodyPr/>
                    <a:lstStyle/>
                    <a:p>
                      <a:r>
                        <a:rPr lang="en-US" sz="1000" b="1" dirty="0"/>
                        <a:t>ID</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Name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1000" b="1" dirty="0"/>
                        <a:t>Price</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239604">
                <a:tc>
                  <a:txBody>
                    <a:bodyPr/>
                    <a:lstStyle/>
                    <a:p>
                      <a:r>
                        <a:rPr lang="en-US" sz="1000" dirty="0"/>
                        <a:t>123</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Hammer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2.99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239604">
                <a:tc>
                  <a:txBody>
                    <a:bodyPr/>
                    <a:lstStyle/>
                    <a:p>
                      <a:r>
                        <a:rPr lang="en-US" sz="1000" dirty="0"/>
                        <a:t>162</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Screwdriver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3.49</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239604">
                <a:tc>
                  <a:txBody>
                    <a:bodyPr/>
                    <a:lstStyle/>
                    <a:p>
                      <a:r>
                        <a:rPr lang="en-US" sz="1000" dirty="0"/>
                        <a:t>201</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Spanner</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1000" dirty="0"/>
                        <a:t>4.25</a:t>
                      </a:r>
                    </a:p>
                  </a:txBody>
                  <a:tcPr marL="67813" marR="67813" marT="40688" marB="40688">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sp>
        <p:nvSpPr>
          <p:cNvPr id="24" name="TextBox 23">
            <a:extLst>
              <a:ext uri="{FF2B5EF4-FFF2-40B4-BE49-F238E27FC236}">
                <a16:creationId xmlns:a16="http://schemas.microsoft.com/office/drawing/2014/main" id="{8A0C1540-3E89-4B59-9104-439FC3E2352D}"/>
              </a:ext>
              <a:ext uri="{C183D7F6-B498-43B3-948B-1728B52AA6E4}">
                <adec:decorative xmlns:adec="http://schemas.microsoft.com/office/drawing/2017/decorative" val="1"/>
              </a:ext>
            </a:extLst>
          </p:cNvPr>
          <p:cNvSpPr txBox="1"/>
          <p:nvPr/>
        </p:nvSpPr>
        <p:spPr>
          <a:xfrm>
            <a:off x="8891313" y="3483005"/>
            <a:ext cx="411947" cy="166198"/>
          </a:xfrm>
          <a:prstGeom prst="rect">
            <a:avLst/>
          </a:prstGeom>
          <a:solidFill>
            <a:schemeClr val="accent6">
              <a:lumMod val="90000"/>
            </a:schemeClr>
          </a:solidFill>
        </p:spPr>
        <p:txBody>
          <a:bodyPr wrap="square" lIns="0" tIns="0" rIns="0" bIns="0" rtlCol="0">
            <a:spAutoFit/>
          </a:bodyPr>
          <a:lstStyle/>
          <a:p>
            <a:pPr algn="ctr">
              <a:lnSpc>
                <a:spcPct val="90000"/>
              </a:lnSpc>
              <a:spcAft>
                <a:spcPts val="600"/>
              </a:spcAft>
            </a:pPr>
            <a:r>
              <a:rPr lang="en-US" sz="1200" dirty="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t>
            </a:r>
            <a:endParaRPr lang="en-US" sz="1200" dirty="0">
              <a:gradFill>
                <a:gsLst>
                  <a:gs pos="2917">
                    <a:schemeClr val="tx1"/>
                  </a:gs>
                  <a:gs pos="30000">
                    <a:schemeClr val="tx1"/>
                  </a:gs>
                </a:gsLst>
                <a:lin ang="5400000" scaled="0"/>
              </a:gradFill>
            </a:endParaRPr>
          </a:p>
        </p:txBody>
      </p:sp>
      <p:sp>
        <p:nvSpPr>
          <p:cNvPr id="25" name="TextBox 24">
            <a:extLst>
              <a:ext uri="{FF2B5EF4-FFF2-40B4-BE49-F238E27FC236}">
                <a16:creationId xmlns:a16="http://schemas.microsoft.com/office/drawing/2014/main" id="{4EB8B048-6C32-46FF-B260-0EED60AE3F87}"/>
              </a:ext>
              <a:ext uri="{C183D7F6-B498-43B3-948B-1728B52AA6E4}">
                <adec:decorative xmlns:adec="http://schemas.microsoft.com/office/drawing/2017/decorative" val="1"/>
              </a:ext>
            </a:extLst>
          </p:cNvPr>
          <p:cNvSpPr txBox="1"/>
          <p:nvPr/>
        </p:nvSpPr>
        <p:spPr>
          <a:xfrm>
            <a:off x="8543115" y="3980990"/>
            <a:ext cx="348198" cy="166199"/>
          </a:xfrm>
          <a:prstGeom prst="rect">
            <a:avLst/>
          </a:prstGeom>
          <a:solidFill>
            <a:schemeClr val="accent6">
              <a:lumMod val="90000"/>
            </a:schemeClr>
          </a:solidFill>
        </p:spPr>
        <p:txBody>
          <a:bodyPr wrap="square" lIns="0" tIns="0" rIns="0" bIns="0" rtlCol="0">
            <a:spAutoFit/>
          </a:bodyPr>
          <a:lstStyle/>
          <a:p>
            <a:pPr>
              <a:lnSpc>
                <a:spcPct val="90000"/>
              </a:lnSpc>
              <a:spcAft>
                <a:spcPts val="600"/>
              </a:spcAft>
            </a:pPr>
            <a:r>
              <a:rPr lang="en-US" sz="1200" dirty="0">
                <a:gradFill>
                  <a:gsLst>
                    <a:gs pos="2917">
                      <a:schemeClr val="tx1"/>
                    </a:gs>
                    <a:gs pos="30000">
                      <a:schemeClr val="tx1"/>
                    </a:gs>
                  </a:gsLst>
                  <a:lin ang="5400000" scaled="0"/>
                </a:gradFill>
              </a:rPr>
              <a:t>A - L</a:t>
            </a:r>
          </a:p>
        </p:txBody>
      </p:sp>
      <p:sp>
        <p:nvSpPr>
          <p:cNvPr id="26" name="TextBox 25">
            <a:extLst>
              <a:ext uri="{FF2B5EF4-FFF2-40B4-BE49-F238E27FC236}">
                <a16:creationId xmlns:a16="http://schemas.microsoft.com/office/drawing/2014/main" id="{B1EA9021-2748-41F7-A819-3A0332FD4A05}"/>
              </a:ext>
              <a:ext uri="{C183D7F6-B498-43B3-948B-1728B52AA6E4}">
                <adec:decorative xmlns:adec="http://schemas.microsoft.com/office/drawing/2017/decorative" val="1"/>
              </a:ext>
            </a:extLst>
          </p:cNvPr>
          <p:cNvSpPr txBox="1"/>
          <p:nvPr/>
        </p:nvSpPr>
        <p:spPr>
          <a:xfrm>
            <a:off x="9304219" y="3970483"/>
            <a:ext cx="411947" cy="166199"/>
          </a:xfrm>
          <a:prstGeom prst="rect">
            <a:avLst/>
          </a:prstGeom>
          <a:solidFill>
            <a:schemeClr val="accent6">
              <a:lumMod val="90000"/>
            </a:schemeClr>
          </a:solidFill>
        </p:spPr>
        <p:txBody>
          <a:bodyPr wrap="square" lIns="0" tIns="0" rIns="0" bIns="0" rtlCol="0">
            <a:spAutoFit/>
          </a:bodyPr>
          <a:lstStyle/>
          <a:p>
            <a:pPr>
              <a:lnSpc>
                <a:spcPct val="90000"/>
              </a:lnSpc>
              <a:spcAft>
                <a:spcPts val="600"/>
              </a:spcAft>
            </a:pPr>
            <a:r>
              <a:rPr lang="en-US" sz="1200" dirty="0">
                <a:gradFill>
                  <a:gsLst>
                    <a:gs pos="2917">
                      <a:schemeClr val="tx1"/>
                    </a:gs>
                    <a:gs pos="30000">
                      <a:schemeClr val="tx1"/>
                    </a:gs>
                  </a:gsLst>
                  <a:lin ang="5400000" scaled="0"/>
                </a:gradFill>
              </a:rPr>
              <a:t>M - Z</a:t>
            </a:r>
          </a:p>
        </p:txBody>
      </p:sp>
      <p:cxnSp>
        <p:nvCxnSpPr>
          <p:cNvPr id="31" name="Straight Connector 30">
            <a:extLst>
              <a:ext uri="{FF2B5EF4-FFF2-40B4-BE49-F238E27FC236}">
                <a16:creationId xmlns:a16="http://schemas.microsoft.com/office/drawing/2014/main" id="{96EC24E2-78EE-492D-84C8-CF745998C641}"/>
              </a:ext>
              <a:ext uri="{C183D7F6-B498-43B3-948B-1728B52AA6E4}">
                <adec:decorative xmlns:adec="http://schemas.microsoft.com/office/drawing/2017/decorative" val="1"/>
              </a:ext>
            </a:extLst>
          </p:cNvPr>
          <p:cNvCxnSpPr>
            <a:stCxn id="24" idx="2"/>
            <a:endCxn id="25" idx="0"/>
          </p:cNvCxnSpPr>
          <p:nvPr/>
        </p:nvCxnSpPr>
        <p:spPr>
          <a:xfrm rot="5400000">
            <a:off x="8741358" y="3625060"/>
            <a:ext cx="331787" cy="380073"/>
          </a:xfrm>
          <a:prstGeom prst="bentConnector3">
            <a:avLst>
              <a:gd name="adj1" fmla="val 50000"/>
            </a:avLst>
          </a:prstGeom>
          <a:ln w="127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0">
            <a:extLst>
              <a:ext uri="{FF2B5EF4-FFF2-40B4-BE49-F238E27FC236}">
                <a16:creationId xmlns:a16="http://schemas.microsoft.com/office/drawing/2014/main" id="{7E7A9C48-3CEB-42EF-99D1-61EE31B390BD}"/>
              </a:ext>
              <a:ext uri="{C183D7F6-B498-43B3-948B-1728B52AA6E4}">
                <adec:decorative xmlns:adec="http://schemas.microsoft.com/office/drawing/2017/decorative" val="1"/>
              </a:ext>
            </a:extLst>
          </p:cNvPr>
          <p:cNvCxnSpPr>
            <a:cxnSpLocks/>
            <a:stCxn id="24" idx="2"/>
            <a:endCxn id="26" idx="0"/>
          </p:cNvCxnSpPr>
          <p:nvPr/>
        </p:nvCxnSpPr>
        <p:spPr>
          <a:xfrm rot="16200000" flipH="1">
            <a:off x="9143100" y="3603390"/>
            <a:ext cx="321280" cy="412906"/>
          </a:xfrm>
          <a:prstGeom prst="bentConnector3">
            <a:avLst>
              <a:gd name="adj1" fmla="val 50000"/>
            </a:avLst>
          </a:prstGeom>
          <a:ln w="1270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00EC910B-BDAD-4428-ADFF-8EA0B5E5723F}"/>
              </a:ext>
              <a:ext uri="{C183D7F6-B498-43B3-948B-1728B52AA6E4}">
                <adec:decorative xmlns:adec="http://schemas.microsoft.com/office/drawing/2017/decorative" val="1"/>
              </a:ext>
            </a:extLst>
          </p:cNvPr>
          <p:cNvSpPr txBox="1"/>
          <p:nvPr/>
        </p:nvSpPr>
        <p:spPr>
          <a:xfrm>
            <a:off x="10167733" y="4771111"/>
            <a:ext cx="1699553" cy="231998"/>
          </a:xfrm>
          <a:prstGeom prst="rect">
            <a:avLst/>
          </a:prstGeom>
          <a:noFill/>
          <a:ln>
            <a:noFill/>
          </a:ln>
        </p:spPr>
        <p:txBody>
          <a:bodyPr wrap="square" lIns="0" tIns="0" rIns="0" bIns="0" rtlCol="0">
            <a:spAutoFit/>
          </a:bodyPr>
          <a:lstStyle/>
          <a:p>
            <a:pPr>
              <a:lnSpc>
                <a:spcPct val="90000"/>
              </a:lnSpc>
              <a:spcAft>
                <a:spcPts val="600"/>
              </a:spcAft>
            </a:pPr>
            <a:endParaRPr lang="en-US" sz="1200" dirty="0">
              <a:gradFill>
                <a:gsLst>
                  <a:gs pos="2917">
                    <a:schemeClr val="tx1"/>
                  </a:gs>
                  <a:gs pos="30000">
                    <a:schemeClr val="tx1"/>
                  </a:gs>
                </a:gsLst>
                <a:lin ang="5400000" scaled="0"/>
              </a:gradFill>
            </a:endParaRPr>
          </a:p>
        </p:txBody>
      </p:sp>
      <p:cxnSp>
        <p:nvCxnSpPr>
          <p:cNvPr id="40" name="Straight Connector 30">
            <a:extLst>
              <a:ext uri="{FF2B5EF4-FFF2-40B4-BE49-F238E27FC236}">
                <a16:creationId xmlns:a16="http://schemas.microsoft.com/office/drawing/2014/main" id="{0A02B3A1-82F2-4CAE-8034-378016410643}"/>
              </a:ext>
              <a:ext uri="{C183D7F6-B498-43B3-948B-1728B52AA6E4}">
                <adec:decorative xmlns:adec="http://schemas.microsoft.com/office/drawing/2017/decorative" val="1"/>
              </a:ext>
            </a:extLst>
          </p:cNvPr>
          <p:cNvCxnSpPr>
            <a:cxnSpLocks/>
            <a:stCxn id="25" idx="2"/>
            <a:endCxn id="74" idx="1"/>
          </p:cNvCxnSpPr>
          <p:nvPr/>
        </p:nvCxnSpPr>
        <p:spPr>
          <a:xfrm rot="16200000" flipH="1">
            <a:off x="9316598" y="3547804"/>
            <a:ext cx="251749" cy="1450517"/>
          </a:xfrm>
          <a:prstGeom prst="bentConnector2">
            <a:avLst/>
          </a:prstGeom>
          <a:ln w="12700">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3" name="Straight Connector 30">
            <a:extLst>
              <a:ext uri="{FF2B5EF4-FFF2-40B4-BE49-F238E27FC236}">
                <a16:creationId xmlns:a16="http://schemas.microsoft.com/office/drawing/2014/main" id="{5BD6E64F-5289-4CE1-8004-8D87E979A040}"/>
              </a:ext>
              <a:ext uri="{C183D7F6-B498-43B3-948B-1728B52AA6E4}">
                <adec:decorative xmlns:adec="http://schemas.microsoft.com/office/drawing/2017/decorative" val="1"/>
              </a:ext>
            </a:extLst>
          </p:cNvPr>
          <p:cNvCxnSpPr>
            <a:cxnSpLocks/>
            <a:stCxn id="26" idx="2"/>
            <a:endCxn id="39" idx="1"/>
          </p:cNvCxnSpPr>
          <p:nvPr/>
        </p:nvCxnSpPr>
        <p:spPr>
          <a:xfrm rot="16200000" flipH="1">
            <a:off x="9463749" y="4183126"/>
            <a:ext cx="750428" cy="657540"/>
          </a:xfrm>
          <a:prstGeom prst="bentConnector2">
            <a:avLst/>
          </a:prstGeom>
          <a:ln w="12700">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Connector 30">
            <a:extLst>
              <a:ext uri="{FF2B5EF4-FFF2-40B4-BE49-F238E27FC236}">
                <a16:creationId xmlns:a16="http://schemas.microsoft.com/office/drawing/2014/main" id="{E20A918B-D6B7-404E-827A-38DCE5F0A922}"/>
              </a:ext>
              <a:ext uri="{C183D7F6-B498-43B3-948B-1728B52AA6E4}">
                <adec:decorative xmlns:adec="http://schemas.microsoft.com/office/drawing/2017/decorative" val="1"/>
              </a:ext>
            </a:extLst>
          </p:cNvPr>
          <p:cNvCxnSpPr>
            <a:cxnSpLocks/>
            <a:stCxn id="26" idx="2"/>
            <a:endCxn id="73" idx="1"/>
          </p:cNvCxnSpPr>
          <p:nvPr/>
        </p:nvCxnSpPr>
        <p:spPr>
          <a:xfrm rot="16200000" flipH="1">
            <a:off x="9585791" y="4061083"/>
            <a:ext cx="506342" cy="657539"/>
          </a:xfrm>
          <a:prstGeom prst="bentConnector2">
            <a:avLst/>
          </a:prstGeom>
          <a:ln w="12700">
            <a:solidFill>
              <a:schemeClr val="bg1">
                <a:lumMod val="7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TextBox 72">
            <a:extLst>
              <a:ext uri="{FF2B5EF4-FFF2-40B4-BE49-F238E27FC236}">
                <a16:creationId xmlns:a16="http://schemas.microsoft.com/office/drawing/2014/main" id="{D8ECA5E0-401C-4A69-8B8D-2853F023A22D}"/>
              </a:ext>
              <a:ext uri="{C183D7F6-B498-43B3-948B-1728B52AA6E4}">
                <adec:decorative xmlns:adec="http://schemas.microsoft.com/office/drawing/2017/decorative" val="1"/>
              </a:ext>
            </a:extLst>
          </p:cNvPr>
          <p:cNvSpPr txBox="1"/>
          <p:nvPr/>
        </p:nvSpPr>
        <p:spPr>
          <a:xfrm>
            <a:off x="10167732" y="4527025"/>
            <a:ext cx="1699553" cy="231998"/>
          </a:xfrm>
          <a:prstGeom prst="rect">
            <a:avLst/>
          </a:prstGeom>
          <a:noFill/>
          <a:ln>
            <a:noFill/>
          </a:ln>
        </p:spPr>
        <p:txBody>
          <a:bodyPr wrap="square" lIns="0" tIns="0" rIns="0" bIns="0" rtlCol="0">
            <a:spAutoFit/>
          </a:bodyPr>
          <a:lstStyle/>
          <a:p>
            <a:pPr>
              <a:lnSpc>
                <a:spcPct val="90000"/>
              </a:lnSpc>
              <a:spcAft>
                <a:spcPts val="600"/>
              </a:spcAft>
            </a:pPr>
            <a:endParaRPr lang="en-US" sz="1200" dirty="0">
              <a:gradFill>
                <a:gsLst>
                  <a:gs pos="2917">
                    <a:schemeClr val="tx1"/>
                  </a:gs>
                  <a:gs pos="30000">
                    <a:schemeClr val="tx1"/>
                  </a:gs>
                </a:gsLst>
                <a:lin ang="5400000" scaled="0"/>
              </a:gradFill>
            </a:endParaRPr>
          </a:p>
        </p:txBody>
      </p:sp>
      <p:sp>
        <p:nvSpPr>
          <p:cNvPr id="74" name="TextBox 73">
            <a:extLst>
              <a:ext uri="{FF2B5EF4-FFF2-40B4-BE49-F238E27FC236}">
                <a16:creationId xmlns:a16="http://schemas.microsoft.com/office/drawing/2014/main" id="{4776A9DA-EB1A-4E0B-B815-6426E955BB08}"/>
              </a:ext>
              <a:ext uri="{C183D7F6-B498-43B3-948B-1728B52AA6E4}">
                <adec:decorative xmlns:adec="http://schemas.microsoft.com/office/drawing/2017/decorative" val="1"/>
              </a:ext>
            </a:extLst>
          </p:cNvPr>
          <p:cNvSpPr txBox="1"/>
          <p:nvPr/>
        </p:nvSpPr>
        <p:spPr>
          <a:xfrm>
            <a:off x="10167731" y="4282939"/>
            <a:ext cx="1699553" cy="231998"/>
          </a:xfrm>
          <a:prstGeom prst="rect">
            <a:avLst/>
          </a:prstGeom>
          <a:noFill/>
          <a:ln>
            <a:noFill/>
          </a:ln>
        </p:spPr>
        <p:txBody>
          <a:bodyPr wrap="square" lIns="0" tIns="0" rIns="0" bIns="0" rtlCol="0">
            <a:spAutoFit/>
          </a:bodyPr>
          <a:lstStyle/>
          <a:p>
            <a:pPr>
              <a:lnSpc>
                <a:spcPct val="90000"/>
              </a:lnSpc>
              <a:spcAft>
                <a:spcPts val="600"/>
              </a:spcAft>
            </a:pPr>
            <a:endParaRPr lang="en-US" sz="12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515080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additive="base">
                                        <p:cTn id="19" dur="500" fill="hold"/>
                                        <p:tgtEl>
                                          <p:spTgt spid="17"/>
                                        </p:tgtEl>
                                        <p:attrNameLst>
                                          <p:attrName>ppt_x</p:attrName>
                                        </p:attrNameLst>
                                      </p:cBhvr>
                                      <p:tavLst>
                                        <p:tav tm="0">
                                          <p:val>
                                            <p:strVal val="#ppt_x"/>
                                          </p:val>
                                        </p:tav>
                                        <p:tav tm="100000">
                                          <p:val>
                                            <p:strVal val="#ppt_x"/>
                                          </p:val>
                                        </p:tav>
                                      </p:tavLst>
                                    </p:anim>
                                    <p:anim calcmode="lin" valueType="num">
                                      <p:cBhvr additive="base">
                                        <p:cTn id="20" dur="500" fill="hold"/>
                                        <p:tgtEl>
                                          <p:spTgt spid="17"/>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 calcmode="lin" valueType="num">
                                      <p:cBhvr additive="base">
                                        <p:cTn id="23" dur="500" fill="hold"/>
                                        <p:tgtEl>
                                          <p:spTgt spid="28"/>
                                        </p:tgtEl>
                                        <p:attrNameLst>
                                          <p:attrName>ppt_x</p:attrName>
                                        </p:attrNameLst>
                                      </p:cBhvr>
                                      <p:tavLst>
                                        <p:tav tm="0">
                                          <p:val>
                                            <p:strVal val="#ppt_x"/>
                                          </p:val>
                                        </p:tav>
                                        <p:tav tm="100000">
                                          <p:val>
                                            <p:strVal val="#ppt_x"/>
                                          </p:val>
                                        </p:tav>
                                      </p:tavLst>
                                    </p:anim>
                                    <p:anim calcmode="lin" valueType="num">
                                      <p:cBhvr additive="base">
                                        <p:cTn id="24" dur="500" fill="hold"/>
                                        <p:tgtEl>
                                          <p:spTgt spid="28"/>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 calcmode="lin" valueType="num">
                                      <p:cBhvr additive="base">
                                        <p:cTn id="27" dur="500" fill="hold"/>
                                        <p:tgtEl>
                                          <p:spTgt spid="29"/>
                                        </p:tgtEl>
                                        <p:attrNameLst>
                                          <p:attrName>ppt_x</p:attrName>
                                        </p:attrNameLst>
                                      </p:cBhvr>
                                      <p:tavLst>
                                        <p:tav tm="0">
                                          <p:val>
                                            <p:strVal val="#ppt_x"/>
                                          </p:val>
                                        </p:tav>
                                        <p:tav tm="100000">
                                          <p:val>
                                            <p:strVal val="#ppt_x"/>
                                          </p:val>
                                        </p:tav>
                                      </p:tavLst>
                                    </p:anim>
                                    <p:anim calcmode="lin" valueType="num">
                                      <p:cBhvr additive="base">
                                        <p:cTn id="28" dur="500" fill="hold"/>
                                        <p:tgtEl>
                                          <p:spTgt spid="2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additive="base">
                                        <p:cTn id="31" dur="500" fill="hold"/>
                                        <p:tgtEl>
                                          <p:spTgt spid="3"/>
                                        </p:tgtEl>
                                        <p:attrNameLst>
                                          <p:attrName>ppt_x</p:attrName>
                                        </p:attrNameLst>
                                      </p:cBhvr>
                                      <p:tavLst>
                                        <p:tav tm="0">
                                          <p:val>
                                            <p:strVal val="#ppt_x"/>
                                          </p:val>
                                        </p:tav>
                                        <p:tav tm="100000">
                                          <p:val>
                                            <p:strVal val="#ppt_x"/>
                                          </p:val>
                                        </p:tav>
                                      </p:tavLst>
                                    </p:anim>
                                    <p:anim calcmode="lin" valueType="num">
                                      <p:cBhvr additive="base">
                                        <p:cTn id="32" dur="500" fill="hold"/>
                                        <p:tgtEl>
                                          <p:spTgt spid="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 calcmode="lin" valueType="num">
                                      <p:cBhvr additive="base">
                                        <p:cTn id="35" dur="500" fill="hold"/>
                                        <p:tgtEl>
                                          <p:spTgt spid="9"/>
                                        </p:tgtEl>
                                        <p:attrNameLst>
                                          <p:attrName>ppt_x</p:attrName>
                                        </p:attrNameLst>
                                      </p:cBhvr>
                                      <p:tavLst>
                                        <p:tav tm="0">
                                          <p:val>
                                            <p:strVal val="#ppt_x"/>
                                          </p:val>
                                        </p:tav>
                                        <p:tav tm="100000">
                                          <p:val>
                                            <p:strVal val="#ppt_x"/>
                                          </p:val>
                                        </p:tav>
                                      </p:tavLst>
                                    </p:anim>
                                    <p:anim calcmode="lin" valueType="num">
                                      <p:cBhvr additive="base">
                                        <p:cTn id="3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 calcmode="lin" valueType="num">
                                      <p:cBhvr additive="base">
                                        <p:cTn id="41" dur="500" fill="hold"/>
                                        <p:tgtEl>
                                          <p:spTgt spid="8"/>
                                        </p:tgtEl>
                                        <p:attrNameLst>
                                          <p:attrName>ppt_x</p:attrName>
                                        </p:attrNameLst>
                                      </p:cBhvr>
                                      <p:tavLst>
                                        <p:tav tm="0">
                                          <p:val>
                                            <p:strVal val="#ppt_x"/>
                                          </p:val>
                                        </p:tav>
                                        <p:tav tm="100000">
                                          <p:val>
                                            <p:strVal val="#ppt_x"/>
                                          </p:val>
                                        </p:tav>
                                      </p:tavLst>
                                    </p:anim>
                                    <p:anim calcmode="lin" valueType="num">
                                      <p:cBhvr additive="base">
                                        <p:cTn id="42" dur="500" fill="hold"/>
                                        <p:tgtEl>
                                          <p:spTgt spid="8"/>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additive="base">
                                        <p:cTn id="45" dur="500" fill="hold"/>
                                        <p:tgtEl>
                                          <p:spTgt spid="10"/>
                                        </p:tgtEl>
                                        <p:attrNameLst>
                                          <p:attrName>ppt_x</p:attrName>
                                        </p:attrNameLst>
                                      </p:cBhvr>
                                      <p:tavLst>
                                        <p:tav tm="0">
                                          <p:val>
                                            <p:strVal val="#ppt_x"/>
                                          </p:val>
                                        </p:tav>
                                        <p:tav tm="100000">
                                          <p:val>
                                            <p:strVal val="#ppt_x"/>
                                          </p:val>
                                        </p:tav>
                                      </p:tavLst>
                                    </p:anim>
                                    <p:anim calcmode="lin" valueType="num">
                                      <p:cBhvr additive="base">
                                        <p:cTn id="46" dur="500" fill="hold"/>
                                        <p:tgtEl>
                                          <p:spTgt spid="10"/>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ppt_x"/>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additive="base">
                                        <p:cTn id="53" dur="500" fill="hold"/>
                                        <p:tgtEl>
                                          <p:spTgt spid="27"/>
                                        </p:tgtEl>
                                        <p:attrNameLst>
                                          <p:attrName>ppt_x</p:attrName>
                                        </p:attrNameLst>
                                      </p:cBhvr>
                                      <p:tavLst>
                                        <p:tav tm="0">
                                          <p:val>
                                            <p:strVal val="#ppt_x"/>
                                          </p:val>
                                        </p:tav>
                                        <p:tav tm="100000">
                                          <p:val>
                                            <p:strVal val="#ppt_x"/>
                                          </p:val>
                                        </p:tav>
                                      </p:tavLst>
                                    </p:anim>
                                    <p:anim calcmode="lin" valueType="num">
                                      <p:cBhvr additive="base">
                                        <p:cTn id="54"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grpId="0" nodeType="clickEffect">
                                  <p:stCondLst>
                                    <p:cond delay="0"/>
                                  </p:stCondLst>
                                  <p:childTnLst>
                                    <p:set>
                                      <p:cBhvr>
                                        <p:cTn id="58" dur="1" fill="hold">
                                          <p:stCondLst>
                                            <p:cond delay="0"/>
                                          </p:stCondLst>
                                        </p:cTn>
                                        <p:tgtEl>
                                          <p:spTgt spid="12"/>
                                        </p:tgtEl>
                                        <p:attrNameLst>
                                          <p:attrName>style.visibility</p:attrName>
                                        </p:attrNameLst>
                                      </p:cBhvr>
                                      <p:to>
                                        <p:strVal val="visible"/>
                                      </p:to>
                                    </p:set>
                                    <p:anim calcmode="lin" valueType="num">
                                      <p:cBhvr additive="base">
                                        <p:cTn id="59" dur="500" fill="hold"/>
                                        <p:tgtEl>
                                          <p:spTgt spid="12"/>
                                        </p:tgtEl>
                                        <p:attrNameLst>
                                          <p:attrName>ppt_x</p:attrName>
                                        </p:attrNameLst>
                                      </p:cBhvr>
                                      <p:tavLst>
                                        <p:tav tm="0">
                                          <p:val>
                                            <p:strVal val="#ppt_x"/>
                                          </p:val>
                                        </p:tav>
                                        <p:tav tm="100000">
                                          <p:val>
                                            <p:strVal val="#ppt_x"/>
                                          </p:val>
                                        </p:tav>
                                      </p:tavLst>
                                    </p:anim>
                                    <p:anim calcmode="lin" valueType="num">
                                      <p:cBhvr additive="base">
                                        <p:cTn id="60" dur="500" fill="hold"/>
                                        <p:tgtEl>
                                          <p:spTgt spid="12"/>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additive="base">
                                        <p:cTn id="63" dur="500" fill="hold"/>
                                        <p:tgtEl>
                                          <p:spTgt spid="14"/>
                                        </p:tgtEl>
                                        <p:attrNameLst>
                                          <p:attrName>ppt_x</p:attrName>
                                        </p:attrNameLst>
                                      </p:cBhvr>
                                      <p:tavLst>
                                        <p:tav tm="0">
                                          <p:val>
                                            <p:strVal val="#ppt_x"/>
                                          </p:val>
                                        </p:tav>
                                        <p:tav tm="100000">
                                          <p:val>
                                            <p:strVal val="#ppt_x"/>
                                          </p:val>
                                        </p:tav>
                                      </p:tavLst>
                                    </p:anim>
                                    <p:anim calcmode="lin" valueType="num">
                                      <p:cBhvr additive="base">
                                        <p:cTn id="64" dur="500" fill="hold"/>
                                        <p:tgtEl>
                                          <p:spTgt spid="14"/>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500" fill="hold"/>
                                        <p:tgtEl>
                                          <p:spTgt spid="21"/>
                                        </p:tgtEl>
                                        <p:attrNameLst>
                                          <p:attrName>ppt_x</p:attrName>
                                        </p:attrNameLst>
                                      </p:cBhvr>
                                      <p:tavLst>
                                        <p:tav tm="0">
                                          <p:val>
                                            <p:strVal val="#ppt_x"/>
                                          </p:val>
                                        </p:tav>
                                        <p:tav tm="100000">
                                          <p:val>
                                            <p:strVal val="#ppt_x"/>
                                          </p:val>
                                        </p:tav>
                                      </p:tavLst>
                                    </p:anim>
                                    <p:anim calcmode="lin" valueType="num">
                                      <p:cBhvr additive="base">
                                        <p:cTn id="68" dur="500" fill="hold"/>
                                        <p:tgtEl>
                                          <p:spTgt spid="21"/>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additive="base">
                                        <p:cTn id="71" dur="500" fill="hold"/>
                                        <p:tgtEl>
                                          <p:spTgt spid="23"/>
                                        </p:tgtEl>
                                        <p:attrNameLst>
                                          <p:attrName>ppt_x</p:attrName>
                                        </p:attrNameLst>
                                      </p:cBhvr>
                                      <p:tavLst>
                                        <p:tav tm="0">
                                          <p:val>
                                            <p:strVal val="#ppt_x"/>
                                          </p:val>
                                        </p:tav>
                                        <p:tav tm="100000">
                                          <p:val>
                                            <p:strVal val="#ppt_x"/>
                                          </p:val>
                                        </p:tav>
                                      </p:tavLst>
                                    </p:anim>
                                    <p:anim calcmode="lin" valueType="num">
                                      <p:cBhvr additive="base">
                                        <p:cTn id="72" dur="500" fill="hold"/>
                                        <p:tgtEl>
                                          <p:spTgt spid="23"/>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24"/>
                                        </p:tgtEl>
                                        <p:attrNameLst>
                                          <p:attrName>style.visibility</p:attrName>
                                        </p:attrNameLst>
                                      </p:cBhvr>
                                      <p:to>
                                        <p:strVal val="visible"/>
                                      </p:to>
                                    </p:set>
                                    <p:anim calcmode="lin" valueType="num">
                                      <p:cBhvr additive="base">
                                        <p:cTn id="75" dur="500" fill="hold"/>
                                        <p:tgtEl>
                                          <p:spTgt spid="24"/>
                                        </p:tgtEl>
                                        <p:attrNameLst>
                                          <p:attrName>ppt_x</p:attrName>
                                        </p:attrNameLst>
                                      </p:cBhvr>
                                      <p:tavLst>
                                        <p:tav tm="0">
                                          <p:val>
                                            <p:strVal val="#ppt_x"/>
                                          </p:val>
                                        </p:tav>
                                        <p:tav tm="100000">
                                          <p:val>
                                            <p:strVal val="#ppt_x"/>
                                          </p:val>
                                        </p:tav>
                                      </p:tavLst>
                                    </p:anim>
                                    <p:anim calcmode="lin" valueType="num">
                                      <p:cBhvr additive="base">
                                        <p:cTn id="76" dur="500" fill="hold"/>
                                        <p:tgtEl>
                                          <p:spTgt spid="24"/>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0"/>
                                  </p:stCondLst>
                                  <p:childTnLst>
                                    <p:set>
                                      <p:cBhvr>
                                        <p:cTn id="78" dur="1" fill="hold">
                                          <p:stCondLst>
                                            <p:cond delay="0"/>
                                          </p:stCondLst>
                                        </p:cTn>
                                        <p:tgtEl>
                                          <p:spTgt spid="25"/>
                                        </p:tgtEl>
                                        <p:attrNameLst>
                                          <p:attrName>style.visibility</p:attrName>
                                        </p:attrNameLst>
                                      </p:cBhvr>
                                      <p:to>
                                        <p:strVal val="visible"/>
                                      </p:to>
                                    </p:set>
                                    <p:anim calcmode="lin" valueType="num">
                                      <p:cBhvr additive="base">
                                        <p:cTn id="79" dur="500" fill="hold"/>
                                        <p:tgtEl>
                                          <p:spTgt spid="25"/>
                                        </p:tgtEl>
                                        <p:attrNameLst>
                                          <p:attrName>ppt_x</p:attrName>
                                        </p:attrNameLst>
                                      </p:cBhvr>
                                      <p:tavLst>
                                        <p:tav tm="0">
                                          <p:val>
                                            <p:strVal val="#ppt_x"/>
                                          </p:val>
                                        </p:tav>
                                        <p:tav tm="100000">
                                          <p:val>
                                            <p:strVal val="#ppt_x"/>
                                          </p:val>
                                        </p:tav>
                                      </p:tavLst>
                                    </p:anim>
                                    <p:anim calcmode="lin" valueType="num">
                                      <p:cBhvr additive="base">
                                        <p:cTn id="80" dur="500" fill="hold"/>
                                        <p:tgtEl>
                                          <p:spTgt spid="25"/>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0"/>
                                  </p:stCondLst>
                                  <p:childTnLst>
                                    <p:set>
                                      <p:cBhvr>
                                        <p:cTn id="82" dur="1" fill="hold">
                                          <p:stCondLst>
                                            <p:cond delay="0"/>
                                          </p:stCondLst>
                                        </p:cTn>
                                        <p:tgtEl>
                                          <p:spTgt spid="26"/>
                                        </p:tgtEl>
                                        <p:attrNameLst>
                                          <p:attrName>style.visibility</p:attrName>
                                        </p:attrNameLst>
                                      </p:cBhvr>
                                      <p:to>
                                        <p:strVal val="visible"/>
                                      </p:to>
                                    </p:set>
                                    <p:anim calcmode="lin" valueType="num">
                                      <p:cBhvr additive="base">
                                        <p:cTn id="83" dur="500" fill="hold"/>
                                        <p:tgtEl>
                                          <p:spTgt spid="26"/>
                                        </p:tgtEl>
                                        <p:attrNameLst>
                                          <p:attrName>ppt_x</p:attrName>
                                        </p:attrNameLst>
                                      </p:cBhvr>
                                      <p:tavLst>
                                        <p:tav tm="0">
                                          <p:val>
                                            <p:strVal val="#ppt_x"/>
                                          </p:val>
                                        </p:tav>
                                        <p:tav tm="100000">
                                          <p:val>
                                            <p:strVal val="#ppt_x"/>
                                          </p:val>
                                        </p:tav>
                                      </p:tavLst>
                                    </p:anim>
                                    <p:anim calcmode="lin" valueType="num">
                                      <p:cBhvr additive="base">
                                        <p:cTn id="84" dur="500" fill="hold"/>
                                        <p:tgtEl>
                                          <p:spTgt spid="26"/>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500" fill="hold"/>
                                        <p:tgtEl>
                                          <p:spTgt spid="31"/>
                                        </p:tgtEl>
                                        <p:attrNameLst>
                                          <p:attrName>ppt_x</p:attrName>
                                        </p:attrNameLst>
                                      </p:cBhvr>
                                      <p:tavLst>
                                        <p:tav tm="0">
                                          <p:val>
                                            <p:strVal val="#ppt_x"/>
                                          </p:val>
                                        </p:tav>
                                        <p:tav tm="100000">
                                          <p:val>
                                            <p:strVal val="#ppt_x"/>
                                          </p:val>
                                        </p:tav>
                                      </p:tavLst>
                                    </p:anim>
                                    <p:anim calcmode="lin" valueType="num">
                                      <p:cBhvr additive="base">
                                        <p:cTn id="88" dur="500" fill="hold"/>
                                        <p:tgtEl>
                                          <p:spTgt spid="3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3"/>
                                        </p:tgtEl>
                                        <p:attrNameLst>
                                          <p:attrName>style.visibility</p:attrName>
                                        </p:attrNameLst>
                                      </p:cBhvr>
                                      <p:to>
                                        <p:strVal val="visible"/>
                                      </p:to>
                                    </p:set>
                                    <p:anim calcmode="lin" valueType="num">
                                      <p:cBhvr additive="base">
                                        <p:cTn id="91" dur="500" fill="hold"/>
                                        <p:tgtEl>
                                          <p:spTgt spid="33"/>
                                        </p:tgtEl>
                                        <p:attrNameLst>
                                          <p:attrName>ppt_x</p:attrName>
                                        </p:attrNameLst>
                                      </p:cBhvr>
                                      <p:tavLst>
                                        <p:tav tm="0">
                                          <p:val>
                                            <p:strVal val="#ppt_x"/>
                                          </p:val>
                                        </p:tav>
                                        <p:tav tm="100000">
                                          <p:val>
                                            <p:strVal val="#ppt_x"/>
                                          </p:val>
                                        </p:tav>
                                      </p:tavLst>
                                    </p:anim>
                                    <p:anim calcmode="lin" valueType="num">
                                      <p:cBhvr additive="base">
                                        <p:cTn id="92" dur="500" fill="hold"/>
                                        <p:tgtEl>
                                          <p:spTgt spid="33"/>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nodePh="1">
                                  <p:stCondLst>
                                    <p:cond delay="0"/>
                                  </p:stCondLst>
                                  <p:endCondLst>
                                    <p:cond evt="begin" delay="0">
                                      <p:tn val="93"/>
                                    </p:cond>
                                  </p:endCondLst>
                                  <p:childTnLst>
                                    <p:set>
                                      <p:cBhvr>
                                        <p:cTn id="94" dur="1" fill="hold">
                                          <p:stCondLst>
                                            <p:cond delay="0"/>
                                          </p:stCondLst>
                                        </p:cTn>
                                        <p:tgtEl>
                                          <p:spTgt spid="39"/>
                                        </p:tgtEl>
                                        <p:attrNameLst>
                                          <p:attrName>style.visibility</p:attrName>
                                        </p:attrNameLst>
                                      </p:cBhvr>
                                      <p:to>
                                        <p:strVal val="visible"/>
                                      </p:to>
                                    </p:set>
                                    <p:anim calcmode="lin" valueType="num">
                                      <p:cBhvr additive="base">
                                        <p:cTn id="95" dur="500" fill="hold"/>
                                        <p:tgtEl>
                                          <p:spTgt spid="39"/>
                                        </p:tgtEl>
                                        <p:attrNameLst>
                                          <p:attrName>ppt_x</p:attrName>
                                        </p:attrNameLst>
                                      </p:cBhvr>
                                      <p:tavLst>
                                        <p:tav tm="0">
                                          <p:val>
                                            <p:strVal val="#ppt_x"/>
                                          </p:val>
                                        </p:tav>
                                        <p:tav tm="100000">
                                          <p:val>
                                            <p:strVal val="#ppt_x"/>
                                          </p:val>
                                        </p:tav>
                                      </p:tavLst>
                                    </p:anim>
                                    <p:anim calcmode="lin" valueType="num">
                                      <p:cBhvr additive="base">
                                        <p:cTn id="96" dur="500" fill="hold"/>
                                        <p:tgtEl>
                                          <p:spTgt spid="39"/>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3"/>
                                        </p:tgtEl>
                                        <p:attrNameLst>
                                          <p:attrName>style.visibility</p:attrName>
                                        </p:attrNameLst>
                                      </p:cBhvr>
                                      <p:to>
                                        <p:strVal val="visible"/>
                                      </p:to>
                                    </p:set>
                                    <p:anim calcmode="lin" valueType="num">
                                      <p:cBhvr additive="base">
                                        <p:cTn id="103" dur="500" fill="hold"/>
                                        <p:tgtEl>
                                          <p:spTgt spid="43"/>
                                        </p:tgtEl>
                                        <p:attrNameLst>
                                          <p:attrName>ppt_x</p:attrName>
                                        </p:attrNameLst>
                                      </p:cBhvr>
                                      <p:tavLst>
                                        <p:tav tm="0">
                                          <p:val>
                                            <p:strVal val="#ppt_x"/>
                                          </p:val>
                                        </p:tav>
                                        <p:tav tm="100000">
                                          <p:val>
                                            <p:strVal val="#ppt_x"/>
                                          </p:val>
                                        </p:tav>
                                      </p:tavLst>
                                    </p:anim>
                                    <p:anim calcmode="lin" valueType="num">
                                      <p:cBhvr additive="base">
                                        <p:cTn id="104" dur="500" fill="hold"/>
                                        <p:tgtEl>
                                          <p:spTgt spid="43"/>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47"/>
                                        </p:tgtEl>
                                        <p:attrNameLst>
                                          <p:attrName>style.visibility</p:attrName>
                                        </p:attrNameLst>
                                      </p:cBhvr>
                                      <p:to>
                                        <p:strVal val="visible"/>
                                      </p:to>
                                    </p:set>
                                    <p:anim calcmode="lin" valueType="num">
                                      <p:cBhvr additive="base">
                                        <p:cTn id="107" dur="500" fill="hold"/>
                                        <p:tgtEl>
                                          <p:spTgt spid="47"/>
                                        </p:tgtEl>
                                        <p:attrNameLst>
                                          <p:attrName>ppt_x</p:attrName>
                                        </p:attrNameLst>
                                      </p:cBhvr>
                                      <p:tavLst>
                                        <p:tav tm="0">
                                          <p:val>
                                            <p:strVal val="#ppt_x"/>
                                          </p:val>
                                        </p:tav>
                                        <p:tav tm="100000">
                                          <p:val>
                                            <p:strVal val="#ppt_x"/>
                                          </p:val>
                                        </p:tav>
                                      </p:tavLst>
                                    </p:anim>
                                    <p:anim calcmode="lin" valueType="num">
                                      <p:cBhvr additive="base">
                                        <p:cTn id="108" dur="500" fill="hold"/>
                                        <p:tgtEl>
                                          <p:spTgt spid="47"/>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nodePh="1">
                                  <p:stCondLst>
                                    <p:cond delay="0"/>
                                  </p:stCondLst>
                                  <p:endCondLst>
                                    <p:cond evt="begin" delay="0">
                                      <p:tn val="109"/>
                                    </p:cond>
                                  </p:endCondLst>
                                  <p:childTnLst>
                                    <p:set>
                                      <p:cBhvr>
                                        <p:cTn id="110" dur="1" fill="hold">
                                          <p:stCondLst>
                                            <p:cond delay="0"/>
                                          </p:stCondLst>
                                        </p:cTn>
                                        <p:tgtEl>
                                          <p:spTgt spid="73"/>
                                        </p:tgtEl>
                                        <p:attrNameLst>
                                          <p:attrName>style.visibility</p:attrName>
                                        </p:attrNameLst>
                                      </p:cBhvr>
                                      <p:to>
                                        <p:strVal val="visible"/>
                                      </p:to>
                                    </p:set>
                                    <p:anim calcmode="lin" valueType="num">
                                      <p:cBhvr additive="base">
                                        <p:cTn id="111" dur="500" fill="hold"/>
                                        <p:tgtEl>
                                          <p:spTgt spid="73"/>
                                        </p:tgtEl>
                                        <p:attrNameLst>
                                          <p:attrName>ppt_x</p:attrName>
                                        </p:attrNameLst>
                                      </p:cBhvr>
                                      <p:tavLst>
                                        <p:tav tm="0">
                                          <p:val>
                                            <p:strVal val="#ppt_x"/>
                                          </p:val>
                                        </p:tav>
                                        <p:tav tm="100000">
                                          <p:val>
                                            <p:strVal val="#ppt_x"/>
                                          </p:val>
                                        </p:tav>
                                      </p:tavLst>
                                    </p:anim>
                                    <p:anim calcmode="lin" valueType="num">
                                      <p:cBhvr additive="base">
                                        <p:cTn id="112" dur="500" fill="hold"/>
                                        <p:tgtEl>
                                          <p:spTgt spid="7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nodePh="1">
                                  <p:stCondLst>
                                    <p:cond delay="0"/>
                                  </p:stCondLst>
                                  <p:endCondLst>
                                    <p:cond evt="begin" delay="0">
                                      <p:tn val="113"/>
                                    </p:cond>
                                  </p:endCondLst>
                                  <p:childTnLst>
                                    <p:set>
                                      <p:cBhvr>
                                        <p:cTn id="114" dur="1" fill="hold">
                                          <p:stCondLst>
                                            <p:cond delay="0"/>
                                          </p:stCondLst>
                                        </p:cTn>
                                        <p:tgtEl>
                                          <p:spTgt spid="74"/>
                                        </p:tgtEl>
                                        <p:attrNameLst>
                                          <p:attrName>style.visibility</p:attrName>
                                        </p:attrNameLst>
                                      </p:cBhvr>
                                      <p:to>
                                        <p:strVal val="visible"/>
                                      </p:to>
                                    </p:set>
                                    <p:anim calcmode="lin" valueType="num">
                                      <p:cBhvr additive="base">
                                        <p:cTn id="115" dur="500" fill="hold"/>
                                        <p:tgtEl>
                                          <p:spTgt spid="74"/>
                                        </p:tgtEl>
                                        <p:attrNameLst>
                                          <p:attrName>ppt_x</p:attrName>
                                        </p:attrNameLst>
                                      </p:cBhvr>
                                      <p:tavLst>
                                        <p:tav tm="0">
                                          <p:val>
                                            <p:strVal val="#ppt_x"/>
                                          </p:val>
                                        </p:tav>
                                        <p:tav tm="100000">
                                          <p:val>
                                            <p:strVal val="#ppt_x"/>
                                          </p:val>
                                        </p:tav>
                                      </p:tavLst>
                                    </p:anim>
                                    <p:anim calcmode="lin" valueType="num">
                                      <p:cBhvr additive="base">
                                        <p:cTn id="116"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P spid="12" grpId="0" animBg="1"/>
      <p:bldP spid="14" grpId="0" animBg="1"/>
      <p:bldP spid="15" grpId="0"/>
      <p:bldP spid="20" grpId="0"/>
      <p:bldP spid="21" grpId="0"/>
      <p:bldP spid="9" grpId="0" animBg="1"/>
      <p:bldP spid="24" grpId="0" animBg="1"/>
      <p:bldP spid="25" grpId="0" animBg="1"/>
      <p:bldP spid="26" grpId="0" animBg="1"/>
      <p:bldP spid="39" grpId="0"/>
      <p:bldP spid="73" grpId="0"/>
      <p:bldP spid="7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3: 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508730" y="1551858"/>
            <a:ext cx="10383899" cy="836559"/>
          </a:xfrm>
        </p:spPr>
        <p:txBody>
          <a:bodyPr/>
          <a:lstStyle/>
          <a:p>
            <a:pPr>
              <a:spcAft>
                <a:spcPts val="0"/>
              </a:spcAft>
              <a:defRPr/>
            </a:pPr>
            <a:r>
              <a:rPr lang="en-US" sz="1800" dirty="0">
                <a:latin typeface="+mj-lt"/>
              </a:rPr>
              <a:t>Which one of the following statements is a characteristic of a relational database?</a:t>
            </a:r>
          </a:p>
          <a:p>
            <a:pPr marL="288925" lvl="0" indent="-288925" defTabSz="932742">
              <a:lnSpc>
                <a:spcPct val="100000"/>
              </a:lnSpc>
              <a:spcBef>
                <a:spcPts val="300"/>
              </a:spcBef>
              <a:spcAft>
                <a:spcPts val="300"/>
              </a:spcAft>
              <a:buSzTx/>
              <a:buFont typeface="Wingdings" panose="05000000000000000000" pitchFamily="2" charset="2"/>
              <a:buChar char="q"/>
              <a:defRPr/>
            </a:pPr>
            <a:r>
              <a:rPr lang="en-US" sz="1400" dirty="0"/>
              <a:t>All columns in a table must be of the same data type </a:t>
            </a:r>
          </a:p>
          <a:p>
            <a:pPr marL="288925" lvl="0" indent="-288925" defTabSz="932742">
              <a:lnSpc>
                <a:spcPct val="100000"/>
              </a:lnSpc>
              <a:spcBef>
                <a:spcPts val="300"/>
              </a:spcBef>
              <a:spcAft>
                <a:spcPts val="300"/>
              </a:spcAft>
              <a:buSzTx/>
              <a:buFont typeface="Wingdings" panose="05000000000000000000" pitchFamily="2" charset="2"/>
              <a:buChar char="q"/>
              <a:defRPr/>
            </a:pPr>
            <a:r>
              <a:rPr lang="en-US" sz="1400" dirty="0"/>
              <a:t>A row in a table represents a single instance of an entity  </a:t>
            </a:r>
          </a:p>
          <a:p>
            <a:pPr marL="288925" lvl="0" indent="-288925" defTabSz="932742">
              <a:lnSpc>
                <a:spcPct val="100000"/>
              </a:lnSpc>
              <a:spcBef>
                <a:spcPts val="300"/>
              </a:spcBef>
              <a:spcAft>
                <a:spcPts val="300"/>
              </a:spcAft>
              <a:buSzTx/>
              <a:buFont typeface="Wingdings" panose="05000000000000000000" pitchFamily="2" charset="2"/>
              <a:buChar char="q"/>
              <a:defRPr/>
            </a:pPr>
            <a:r>
              <a:rPr lang="en-US" sz="1400" dirty="0"/>
              <a:t>Rows in the same table can contain different columns</a:t>
            </a:r>
          </a:p>
        </p:txBody>
      </p:sp>
      <p:sp>
        <p:nvSpPr>
          <p:cNvPr id="19" name="Graphic 26" descr="Checkmark on a row in a table represents a single entity  ">
            <a:extLst>
              <a:ext uri="{FF2B5EF4-FFF2-40B4-BE49-F238E27FC236}">
                <a16:creationId xmlns:a16="http://schemas.microsoft.com/office/drawing/2014/main" id="{58BA63D6-0121-49E0-8E3E-DCF82A93AE04}"/>
              </a:ext>
              <a:ext uri="{C183D7F6-B498-43B3-948B-1728B52AA6E4}">
                <adec:decorative xmlns:adec="http://schemas.microsoft.com/office/drawing/2017/decorative" val="0"/>
              </a:ext>
            </a:extLst>
          </p:cNvPr>
          <p:cNvSpPr/>
          <p:nvPr/>
        </p:nvSpPr>
        <p:spPr>
          <a:xfrm>
            <a:off x="1508730" y="2024488"/>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sp>
        <p:nvSpPr>
          <p:cNvPr id="13" name="Text Placeholder 8">
            <a:extLst>
              <a:ext uri="{FF2B5EF4-FFF2-40B4-BE49-F238E27FC236}">
                <a16:creationId xmlns:a16="http://schemas.microsoft.com/office/drawing/2014/main" id="{D579F38E-3E5C-467A-AEDD-0734FE8561CB}"/>
              </a:ext>
            </a:extLst>
          </p:cNvPr>
          <p:cNvSpPr txBox="1">
            <a:spLocks/>
          </p:cNvSpPr>
          <p:nvPr/>
        </p:nvSpPr>
        <p:spPr>
          <a:xfrm>
            <a:off x="1469020" y="3112140"/>
            <a:ext cx="10383899" cy="781184"/>
          </a:xfrm>
          <a:prstGeom prst="rect">
            <a:avLst/>
          </a:prstGeom>
        </p:spPr>
        <p:txBody>
          <a:bodyPr vert="horz" wrap="square" lIns="0" tIns="0" rIns="0" bIns="0" rtlCol="0" anchor="ctr">
            <a:noAutofit/>
          </a:bodyPr>
          <a:lstStyle>
            <a:lvl1pPr marL="0" marR="0" indent="0" algn="l" defTabSz="914367" rtl="0" eaLnBrk="1" fontAlgn="auto" latinLnBrk="0" hangingPunct="1">
              <a:lnSpc>
                <a:spcPts val="1765"/>
              </a:lnSpc>
              <a:spcBef>
                <a:spcPts val="882"/>
              </a:spcBef>
              <a:spcAft>
                <a:spcPts val="40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3pPr>
            <a:lvl4pPr marL="67229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8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0"/>
              </a:spcAft>
              <a:defRPr/>
            </a:pPr>
            <a:r>
              <a:rPr lang="en-US" sz="1800" dirty="0">
                <a:latin typeface="+mj-lt"/>
              </a:rPr>
              <a:t>Which SQL statement is used to query tables and return data? </a:t>
            </a:r>
          </a:p>
          <a:p>
            <a:pPr marL="288925" indent="-288925">
              <a:spcBef>
                <a:spcPts val="300"/>
              </a:spcBef>
              <a:spcAft>
                <a:spcPts val="300"/>
              </a:spcAft>
              <a:buFont typeface="Wingdings" panose="05000000000000000000" pitchFamily="2" charset="2"/>
              <a:buChar char="q"/>
              <a:defRPr/>
            </a:pPr>
            <a:r>
              <a:rPr lang="en-US" sz="1400" dirty="0"/>
              <a:t>QUERY</a:t>
            </a:r>
          </a:p>
          <a:p>
            <a:pPr marL="288925" indent="-288925">
              <a:spcBef>
                <a:spcPts val="300"/>
              </a:spcBef>
              <a:spcAft>
                <a:spcPts val="300"/>
              </a:spcAft>
              <a:buFont typeface="Wingdings" panose="05000000000000000000" pitchFamily="2" charset="2"/>
              <a:buChar char="q"/>
              <a:defRPr/>
            </a:pPr>
            <a:r>
              <a:rPr lang="en-US" sz="1400" dirty="0"/>
              <a:t>READ</a:t>
            </a:r>
          </a:p>
          <a:p>
            <a:pPr marL="288925" indent="-288925">
              <a:spcBef>
                <a:spcPts val="300"/>
              </a:spcBef>
              <a:spcAft>
                <a:spcPts val="300"/>
              </a:spcAft>
              <a:buFont typeface="Wingdings" panose="05000000000000000000" pitchFamily="2" charset="2"/>
              <a:buChar char="q"/>
              <a:defRPr/>
            </a:pPr>
            <a:r>
              <a:rPr lang="en-US" sz="1400" dirty="0"/>
              <a:t>SELECT</a:t>
            </a:r>
          </a:p>
        </p:txBody>
      </p:sp>
      <p:sp>
        <p:nvSpPr>
          <p:cNvPr id="14" name="Graphic 26" descr="Checkmark on a structure that enables you to locate rows in a table quickly, using an indexed value">
            <a:extLst>
              <a:ext uri="{FF2B5EF4-FFF2-40B4-BE49-F238E27FC236}">
                <a16:creationId xmlns:a16="http://schemas.microsoft.com/office/drawing/2014/main" id="{7A1CD896-4585-4232-8FF9-C62DAAED8AFC}"/>
              </a:ext>
              <a:ext uri="{C183D7F6-B498-43B3-948B-1728B52AA6E4}">
                <adec:decorative xmlns:adec="http://schemas.microsoft.com/office/drawing/2017/decorative" val="0"/>
              </a:ext>
            </a:extLst>
          </p:cNvPr>
          <p:cNvSpPr/>
          <p:nvPr/>
        </p:nvSpPr>
        <p:spPr>
          <a:xfrm>
            <a:off x="1473581" y="3864020"/>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508730" y="4702906"/>
            <a:ext cx="10383899" cy="781184"/>
          </a:xfrm>
        </p:spPr>
        <p:txBody>
          <a:bodyPr/>
          <a:lstStyle/>
          <a:p>
            <a:pPr>
              <a:spcAft>
                <a:spcPts val="0"/>
              </a:spcAft>
              <a:defRPr/>
            </a:pPr>
            <a:r>
              <a:rPr lang="en-US" sz="1800" dirty="0">
                <a:latin typeface="+mj-lt"/>
              </a:rPr>
              <a:t>What is an index? </a:t>
            </a:r>
          </a:p>
          <a:p>
            <a:pPr marL="288925" indent="-288925">
              <a:spcBef>
                <a:spcPts val="300"/>
              </a:spcBef>
              <a:spcAft>
                <a:spcPts val="300"/>
              </a:spcAft>
              <a:buFont typeface="Wingdings" panose="05000000000000000000" pitchFamily="2" charset="2"/>
              <a:buChar char="q"/>
              <a:defRPr/>
            </a:pPr>
            <a:r>
              <a:rPr lang="en-US" sz="1400" dirty="0"/>
              <a:t>A structure that enables queries to locate rows in a table quickly</a:t>
            </a:r>
          </a:p>
          <a:p>
            <a:pPr marL="288925" indent="-288925">
              <a:spcBef>
                <a:spcPts val="300"/>
              </a:spcBef>
              <a:spcAft>
                <a:spcPts val="300"/>
              </a:spcAft>
              <a:buFont typeface="Wingdings" panose="05000000000000000000" pitchFamily="2" charset="2"/>
              <a:buChar char="q"/>
              <a:defRPr/>
            </a:pPr>
            <a:r>
              <a:rPr lang="en-US" sz="1400" dirty="0"/>
              <a:t>A virtual table based on the results of a query</a:t>
            </a:r>
          </a:p>
          <a:p>
            <a:pPr marL="288925" indent="-288925">
              <a:spcBef>
                <a:spcPts val="300"/>
              </a:spcBef>
              <a:spcAft>
                <a:spcPts val="300"/>
              </a:spcAft>
              <a:buFont typeface="Wingdings" panose="05000000000000000000" pitchFamily="2" charset="2"/>
              <a:buChar char="q"/>
              <a:defRPr/>
            </a:pPr>
            <a:r>
              <a:rPr lang="en-US" sz="1400" dirty="0"/>
              <a:t>A pre-defined SQL statement that modifies data</a:t>
            </a:r>
          </a:p>
        </p:txBody>
      </p:sp>
      <p:sp>
        <p:nvSpPr>
          <p:cNvPr id="17" name="Graphic 26" descr="Checkmark on a structure that enables you to locate rows in a table quickly, using an indexed value">
            <a:extLst>
              <a:ext uri="{FF2B5EF4-FFF2-40B4-BE49-F238E27FC236}">
                <a16:creationId xmlns:a16="http://schemas.microsoft.com/office/drawing/2014/main" id="{865EAF80-ADDF-4709-B695-3AA30DA8BC6F}"/>
              </a:ext>
              <a:ext uri="{C183D7F6-B498-43B3-948B-1728B52AA6E4}">
                <adec:decorative xmlns:adec="http://schemas.microsoft.com/office/drawing/2017/decorative" val="0"/>
              </a:ext>
            </a:extLst>
          </p:cNvPr>
          <p:cNvSpPr/>
          <p:nvPr/>
        </p:nvSpPr>
        <p:spPr>
          <a:xfrm>
            <a:off x="1508730" y="484070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508730" y="4311385"/>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11B2FDB-99FD-41D4-9E44-3ACBA683DE8B}"/>
              </a:ext>
              <a:ext uri="{C183D7F6-B498-43B3-948B-1728B52AA6E4}">
                <adec:decorative xmlns:adec="http://schemas.microsoft.com/office/drawing/2017/decorative" val="1"/>
              </a:ext>
            </a:extLst>
          </p:cNvPr>
          <p:cNvCxnSpPr>
            <a:cxnSpLocks/>
          </p:cNvCxnSpPr>
          <p:nvPr/>
        </p:nvCxnSpPr>
        <p:spPr>
          <a:xfrm>
            <a:off x="1469020" y="2720619"/>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pic>
        <p:nvPicPr>
          <p:cNvPr id="2" name="Graphic 1">
            <a:extLst>
              <a:ext uri="{FF2B5EF4-FFF2-40B4-BE49-F238E27FC236}">
                <a16:creationId xmlns:a16="http://schemas.microsoft.com/office/drawing/2014/main" id="{46B5A3F7-5978-4468-A550-C3CBAAB2D9AE}"/>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644" y="1470861"/>
            <a:ext cx="933775" cy="933775"/>
          </a:xfrm>
          <a:prstGeom prst="rect">
            <a:avLst/>
          </a:prstGeom>
        </p:spPr>
      </p:pic>
      <p:pic>
        <p:nvPicPr>
          <p:cNvPr id="4" name="Graphic 3">
            <a:extLst>
              <a:ext uri="{FF2B5EF4-FFF2-40B4-BE49-F238E27FC236}">
                <a16:creationId xmlns:a16="http://schemas.microsoft.com/office/drawing/2014/main" id="{287B529B-A2D2-4D8F-9154-25B823D60C8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643" y="2975625"/>
            <a:ext cx="933775" cy="933775"/>
          </a:xfrm>
          <a:prstGeom prst="rect">
            <a:avLst/>
          </a:prstGeom>
        </p:spPr>
      </p:pic>
      <p:pic>
        <p:nvPicPr>
          <p:cNvPr id="5" name="Graphic 4">
            <a:extLst>
              <a:ext uri="{FF2B5EF4-FFF2-40B4-BE49-F238E27FC236}">
                <a16:creationId xmlns:a16="http://schemas.microsoft.com/office/drawing/2014/main" id="{359B71FD-4241-4A68-9ECA-08C9795B45A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8354" y="4544907"/>
            <a:ext cx="933775" cy="933775"/>
          </a:xfrm>
          <a:prstGeom prst="rect">
            <a:avLst/>
          </a:prstGeom>
        </p:spPr>
      </p:pic>
    </p:spTree>
    <p:extLst>
      <p:ext uri="{BB962C8B-B14F-4D97-AF65-F5344CB8AC3E}">
        <p14:creationId xmlns:p14="http://schemas.microsoft.com/office/powerpoint/2010/main" val="12024425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4"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BE858-0F27-47E5-AFEC-0727DEBA30F6}"/>
              </a:ext>
            </a:extLst>
          </p:cNvPr>
          <p:cNvSpPr>
            <a:spLocks noGrp="1"/>
          </p:cNvSpPr>
          <p:nvPr>
            <p:ph type="title"/>
          </p:nvPr>
        </p:nvSpPr>
        <p:spPr>
          <a:xfrm>
            <a:off x="382772" y="2526646"/>
            <a:ext cx="9225782" cy="1784048"/>
          </a:xfrm>
        </p:spPr>
        <p:txBody>
          <a:bodyPr/>
          <a:lstStyle/>
          <a:p>
            <a:r>
              <a:rPr lang="en-US" sz="2000" dirty="0"/>
              <a:t>4: Explore Azure services for relational data</a:t>
            </a:r>
            <a:endParaRPr lang="en-IN" sz="2000" dirty="0"/>
          </a:p>
        </p:txBody>
      </p:sp>
      <p:grpSp>
        <p:nvGrpSpPr>
          <p:cNvPr id="4" name="Group 3">
            <a:extLst>
              <a:ext uri="{FF2B5EF4-FFF2-40B4-BE49-F238E27FC236}">
                <a16:creationId xmlns:a16="http://schemas.microsoft.com/office/drawing/2014/main" id="{B5C8414B-6618-4B01-B24C-42202DDC26FC}"/>
              </a:ext>
              <a:ext uri="{C183D7F6-B498-43B3-948B-1728B52AA6E4}">
                <adec:decorative xmlns:adec="http://schemas.microsoft.com/office/drawing/2017/decorative" val="1"/>
              </a:ext>
            </a:extLst>
          </p:cNvPr>
          <p:cNvGrpSpPr/>
          <p:nvPr/>
        </p:nvGrpSpPr>
        <p:grpSpPr>
          <a:xfrm>
            <a:off x="10262815" y="2940904"/>
            <a:ext cx="955532" cy="955532"/>
            <a:chOff x="7621433" y="5129745"/>
            <a:chExt cx="779710" cy="779710"/>
          </a:xfrm>
        </p:grpSpPr>
        <p:sp>
          <p:nvSpPr>
            <p:cNvPr id="6" name="Oval 5">
              <a:extLst>
                <a:ext uri="{FF2B5EF4-FFF2-40B4-BE49-F238E27FC236}">
                  <a16:creationId xmlns:a16="http://schemas.microsoft.com/office/drawing/2014/main" id="{B6E16346-249D-4D0A-AD88-1883F59E10C0}"/>
                </a:ext>
              </a:extLst>
            </p:cNvPr>
            <p:cNvSpPr/>
            <p:nvPr/>
          </p:nvSpPr>
          <p:spPr bwMode="auto">
            <a:xfrm>
              <a:off x="7621433" y="5129745"/>
              <a:ext cx="779710" cy="779710"/>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a:extLst>
                <a:ext uri="{FF2B5EF4-FFF2-40B4-BE49-F238E27FC236}">
                  <a16:creationId xmlns:a16="http://schemas.microsoft.com/office/drawing/2014/main" id="{A1C11126-52E5-4522-9637-EC7CBB77D65C}"/>
                </a:ext>
              </a:extLst>
            </p:cNvPr>
            <p:cNvGrpSpPr/>
            <p:nvPr/>
          </p:nvGrpSpPr>
          <p:grpSpPr>
            <a:xfrm>
              <a:off x="7804682" y="5319189"/>
              <a:ext cx="575989" cy="576618"/>
              <a:chOff x="9642143" y="3149916"/>
              <a:chExt cx="694583" cy="695341"/>
            </a:xfrm>
          </p:grpSpPr>
          <p:sp>
            <p:nvSpPr>
              <p:cNvPr id="8" name="Cylinder 7">
                <a:extLst>
                  <a:ext uri="{FF2B5EF4-FFF2-40B4-BE49-F238E27FC236}">
                    <a16:creationId xmlns:a16="http://schemas.microsoft.com/office/drawing/2014/main" id="{9089FBF4-4AFA-473F-A75A-F9AC1123DFFB}"/>
                  </a:ext>
                </a:extLst>
              </p:cNvPr>
              <p:cNvSpPr/>
              <p:nvPr/>
            </p:nvSpPr>
            <p:spPr bwMode="auto">
              <a:xfrm>
                <a:off x="9642143" y="3149916"/>
                <a:ext cx="368490" cy="439445"/>
              </a:xfrm>
              <a:prstGeom prst="can">
                <a:avLst/>
              </a:prstGeom>
              <a:solidFill>
                <a:schemeClr val="accent4">
                  <a:lumMod val="60000"/>
                  <a:lumOff val="40000"/>
                </a:schemeClr>
              </a:solidFill>
              <a:ln w="28575">
                <a:solidFill>
                  <a:schemeClr val="accent5">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9" name="Graphic 8" descr="Cloud with solid fill">
                <a:extLst>
                  <a:ext uri="{FF2B5EF4-FFF2-40B4-BE49-F238E27FC236}">
                    <a16:creationId xmlns:a16="http://schemas.microsoft.com/office/drawing/2014/main" id="{8522F9B9-0B5A-4A16-89FE-2A4EB6DCC8A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684539" y="3193070"/>
                <a:ext cx="652187" cy="652187"/>
              </a:xfrm>
              <a:prstGeom prst="rect">
                <a:avLst/>
              </a:prstGeom>
            </p:spPr>
          </p:pic>
        </p:grpSp>
      </p:grpSp>
    </p:spTree>
    <p:extLst>
      <p:ext uri="{BB962C8B-B14F-4D97-AF65-F5344CB8AC3E}">
        <p14:creationId xmlns:p14="http://schemas.microsoft.com/office/powerpoint/2010/main" val="1072897711"/>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16CAB9-1A81-4DA9-A5BA-9119CF1A8E59}"/>
              </a:ext>
              <a:ext uri="{C183D7F6-B498-43B3-948B-1728B52AA6E4}">
                <adec:decorative xmlns:adec="http://schemas.microsoft.com/office/drawing/2017/decorative" val="1"/>
              </a:ext>
            </a:extLst>
          </p:cNvPr>
          <p:cNvSpPr/>
          <p:nvPr/>
        </p:nvSpPr>
        <p:spPr bwMode="auto">
          <a:xfrm>
            <a:off x="328360" y="1976415"/>
            <a:ext cx="11575774" cy="4359965"/>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AD53E07-8E10-4BE6-AEFE-C70E0EE188FD}"/>
              </a:ext>
            </a:extLst>
          </p:cNvPr>
          <p:cNvSpPr>
            <a:spLocks noGrp="1"/>
          </p:cNvSpPr>
          <p:nvPr>
            <p:ph type="title"/>
          </p:nvPr>
        </p:nvSpPr>
        <p:spPr/>
        <p:txBody>
          <a:bodyPr/>
          <a:lstStyle/>
          <a:p>
            <a:r>
              <a:rPr lang="en-US" dirty="0"/>
              <a:t>Azure SQL</a:t>
            </a:r>
          </a:p>
        </p:txBody>
      </p:sp>
      <p:pic>
        <p:nvPicPr>
          <p:cNvPr id="8" name="Graphic 7" descr="SQL on Azure logo">
            <a:extLst>
              <a:ext uri="{FF2B5EF4-FFF2-40B4-BE49-F238E27FC236}">
                <a16:creationId xmlns:a16="http://schemas.microsoft.com/office/drawing/2014/main" id="{DA4BFAAC-33C8-4D1F-A972-E7FEB6336B3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3922" y="958094"/>
            <a:ext cx="1358834" cy="1358834"/>
          </a:xfrm>
          <a:prstGeom prst="rect">
            <a:avLst/>
          </a:prstGeom>
        </p:spPr>
      </p:pic>
      <p:pic>
        <p:nvPicPr>
          <p:cNvPr id="2" name="Picture 1">
            <a:extLst>
              <a:ext uri="{FF2B5EF4-FFF2-40B4-BE49-F238E27FC236}">
                <a16:creationId xmlns:a16="http://schemas.microsoft.com/office/drawing/2014/main" id="{2667E9DE-AAB2-4C66-B0D2-6EC60CB3A2C0}"/>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8201858" y="2239868"/>
            <a:ext cx="594027" cy="765380"/>
          </a:xfrm>
          <a:prstGeom prst="rect">
            <a:avLst/>
          </a:prstGeom>
        </p:spPr>
      </p:pic>
      <p:pic>
        <p:nvPicPr>
          <p:cNvPr id="3" name="Graphic 2">
            <a:extLst>
              <a:ext uri="{FF2B5EF4-FFF2-40B4-BE49-F238E27FC236}">
                <a16:creationId xmlns:a16="http://schemas.microsoft.com/office/drawing/2014/main" id="{32F427D3-638C-4417-B157-3366F4CE6168}"/>
              </a:ext>
              <a:ext uri="{C183D7F6-B498-43B3-948B-1728B52AA6E4}">
                <adec:decorative xmlns:adec="http://schemas.microsoft.com/office/drawing/2017/decorative" val="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266906" y="2248589"/>
            <a:ext cx="763674" cy="763674"/>
          </a:xfrm>
          <a:prstGeom prst="rect">
            <a:avLst/>
          </a:prstGeom>
        </p:spPr>
      </p:pic>
      <p:pic>
        <p:nvPicPr>
          <p:cNvPr id="5" name="Graphic 4">
            <a:extLst>
              <a:ext uri="{FF2B5EF4-FFF2-40B4-BE49-F238E27FC236}">
                <a16:creationId xmlns:a16="http://schemas.microsoft.com/office/drawing/2014/main" id="{8D1AF6EA-99FB-4D91-BA6E-990BDCDE04CD}"/>
              </a:ext>
              <a:ext uri="{C183D7F6-B498-43B3-948B-1728B52AA6E4}">
                <adec:decorative xmlns:adec="http://schemas.microsoft.com/office/drawing/2017/decorative" val="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83232" y="2239324"/>
            <a:ext cx="763674" cy="763674"/>
          </a:xfrm>
          <a:prstGeom prst="rect">
            <a:avLst/>
          </a:prstGeom>
        </p:spPr>
      </p:pic>
      <p:sp>
        <p:nvSpPr>
          <p:cNvPr id="7" name="TextBox 6">
            <a:extLst>
              <a:ext uri="{FF2B5EF4-FFF2-40B4-BE49-F238E27FC236}">
                <a16:creationId xmlns:a16="http://schemas.microsoft.com/office/drawing/2014/main" id="{2FDFFDBC-4900-4AF2-A671-9F032A0B4833}"/>
              </a:ext>
            </a:extLst>
          </p:cNvPr>
          <p:cNvSpPr txBox="1"/>
          <p:nvPr/>
        </p:nvSpPr>
        <p:spPr>
          <a:xfrm>
            <a:off x="1755252" y="1340084"/>
            <a:ext cx="7518084"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Family of SQL Server based cloud database services</a:t>
            </a:r>
          </a:p>
        </p:txBody>
      </p:sp>
      <p:sp>
        <p:nvSpPr>
          <p:cNvPr id="9" name="TextBox 8">
            <a:extLst>
              <a:ext uri="{FF2B5EF4-FFF2-40B4-BE49-F238E27FC236}">
                <a16:creationId xmlns:a16="http://schemas.microsoft.com/office/drawing/2014/main" id="{46B15648-1949-4870-BC2B-58C2DA18D3B8}"/>
              </a:ext>
            </a:extLst>
          </p:cNvPr>
          <p:cNvSpPr txBox="1"/>
          <p:nvPr/>
        </p:nvSpPr>
        <p:spPr>
          <a:xfrm>
            <a:off x="1135790" y="2263939"/>
            <a:ext cx="2961452"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SQL Server on Azure VMs</a:t>
            </a:r>
          </a:p>
        </p:txBody>
      </p:sp>
      <p:sp>
        <p:nvSpPr>
          <p:cNvPr id="22" name="TextBox 21">
            <a:extLst>
              <a:ext uri="{FF2B5EF4-FFF2-40B4-BE49-F238E27FC236}">
                <a16:creationId xmlns:a16="http://schemas.microsoft.com/office/drawing/2014/main" id="{C2476542-F14B-45AF-9215-8E1525F64C95}"/>
              </a:ext>
            </a:extLst>
          </p:cNvPr>
          <p:cNvSpPr txBox="1"/>
          <p:nvPr/>
        </p:nvSpPr>
        <p:spPr>
          <a:xfrm>
            <a:off x="694931" y="2967443"/>
            <a:ext cx="3389047" cy="2462213"/>
          </a:xfrm>
          <a:prstGeom prst="rect">
            <a:avLst/>
          </a:prstGeom>
          <a:noFill/>
        </p:spPr>
        <p:txBody>
          <a:bodyPr wrap="square">
            <a:spAutoFit/>
          </a:bodyPr>
          <a:lstStyle/>
          <a:p>
            <a:pPr marL="285750" indent="-285750">
              <a:buFont typeface="Arial" panose="020B0604020202020204" pitchFamily="34" charset="0"/>
              <a:buChar cha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Guaranteed compatibility to SQL Server on premises</a:t>
            </a:r>
          </a:p>
          <a:p>
            <a:pPr marL="285750" indent="-285750">
              <a:buFont typeface="Arial" panose="020B0604020202020204" pitchFamily="34" charset="0"/>
              <a:buChar cha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Customer manages everything – OS upgrades, software upgrades, backups, replication</a:t>
            </a:r>
          </a:p>
          <a:p>
            <a:pPr marL="285750" indent="-285750">
              <a:buFont typeface="Arial" panose="020B0604020202020204" pitchFamily="34" charset="0"/>
              <a:buChar cha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Pay for the server VM running costs and software licensing, not per database</a:t>
            </a:r>
          </a:p>
          <a:p>
            <a:pPr marL="285750" indent="-285750">
              <a:buFont typeface="Arial" panose="020B0604020202020204" pitchFamily="34" charset="0"/>
              <a:buChar char="•"/>
            </a:pPr>
            <a:r>
              <a:rPr lang="en-US" sz="1400" dirty="0">
                <a:gradFill>
                  <a:gsLst>
                    <a:gs pos="2917">
                      <a:srgbClr val="000000"/>
                    </a:gs>
                    <a:gs pos="30000">
                      <a:srgbClr val="000000"/>
                    </a:gs>
                  </a:gsLst>
                  <a:lin ang="5400000" scaled="0"/>
                </a:gradFill>
                <a:latin typeface="Segoe UI"/>
              </a:rPr>
              <a:t>Great for hybrid cloud or migrating complex on-premises database configurations</a:t>
            </a:r>
            <a:endParaRPr lang="en-US" sz="1400" dirty="0">
              <a:latin typeface="+mn-lt"/>
            </a:endParaRPr>
          </a:p>
        </p:txBody>
      </p:sp>
      <p:sp>
        <p:nvSpPr>
          <p:cNvPr id="17" name="TextBox 16">
            <a:extLst>
              <a:ext uri="{FF2B5EF4-FFF2-40B4-BE49-F238E27FC236}">
                <a16:creationId xmlns:a16="http://schemas.microsoft.com/office/drawing/2014/main" id="{6BC80838-4A6F-4978-B6EA-FA34414A9220}"/>
              </a:ext>
            </a:extLst>
          </p:cNvPr>
          <p:cNvSpPr txBox="1"/>
          <p:nvPr/>
        </p:nvSpPr>
        <p:spPr>
          <a:xfrm>
            <a:off x="4759851" y="2220936"/>
            <a:ext cx="3349507"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SQL Managed Instance</a:t>
            </a:r>
          </a:p>
        </p:txBody>
      </p:sp>
      <p:sp>
        <p:nvSpPr>
          <p:cNvPr id="26" name="TextBox 25">
            <a:extLst>
              <a:ext uri="{FF2B5EF4-FFF2-40B4-BE49-F238E27FC236}">
                <a16:creationId xmlns:a16="http://schemas.microsoft.com/office/drawing/2014/main" id="{F90E4F3A-5DB4-42F6-8F81-E9203C1B7CAF}"/>
              </a:ext>
            </a:extLst>
          </p:cNvPr>
          <p:cNvSpPr txBox="1"/>
          <p:nvPr/>
        </p:nvSpPr>
        <p:spPr>
          <a:xfrm>
            <a:off x="4514675" y="2985122"/>
            <a:ext cx="3531704" cy="2262158"/>
          </a:xfrm>
          <a:prstGeom prst="rect">
            <a:avLst/>
          </a:prstGeom>
          <a:noFill/>
        </p:spPr>
        <p:txBody>
          <a:bodyPr wrap="square">
            <a:spAutoFit/>
          </a:bodyPr>
          <a:lstStyle/>
          <a:p>
            <a:pPr marL="342900" indent="-342900">
              <a:lnSpc>
                <a:spcPct val="90000"/>
              </a:lnSpc>
              <a:spcAft>
                <a:spcPts val="600"/>
              </a:spcAft>
              <a:buFont typeface="Arial" panose="020B0604020202020204" pitchFamily="34" charset="0"/>
              <a:buChar char="•"/>
              <a:defRPr/>
            </a:pPr>
            <a:r>
              <a:rPr lang="en-US" sz="1400" dirty="0">
                <a:solidFill>
                  <a:srgbClr val="171717"/>
                </a:solidFill>
                <a:latin typeface="Segoe UI" panose="020B0502040204020203" pitchFamily="34" charset="0"/>
              </a:rPr>
              <a:t>Near 100% compatibility with SQL Server on-premises</a:t>
            </a:r>
          </a:p>
          <a:p>
            <a:pPr marL="342900" indent="-342900">
              <a:lnSpc>
                <a:spcPct val="90000"/>
              </a:lnSpc>
              <a:spcAft>
                <a:spcPts val="600"/>
              </a:spcAft>
              <a:buFont typeface="Arial" panose="020B0604020202020204" pitchFamily="34" charset="0"/>
              <a:buChar char="•"/>
              <a:defRPr/>
            </a:pPr>
            <a:r>
              <a:rPr lang="en-US" sz="1400" dirty="0">
                <a:solidFill>
                  <a:srgbClr val="171717"/>
                </a:solidFill>
                <a:latin typeface="Segoe UI" panose="020B0502040204020203" pitchFamily="34" charset="0"/>
              </a:rPr>
              <a:t>Automatic backups, software patching, database monitoring, and other maintenance tasks</a:t>
            </a:r>
          </a:p>
          <a:p>
            <a:pPr marL="342900" indent="-342900">
              <a:lnSpc>
                <a:spcPct val="90000"/>
              </a:lnSpc>
              <a:spcAft>
                <a:spcPts val="600"/>
              </a:spcAft>
              <a:buFont typeface="Arial" panose="020B0604020202020204" pitchFamily="34" charset="0"/>
              <a:buChar char="•"/>
              <a:defRPr/>
            </a:pPr>
            <a:r>
              <a:rPr lang="en-US" sz="1400" dirty="0">
                <a:solidFill>
                  <a:srgbClr val="171717"/>
                </a:solidFill>
                <a:latin typeface="Segoe UI" panose="020B0502040204020203" pitchFamily="34" charset="0"/>
              </a:rPr>
              <a:t>Use a single instance with multiple databases, or multiple instances in a pool with shared resources</a:t>
            </a:r>
          </a:p>
          <a:p>
            <a:pPr marL="342900" indent="-342900">
              <a:lnSpc>
                <a:spcPct val="90000"/>
              </a:lnSpc>
              <a:spcAft>
                <a:spcPts val="600"/>
              </a:spcAft>
              <a:buFont typeface="Arial" panose="020B0604020202020204" pitchFamily="34" charset="0"/>
              <a:buChar char="•"/>
              <a:defRPr/>
            </a:pPr>
            <a:r>
              <a:rPr lang="en-US" sz="1400" dirty="0">
                <a:solidFill>
                  <a:srgbClr val="171717"/>
                </a:solidFill>
                <a:latin typeface="Segoe UI" panose="020B0502040204020203" pitchFamily="34" charset="0"/>
              </a:rPr>
              <a:t>Great for migrating most on-premises databases to the cloud</a:t>
            </a:r>
            <a:endParaRPr lang="en-US" sz="1400" dirty="0">
              <a:gradFill>
                <a:gsLst>
                  <a:gs pos="2917">
                    <a:srgbClr val="000000"/>
                  </a:gs>
                  <a:gs pos="30000">
                    <a:srgbClr val="000000"/>
                  </a:gs>
                </a:gsLst>
                <a:lin ang="5400000" scaled="0"/>
              </a:gradFill>
            </a:endParaRPr>
          </a:p>
        </p:txBody>
      </p:sp>
      <p:sp>
        <p:nvSpPr>
          <p:cNvPr id="18" name="TextBox 17">
            <a:extLst>
              <a:ext uri="{FF2B5EF4-FFF2-40B4-BE49-F238E27FC236}">
                <a16:creationId xmlns:a16="http://schemas.microsoft.com/office/drawing/2014/main" id="{2CB64608-48AA-42CB-BB40-6D0395184FB5}"/>
              </a:ext>
            </a:extLst>
          </p:cNvPr>
          <p:cNvSpPr txBox="1"/>
          <p:nvPr/>
        </p:nvSpPr>
        <p:spPr>
          <a:xfrm>
            <a:off x="8760970" y="2227693"/>
            <a:ext cx="2424766"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SQL Database</a:t>
            </a:r>
          </a:p>
        </p:txBody>
      </p:sp>
      <p:sp>
        <p:nvSpPr>
          <p:cNvPr id="25" name="TextBox 24">
            <a:extLst>
              <a:ext uri="{FF2B5EF4-FFF2-40B4-BE49-F238E27FC236}">
                <a16:creationId xmlns:a16="http://schemas.microsoft.com/office/drawing/2014/main" id="{4DFC0249-9706-4672-97DF-7D0600CAADDA}"/>
              </a:ext>
            </a:extLst>
          </p:cNvPr>
          <p:cNvSpPr txBox="1"/>
          <p:nvPr/>
        </p:nvSpPr>
        <p:spPr>
          <a:xfrm>
            <a:off x="8417440" y="2967443"/>
            <a:ext cx="3389047" cy="2262158"/>
          </a:xfrm>
          <a:prstGeom prst="rect">
            <a:avLst/>
          </a:prstGeom>
          <a:noFill/>
        </p:spPr>
        <p:txBody>
          <a:bodyPr wrap="square">
            <a:spAutoFit/>
          </a:bodyPr>
          <a:lstStyle/>
          <a:p>
            <a:pPr marL="342900" indent="-342900">
              <a:lnSpc>
                <a:spcPct val="90000"/>
              </a:lnSpc>
              <a:spcAft>
                <a:spcPts val="600"/>
              </a:spcAft>
              <a:buFont typeface="Arial" panose="020B0604020202020204" pitchFamily="34" charset="0"/>
              <a:buChar char="•"/>
              <a:defRPr/>
            </a:pPr>
            <a:r>
              <a:rPr lang="en-US" sz="1400" dirty="0">
                <a:gradFill>
                  <a:gsLst>
                    <a:gs pos="2917">
                      <a:srgbClr val="000000"/>
                    </a:gs>
                    <a:gs pos="30000">
                      <a:srgbClr val="000000"/>
                    </a:gs>
                  </a:gsLst>
                  <a:lin ang="5400000" scaled="0"/>
                </a:gradFill>
              </a:rPr>
              <a:t>Core database functionality compatibility with SQL Server</a:t>
            </a:r>
          </a:p>
          <a:p>
            <a:pPr marL="342900" marR="0" lvl="0" indent="-34290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Automatic backups, software patching, database monitoring, and other maintenance tasks</a:t>
            </a:r>
            <a:endPar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a:p>
            <a:pPr marL="342900" indent="-342900">
              <a:lnSpc>
                <a:spcPct val="90000"/>
              </a:lnSpc>
              <a:spcAft>
                <a:spcPts val="600"/>
              </a:spcAft>
              <a:buFont typeface="Arial" panose="020B0604020202020204" pitchFamily="34" charset="0"/>
              <a:buChar char="•"/>
              <a:defRPr/>
            </a:pPr>
            <a:r>
              <a:rPr lang="en-US" sz="1400" i="1" dirty="0">
                <a:gradFill>
                  <a:gsLst>
                    <a:gs pos="2917">
                      <a:srgbClr val="000000"/>
                    </a:gs>
                    <a:gs pos="30000">
                      <a:srgbClr val="000000"/>
                    </a:gs>
                  </a:gsLst>
                  <a:lin ang="5400000" scaled="0"/>
                </a:gradFill>
              </a:rPr>
              <a:t>Single database </a:t>
            </a:r>
            <a:r>
              <a:rPr lang="en-US" sz="1400" dirty="0">
                <a:gradFill>
                  <a:gsLst>
                    <a:gs pos="2917">
                      <a:srgbClr val="000000"/>
                    </a:gs>
                    <a:gs pos="30000">
                      <a:srgbClr val="000000"/>
                    </a:gs>
                  </a:gsLst>
                  <a:lin ang="5400000" scaled="0"/>
                </a:gradFill>
              </a:rPr>
              <a:t>or </a:t>
            </a:r>
            <a:r>
              <a:rPr lang="en-US" sz="1400" i="1" dirty="0">
                <a:gradFill>
                  <a:gsLst>
                    <a:gs pos="2917">
                      <a:srgbClr val="000000"/>
                    </a:gs>
                    <a:gs pos="30000">
                      <a:srgbClr val="000000"/>
                    </a:gs>
                  </a:gsLst>
                  <a:lin ang="5400000" scaled="0"/>
                </a:gradFill>
              </a:rPr>
              <a:t>elastic pool</a:t>
            </a:r>
            <a:r>
              <a:rPr lang="en-US" sz="1400" dirty="0">
                <a:gradFill>
                  <a:gsLst>
                    <a:gs pos="2917">
                      <a:srgbClr val="000000"/>
                    </a:gs>
                    <a:gs pos="30000">
                      <a:srgbClr val="000000"/>
                    </a:gs>
                  </a:gsLst>
                  <a:lin ang="5400000" scaled="0"/>
                </a:gradFill>
              </a:rPr>
              <a:t> to dynamically share resources across multiple databases</a:t>
            </a:r>
          </a:p>
          <a:p>
            <a:pPr marL="342900" indent="-342900">
              <a:lnSpc>
                <a:spcPct val="90000"/>
              </a:lnSpc>
              <a:spcAft>
                <a:spcPts val="600"/>
              </a:spcAft>
              <a:buFont typeface="Arial" panose="020B0604020202020204" pitchFamily="34" charset="0"/>
              <a:buChar char="•"/>
              <a:defRPr/>
            </a:pPr>
            <a:r>
              <a:rPr lang="en-US" sz="1400" dirty="0">
                <a:gradFill>
                  <a:gsLst>
                    <a:gs pos="2917">
                      <a:srgbClr val="000000"/>
                    </a:gs>
                    <a:gs pos="30000">
                      <a:srgbClr val="000000"/>
                    </a:gs>
                  </a:gsLst>
                  <a:lin ang="5400000" scaled="0"/>
                </a:gradFill>
              </a:rPr>
              <a:t>Great for new, cloud-based applications</a:t>
            </a:r>
            <a:endParaRPr lang="en-US" sz="1400" dirty="0"/>
          </a:p>
        </p:txBody>
      </p:sp>
      <p:sp>
        <p:nvSpPr>
          <p:cNvPr id="11" name="Rectangle 10">
            <a:extLst>
              <a:ext uri="{FF2B5EF4-FFF2-40B4-BE49-F238E27FC236}">
                <a16:creationId xmlns:a16="http://schemas.microsoft.com/office/drawing/2014/main" id="{A63E2344-957B-4B31-8607-C43E6B92B652}"/>
              </a:ext>
              <a:ext uri="{C183D7F6-B498-43B3-948B-1728B52AA6E4}">
                <adec:decorative xmlns:adec="http://schemas.microsoft.com/office/drawing/2017/decorative" val="1"/>
              </a:ext>
            </a:extLst>
          </p:cNvPr>
          <p:cNvSpPr/>
          <p:nvPr/>
        </p:nvSpPr>
        <p:spPr bwMode="auto">
          <a:xfrm>
            <a:off x="418644" y="2236561"/>
            <a:ext cx="3688649" cy="3281355"/>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DE112832-EA95-4C36-9E5D-40287CEC478B}"/>
              </a:ext>
              <a:ext uri="{C183D7F6-B498-43B3-948B-1728B52AA6E4}">
                <adec:decorative xmlns:adec="http://schemas.microsoft.com/office/drawing/2017/decorative" val="1"/>
              </a:ext>
            </a:extLst>
          </p:cNvPr>
          <p:cNvSpPr/>
          <p:nvPr/>
        </p:nvSpPr>
        <p:spPr bwMode="auto">
          <a:xfrm>
            <a:off x="4214512" y="2239324"/>
            <a:ext cx="3787628" cy="3278592"/>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C71B8E59-7816-4DEB-A9D6-AFEA93AB46E8}"/>
              </a:ext>
              <a:ext uri="{C183D7F6-B498-43B3-948B-1728B52AA6E4}">
                <adec:decorative xmlns:adec="http://schemas.microsoft.com/office/drawing/2017/decorative" val="1"/>
              </a:ext>
            </a:extLst>
          </p:cNvPr>
          <p:cNvSpPr/>
          <p:nvPr/>
        </p:nvSpPr>
        <p:spPr bwMode="auto">
          <a:xfrm>
            <a:off x="8119410" y="2227693"/>
            <a:ext cx="3653946" cy="3290223"/>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73C2248E-8C44-499F-8A85-B11D700CBC49}"/>
              </a:ext>
            </a:extLst>
          </p:cNvPr>
          <p:cNvSpPr/>
          <p:nvPr/>
        </p:nvSpPr>
        <p:spPr bwMode="auto">
          <a:xfrm>
            <a:off x="1377831" y="5370069"/>
            <a:ext cx="1630017" cy="2565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a:gradFill>
                  <a:gsLst>
                    <a:gs pos="0">
                      <a:srgbClr val="FFFFFF"/>
                    </a:gs>
                    <a:gs pos="100000">
                      <a:srgbClr val="FFFFFF"/>
                    </a:gs>
                  </a:gsLst>
                  <a:lin ang="5400000" scaled="0"/>
                </a:gradFill>
                <a:ea typeface="Segoe UI" pitchFamily="34" charset="0"/>
                <a:cs typeface="Segoe UI" pitchFamily="34" charset="0"/>
              </a:rPr>
              <a:t>IaaS</a:t>
            </a:r>
          </a:p>
        </p:txBody>
      </p:sp>
      <p:sp>
        <p:nvSpPr>
          <p:cNvPr id="24" name="Rectangle 23">
            <a:extLst>
              <a:ext uri="{FF2B5EF4-FFF2-40B4-BE49-F238E27FC236}">
                <a16:creationId xmlns:a16="http://schemas.microsoft.com/office/drawing/2014/main" id="{508CC86D-2AA8-4293-B3FB-5409B521AE30}"/>
              </a:ext>
            </a:extLst>
          </p:cNvPr>
          <p:cNvSpPr/>
          <p:nvPr/>
        </p:nvSpPr>
        <p:spPr bwMode="auto">
          <a:xfrm>
            <a:off x="4739080" y="5363572"/>
            <a:ext cx="6614598" cy="25657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200" b="1" dirty="0">
                <a:gradFill>
                  <a:gsLst>
                    <a:gs pos="0">
                      <a:srgbClr val="FFFFFF"/>
                    </a:gs>
                    <a:gs pos="100000">
                      <a:srgbClr val="FFFFFF"/>
                    </a:gs>
                  </a:gsLst>
                  <a:lin ang="5400000" scaled="0"/>
                </a:gradFill>
                <a:ea typeface="Segoe UI" pitchFamily="34" charset="0"/>
                <a:cs typeface="Segoe UI" pitchFamily="34" charset="0"/>
              </a:rPr>
              <a:t>PaaS</a:t>
            </a:r>
          </a:p>
        </p:txBody>
      </p:sp>
    </p:spTree>
    <p:extLst>
      <p:ext uri="{BB962C8B-B14F-4D97-AF65-F5344CB8AC3E}">
        <p14:creationId xmlns:p14="http://schemas.microsoft.com/office/powerpoint/2010/main" val="390254879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C1590-1F81-4E7A-A19F-B69F5B8A81E6}"/>
              </a:ext>
            </a:extLst>
          </p:cNvPr>
          <p:cNvSpPr>
            <a:spLocks noGrp="1"/>
          </p:cNvSpPr>
          <p:nvPr>
            <p:ph type="title"/>
          </p:nvPr>
        </p:nvSpPr>
        <p:spPr/>
        <p:txBody>
          <a:bodyPr/>
          <a:lstStyle/>
          <a:p>
            <a:r>
              <a:rPr lang="en-US" sz="2400" dirty="0"/>
              <a:t>1: </a:t>
            </a:r>
            <a:r>
              <a:rPr lang="en-US" sz="2400" dirty="0">
                <a:latin typeface="+mn-lt"/>
              </a:rPr>
              <a:t>Core data concepts</a:t>
            </a:r>
            <a:endParaRPr lang="en-US" sz="2400" dirty="0"/>
          </a:p>
        </p:txBody>
      </p:sp>
      <p:grpSp>
        <p:nvGrpSpPr>
          <p:cNvPr id="4" name="Group 3">
            <a:extLst>
              <a:ext uri="{FF2B5EF4-FFF2-40B4-BE49-F238E27FC236}">
                <a16:creationId xmlns:a16="http://schemas.microsoft.com/office/drawing/2014/main" id="{373348FF-CED3-4390-BA03-9D2A607FADBC}"/>
              </a:ext>
              <a:ext uri="{C183D7F6-B498-43B3-948B-1728B52AA6E4}">
                <adec:decorative xmlns:adec="http://schemas.microsoft.com/office/drawing/2017/decorative" val="1"/>
              </a:ext>
            </a:extLst>
          </p:cNvPr>
          <p:cNvGrpSpPr>
            <a:grpSpLocks/>
          </p:cNvGrpSpPr>
          <p:nvPr/>
        </p:nvGrpSpPr>
        <p:grpSpPr>
          <a:xfrm>
            <a:off x="10269284" y="2907886"/>
            <a:ext cx="1021568" cy="1021568"/>
            <a:chOff x="3154173" y="1401448"/>
            <a:chExt cx="629904" cy="629904"/>
          </a:xfrm>
        </p:grpSpPr>
        <p:sp>
          <p:nvSpPr>
            <p:cNvPr id="5" name="Oval 4">
              <a:extLst>
                <a:ext uri="{FF2B5EF4-FFF2-40B4-BE49-F238E27FC236}">
                  <a16:creationId xmlns:a16="http://schemas.microsoft.com/office/drawing/2014/main" id="{EAE2663B-BB40-47A6-855C-3E1B0A5897DB}"/>
                </a:ext>
              </a:extLst>
            </p:cNvPr>
            <p:cNvSpPr>
              <a:spLocks/>
            </p:cNvSpPr>
            <p:nvPr/>
          </p:nvSpPr>
          <p:spPr bwMode="auto">
            <a:xfrm>
              <a:off x="3154173" y="1401448"/>
              <a:ext cx="629904" cy="629904"/>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6" name="Cylinder 5">
              <a:extLst>
                <a:ext uri="{FF2B5EF4-FFF2-40B4-BE49-F238E27FC236}">
                  <a16:creationId xmlns:a16="http://schemas.microsoft.com/office/drawing/2014/main" id="{880BD287-50AE-4AF9-9012-50FCA172A55A}"/>
                </a:ext>
              </a:extLst>
            </p:cNvPr>
            <p:cNvSpPr>
              <a:spLocks/>
            </p:cNvSpPr>
            <p:nvPr/>
          </p:nvSpPr>
          <p:spPr bwMode="auto">
            <a:xfrm>
              <a:off x="3347016" y="1574412"/>
              <a:ext cx="244218" cy="283975"/>
            </a:xfrm>
            <a:prstGeom prst="can">
              <a:avLst/>
            </a:prstGeom>
            <a:solidFill>
              <a:schemeClr val="accent5">
                <a:lumMod val="20000"/>
                <a:lumOff val="80000"/>
              </a:schemeClr>
            </a:solidFill>
            <a:ln w="19050">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grpSp>
    </p:spTree>
    <p:extLst>
      <p:ext uri="{BB962C8B-B14F-4D97-AF65-F5344CB8AC3E}">
        <p14:creationId xmlns:p14="http://schemas.microsoft.com/office/powerpoint/2010/main" val="1002022008"/>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D4C2597-4626-4D1A-B86F-B4BADB5B0BAD}"/>
              </a:ext>
            </a:extLst>
          </p:cNvPr>
          <p:cNvSpPr>
            <a:spLocks noGrp="1"/>
          </p:cNvSpPr>
          <p:nvPr>
            <p:ph type="title"/>
          </p:nvPr>
        </p:nvSpPr>
        <p:spPr/>
        <p:txBody>
          <a:bodyPr/>
          <a:lstStyle/>
          <a:p>
            <a:r>
              <a:rPr lang="en-US">
                <a:latin typeface="Segoe Sans Display Semibold" pitchFamily="2" charset="0"/>
                <a:cs typeface="Segoe Sans Display Semibold" pitchFamily="2" charset="0"/>
              </a:rPr>
              <a:t>Managed solutions that do more for you</a:t>
            </a:r>
          </a:p>
        </p:txBody>
      </p:sp>
      <p:sp>
        <p:nvSpPr>
          <p:cNvPr id="85" name="TextBox 84">
            <a:extLst>
              <a:ext uri="{FF2B5EF4-FFF2-40B4-BE49-F238E27FC236}">
                <a16:creationId xmlns:a16="http://schemas.microsoft.com/office/drawing/2014/main" id="{C9C30A98-4F36-4F46-BBB6-AEBC5391EF1A}"/>
              </a:ext>
            </a:extLst>
          </p:cNvPr>
          <p:cNvSpPr txBox="1"/>
          <p:nvPr/>
        </p:nvSpPr>
        <p:spPr>
          <a:xfrm>
            <a:off x="10344538" y="2978047"/>
            <a:ext cx="1695062" cy="46166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75757A"/>
              </a:solidFill>
              <a:effectLst/>
              <a:uLnTx/>
              <a:uFillTx/>
              <a:latin typeface="Segoe UI Semibold"/>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solidFill>
                  <a:srgbClr val="75757A"/>
                </a:solidFill>
                <a:effectLst/>
                <a:uLnTx/>
                <a:uFillTx/>
                <a:latin typeface="Segoe UI" panose="020B0502040204020203" pitchFamily="34" charset="0"/>
                <a:ea typeface="+mn-ea"/>
                <a:cs typeface="Segoe UI" panose="020B0502040204020203" pitchFamily="34" charset="0"/>
              </a:rPr>
              <a:t>*in connected scenario</a:t>
            </a:r>
          </a:p>
        </p:txBody>
      </p:sp>
      <p:sp>
        <p:nvSpPr>
          <p:cNvPr id="104" name="TextBox 103">
            <a:extLst>
              <a:ext uri="{FF2B5EF4-FFF2-40B4-BE49-F238E27FC236}">
                <a16:creationId xmlns:a16="http://schemas.microsoft.com/office/drawing/2014/main" id="{809CEFBF-A712-B749-BDDC-D9ADE627BAC3}"/>
              </a:ext>
              <a:ext uri="{C183D7F6-B498-43B3-948B-1728B52AA6E4}">
                <adec:decorative xmlns:adec="http://schemas.microsoft.com/office/drawing/2017/decorative" val="1"/>
              </a:ext>
            </a:extLst>
          </p:cNvPr>
          <p:cNvSpPr txBox="1"/>
          <p:nvPr/>
        </p:nvSpPr>
        <p:spPr>
          <a:xfrm>
            <a:off x="10392697" y="1937490"/>
            <a:ext cx="359245" cy="324344"/>
          </a:xfrm>
          <a:prstGeom prst="roundRect">
            <a:avLst/>
          </a:prstGeom>
          <a:solidFill>
            <a:schemeClr val="accent1"/>
          </a:solidFill>
          <a:ln>
            <a:noFill/>
          </a:ln>
        </p:spPr>
        <p:txBody>
          <a:bodyPr wrap="square" lIns="91440" tIns="73152" rIns="91440" bIns="73152" rtlCol="0" anchor="ctr" anchorCtr="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1050" b="0" i="0" u="none" strike="noStrike" kern="1200" cap="none" spc="0" normalizeH="0" baseline="0" noProof="0">
              <a:ln>
                <a:noFill/>
              </a:ln>
              <a:solidFill>
                <a:srgbClr val="FFFFFF"/>
              </a:solidFill>
              <a:effectLst/>
              <a:uLnTx/>
              <a:uFillTx/>
              <a:latin typeface="Segoe UI"/>
              <a:ea typeface="+mn-ea"/>
              <a:cs typeface="+mn-cs"/>
            </a:endParaRPr>
          </a:p>
        </p:txBody>
      </p:sp>
      <p:sp>
        <p:nvSpPr>
          <p:cNvPr id="68" name="TextBox 67">
            <a:extLst>
              <a:ext uri="{FF2B5EF4-FFF2-40B4-BE49-F238E27FC236}">
                <a16:creationId xmlns:a16="http://schemas.microsoft.com/office/drawing/2014/main" id="{3110DC9F-EEAE-4A91-99F6-144529238F4E}"/>
              </a:ext>
            </a:extLst>
          </p:cNvPr>
          <p:cNvSpPr txBox="1"/>
          <p:nvPr/>
        </p:nvSpPr>
        <p:spPr>
          <a:xfrm>
            <a:off x="10743562" y="1873487"/>
            <a:ext cx="1333565" cy="397032"/>
          </a:xfrm>
          <a:prstGeom prst="rect">
            <a:avLst/>
          </a:prstGeom>
          <a:noFill/>
          <a:ln>
            <a:noFill/>
          </a:ln>
        </p:spPr>
        <p:txBody>
          <a:bodyPr wrap="square" lIns="91440" tIns="73152" rIns="91440" bIns="73152" rtlCol="0" anchor="ctr" anchorCtr="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75757A"/>
                </a:solidFill>
                <a:effectLst/>
                <a:uLnTx/>
                <a:uFillTx/>
                <a:latin typeface="Segoe UI Semibold"/>
                <a:ea typeface="+mn-ea"/>
                <a:cs typeface="+mn-cs"/>
              </a:rPr>
              <a:t>Managed by customer</a:t>
            </a:r>
          </a:p>
        </p:txBody>
      </p:sp>
      <p:sp>
        <p:nvSpPr>
          <p:cNvPr id="105" name="TextBox 104">
            <a:extLst>
              <a:ext uri="{FF2B5EF4-FFF2-40B4-BE49-F238E27FC236}">
                <a16:creationId xmlns:a16="http://schemas.microsoft.com/office/drawing/2014/main" id="{013C9E8C-3841-6344-92DD-574320C2CFDA}"/>
              </a:ext>
              <a:ext uri="{C183D7F6-B498-43B3-948B-1728B52AA6E4}">
                <adec:decorative xmlns:adec="http://schemas.microsoft.com/office/drawing/2017/decorative" val="1"/>
              </a:ext>
            </a:extLst>
          </p:cNvPr>
          <p:cNvSpPr txBox="1"/>
          <p:nvPr/>
        </p:nvSpPr>
        <p:spPr>
          <a:xfrm>
            <a:off x="10392697" y="2329898"/>
            <a:ext cx="359245" cy="324344"/>
          </a:xfrm>
          <a:prstGeom prst="roundRect">
            <a:avLst/>
          </a:prstGeom>
          <a:solidFill>
            <a:srgbClr val="8DC8E8"/>
          </a:solidFill>
          <a:ln>
            <a:noFill/>
          </a:ln>
        </p:spPr>
        <p:txBody>
          <a:bodyPr wrap="square" lIns="91440" tIns="73152" rIns="91440" bIns="73152" rtlCol="0" anchor="ctr" anchorCtr="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1050" b="0" i="0" u="none" strike="noStrike" kern="1200" cap="none" spc="0" normalizeH="0" baseline="0" noProof="0">
              <a:ln>
                <a:noFill/>
              </a:ln>
              <a:solidFill>
                <a:srgbClr val="FFFFFF"/>
              </a:solidFill>
              <a:effectLst/>
              <a:uLnTx/>
              <a:uFillTx/>
              <a:latin typeface="Segoe UI"/>
              <a:ea typeface="+mn-ea"/>
              <a:cs typeface="+mn-cs"/>
            </a:endParaRPr>
          </a:p>
        </p:txBody>
      </p:sp>
      <p:sp>
        <p:nvSpPr>
          <p:cNvPr id="67" name="TextBox 66">
            <a:extLst>
              <a:ext uri="{FF2B5EF4-FFF2-40B4-BE49-F238E27FC236}">
                <a16:creationId xmlns:a16="http://schemas.microsoft.com/office/drawing/2014/main" id="{BF8802FA-E6F0-4B2D-B94B-287256427715}"/>
              </a:ext>
            </a:extLst>
          </p:cNvPr>
          <p:cNvSpPr txBox="1"/>
          <p:nvPr/>
        </p:nvSpPr>
        <p:spPr>
          <a:xfrm>
            <a:off x="10752261" y="2293554"/>
            <a:ext cx="1333565" cy="397032"/>
          </a:xfrm>
          <a:prstGeom prst="rect">
            <a:avLst/>
          </a:prstGeom>
          <a:noFill/>
          <a:ln>
            <a:noFill/>
          </a:ln>
        </p:spPr>
        <p:txBody>
          <a:bodyPr wrap="square" lIns="91440" tIns="73152" rIns="91440" bIns="73152" rtlCol="0" anchor="ctr" anchorCtr="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75757A"/>
                </a:solidFill>
                <a:effectLst/>
                <a:uLnTx/>
                <a:uFillTx/>
                <a:latin typeface="Segoe UI Semibold"/>
                <a:ea typeface="+mn-ea"/>
                <a:cs typeface="+mn-cs"/>
              </a:rPr>
              <a:t>Managed by Microsoft</a:t>
            </a:r>
          </a:p>
        </p:txBody>
      </p:sp>
      <p:sp>
        <p:nvSpPr>
          <p:cNvPr id="106" name="TextBox 105">
            <a:extLst>
              <a:ext uri="{FF2B5EF4-FFF2-40B4-BE49-F238E27FC236}">
                <a16:creationId xmlns:a16="http://schemas.microsoft.com/office/drawing/2014/main" id="{C3FEAC72-3C99-1344-85D6-AF8D072A105D}"/>
              </a:ext>
              <a:ext uri="{C183D7F6-B498-43B3-948B-1728B52AA6E4}">
                <adec:decorative xmlns:adec="http://schemas.microsoft.com/office/drawing/2017/decorative" val="1"/>
              </a:ext>
            </a:extLst>
          </p:cNvPr>
          <p:cNvSpPr txBox="1"/>
          <p:nvPr/>
        </p:nvSpPr>
        <p:spPr>
          <a:xfrm>
            <a:off x="10392697" y="2713220"/>
            <a:ext cx="359245" cy="324344"/>
          </a:xfrm>
          <a:prstGeom prst="roundRect">
            <a:avLst/>
          </a:prstGeom>
          <a:solidFill>
            <a:schemeClr val="bg1"/>
          </a:solidFill>
          <a:ln>
            <a:noFill/>
          </a:ln>
        </p:spPr>
        <p:txBody>
          <a:bodyPr wrap="square" lIns="91440" tIns="73152" rIns="91440" bIns="73152" rtlCol="0" anchor="ctr" anchorCtr="0">
            <a:spAutoFit/>
          </a:bodyPr>
          <a:lstStyle/>
          <a:p>
            <a:pPr marL="0" marR="0" lvl="0" indent="0" algn="ctr" defTabSz="914400" rtl="0" eaLnBrk="1" fontAlgn="auto" latinLnBrk="0" hangingPunct="1">
              <a:lnSpc>
                <a:spcPct val="90000"/>
              </a:lnSpc>
              <a:spcBef>
                <a:spcPts val="0"/>
              </a:spcBef>
              <a:spcAft>
                <a:spcPts val="600"/>
              </a:spcAft>
              <a:buClrTx/>
              <a:buSzTx/>
              <a:buFontTx/>
              <a:buNone/>
              <a:tabLst/>
              <a:defRPr/>
            </a:pPr>
            <a:endParaRPr kumimoji="0" lang="en-US" sz="1050" b="0" i="0" u="none" strike="noStrike" kern="1200" cap="none" spc="0" normalizeH="0" baseline="0" noProof="0">
              <a:ln>
                <a:noFill/>
              </a:ln>
              <a:solidFill>
                <a:srgbClr val="FFFFFF"/>
              </a:solidFill>
              <a:effectLst/>
              <a:uLnTx/>
              <a:uFillTx/>
              <a:latin typeface="Segoe UI"/>
              <a:ea typeface="+mn-ea"/>
              <a:cs typeface="+mn-cs"/>
            </a:endParaRPr>
          </a:p>
        </p:txBody>
      </p:sp>
      <p:sp>
        <p:nvSpPr>
          <p:cNvPr id="69" name="TextBox 68">
            <a:extLst>
              <a:ext uri="{FF2B5EF4-FFF2-40B4-BE49-F238E27FC236}">
                <a16:creationId xmlns:a16="http://schemas.microsoft.com/office/drawing/2014/main" id="{027F2023-2281-4ACD-81FA-9AF3C1AC8040}"/>
              </a:ext>
            </a:extLst>
          </p:cNvPr>
          <p:cNvSpPr txBox="1"/>
          <p:nvPr/>
        </p:nvSpPr>
        <p:spPr>
          <a:xfrm>
            <a:off x="10743562" y="2676876"/>
            <a:ext cx="1333565" cy="397032"/>
          </a:xfrm>
          <a:prstGeom prst="rect">
            <a:avLst/>
          </a:prstGeom>
          <a:noFill/>
          <a:ln>
            <a:noFill/>
          </a:ln>
        </p:spPr>
        <p:txBody>
          <a:bodyPr wrap="square" lIns="91440" tIns="73152" rIns="91440" bIns="73152" rtlCol="0" anchor="ctr" anchorCtr="0">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900" b="0" i="0" u="none" strike="noStrike" kern="1200" cap="none" spc="0" normalizeH="0" baseline="0" noProof="0">
                <a:ln>
                  <a:noFill/>
                </a:ln>
                <a:solidFill>
                  <a:srgbClr val="75757A"/>
                </a:solidFill>
                <a:effectLst/>
                <a:uLnTx/>
                <a:uFillTx/>
                <a:latin typeface="Segoe UI Semibold"/>
                <a:ea typeface="+mn-ea"/>
                <a:cs typeface="+mn-cs"/>
              </a:rPr>
              <a:t>Machine learning capability</a:t>
            </a:r>
          </a:p>
        </p:txBody>
      </p:sp>
      <p:pic>
        <p:nvPicPr>
          <p:cNvPr id="70" name="Graphic 69" descr="SQL Server on Azure VMs icon">
            <a:extLst>
              <a:ext uri="{FF2B5EF4-FFF2-40B4-BE49-F238E27FC236}">
                <a16:creationId xmlns:a16="http://schemas.microsoft.com/office/drawing/2014/main" id="{40CB541E-E489-4A65-8D59-242F38269F0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13670" y="1386683"/>
            <a:ext cx="402336" cy="402336"/>
          </a:xfrm>
          <a:prstGeom prst="rect">
            <a:avLst/>
          </a:prstGeom>
        </p:spPr>
      </p:pic>
      <p:sp>
        <p:nvSpPr>
          <p:cNvPr id="98" name="Rectangle 97">
            <a:extLst>
              <a:ext uri="{FF2B5EF4-FFF2-40B4-BE49-F238E27FC236}">
                <a16:creationId xmlns:a16="http://schemas.microsoft.com/office/drawing/2014/main" id="{B165CA1F-4037-0C44-9386-DC0ADD765A7B}"/>
              </a:ext>
            </a:extLst>
          </p:cNvPr>
          <p:cNvSpPr/>
          <p:nvPr/>
        </p:nvSpPr>
        <p:spPr>
          <a:xfrm>
            <a:off x="1116005" y="1359036"/>
            <a:ext cx="1641457"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102" normalizeH="0" baseline="0" noProof="0">
                <a:ln w="3175">
                  <a:noFill/>
                </a:ln>
                <a:gradFill>
                  <a:gsLst>
                    <a:gs pos="74000">
                      <a:srgbClr val="C03BC4"/>
                    </a:gs>
                    <a:gs pos="0">
                      <a:srgbClr val="0078D4"/>
                    </a:gs>
                    <a:gs pos="99000">
                      <a:srgbClr val="F4364C"/>
                    </a:gs>
                  </a:gsLst>
                  <a:lin ang="2400000" scaled="0"/>
                </a:gradFill>
                <a:effectLst/>
                <a:uLnTx/>
                <a:uFillTx/>
                <a:latin typeface="Segoe Sans Display Semibold" pitchFamily="2" charset="0"/>
                <a:ea typeface="+mn-ea"/>
                <a:cs typeface="Segoe Sans Text" pitchFamily="2" charset="0"/>
              </a:rPr>
              <a:t>SQL Server </a:t>
            </a:r>
            <a:br>
              <a:rPr kumimoji="0" lang="en-US" sz="1600" b="1" i="0" u="none" strike="noStrike" kern="1200" cap="none" spc="-102" normalizeH="0" baseline="0" noProof="0">
                <a:ln w="3175">
                  <a:noFill/>
                </a:ln>
                <a:gradFill>
                  <a:gsLst>
                    <a:gs pos="74000">
                      <a:srgbClr val="C03BC4"/>
                    </a:gs>
                    <a:gs pos="0">
                      <a:srgbClr val="0078D4"/>
                    </a:gs>
                    <a:gs pos="99000">
                      <a:srgbClr val="F4364C"/>
                    </a:gs>
                  </a:gsLst>
                  <a:lin ang="2400000" scaled="0"/>
                </a:gradFill>
                <a:effectLst/>
                <a:uLnTx/>
                <a:uFillTx/>
                <a:latin typeface="Segoe Sans Display Semibold" pitchFamily="2" charset="0"/>
                <a:ea typeface="+mn-ea"/>
                <a:cs typeface="Segoe Sans Text" pitchFamily="2" charset="0"/>
              </a:rPr>
            </a:br>
            <a:r>
              <a:rPr kumimoji="0" lang="en-US" sz="1600" b="1" i="0" u="none" strike="noStrike" kern="1200" cap="none" spc="-102" normalizeH="0" baseline="0" noProof="0">
                <a:ln w="3175">
                  <a:noFill/>
                </a:ln>
                <a:gradFill>
                  <a:gsLst>
                    <a:gs pos="74000">
                      <a:srgbClr val="C03BC4"/>
                    </a:gs>
                    <a:gs pos="0">
                      <a:srgbClr val="0078D4"/>
                    </a:gs>
                    <a:gs pos="99000">
                      <a:srgbClr val="F4364C"/>
                    </a:gs>
                  </a:gsLst>
                  <a:lin ang="2400000" scaled="0"/>
                </a:gradFill>
                <a:effectLst/>
                <a:uLnTx/>
                <a:uFillTx/>
                <a:latin typeface="Segoe Sans Display Semibold" pitchFamily="2" charset="0"/>
                <a:ea typeface="+mn-ea"/>
                <a:cs typeface="Segoe Sans Text" pitchFamily="2" charset="0"/>
              </a:rPr>
              <a:t>on Azure VMs</a:t>
            </a:r>
          </a:p>
        </p:txBody>
      </p:sp>
      <p:sp>
        <p:nvSpPr>
          <p:cNvPr id="57" name="Rectangle 56">
            <a:extLst>
              <a:ext uri="{FF2B5EF4-FFF2-40B4-BE49-F238E27FC236}">
                <a16:creationId xmlns:a16="http://schemas.microsoft.com/office/drawing/2014/main" id="{3EB76BF1-96B3-44D1-AE7D-6E5B0FE5F80D}"/>
              </a:ext>
            </a:extLst>
          </p:cNvPr>
          <p:cNvSpPr/>
          <p:nvPr/>
        </p:nvSpPr>
        <p:spPr>
          <a:xfrm>
            <a:off x="588263" y="5955481"/>
            <a:ext cx="2285725" cy="35553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Datacenter management</a:t>
            </a:r>
          </a:p>
        </p:txBody>
      </p:sp>
      <p:sp>
        <p:nvSpPr>
          <p:cNvPr id="58" name="Rectangle 57">
            <a:extLst>
              <a:ext uri="{FF2B5EF4-FFF2-40B4-BE49-F238E27FC236}">
                <a16:creationId xmlns:a16="http://schemas.microsoft.com/office/drawing/2014/main" id="{6A1054CD-4F81-47D7-B0C7-E05C724121CD}"/>
              </a:ext>
            </a:extLst>
          </p:cNvPr>
          <p:cNvSpPr/>
          <p:nvPr/>
        </p:nvSpPr>
        <p:spPr>
          <a:xfrm>
            <a:off x="588263" y="5556555"/>
            <a:ext cx="2285725" cy="35553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Hardware</a:t>
            </a:r>
          </a:p>
        </p:txBody>
      </p:sp>
      <p:sp>
        <p:nvSpPr>
          <p:cNvPr id="59" name="Rectangle 58">
            <a:extLst>
              <a:ext uri="{FF2B5EF4-FFF2-40B4-BE49-F238E27FC236}">
                <a16:creationId xmlns:a16="http://schemas.microsoft.com/office/drawing/2014/main" id="{66106CE6-4C10-45C4-917C-6C969CC280EB}"/>
              </a:ext>
            </a:extLst>
          </p:cNvPr>
          <p:cNvSpPr/>
          <p:nvPr/>
        </p:nvSpPr>
        <p:spPr>
          <a:xfrm>
            <a:off x="588263" y="5157629"/>
            <a:ext cx="2285725" cy="35553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Virtualization</a:t>
            </a:r>
          </a:p>
        </p:txBody>
      </p:sp>
      <p:sp>
        <p:nvSpPr>
          <p:cNvPr id="60" name="Rectangle 59">
            <a:extLst>
              <a:ext uri="{FF2B5EF4-FFF2-40B4-BE49-F238E27FC236}">
                <a16:creationId xmlns:a16="http://schemas.microsoft.com/office/drawing/2014/main" id="{D813522D-3071-4A06-B897-377166DC0A2D}"/>
              </a:ext>
            </a:extLst>
          </p:cNvPr>
          <p:cNvSpPr/>
          <p:nvPr/>
        </p:nvSpPr>
        <p:spPr>
          <a:xfrm>
            <a:off x="588263" y="4758703"/>
            <a:ext cx="2285725" cy="35553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Operating system</a:t>
            </a:r>
          </a:p>
        </p:txBody>
      </p:sp>
      <p:sp>
        <p:nvSpPr>
          <p:cNvPr id="61" name="Rectangle 60">
            <a:extLst>
              <a:ext uri="{FF2B5EF4-FFF2-40B4-BE49-F238E27FC236}">
                <a16:creationId xmlns:a16="http://schemas.microsoft.com/office/drawing/2014/main" id="{C8D9385E-7C43-48B8-B2E6-41EE9B82102A}"/>
              </a:ext>
            </a:extLst>
          </p:cNvPr>
          <p:cNvSpPr/>
          <p:nvPr/>
        </p:nvSpPr>
        <p:spPr>
          <a:xfrm>
            <a:off x="588263" y="4359777"/>
            <a:ext cx="2285725" cy="35553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Database provision/ Patch/Scaling</a:t>
            </a:r>
          </a:p>
        </p:txBody>
      </p:sp>
      <p:sp>
        <p:nvSpPr>
          <p:cNvPr id="62" name="Rectangle 61">
            <a:extLst>
              <a:ext uri="{FF2B5EF4-FFF2-40B4-BE49-F238E27FC236}">
                <a16:creationId xmlns:a16="http://schemas.microsoft.com/office/drawing/2014/main" id="{71FEE0D1-2F9B-4CCF-807B-C6C1516BAF14}"/>
              </a:ext>
            </a:extLst>
          </p:cNvPr>
          <p:cNvSpPr/>
          <p:nvPr/>
        </p:nvSpPr>
        <p:spPr>
          <a:xfrm>
            <a:off x="588263" y="2764072"/>
            <a:ext cx="2285725" cy="35553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a:t>
            </a:r>
          </a:p>
        </p:txBody>
      </p:sp>
      <p:sp>
        <p:nvSpPr>
          <p:cNvPr id="63" name="Rectangle 62">
            <a:extLst>
              <a:ext uri="{FF2B5EF4-FFF2-40B4-BE49-F238E27FC236}">
                <a16:creationId xmlns:a16="http://schemas.microsoft.com/office/drawing/2014/main" id="{39E56CA2-3C1F-41EC-B66E-04BAE9FF46D0}"/>
              </a:ext>
            </a:extLst>
          </p:cNvPr>
          <p:cNvSpPr>
            <a:spLocks/>
          </p:cNvSpPr>
          <p:nvPr/>
        </p:nvSpPr>
        <p:spPr>
          <a:xfrm>
            <a:off x="588263" y="2365146"/>
            <a:ext cx="2285725" cy="35553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Applications</a:t>
            </a:r>
          </a:p>
        </p:txBody>
      </p:sp>
      <p:sp>
        <p:nvSpPr>
          <p:cNvPr id="64" name="Rectangle 63">
            <a:extLst>
              <a:ext uri="{FF2B5EF4-FFF2-40B4-BE49-F238E27FC236}">
                <a16:creationId xmlns:a16="http://schemas.microsoft.com/office/drawing/2014/main" id="{D1C10B07-31DB-4C1A-90CD-A3C2E4745325}"/>
              </a:ext>
            </a:extLst>
          </p:cNvPr>
          <p:cNvSpPr/>
          <p:nvPr/>
        </p:nvSpPr>
        <p:spPr>
          <a:xfrm>
            <a:off x="588263" y="3960851"/>
            <a:ext cx="2285725" cy="35553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High Availability /DR/Backups</a:t>
            </a:r>
          </a:p>
        </p:txBody>
      </p:sp>
      <p:sp>
        <p:nvSpPr>
          <p:cNvPr id="65" name="Rectangle 64">
            <a:extLst>
              <a:ext uri="{FF2B5EF4-FFF2-40B4-BE49-F238E27FC236}">
                <a16:creationId xmlns:a16="http://schemas.microsoft.com/office/drawing/2014/main" id="{8BDB8119-75D5-4B31-92D9-1FB5D71A69FD}"/>
              </a:ext>
            </a:extLst>
          </p:cNvPr>
          <p:cNvSpPr/>
          <p:nvPr/>
        </p:nvSpPr>
        <p:spPr>
          <a:xfrm>
            <a:off x="588263" y="3561924"/>
            <a:ext cx="2285725" cy="355533"/>
          </a:xfrm>
          <a:prstGeom prst="roundRect">
            <a:avLst/>
          </a:prstGeom>
          <a:solidFill>
            <a:srgbClr val="0078D4"/>
          </a:solidFill>
          <a:ln w="57150"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SQL instance-level features</a:t>
            </a:r>
          </a:p>
        </p:txBody>
      </p:sp>
      <p:sp>
        <p:nvSpPr>
          <p:cNvPr id="66" name="Rectangle 65">
            <a:extLst>
              <a:ext uri="{FF2B5EF4-FFF2-40B4-BE49-F238E27FC236}">
                <a16:creationId xmlns:a16="http://schemas.microsoft.com/office/drawing/2014/main" id="{46198AFC-8D67-4C35-A99E-B147C5DE211E}"/>
              </a:ext>
            </a:extLst>
          </p:cNvPr>
          <p:cNvSpPr/>
          <p:nvPr/>
        </p:nvSpPr>
        <p:spPr>
          <a:xfrm>
            <a:off x="588263" y="3162998"/>
            <a:ext cx="2285725" cy="35553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Database</a:t>
            </a:r>
          </a:p>
        </p:txBody>
      </p:sp>
      <p:pic>
        <p:nvPicPr>
          <p:cNvPr id="99" name="Graphic 98" descr="Azure SQL Managed Instance icon">
            <a:extLst>
              <a:ext uri="{FF2B5EF4-FFF2-40B4-BE49-F238E27FC236}">
                <a16:creationId xmlns:a16="http://schemas.microsoft.com/office/drawing/2014/main" id="{08A228C4-B8BF-47F1-A50D-C7F8AE9599AD}"/>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178129" y="1386683"/>
            <a:ext cx="402336" cy="402336"/>
          </a:xfrm>
          <a:prstGeom prst="rect">
            <a:avLst/>
          </a:prstGeom>
        </p:spPr>
      </p:pic>
      <p:sp>
        <p:nvSpPr>
          <p:cNvPr id="97" name="Rectangle 96">
            <a:extLst>
              <a:ext uri="{FF2B5EF4-FFF2-40B4-BE49-F238E27FC236}">
                <a16:creationId xmlns:a16="http://schemas.microsoft.com/office/drawing/2014/main" id="{522EF3E9-72C0-0746-974C-2BF5422BC1B7}"/>
              </a:ext>
            </a:extLst>
          </p:cNvPr>
          <p:cNvSpPr/>
          <p:nvPr/>
        </p:nvSpPr>
        <p:spPr>
          <a:xfrm>
            <a:off x="3541388" y="1359036"/>
            <a:ext cx="1775116"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102" normalizeH="0" baseline="0" noProof="0">
                <a:ln w="3175">
                  <a:noFill/>
                </a:ln>
                <a:gradFill>
                  <a:gsLst>
                    <a:gs pos="74000">
                      <a:srgbClr val="C03BC4"/>
                    </a:gs>
                    <a:gs pos="0">
                      <a:srgbClr val="0078D4"/>
                    </a:gs>
                    <a:gs pos="99000">
                      <a:srgbClr val="F4364C"/>
                    </a:gs>
                  </a:gsLst>
                  <a:lin ang="2400000" scaled="0"/>
                </a:gradFill>
                <a:effectLst/>
                <a:uLnTx/>
                <a:uFillTx/>
                <a:latin typeface="Segoe Sans Display Semibold" pitchFamily="2" charset="0"/>
                <a:ea typeface="+mn-ea"/>
                <a:cs typeface="Segoe Sans Text" pitchFamily="2" charset="0"/>
              </a:rPr>
              <a:t>Azure SQL</a:t>
            </a:r>
            <a:br>
              <a:rPr kumimoji="0" lang="en-US" sz="1600" b="1" i="0" u="none" strike="noStrike" kern="1200" cap="none" spc="-102" normalizeH="0" baseline="0" noProof="0">
                <a:ln w="3175">
                  <a:noFill/>
                </a:ln>
                <a:gradFill>
                  <a:gsLst>
                    <a:gs pos="74000">
                      <a:srgbClr val="C03BC4"/>
                    </a:gs>
                    <a:gs pos="0">
                      <a:srgbClr val="0078D4"/>
                    </a:gs>
                    <a:gs pos="99000">
                      <a:srgbClr val="F4364C"/>
                    </a:gs>
                  </a:gsLst>
                  <a:lin ang="2400000" scaled="0"/>
                </a:gradFill>
                <a:effectLst/>
                <a:uLnTx/>
                <a:uFillTx/>
                <a:latin typeface="Segoe Sans Display Semibold" pitchFamily="2" charset="0"/>
                <a:ea typeface="+mn-ea"/>
                <a:cs typeface="Segoe Sans Text" pitchFamily="2" charset="0"/>
              </a:rPr>
            </a:br>
            <a:r>
              <a:rPr kumimoji="0" lang="en-US" sz="1600" b="1" i="0" u="none" strike="noStrike" kern="1200" cap="none" spc="-102" normalizeH="0" baseline="0" noProof="0">
                <a:ln w="3175">
                  <a:noFill/>
                </a:ln>
                <a:gradFill>
                  <a:gsLst>
                    <a:gs pos="74000">
                      <a:srgbClr val="C03BC4"/>
                    </a:gs>
                    <a:gs pos="0">
                      <a:srgbClr val="0078D4"/>
                    </a:gs>
                    <a:gs pos="99000">
                      <a:srgbClr val="F4364C"/>
                    </a:gs>
                  </a:gsLst>
                  <a:lin ang="2400000" scaled="0"/>
                </a:gradFill>
                <a:effectLst/>
                <a:uLnTx/>
                <a:uFillTx/>
                <a:latin typeface="Segoe Sans Display Semibold" pitchFamily="2" charset="0"/>
                <a:ea typeface="+mn-ea"/>
                <a:cs typeface="Segoe Sans Text" pitchFamily="2" charset="0"/>
              </a:rPr>
              <a:t>Managed Instance</a:t>
            </a:r>
          </a:p>
        </p:txBody>
      </p:sp>
      <p:sp>
        <p:nvSpPr>
          <p:cNvPr id="46" name="Rectangle 45">
            <a:extLst>
              <a:ext uri="{FF2B5EF4-FFF2-40B4-BE49-F238E27FC236}">
                <a16:creationId xmlns:a16="http://schemas.microsoft.com/office/drawing/2014/main" id="{D9D8B5F7-142A-409F-877C-5832398BC781}"/>
              </a:ext>
            </a:extLst>
          </p:cNvPr>
          <p:cNvSpPr/>
          <p:nvPr/>
        </p:nvSpPr>
        <p:spPr>
          <a:xfrm>
            <a:off x="2989281" y="2755931"/>
            <a:ext cx="2300354" cy="35992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a:t>
            </a:r>
          </a:p>
        </p:txBody>
      </p:sp>
      <p:sp>
        <p:nvSpPr>
          <p:cNvPr id="47" name="Rectangle 46">
            <a:extLst>
              <a:ext uri="{FF2B5EF4-FFF2-40B4-BE49-F238E27FC236}">
                <a16:creationId xmlns:a16="http://schemas.microsoft.com/office/drawing/2014/main" id="{8F0E9108-5E06-445A-891B-D17D04DF0367}"/>
              </a:ext>
            </a:extLst>
          </p:cNvPr>
          <p:cNvSpPr>
            <a:spLocks/>
          </p:cNvSpPr>
          <p:nvPr/>
        </p:nvSpPr>
        <p:spPr>
          <a:xfrm>
            <a:off x="2989281" y="2356535"/>
            <a:ext cx="2300352" cy="35992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Applications</a:t>
            </a:r>
          </a:p>
        </p:txBody>
      </p:sp>
      <p:sp>
        <p:nvSpPr>
          <p:cNvPr id="48" name="Rectangle 47">
            <a:extLst>
              <a:ext uri="{FF2B5EF4-FFF2-40B4-BE49-F238E27FC236}">
                <a16:creationId xmlns:a16="http://schemas.microsoft.com/office/drawing/2014/main" id="{58615383-93CE-498E-B00C-F5CC5C5797D9}"/>
              </a:ext>
            </a:extLst>
          </p:cNvPr>
          <p:cNvSpPr/>
          <p:nvPr/>
        </p:nvSpPr>
        <p:spPr>
          <a:xfrm>
            <a:off x="2989281" y="5951091"/>
            <a:ext cx="2300354"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Datacenter management</a:t>
            </a:r>
          </a:p>
        </p:txBody>
      </p:sp>
      <p:sp>
        <p:nvSpPr>
          <p:cNvPr id="49" name="Rectangle 48">
            <a:extLst>
              <a:ext uri="{FF2B5EF4-FFF2-40B4-BE49-F238E27FC236}">
                <a16:creationId xmlns:a16="http://schemas.microsoft.com/office/drawing/2014/main" id="{285FDDD1-F574-48FA-9217-C1E79C9A7159}"/>
              </a:ext>
            </a:extLst>
          </p:cNvPr>
          <p:cNvSpPr/>
          <p:nvPr/>
        </p:nvSpPr>
        <p:spPr>
          <a:xfrm>
            <a:off x="2989281" y="5551697"/>
            <a:ext cx="2300354"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Hardware</a:t>
            </a:r>
          </a:p>
        </p:txBody>
      </p:sp>
      <p:sp>
        <p:nvSpPr>
          <p:cNvPr id="50" name="Rectangle 49">
            <a:extLst>
              <a:ext uri="{FF2B5EF4-FFF2-40B4-BE49-F238E27FC236}">
                <a16:creationId xmlns:a16="http://schemas.microsoft.com/office/drawing/2014/main" id="{4138F735-68CE-46DC-9B05-1B702EFD242C}"/>
              </a:ext>
            </a:extLst>
          </p:cNvPr>
          <p:cNvSpPr/>
          <p:nvPr/>
        </p:nvSpPr>
        <p:spPr>
          <a:xfrm>
            <a:off x="2989281" y="5152302"/>
            <a:ext cx="2300354"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Virtualization</a:t>
            </a:r>
          </a:p>
        </p:txBody>
      </p:sp>
      <p:sp>
        <p:nvSpPr>
          <p:cNvPr id="51" name="Rectangle 50">
            <a:extLst>
              <a:ext uri="{FF2B5EF4-FFF2-40B4-BE49-F238E27FC236}">
                <a16:creationId xmlns:a16="http://schemas.microsoft.com/office/drawing/2014/main" id="{94A3C87D-84A0-4319-948E-10186874CC84}"/>
              </a:ext>
            </a:extLst>
          </p:cNvPr>
          <p:cNvSpPr/>
          <p:nvPr/>
        </p:nvSpPr>
        <p:spPr>
          <a:xfrm>
            <a:off x="2989281" y="4752906"/>
            <a:ext cx="2300354"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Operating system</a:t>
            </a:r>
          </a:p>
        </p:txBody>
      </p:sp>
      <p:sp>
        <p:nvSpPr>
          <p:cNvPr id="52" name="Rectangle 51">
            <a:extLst>
              <a:ext uri="{FF2B5EF4-FFF2-40B4-BE49-F238E27FC236}">
                <a16:creationId xmlns:a16="http://schemas.microsoft.com/office/drawing/2014/main" id="{7324E054-94C3-434A-9D8B-A54AF91BED74}"/>
              </a:ext>
            </a:extLst>
          </p:cNvPr>
          <p:cNvSpPr/>
          <p:nvPr/>
        </p:nvSpPr>
        <p:spPr>
          <a:xfrm>
            <a:off x="2989281" y="4353511"/>
            <a:ext cx="2300354"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Database provision/ Patch/Scaling</a:t>
            </a:r>
          </a:p>
        </p:txBody>
      </p:sp>
      <p:sp>
        <p:nvSpPr>
          <p:cNvPr id="53" name="Rectangle 52">
            <a:extLst>
              <a:ext uri="{FF2B5EF4-FFF2-40B4-BE49-F238E27FC236}">
                <a16:creationId xmlns:a16="http://schemas.microsoft.com/office/drawing/2014/main" id="{D56462D3-FD9D-4A0F-945D-41D251F3887F}"/>
              </a:ext>
            </a:extLst>
          </p:cNvPr>
          <p:cNvSpPr/>
          <p:nvPr/>
        </p:nvSpPr>
        <p:spPr>
          <a:xfrm>
            <a:off x="2989281" y="3954116"/>
            <a:ext cx="2300354"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High Availability/ DR/Backups</a:t>
            </a:r>
          </a:p>
        </p:txBody>
      </p:sp>
      <p:sp>
        <p:nvSpPr>
          <p:cNvPr id="54" name="Rectangle 53">
            <a:extLst>
              <a:ext uri="{FF2B5EF4-FFF2-40B4-BE49-F238E27FC236}">
                <a16:creationId xmlns:a16="http://schemas.microsoft.com/office/drawing/2014/main" id="{08C5A1B4-BC7B-4DD7-990E-72B91A6ED127}"/>
              </a:ext>
            </a:extLst>
          </p:cNvPr>
          <p:cNvSpPr>
            <a:spLocks/>
          </p:cNvSpPr>
          <p:nvPr/>
        </p:nvSpPr>
        <p:spPr>
          <a:xfrm>
            <a:off x="2989281" y="1957140"/>
            <a:ext cx="2300352" cy="359923"/>
          </a:xfrm>
          <a:prstGeom prst="roundRect">
            <a:avLst/>
          </a:prstGeom>
          <a:solidFill>
            <a:schemeClr val="bg1"/>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Intelligent performance/security</a:t>
            </a:r>
          </a:p>
        </p:txBody>
      </p:sp>
      <p:sp>
        <p:nvSpPr>
          <p:cNvPr id="55" name="Rectangle 54">
            <a:extLst>
              <a:ext uri="{FF2B5EF4-FFF2-40B4-BE49-F238E27FC236}">
                <a16:creationId xmlns:a16="http://schemas.microsoft.com/office/drawing/2014/main" id="{A0255AC4-D453-4B69-94AB-00EA6CDE4821}"/>
              </a:ext>
            </a:extLst>
          </p:cNvPr>
          <p:cNvSpPr/>
          <p:nvPr/>
        </p:nvSpPr>
        <p:spPr>
          <a:xfrm>
            <a:off x="2989281" y="3554720"/>
            <a:ext cx="2300354" cy="359923"/>
          </a:xfrm>
          <a:prstGeom prst="roundRect">
            <a:avLst/>
          </a:prstGeom>
          <a:solidFill>
            <a:srgbClr val="0078D4"/>
          </a:solidFill>
          <a:ln w="57150"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SQL instance-level features</a:t>
            </a:r>
          </a:p>
        </p:txBody>
      </p:sp>
      <p:sp>
        <p:nvSpPr>
          <p:cNvPr id="56" name="Rectangle 55">
            <a:extLst>
              <a:ext uri="{FF2B5EF4-FFF2-40B4-BE49-F238E27FC236}">
                <a16:creationId xmlns:a16="http://schemas.microsoft.com/office/drawing/2014/main" id="{6239A8C1-4056-4170-9C6B-2563852683E2}"/>
              </a:ext>
            </a:extLst>
          </p:cNvPr>
          <p:cNvSpPr/>
          <p:nvPr/>
        </p:nvSpPr>
        <p:spPr>
          <a:xfrm>
            <a:off x="2989281" y="3155326"/>
            <a:ext cx="2300352" cy="35992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Database</a:t>
            </a:r>
          </a:p>
        </p:txBody>
      </p:sp>
      <p:pic>
        <p:nvPicPr>
          <p:cNvPr id="100" name="Graphic 99" descr="Azure SQL Database icon">
            <a:extLst>
              <a:ext uri="{FF2B5EF4-FFF2-40B4-BE49-F238E27FC236}">
                <a16:creationId xmlns:a16="http://schemas.microsoft.com/office/drawing/2014/main" id="{53528CB2-822B-4309-B10D-BF62C8DB7C9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504455" y="1386683"/>
            <a:ext cx="402336" cy="402336"/>
          </a:xfrm>
          <a:prstGeom prst="rect">
            <a:avLst/>
          </a:prstGeom>
        </p:spPr>
      </p:pic>
      <p:sp>
        <p:nvSpPr>
          <p:cNvPr id="96" name="Rectangle 95">
            <a:extLst>
              <a:ext uri="{FF2B5EF4-FFF2-40B4-BE49-F238E27FC236}">
                <a16:creationId xmlns:a16="http://schemas.microsoft.com/office/drawing/2014/main" id="{298AC0D5-D530-8B44-A891-5A0B58856479}"/>
              </a:ext>
            </a:extLst>
          </p:cNvPr>
          <p:cNvSpPr/>
          <p:nvPr/>
        </p:nvSpPr>
        <p:spPr>
          <a:xfrm>
            <a:off x="5906791" y="1359036"/>
            <a:ext cx="1411964" cy="58477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102" normalizeH="0" baseline="0" noProof="0">
                <a:ln w="3175">
                  <a:noFill/>
                </a:ln>
                <a:gradFill>
                  <a:gsLst>
                    <a:gs pos="74000">
                      <a:srgbClr val="C03BC4"/>
                    </a:gs>
                    <a:gs pos="0">
                      <a:srgbClr val="0078D4"/>
                    </a:gs>
                    <a:gs pos="99000">
                      <a:srgbClr val="F4364C"/>
                    </a:gs>
                  </a:gsLst>
                  <a:lin ang="2400000" scaled="0"/>
                </a:gradFill>
                <a:effectLst/>
                <a:uLnTx/>
                <a:uFillTx/>
                <a:latin typeface="Segoe Sans Display Semibold" pitchFamily="2" charset="0"/>
                <a:ea typeface="+mn-ea"/>
                <a:cs typeface="Segoe Sans Text" pitchFamily="2" charset="0"/>
              </a:rPr>
              <a:t>Azure SQL Database </a:t>
            </a:r>
          </a:p>
        </p:txBody>
      </p:sp>
      <p:sp>
        <p:nvSpPr>
          <p:cNvPr id="35" name="Rectangle 34">
            <a:extLst>
              <a:ext uri="{FF2B5EF4-FFF2-40B4-BE49-F238E27FC236}">
                <a16:creationId xmlns:a16="http://schemas.microsoft.com/office/drawing/2014/main" id="{7B5F23C3-3E7F-497E-BCCE-A6B000225A84}"/>
              </a:ext>
            </a:extLst>
          </p:cNvPr>
          <p:cNvSpPr/>
          <p:nvPr/>
        </p:nvSpPr>
        <p:spPr>
          <a:xfrm>
            <a:off x="5399971" y="3150530"/>
            <a:ext cx="2303596" cy="35992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Database</a:t>
            </a:r>
          </a:p>
        </p:txBody>
      </p:sp>
      <p:sp>
        <p:nvSpPr>
          <p:cNvPr id="36" name="Rectangle 35">
            <a:extLst>
              <a:ext uri="{FF2B5EF4-FFF2-40B4-BE49-F238E27FC236}">
                <a16:creationId xmlns:a16="http://schemas.microsoft.com/office/drawing/2014/main" id="{ED1366CF-C30B-44E8-A1EB-9B4C0C455B80}"/>
              </a:ext>
            </a:extLst>
          </p:cNvPr>
          <p:cNvSpPr>
            <a:spLocks/>
          </p:cNvSpPr>
          <p:nvPr/>
        </p:nvSpPr>
        <p:spPr>
          <a:xfrm>
            <a:off x="5399971" y="2357076"/>
            <a:ext cx="2303596" cy="35992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Applications</a:t>
            </a:r>
          </a:p>
        </p:txBody>
      </p:sp>
      <p:sp>
        <p:nvSpPr>
          <p:cNvPr id="37" name="Rectangle 36">
            <a:extLst>
              <a:ext uri="{FF2B5EF4-FFF2-40B4-BE49-F238E27FC236}">
                <a16:creationId xmlns:a16="http://schemas.microsoft.com/office/drawing/2014/main" id="{B1BFF04A-000C-48F9-BB7A-D6EC2D0F7620}"/>
              </a:ext>
            </a:extLst>
          </p:cNvPr>
          <p:cNvSpPr/>
          <p:nvPr/>
        </p:nvSpPr>
        <p:spPr>
          <a:xfrm>
            <a:off x="5399971" y="5951091"/>
            <a:ext cx="2303596"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Datacenter management</a:t>
            </a:r>
          </a:p>
        </p:txBody>
      </p:sp>
      <p:sp>
        <p:nvSpPr>
          <p:cNvPr id="38" name="Rectangle 37">
            <a:extLst>
              <a:ext uri="{FF2B5EF4-FFF2-40B4-BE49-F238E27FC236}">
                <a16:creationId xmlns:a16="http://schemas.microsoft.com/office/drawing/2014/main" id="{9AFE3A96-5BD3-433B-9489-0502219CE254}"/>
              </a:ext>
            </a:extLst>
          </p:cNvPr>
          <p:cNvSpPr/>
          <p:nvPr/>
        </p:nvSpPr>
        <p:spPr>
          <a:xfrm>
            <a:off x="5399971" y="5554365"/>
            <a:ext cx="2303596"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Hardware</a:t>
            </a:r>
          </a:p>
        </p:txBody>
      </p:sp>
      <p:sp>
        <p:nvSpPr>
          <p:cNvPr id="39" name="Rectangle 38">
            <a:extLst>
              <a:ext uri="{FF2B5EF4-FFF2-40B4-BE49-F238E27FC236}">
                <a16:creationId xmlns:a16="http://schemas.microsoft.com/office/drawing/2014/main" id="{7698172B-74A8-42C6-BC89-1ED0AE09AD5C}"/>
              </a:ext>
            </a:extLst>
          </p:cNvPr>
          <p:cNvSpPr/>
          <p:nvPr/>
        </p:nvSpPr>
        <p:spPr>
          <a:xfrm>
            <a:off x="5399971" y="5157639"/>
            <a:ext cx="2303596"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Virtualization</a:t>
            </a:r>
          </a:p>
        </p:txBody>
      </p:sp>
      <p:sp>
        <p:nvSpPr>
          <p:cNvPr id="40" name="Rectangle 39">
            <a:extLst>
              <a:ext uri="{FF2B5EF4-FFF2-40B4-BE49-F238E27FC236}">
                <a16:creationId xmlns:a16="http://schemas.microsoft.com/office/drawing/2014/main" id="{194D0F36-84E4-486A-A96A-90A2C2527C08}"/>
              </a:ext>
            </a:extLst>
          </p:cNvPr>
          <p:cNvSpPr/>
          <p:nvPr/>
        </p:nvSpPr>
        <p:spPr>
          <a:xfrm>
            <a:off x="5399971" y="4760911"/>
            <a:ext cx="2303596"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Operating system</a:t>
            </a:r>
          </a:p>
        </p:txBody>
      </p:sp>
      <p:sp>
        <p:nvSpPr>
          <p:cNvPr id="41" name="Rectangle 40">
            <a:extLst>
              <a:ext uri="{FF2B5EF4-FFF2-40B4-BE49-F238E27FC236}">
                <a16:creationId xmlns:a16="http://schemas.microsoft.com/office/drawing/2014/main" id="{8DD24F32-4DF3-417D-A2F2-213B67F70953}"/>
              </a:ext>
            </a:extLst>
          </p:cNvPr>
          <p:cNvSpPr/>
          <p:nvPr/>
        </p:nvSpPr>
        <p:spPr>
          <a:xfrm>
            <a:off x="5399971" y="4364184"/>
            <a:ext cx="2303596"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Database provision/ Patch/Scaling</a:t>
            </a:r>
          </a:p>
        </p:txBody>
      </p:sp>
      <p:sp>
        <p:nvSpPr>
          <p:cNvPr id="42" name="Rectangle 41">
            <a:extLst>
              <a:ext uri="{FF2B5EF4-FFF2-40B4-BE49-F238E27FC236}">
                <a16:creationId xmlns:a16="http://schemas.microsoft.com/office/drawing/2014/main" id="{B1395FA9-3831-4462-A518-89C021251802}"/>
              </a:ext>
            </a:extLst>
          </p:cNvPr>
          <p:cNvSpPr/>
          <p:nvPr/>
        </p:nvSpPr>
        <p:spPr>
          <a:xfrm>
            <a:off x="5399971" y="3967458"/>
            <a:ext cx="2303596"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High Availability/ DR/Backups</a:t>
            </a:r>
          </a:p>
        </p:txBody>
      </p:sp>
      <p:sp>
        <p:nvSpPr>
          <p:cNvPr id="43" name="Rectangle 42">
            <a:extLst>
              <a:ext uri="{FF2B5EF4-FFF2-40B4-BE49-F238E27FC236}">
                <a16:creationId xmlns:a16="http://schemas.microsoft.com/office/drawing/2014/main" id="{4D167619-1F9D-4B72-8A55-D55C3C63901B}"/>
              </a:ext>
            </a:extLst>
          </p:cNvPr>
          <p:cNvSpPr>
            <a:spLocks/>
          </p:cNvSpPr>
          <p:nvPr/>
        </p:nvSpPr>
        <p:spPr>
          <a:xfrm>
            <a:off x="5399971" y="1960349"/>
            <a:ext cx="2303596" cy="359923"/>
          </a:xfrm>
          <a:prstGeom prst="roundRect">
            <a:avLst/>
          </a:prstGeom>
          <a:solidFill>
            <a:schemeClr val="bg1"/>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Intelligent performance/security</a:t>
            </a:r>
          </a:p>
        </p:txBody>
      </p:sp>
      <p:sp>
        <p:nvSpPr>
          <p:cNvPr id="44" name="Rectangle 43">
            <a:extLst>
              <a:ext uri="{FF2B5EF4-FFF2-40B4-BE49-F238E27FC236}">
                <a16:creationId xmlns:a16="http://schemas.microsoft.com/office/drawing/2014/main" id="{1F5F5DAA-CF39-46C7-A5BB-A329CF17E98B}"/>
              </a:ext>
            </a:extLst>
          </p:cNvPr>
          <p:cNvSpPr>
            <a:spLocks/>
          </p:cNvSpPr>
          <p:nvPr/>
        </p:nvSpPr>
        <p:spPr>
          <a:xfrm>
            <a:off x="5399971" y="2753803"/>
            <a:ext cx="2303596" cy="35992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a:t>
            </a:r>
          </a:p>
        </p:txBody>
      </p:sp>
      <p:pic>
        <p:nvPicPr>
          <p:cNvPr id="84" name="Picture 83" descr="Azure SQL Edge icon">
            <a:extLst>
              <a:ext uri="{FF2B5EF4-FFF2-40B4-BE49-F238E27FC236}">
                <a16:creationId xmlns:a16="http://schemas.microsoft.com/office/drawing/2014/main" id="{6213AEFD-4E3E-4115-80E4-DB6364A083DD}"/>
              </a:ext>
            </a:extLst>
          </p:cNvPr>
          <p:cNvPicPr>
            <a:picLocks noChangeAspect="1"/>
          </p:cNvPicPr>
          <p:nvPr/>
        </p:nvPicPr>
        <p:blipFill>
          <a:blip r:embed="rId9"/>
          <a:stretch>
            <a:fillRect/>
          </a:stretch>
        </p:blipFill>
        <p:spPr>
          <a:xfrm>
            <a:off x="7909042" y="1357018"/>
            <a:ext cx="508589" cy="461666"/>
          </a:xfrm>
          <a:prstGeom prst="rect">
            <a:avLst/>
          </a:prstGeom>
        </p:spPr>
      </p:pic>
      <p:sp>
        <p:nvSpPr>
          <p:cNvPr id="81" name="Rectangle 80">
            <a:extLst>
              <a:ext uri="{FF2B5EF4-FFF2-40B4-BE49-F238E27FC236}">
                <a16:creationId xmlns:a16="http://schemas.microsoft.com/office/drawing/2014/main" id="{1E24E41C-C95C-4855-A740-62C01ED462C3}"/>
              </a:ext>
            </a:extLst>
          </p:cNvPr>
          <p:cNvSpPr/>
          <p:nvPr/>
        </p:nvSpPr>
        <p:spPr>
          <a:xfrm>
            <a:off x="8415862" y="1359036"/>
            <a:ext cx="1522302" cy="584775"/>
          </a:xfrm>
          <a:prstGeom prst="rect">
            <a:avLst/>
          </a:prstGeom>
        </p:spPr>
        <p:txBody>
          <a:bodyPr wrap="square" lIns="91440" tIns="45720" rIns="91440" bIns="45720" anchor="t">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102" normalizeH="0" baseline="0" noProof="0">
                <a:ln w="3175">
                  <a:noFill/>
                </a:ln>
                <a:gradFill>
                  <a:gsLst>
                    <a:gs pos="74000">
                      <a:srgbClr val="C03BC4"/>
                    </a:gs>
                    <a:gs pos="0">
                      <a:srgbClr val="0078D4"/>
                    </a:gs>
                    <a:gs pos="99000">
                      <a:srgbClr val="F4364C"/>
                    </a:gs>
                  </a:gsLst>
                  <a:lin ang="2400000" scaled="0"/>
                </a:gradFill>
                <a:effectLst/>
                <a:uLnTx/>
                <a:uFillTx/>
                <a:latin typeface="Segoe Sans Display Semibold" pitchFamily="2" charset="0"/>
                <a:ea typeface="+mn-ea"/>
                <a:cs typeface="Segoe Sans Text" pitchFamily="2" charset="0"/>
              </a:rPr>
              <a:t>Azure SQL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102" normalizeH="0" baseline="0" noProof="0">
                <a:ln w="3175">
                  <a:noFill/>
                </a:ln>
                <a:gradFill>
                  <a:gsLst>
                    <a:gs pos="74000">
                      <a:srgbClr val="C03BC4"/>
                    </a:gs>
                    <a:gs pos="0">
                      <a:srgbClr val="0078D4"/>
                    </a:gs>
                    <a:gs pos="99000">
                      <a:srgbClr val="F4364C"/>
                    </a:gs>
                  </a:gsLst>
                  <a:lin ang="2400000" scaled="0"/>
                </a:gradFill>
                <a:effectLst/>
                <a:uLnTx/>
                <a:uFillTx/>
                <a:latin typeface="Segoe Sans Display Semibold" pitchFamily="2" charset="0"/>
                <a:ea typeface="+mn-ea"/>
                <a:cs typeface="Segoe Sans Text" pitchFamily="2" charset="0"/>
              </a:rPr>
              <a:t>Edge*</a:t>
            </a:r>
          </a:p>
        </p:txBody>
      </p:sp>
      <p:sp>
        <p:nvSpPr>
          <p:cNvPr id="71" name="Rectangle 70">
            <a:extLst>
              <a:ext uri="{FF2B5EF4-FFF2-40B4-BE49-F238E27FC236}">
                <a16:creationId xmlns:a16="http://schemas.microsoft.com/office/drawing/2014/main" id="{733A4680-CE4F-4217-9720-9D14033F045B}"/>
              </a:ext>
            </a:extLst>
          </p:cNvPr>
          <p:cNvSpPr/>
          <p:nvPr/>
        </p:nvSpPr>
        <p:spPr>
          <a:xfrm>
            <a:off x="7813792" y="3141526"/>
            <a:ext cx="2303596" cy="35992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chemeClr val="bg1"/>
                </a:solidFill>
                <a:effectLst/>
                <a:uLnTx/>
                <a:uFillTx/>
                <a:latin typeface="Segoe UI"/>
                <a:ea typeface="Segoe UI" pitchFamily="34" charset="0"/>
                <a:cs typeface="Segoe UI" pitchFamily="34" charset="0"/>
              </a:rPr>
              <a:t>Database</a:t>
            </a:r>
          </a:p>
        </p:txBody>
      </p:sp>
      <p:sp>
        <p:nvSpPr>
          <p:cNvPr id="72" name="Rectangle 71">
            <a:extLst>
              <a:ext uri="{FF2B5EF4-FFF2-40B4-BE49-F238E27FC236}">
                <a16:creationId xmlns:a16="http://schemas.microsoft.com/office/drawing/2014/main" id="{5F7AFE3F-7BF3-4958-8240-F404DFD19EF6}"/>
              </a:ext>
            </a:extLst>
          </p:cNvPr>
          <p:cNvSpPr>
            <a:spLocks/>
          </p:cNvSpPr>
          <p:nvPr/>
        </p:nvSpPr>
        <p:spPr>
          <a:xfrm>
            <a:off x="7813792" y="2348072"/>
            <a:ext cx="2303596" cy="35992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Applications</a:t>
            </a:r>
          </a:p>
        </p:txBody>
      </p:sp>
      <p:sp>
        <p:nvSpPr>
          <p:cNvPr id="74" name="Rectangle 73">
            <a:extLst>
              <a:ext uri="{FF2B5EF4-FFF2-40B4-BE49-F238E27FC236}">
                <a16:creationId xmlns:a16="http://schemas.microsoft.com/office/drawing/2014/main" id="{DEABC21A-4078-4463-9FDC-63EAC78E7E73}"/>
              </a:ext>
            </a:extLst>
          </p:cNvPr>
          <p:cNvSpPr/>
          <p:nvPr/>
        </p:nvSpPr>
        <p:spPr>
          <a:xfrm>
            <a:off x="7813792" y="5545361"/>
            <a:ext cx="2303596" cy="359923"/>
          </a:xfrm>
          <a:prstGeom prst="roundRect">
            <a:avLst/>
          </a:prstGeom>
          <a:solidFill>
            <a:schemeClr val="accent1"/>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Hardware &amp; Operating System</a:t>
            </a:r>
          </a:p>
        </p:txBody>
      </p:sp>
      <p:sp>
        <p:nvSpPr>
          <p:cNvPr id="75" name="Rectangle 74">
            <a:extLst>
              <a:ext uri="{FF2B5EF4-FFF2-40B4-BE49-F238E27FC236}">
                <a16:creationId xmlns:a16="http://schemas.microsoft.com/office/drawing/2014/main" id="{11CD6272-5497-42B2-BFAC-801302A9059D}"/>
              </a:ext>
            </a:extLst>
          </p:cNvPr>
          <p:cNvSpPr/>
          <p:nvPr/>
        </p:nvSpPr>
        <p:spPr>
          <a:xfrm>
            <a:off x="7813792" y="5148635"/>
            <a:ext cx="2303596" cy="359923"/>
          </a:xfrm>
          <a:prstGeom prst="roundRect">
            <a:avLst/>
          </a:prstGeom>
          <a:solidFill>
            <a:schemeClr val="accent1"/>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Container Platform</a:t>
            </a:r>
          </a:p>
        </p:txBody>
      </p:sp>
      <p:sp>
        <p:nvSpPr>
          <p:cNvPr id="76" name="Rectangle 75">
            <a:extLst>
              <a:ext uri="{FF2B5EF4-FFF2-40B4-BE49-F238E27FC236}">
                <a16:creationId xmlns:a16="http://schemas.microsoft.com/office/drawing/2014/main" id="{B3E4620A-071B-47DE-BC0A-F3694307449C}"/>
              </a:ext>
            </a:extLst>
          </p:cNvPr>
          <p:cNvSpPr/>
          <p:nvPr/>
        </p:nvSpPr>
        <p:spPr>
          <a:xfrm>
            <a:off x="7813792" y="4751907"/>
            <a:ext cx="2303596"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Operating system (container)</a:t>
            </a:r>
          </a:p>
        </p:txBody>
      </p:sp>
      <p:sp>
        <p:nvSpPr>
          <p:cNvPr id="77" name="Rectangle 76">
            <a:extLst>
              <a:ext uri="{FF2B5EF4-FFF2-40B4-BE49-F238E27FC236}">
                <a16:creationId xmlns:a16="http://schemas.microsoft.com/office/drawing/2014/main" id="{E966D2E6-E447-41AE-BD20-CE6852D2BC30}"/>
              </a:ext>
            </a:extLst>
          </p:cNvPr>
          <p:cNvSpPr/>
          <p:nvPr/>
        </p:nvSpPr>
        <p:spPr>
          <a:xfrm>
            <a:off x="7813792" y="4355180"/>
            <a:ext cx="2303596"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Database provision/ Patch/Scaling</a:t>
            </a:r>
          </a:p>
        </p:txBody>
      </p:sp>
      <p:sp>
        <p:nvSpPr>
          <p:cNvPr id="78" name="Rectangle 77">
            <a:extLst>
              <a:ext uri="{FF2B5EF4-FFF2-40B4-BE49-F238E27FC236}">
                <a16:creationId xmlns:a16="http://schemas.microsoft.com/office/drawing/2014/main" id="{3E157C45-7AD3-4333-BCA7-FB193BEBCD6F}"/>
              </a:ext>
            </a:extLst>
          </p:cNvPr>
          <p:cNvSpPr/>
          <p:nvPr/>
        </p:nvSpPr>
        <p:spPr>
          <a:xfrm>
            <a:off x="7813792" y="3958454"/>
            <a:ext cx="2303596" cy="359923"/>
          </a:xfrm>
          <a:prstGeom prst="roundRect">
            <a:avLst/>
          </a:prstGeom>
          <a:solidFill>
            <a:schemeClr val="accent1"/>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prstClr val="white"/>
                </a:solidFill>
                <a:effectLst/>
                <a:uLnTx/>
                <a:uFillTx/>
                <a:latin typeface="Segoe UI"/>
                <a:ea typeface="Segoe UI" pitchFamily="34" charset="0"/>
                <a:cs typeface="Segoe UI" pitchFamily="34" charset="0"/>
              </a:rPr>
              <a:t>High Availability/ DR/Backups</a:t>
            </a:r>
          </a:p>
        </p:txBody>
      </p:sp>
      <p:sp>
        <p:nvSpPr>
          <p:cNvPr id="79" name="Rectangle 78">
            <a:extLst>
              <a:ext uri="{FF2B5EF4-FFF2-40B4-BE49-F238E27FC236}">
                <a16:creationId xmlns:a16="http://schemas.microsoft.com/office/drawing/2014/main" id="{F2FD7B59-9C4D-4734-B806-C8F359ADDC19}"/>
              </a:ext>
            </a:extLst>
          </p:cNvPr>
          <p:cNvSpPr>
            <a:spLocks/>
          </p:cNvSpPr>
          <p:nvPr/>
        </p:nvSpPr>
        <p:spPr>
          <a:xfrm>
            <a:off x="7813792" y="1951345"/>
            <a:ext cx="2303596" cy="359923"/>
          </a:xfrm>
          <a:prstGeom prst="roundRect">
            <a:avLst/>
          </a:prstGeom>
          <a:solidFill>
            <a:schemeClr val="bg1"/>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Intelligent performance/security</a:t>
            </a:r>
          </a:p>
        </p:txBody>
      </p:sp>
      <p:sp>
        <p:nvSpPr>
          <p:cNvPr id="80" name="Rectangle 79">
            <a:extLst>
              <a:ext uri="{FF2B5EF4-FFF2-40B4-BE49-F238E27FC236}">
                <a16:creationId xmlns:a16="http://schemas.microsoft.com/office/drawing/2014/main" id="{6BFFC34C-036C-4813-8E5B-75B8413621B4}"/>
              </a:ext>
            </a:extLst>
          </p:cNvPr>
          <p:cNvSpPr>
            <a:spLocks/>
          </p:cNvSpPr>
          <p:nvPr/>
        </p:nvSpPr>
        <p:spPr>
          <a:xfrm>
            <a:off x="7813792" y="2744799"/>
            <a:ext cx="2303596" cy="359923"/>
          </a:xfrm>
          <a:prstGeom prst="roundRect">
            <a:avLst/>
          </a:prstGeom>
          <a:solidFill>
            <a:srgbClr val="0078D4"/>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FFFFFF"/>
                </a:solidFill>
                <a:effectLst/>
                <a:uLnTx/>
                <a:uFillTx/>
                <a:latin typeface="Segoe UI"/>
                <a:ea typeface="Segoe UI" pitchFamily="34" charset="0"/>
                <a:cs typeface="Segoe UI" pitchFamily="34" charset="0"/>
              </a:rPr>
              <a:t>Data</a:t>
            </a:r>
          </a:p>
        </p:txBody>
      </p:sp>
      <p:sp>
        <p:nvSpPr>
          <p:cNvPr id="87" name="Rectangle 86">
            <a:extLst>
              <a:ext uri="{FF2B5EF4-FFF2-40B4-BE49-F238E27FC236}">
                <a16:creationId xmlns:a16="http://schemas.microsoft.com/office/drawing/2014/main" id="{00F0DB84-7450-4F73-851E-3AB8EF70157C}"/>
              </a:ext>
            </a:extLst>
          </p:cNvPr>
          <p:cNvSpPr/>
          <p:nvPr/>
        </p:nvSpPr>
        <p:spPr>
          <a:xfrm>
            <a:off x="7813792" y="5951091"/>
            <a:ext cx="2303596" cy="359923"/>
          </a:xfrm>
          <a:prstGeom prst="roundRect">
            <a:avLst/>
          </a:prstGeom>
          <a:solidFill>
            <a:srgbClr val="8DC8E8"/>
          </a:solidFill>
          <a:ln w="9525" cap="flat" cmpd="sng" algn="ctr">
            <a:noFill/>
            <a:prstDash val="solid"/>
          </a:ln>
          <a:effectLst/>
        </p:spPr>
        <p:txBody>
          <a:bodyPr lIns="143428" tIns="89642" rIns="143428" bIns="89642" rtlCol="0" anchor="ctr" anchorCtr="0">
            <a:noAutofit/>
          </a:bodyPr>
          <a:lstStyle/>
          <a:p>
            <a:pPr marL="0" marR="0" lvl="0" indent="0" algn="ctr" defTabSz="1218330" rtl="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a:ln>
                  <a:noFill/>
                </a:ln>
                <a:solidFill>
                  <a:srgbClr val="000000"/>
                </a:solidFill>
                <a:effectLst/>
                <a:uLnTx/>
                <a:uFillTx/>
                <a:latin typeface="Segoe UI"/>
                <a:ea typeface="Segoe UI" pitchFamily="34" charset="0"/>
                <a:cs typeface="Segoe UI" pitchFamily="34" charset="0"/>
              </a:rPr>
              <a:t>Device management (IoT Hub)</a:t>
            </a:r>
          </a:p>
        </p:txBody>
      </p:sp>
    </p:spTree>
    <p:extLst>
      <p:ext uri="{BB962C8B-B14F-4D97-AF65-F5344CB8AC3E}">
        <p14:creationId xmlns:p14="http://schemas.microsoft.com/office/powerpoint/2010/main" val="46128581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Graphic 3" descr="SQL VM icon">
            <a:extLst>
              <a:ext uri="{FF2B5EF4-FFF2-40B4-BE49-F238E27FC236}">
                <a16:creationId xmlns:a16="http://schemas.microsoft.com/office/drawing/2014/main" id="{9D033DE7-C527-4702-BD0C-01643D1D1F54}"/>
              </a:ext>
            </a:extLst>
          </p:cNvPr>
          <p:cNvPicPr>
            <a:picLocks noChangeAspect="1"/>
          </p:cNvPicPr>
          <p:nvPr/>
        </p:nvPicPr>
        <p:blipFill>
          <a:blip r:embed="rId3">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141153" y="1745326"/>
            <a:ext cx="1078992" cy="1078992"/>
          </a:xfrm>
          <a:prstGeom prst="rect">
            <a:avLst/>
          </a:prstGeom>
        </p:spPr>
      </p:pic>
      <p:sp>
        <p:nvSpPr>
          <p:cNvPr id="37" name="Rectangle 36">
            <a:extLst>
              <a:ext uri="{FF2B5EF4-FFF2-40B4-BE49-F238E27FC236}">
                <a16:creationId xmlns:a16="http://schemas.microsoft.com/office/drawing/2014/main" id="{E6C7CC21-B68F-48B6-80D4-A6A7D9F2F34C}"/>
              </a:ext>
            </a:extLst>
          </p:cNvPr>
          <p:cNvSpPr/>
          <p:nvPr/>
        </p:nvSpPr>
        <p:spPr>
          <a:xfrm>
            <a:off x="1334382" y="2855601"/>
            <a:ext cx="2692534" cy="618631"/>
          </a:xfrm>
          <a:prstGeom prst="rect">
            <a:avLst/>
          </a:prstGeom>
        </p:spPr>
        <p:txBody>
          <a:bodyPr wrap="square" lIns="91440">
            <a:spAutoFit/>
          </a:bodyPr>
          <a:lstStyle/>
          <a:p>
            <a:pPr marL="0" marR="0" lvl="0" indent="0" algn="ctr" defTabSz="914080" rtl="0" eaLnBrk="1" fontAlgn="base" latinLnBrk="0" hangingPunct="1">
              <a:lnSpc>
                <a:spcPct val="95000"/>
              </a:lnSpc>
              <a:spcBef>
                <a:spcPct val="0"/>
              </a:spcBef>
              <a:spcAft>
                <a:spcPct val="0"/>
              </a:spcAft>
              <a:buClrTx/>
              <a:buSzTx/>
              <a:buFontTx/>
              <a:buNone/>
              <a:tabLst/>
              <a:defRPr/>
            </a:pPr>
            <a:r>
              <a:rPr kumimoji="0" lang="en-US" sz="1800" b="1" i="0" u="none" strike="noStrike" kern="0" cap="none" spc="0" normalizeH="0" baseline="0" noProof="0">
                <a:ln>
                  <a:noFill/>
                </a:ln>
                <a:solidFill>
                  <a:srgbClr val="0078D7"/>
                </a:solidFill>
                <a:effectLst/>
                <a:uLnTx/>
                <a:uFillTx/>
                <a:latin typeface="Segoe UI"/>
                <a:ea typeface="+mn-ea"/>
                <a:cs typeface="Segoe UI Semibold" panose="020B0502040204020203" pitchFamily="34" charset="0"/>
              </a:rPr>
              <a:t>SQL Server on Azure Virtual Machines</a:t>
            </a:r>
            <a:endParaRPr kumimoji="0" lang="en-US" sz="2000" b="1" i="0" u="none" strike="noStrike" kern="0" cap="none" spc="0" normalizeH="0" baseline="0" noProof="0">
              <a:ln>
                <a:noFill/>
              </a:ln>
              <a:solidFill>
                <a:srgbClr val="0078D7"/>
              </a:solidFill>
              <a:effectLst/>
              <a:uLnTx/>
              <a:uFillTx/>
              <a:latin typeface="Segoe UI"/>
              <a:ea typeface="+mn-ea"/>
              <a:cs typeface="Segoe UI Semibold" panose="020B0502040204020203" pitchFamily="34" charset="0"/>
            </a:endParaRPr>
          </a:p>
        </p:txBody>
      </p:sp>
      <p:pic>
        <p:nvPicPr>
          <p:cNvPr id="20" name="Graphic 19" descr="SQL Managed Instance icon">
            <a:extLst>
              <a:ext uri="{FF2B5EF4-FFF2-40B4-BE49-F238E27FC236}">
                <a16:creationId xmlns:a16="http://schemas.microsoft.com/office/drawing/2014/main" id="{75D1114F-29C2-4DBA-91E1-4614104C1F04}"/>
              </a:ext>
            </a:extLst>
          </p:cNvPr>
          <p:cNvPicPr>
            <a:picLocks noChangeAspect="1"/>
          </p:cNvPicPr>
          <p:nvPr/>
        </p:nvPicPr>
        <p:blipFill>
          <a:blip r:embed="rId5">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651740" y="1791101"/>
            <a:ext cx="1031763" cy="1031763"/>
          </a:xfrm>
          <a:prstGeom prst="rect">
            <a:avLst/>
          </a:prstGeom>
        </p:spPr>
      </p:pic>
      <p:sp>
        <p:nvSpPr>
          <p:cNvPr id="16" name="Rectangle 15">
            <a:extLst>
              <a:ext uri="{FF2B5EF4-FFF2-40B4-BE49-F238E27FC236}">
                <a16:creationId xmlns:a16="http://schemas.microsoft.com/office/drawing/2014/main" id="{B1EC080E-2F89-4608-9152-878A553272F7}"/>
              </a:ext>
            </a:extLst>
          </p:cNvPr>
          <p:cNvSpPr/>
          <p:nvPr/>
        </p:nvSpPr>
        <p:spPr>
          <a:xfrm>
            <a:off x="5017118" y="2855601"/>
            <a:ext cx="2155435" cy="618631"/>
          </a:xfrm>
          <a:prstGeom prst="rect">
            <a:avLst/>
          </a:prstGeom>
        </p:spPr>
        <p:txBody>
          <a:bodyPr wrap="square" lIns="91440">
            <a:spAutoFit/>
          </a:bodyPr>
          <a:lstStyle/>
          <a:p>
            <a:pPr marL="0" marR="0" lvl="0" indent="0" algn="ctr" defTabSz="914080" rtl="0" eaLnBrk="1" fontAlgn="base" latinLnBrk="0" hangingPunct="1">
              <a:lnSpc>
                <a:spcPct val="95000"/>
              </a:lnSpc>
              <a:spcBef>
                <a:spcPct val="0"/>
              </a:spcBef>
              <a:spcAft>
                <a:spcPct val="0"/>
              </a:spcAft>
              <a:buClrTx/>
              <a:buSzTx/>
              <a:buFontTx/>
              <a:buNone/>
              <a:tabLst/>
              <a:defRPr/>
            </a:pPr>
            <a:r>
              <a:rPr kumimoji="0" lang="en-US" sz="1800" b="1" i="0" u="none" strike="noStrike" kern="0" cap="none" spc="0" normalizeH="0" baseline="0" noProof="0">
                <a:ln>
                  <a:noFill/>
                </a:ln>
                <a:solidFill>
                  <a:srgbClr val="0078D7"/>
                </a:solidFill>
                <a:effectLst/>
                <a:uLnTx/>
                <a:uFillTx/>
                <a:latin typeface="Segoe UI"/>
                <a:ea typeface="+mn-ea"/>
                <a:cs typeface="Segoe UI Semibold" panose="020B0502040204020203" pitchFamily="34" charset="0"/>
              </a:rPr>
              <a:t>Azure SQL Managed Instance</a:t>
            </a:r>
            <a:endParaRPr kumimoji="0" lang="en-US" sz="2000" b="1" i="0" u="none" strike="noStrike" kern="0" cap="none" spc="0" normalizeH="0" baseline="0" noProof="0">
              <a:ln>
                <a:noFill/>
              </a:ln>
              <a:solidFill>
                <a:srgbClr val="0078D7"/>
              </a:solidFill>
              <a:effectLst/>
              <a:uLnTx/>
              <a:uFillTx/>
              <a:latin typeface="Segoe UI"/>
              <a:ea typeface="+mn-ea"/>
              <a:cs typeface="Segoe UI Semibold" panose="020B0502040204020203" pitchFamily="34" charset="0"/>
            </a:endParaRPr>
          </a:p>
        </p:txBody>
      </p:sp>
      <p:pic>
        <p:nvPicPr>
          <p:cNvPr id="47" name="Graphic 46" descr="SQL Database icon">
            <a:extLst>
              <a:ext uri="{FF2B5EF4-FFF2-40B4-BE49-F238E27FC236}">
                <a16:creationId xmlns:a16="http://schemas.microsoft.com/office/drawing/2014/main" id="{F123A4A5-E267-425E-AEBA-BC8DBE079DF4}"/>
              </a:ext>
            </a:extLst>
          </p:cNvPr>
          <p:cNvPicPr>
            <a:picLocks noChangeAspect="1"/>
          </p:cNvPicPr>
          <p:nvPr/>
        </p:nvPicPr>
        <p:blipFill>
          <a:blip r:embed="rId7">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8846007" y="1745326"/>
            <a:ext cx="1077538" cy="1077538"/>
          </a:xfrm>
          <a:prstGeom prst="rect">
            <a:avLst/>
          </a:prstGeom>
        </p:spPr>
      </p:pic>
      <p:sp>
        <p:nvSpPr>
          <p:cNvPr id="34" name="Rectangle 33">
            <a:extLst>
              <a:ext uri="{FF2B5EF4-FFF2-40B4-BE49-F238E27FC236}">
                <a16:creationId xmlns:a16="http://schemas.microsoft.com/office/drawing/2014/main" id="{DBE09068-1C5D-43CD-90BA-B08F8556FFE0}"/>
              </a:ext>
            </a:extLst>
          </p:cNvPr>
          <p:cNvSpPr/>
          <p:nvPr/>
        </p:nvSpPr>
        <p:spPr>
          <a:xfrm>
            <a:off x="8162918" y="2855601"/>
            <a:ext cx="2443715" cy="355482"/>
          </a:xfrm>
          <a:prstGeom prst="rect">
            <a:avLst/>
          </a:prstGeom>
        </p:spPr>
        <p:txBody>
          <a:bodyPr wrap="square" lIns="91440">
            <a:spAutoFit/>
          </a:bodyPr>
          <a:lstStyle/>
          <a:p>
            <a:pPr marL="0" marR="0" lvl="0" indent="0" algn="ctr" defTabSz="914080" rtl="0" eaLnBrk="1" fontAlgn="base" latinLnBrk="0" hangingPunct="1">
              <a:lnSpc>
                <a:spcPct val="95000"/>
              </a:lnSpc>
              <a:spcBef>
                <a:spcPct val="0"/>
              </a:spcBef>
              <a:spcAft>
                <a:spcPct val="0"/>
              </a:spcAft>
              <a:buClrTx/>
              <a:buSzTx/>
              <a:buFontTx/>
              <a:buNone/>
              <a:tabLst/>
              <a:defRPr/>
            </a:pPr>
            <a:r>
              <a:rPr kumimoji="0" lang="en-US" sz="1800" b="1" i="0" u="none" strike="noStrike" kern="0" cap="none" spc="0" normalizeH="0" baseline="0" noProof="0">
                <a:ln>
                  <a:noFill/>
                </a:ln>
                <a:solidFill>
                  <a:srgbClr val="0078D7"/>
                </a:solidFill>
                <a:effectLst/>
                <a:uLnTx/>
                <a:uFillTx/>
                <a:latin typeface="Segoe UI"/>
                <a:ea typeface="+mn-ea"/>
                <a:cs typeface="Segoe UI Semibold" panose="020B0502040204020203" pitchFamily="34" charset="0"/>
              </a:rPr>
              <a:t>Azure SQL Database</a:t>
            </a:r>
            <a:endParaRPr kumimoji="0" lang="en-US" sz="2000" b="1" i="0" u="none" strike="noStrike" kern="0" cap="none" spc="0" normalizeH="0" baseline="0" noProof="0">
              <a:ln>
                <a:noFill/>
              </a:ln>
              <a:solidFill>
                <a:srgbClr val="0078D7"/>
              </a:solidFill>
              <a:effectLst/>
              <a:uLnTx/>
              <a:uFillTx/>
              <a:latin typeface="Segoe UI"/>
              <a:ea typeface="+mn-ea"/>
              <a:cs typeface="Segoe UI Semibold" panose="020B0502040204020203" pitchFamily="34" charset="0"/>
            </a:endParaRPr>
          </a:p>
        </p:txBody>
      </p:sp>
      <p:sp>
        <p:nvSpPr>
          <p:cNvPr id="42" name="Rounded Rectangle 41">
            <a:extLst>
              <a:ext uri="{FF2B5EF4-FFF2-40B4-BE49-F238E27FC236}">
                <a16:creationId xmlns:a16="http://schemas.microsoft.com/office/drawing/2014/main" id="{4E2FC658-429C-47B2-BABF-EBB280DEE09D}"/>
              </a:ext>
            </a:extLst>
          </p:cNvPr>
          <p:cNvSpPr/>
          <p:nvPr/>
        </p:nvSpPr>
        <p:spPr bwMode="auto">
          <a:xfrm>
            <a:off x="1403112" y="3575173"/>
            <a:ext cx="6094233" cy="342092"/>
          </a:xfrm>
          <a:prstGeom prst="roundRect">
            <a:avLst>
              <a:gd name="adj" fmla="val 50000"/>
            </a:avLst>
          </a:prstGeom>
          <a:gradFill flip="none" rotWithShape="1">
            <a:gsLst>
              <a:gs pos="0">
                <a:srgbClr val="097DDD"/>
              </a:gs>
              <a:gs pos="100000">
                <a:srgbClr val="C740CE"/>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Migration</a:t>
            </a:r>
          </a:p>
        </p:txBody>
      </p:sp>
      <p:sp>
        <p:nvSpPr>
          <p:cNvPr id="8" name="Rectangle 7">
            <a:extLst>
              <a:ext uri="{FF2B5EF4-FFF2-40B4-BE49-F238E27FC236}">
                <a16:creationId xmlns:a16="http://schemas.microsoft.com/office/drawing/2014/main" id="{E34571F7-2E63-40EF-AE5B-8D40B6D88978}"/>
              </a:ext>
            </a:extLst>
          </p:cNvPr>
          <p:cNvSpPr/>
          <p:nvPr/>
        </p:nvSpPr>
        <p:spPr>
          <a:xfrm>
            <a:off x="4461157" y="5156898"/>
            <a:ext cx="6571987" cy="297004"/>
          </a:xfrm>
          <a:prstGeom prst="rect">
            <a:avLst/>
          </a:prstGeom>
        </p:spPr>
        <p:txBody>
          <a:bodyPr wrap="square" lIns="91440">
            <a:spAutoFit/>
          </a:bodyPr>
          <a:lstStyle/>
          <a:p>
            <a:pPr marL="0" marR="0" lvl="0" indent="0" algn="l" defTabSz="914080" rtl="0" eaLnBrk="1" fontAlgn="base" latinLnBrk="0" hangingPunct="1">
              <a:lnSpc>
                <a:spcPct val="95000"/>
              </a:lnSpc>
              <a:spcBef>
                <a:spcPct val="0"/>
              </a:spcBef>
              <a:spcAft>
                <a:spcPct val="0"/>
              </a:spcAft>
              <a:buClrTx/>
              <a:buSzTx/>
              <a:buFontTx/>
              <a:buNone/>
              <a:tabLst/>
              <a:defRPr/>
            </a:pPr>
            <a:r>
              <a:rPr kumimoji="0" lang="en-US" sz="1400" b="1" i="0" u="none" strike="noStrike" kern="0" cap="none" spc="0" normalizeH="0" baseline="0" noProof="0">
                <a:ln>
                  <a:noFill/>
                </a:ln>
                <a:solidFill>
                  <a:srgbClr val="0078D7"/>
                </a:solidFill>
                <a:effectLst/>
                <a:uLnTx/>
                <a:uFillTx/>
                <a:latin typeface="Segoe UI"/>
                <a:ea typeface="+mn-ea"/>
                <a:cs typeface="Segoe UI Semibold" panose="020B0502040204020203" pitchFamily="34" charset="0"/>
              </a:rPr>
              <a:t>Azure SQL enabled by Azure Arc</a:t>
            </a:r>
            <a:endParaRPr kumimoji="0" lang="en-US" sz="1600" b="1" i="0" u="none" strike="noStrike" kern="0" cap="none" spc="0" normalizeH="0" baseline="0" noProof="0">
              <a:ln>
                <a:noFill/>
              </a:ln>
              <a:solidFill>
                <a:srgbClr val="0078D7"/>
              </a:solidFill>
              <a:effectLst/>
              <a:uLnTx/>
              <a:uFillTx/>
              <a:latin typeface="Segoe UI"/>
              <a:ea typeface="+mn-ea"/>
              <a:cs typeface="Segoe UI Semibold" panose="020B0502040204020203" pitchFamily="34" charset="0"/>
            </a:endParaRPr>
          </a:p>
        </p:txBody>
      </p:sp>
      <p:sp>
        <p:nvSpPr>
          <p:cNvPr id="9" name="Text Placeholder 8">
            <a:extLst>
              <a:ext uri="{FF2B5EF4-FFF2-40B4-BE49-F238E27FC236}">
                <a16:creationId xmlns:a16="http://schemas.microsoft.com/office/drawing/2014/main" id="{B39BEAF0-D41A-4021-B6B5-9A31B4D79879}"/>
              </a:ext>
            </a:extLst>
          </p:cNvPr>
          <p:cNvSpPr txBox="1">
            <a:spLocks/>
          </p:cNvSpPr>
          <p:nvPr/>
        </p:nvSpPr>
        <p:spPr>
          <a:xfrm>
            <a:off x="4461157" y="5398316"/>
            <a:ext cx="4448175" cy="564257"/>
          </a:xfrm>
          <a:prstGeom prst="rect">
            <a:avLst/>
          </a:prstGeom>
        </p:spPr>
        <p:txBody>
          <a:bodyPr vert="horz" wrap="square" lIns="91440" tIns="45720" rIns="91440" bIns="45720" rtlCol="0">
            <a:spAutoFit/>
          </a:bodyPr>
          <a:lst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377" rtl="0" eaLnBrk="1" fontAlgn="auto" latinLnBrk="0" hangingPunct="1">
              <a:lnSpc>
                <a:spcPct val="100000"/>
              </a:lnSpc>
              <a:spcBef>
                <a:spcPts val="0"/>
              </a:spcBef>
              <a:spcAft>
                <a:spcPts val="800"/>
              </a:spcAft>
              <a:buClrTx/>
              <a:buSzTx/>
              <a:buFont typeface="Wingdings" panose="05000000000000000000" pitchFamily="2" charset="2"/>
              <a:buNone/>
              <a:tabLst/>
              <a:defRPr/>
            </a:pPr>
            <a:r>
              <a:rPr kumimoji="0" lang="en-US" sz="1200" b="0" i="0" u="none" strike="noStrike" kern="0" cap="none" spc="0" normalizeH="0" baseline="0" noProof="0">
                <a:ln>
                  <a:noFill/>
                </a:ln>
                <a:solidFill>
                  <a:prstClr val="black"/>
                </a:solidFill>
                <a:effectLst/>
                <a:uLnTx/>
                <a:uFillTx/>
                <a:latin typeface="Segoe UI"/>
                <a:ea typeface="+mn-ea"/>
                <a:cs typeface="Segoe UI Semilight" panose="020B0402040204020203" pitchFamily="34" charset="0"/>
              </a:rPr>
              <a:t>Run Azure SQL on premises and in </a:t>
            </a:r>
            <a:r>
              <a:rPr kumimoji="0" lang="en-US" sz="1200" b="0" i="0" u="none" strike="noStrike" kern="0" cap="none" spc="0" normalizeH="0" baseline="0" noProof="0" err="1">
                <a:ln>
                  <a:noFill/>
                </a:ln>
                <a:solidFill>
                  <a:prstClr val="black"/>
                </a:solidFill>
                <a:effectLst/>
                <a:uLnTx/>
                <a:uFillTx/>
                <a:latin typeface="Segoe UI"/>
                <a:ea typeface="+mn-ea"/>
                <a:cs typeface="Segoe UI Semilight" panose="020B0402040204020203" pitchFamily="34" charset="0"/>
              </a:rPr>
              <a:t>multicloud</a:t>
            </a:r>
            <a:r>
              <a:rPr kumimoji="0" lang="en-US" sz="1200" b="0" i="0" u="none" strike="noStrike" kern="0" cap="none" spc="0" normalizeH="0" baseline="0" noProof="0">
                <a:ln>
                  <a:noFill/>
                </a:ln>
                <a:solidFill>
                  <a:prstClr val="black"/>
                </a:solidFill>
                <a:effectLst/>
                <a:uLnTx/>
                <a:uFillTx/>
                <a:latin typeface="Segoe UI"/>
                <a:ea typeface="+mn-ea"/>
                <a:cs typeface="Segoe UI Semilight" panose="020B0402040204020203" pitchFamily="34" charset="0"/>
              </a:rPr>
              <a:t> environments</a:t>
            </a:r>
            <a:endParaRPr kumimoji="0" lang="en-US" sz="1200" b="0" i="0" u="none" strike="sngStrike" kern="0" cap="none" spc="0" normalizeH="0" baseline="0" noProof="0">
              <a:ln>
                <a:noFill/>
              </a:ln>
              <a:solidFill>
                <a:prstClr val="black"/>
              </a:solidFill>
              <a:effectLst/>
              <a:uLnTx/>
              <a:uFillTx/>
              <a:latin typeface="Segoe UI"/>
              <a:ea typeface="+mn-ea"/>
              <a:cs typeface="Segoe UI Semilight" panose="020B0402040204020203" pitchFamily="34" charset="0"/>
            </a:endParaRPr>
          </a:p>
          <a:p>
            <a:pPr marL="0" marR="0" lvl="0" indent="0" algn="l" defTabSz="914377" rtl="0" eaLnBrk="1" fontAlgn="auto" latinLnBrk="0" hangingPunct="1">
              <a:lnSpc>
                <a:spcPct val="100000"/>
              </a:lnSpc>
              <a:spcBef>
                <a:spcPts val="0"/>
              </a:spcBef>
              <a:spcAft>
                <a:spcPts val="800"/>
              </a:spcAft>
              <a:buClrTx/>
              <a:buSzTx/>
              <a:buFont typeface="Wingdings" panose="05000000000000000000" pitchFamily="2" charset="2"/>
              <a:buNone/>
              <a:tabLst/>
              <a:defRPr/>
            </a:pPr>
            <a:r>
              <a:rPr kumimoji="0" lang="en-US" sz="1200" b="0" i="0" u="none" strike="noStrike" kern="0" cap="none" spc="0" normalizeH="0" baseline="0" noProof="0">
                <a:ln>
                  <a:noFill/>
                </a:ln>
                <a:solidFill>
                  <a:prstClr val="black"/>
                </a:solidFill>
                <a:effectLst/>
                <a:uLnTx/>
                <a:uFillTx/>
                <a:latin typeface="Segoe UI"/>
                <a:ea typeface="+mn-ea"/>
                <a:cs typeface="Segoe UI Semilight" panose="020B0402040204020203" pitchFamily="34" charset="0"/>
              </a:rPr>
              <a:t>Your first step on the journey to Azure.</a:t>
            </a:r>
          </a:p>
        </p:txBody>
      </p:sp>
      <p:pic>
        <p:nvPicPr>
          <p:cNvPr id="11" name="Graphic 10" descr="Azure Arc icon">
            <a:extLst>
              <a:ext uri="{FF2B5EF4-FFF2-40B4-BE49-F238E27FC236}">
                <a16:creationId xmlns:a16="http://schemas.microsoft.com/office/drawing/2014/main" id="{882033D6-0E1F-48F5-84CE-19F0D816A27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220146" y="1665434"/>
            <a:ext cx="364326" cy="364326"/>
          </a:xfrm>
          <a:prstGeom prst="rect">
            <a:avLst/>
          </a:prstGeom>
        </p:spPr>
      </p:pic>
      <p:pic>
        <p:nvPicPr>
          <p:cNvPr id="13" name="Graphic 12" descr="Azure Arc icon">
            <a:extLst>
              <a:ext uri="{FF2B5EF4-FFF2-40B4-BE49-F238E27FC236}">
                <a16:creationId xmlns:a16="http://schemas.microsoft.com/office/drawing/2014/main" id="{04C1FEDC-748E-4D41-B108-C7ED839DAF9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285745" y="1655276"/>
            <a:ext cx="364326" cy="364326"/>
          </a:xfrm>
          <a:prstGeom prst="rect">
            <a:avLst/>
          </a:prstGeom>
        </p:spPr>
      </p:pic>
      <p:pic>
        <p:nvPicPr>
          <p:cNvPr id="14" name="Graphic 13" descr="Azure Arc icon">
            <a:extLst>
              <a:ext uri="{FF2B5EF4-FFF2-40B4-BE49-F238E27FC236}">
                <a16:creationId xmlns:a16="http://schemas.microsoft.com/office/drawing/2014/main" id="{D37A9CFD-9A68-49CD-B351-1A55B62FCE1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988903" y="5075536"/>
            <a:ext cx="513625" cy="513625"/>
          </a:xfrm>
          <a:prstGeom prst="rect">
            <a:avLst/>
          </a:prstGeom>
        </p:spPr>
      </p:pic>
      <p:sp>
        <p:nvSpPr>
          <p:cNvPr id="15" name="Rounded Rectangle 17">
            <a:extLst>
              <a:ext uri="{FF2B5EF4-FFF2-40B4-BE49-F238E27FC236}">
                <a16:creationId xmlns:a16="http://schemas.microsoft.com/office/drawing/2014/main" id="{4A2C8F9E-8BED-1DC1-6251-E91228B6D60A}"/>
              </a:ext>
            </a:extLst>
          </p:cNvPr>
          <p:cNvSpPr/>
          <p:nvPr/>
        </p:nvSpPr>
        <p:spPr bwMode="auto">
          <a:xfrm>
            <a:off x="7990824" y="3581799"/>
            <a:ext cx="2798064" cy="342092"/>
          </a:xfrm>
          <a:prstGeom prst="roundRect">
            <a:avLst>
              <a:gd name="adj" fmla="val 50000"/>
            </a:avLst>
          </a:prstGeom>
          <a:gradFill flip="none" rotWithShape="1">
            <a:gsLst>
              <a:gs pos="0">
                <a:srgbClr val="097DDD"/>
              </a:gs>
              <a:gs pos="100000">
                <a:srgbClr val="C740CE"/>
              </a:gs>
            </a:gsLst>
            <a:lin ang="0" scaled="1"/>
            <a:tileRect/>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100000"/>
              </a:lnSpc>
              <a:spcBef>
                <a:spcPct val="0"/>
              </a:spcBef>
              <a:spcAft>
                <a:spcPct val="0"/>
              </a:spcAft>
              <a:buClrTx/>
              <a:buSzTx/>
              <a:buFontTx/>
              <a:buNone/>
              <a:tabLst/>
              <a:defRPr/>
            </a:pPr>
            <a:r>
              <a:rPr kumimoji="0" lang="en-US" sz="1600" b="1"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Innovation</a:t>
            </a:r>
          </a:p>
        </p:txBody>
      </p:sp>
      <p:sp>
        <p:nvSpPr>
          <p:cNvPr id="25" name="TextBox 24">
            <a:extLst>
              <a:ext uri="{FF2B5EF4-FFF2-40B4-BE49-F238E27FC236}">
                <a16:creationId xmlns:a16="http://schemas.microsoft.com/office/drawing/2014/main" id="{16B70B56-A80B-8C5D-8C19-B46A8B15C99B}"/>
              </a:ext>
            </a:extLst>
          </p:cNvPr>
          <p:cNvSpPr txBox="1"/>
          <p:nvPr/>
        </p:nvSpPr>
        <p:spPr>
          <a:xfrm>
            <a:off x="8060492" y="4023626"/>
            <a:ext cx="2793438" cy="76944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Best for: </a:t>
            </a:r>
            <a:r>
              <a:rPr kumimoji="0" lang="en-US" sz="1100" b="0" i="1"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Developing highly-scalable, AI-ready applications</a:t>
            </a:r>
            <a:r>
              <a:rPr kumimoji="0" lang="en-US" sz="11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 with SQL’s reliability and security at commercial open-source database costs.</a:t>
            </a:r>
          </a:p>
        </p:txBody>
      </p:sp>
      <p:sp>
        <p:nvSpPr>
          <p:cNvPr id="27" name="TextBox 26">
            <a:extLst>
              <a:ext uri="{FF2B5EF4-FFF2-40B4-BE49-F238E27FC236}">
                <a16:creationId xmlns:a16="http://schemas.microsoft.com/office/drawing/2014/main" id="{5E91AFC1-BB05-23AE-72B1-AF7E739FB56D}"/>
              </a:ext>
            </a:extLst>
          </p:cNvPr>
          <p:cNvSpPr txBox="1"/>
          <p:nvPr/>
        </p:nvSpPr>
        <p:spPr>
          <a:xfrm>
            <a:off x="4699281" y="4025308"/>
            <a:ext cx="2798064" cy="60016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Best for:</a:t>
            </a:r>
            <a:r>
              <a:rPr kumimoji="0" lang="en-US" sz="11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 </a:t>
            </a:r>
            <a:r>
              <a:rPr kumimoji="0" lang="en-US" sz="1100" b="0" i="1"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Migrating custom apps at-scale </a:t>
            </a:r>
            <a:r>
              <a:rPr kumimoji="0" lang="en-US" sz="11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to a Microsoft-managed, SQL Server-compatible instance.</a:t>
            </a:r>
          </a:p>
        </p:txBody>
      </p:sp>
      <p:sp>
        <p:nvSpPr>
          <p:cNvPr id="28" name="TextBox 27">
            <a:extLst>
              <a:ext uri="{FF2B5EF4-FFF2-40B4-BE49-F238E27FC236}">
                <a16:creationId xmlns:a16="http://schemas.microsoft.com/office/drawing/2014/main" id="{2F43F3D2-F085-A458-51F3-2A76230D8B30}"/>
              </a:ext>
            </a:extLst>
          </p:cNvPr>
          <p:cNvSpPr txBox="1"/>
          <p:nvPr/>
        </p:nvSpPr>
        <p:spPr>
          <a:xfrm>
            <a:off x="1338070" y="4025308"/>
            <a:ext cx="2798064" cy="600164"/>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1"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Best for: </a:t>
            </a:r>
            <a:r>
              <a:rPr kumimoji="0" lang="en-US" sz="1100" b="0" i="1"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Migrating (“lift and shift”) 3</a:t>
            </a:r>
            <a:r>
              <a:rPr kumimoji="0" lang="en-US" sz="1100" b="0" i="1" u="none" strike="noStrike" kern="1200" cap="none" spc="0" normalizeH="0" baseline="30000" noProof="0">
                <a:ln>
                  <a:noFill/>
                </a:ln>
                <a:gradFill>
                  <a:gsLst>
                    <a:gs pos="2917">
                      <a:prstClr val="black"/>
                    </a:gs>
                    <a:gs pos="30000">
                      <a:prstClr val="black"/>
                    </a:gs>
                  </a:gsLst>
                  <a:lin ang="5400000" scaled="0"/>
                </a:gradFill>
                <a:effectLst/>
                <a:uLnTx/>
                <a:uFillTx/>
                <a:latin typeface="Segoe UI"/>
                <a:ea typeface="+mn-ea"/>
                <a:cs typeface="+mn-cs"/>
              </a:rPr>
              <a:t>rd</a:t>
            </a:r>
            <a:r>
              <a:rPr kumimoji="0" lang="en-US" sz="1100" b="0" i="1"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 party apps</a:t>
            </a:r>
            <a:r>
              <a:rPr kumimoji="0" lang="en-US" sz="11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 to customer-managed</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a:ln>
                  <a:noFill/>
                </a:ln>
                <a:gradFill>
                  <a:gsLst>
                    <a:gs pos="2917">
                      <a:prstClr val="black"/>
                    </a:gs>
                    <a:gs pos="30000">
                      <a:prstClr val="black"/>
                    </a:gs>
                  </a:gsLst>
                  <a:lin ang="5400000" scaled="0"/>
                </a:gradFill>
                <a:effectLst/>
                <a:uLnTx/>
                <a:uFillTx/>
                <a:latin typeface="Segoe UI"/>
                <a:ea typeface="+mn-ea"/>
                <a:cs typeface="+mn-cs"/>
              </a:rPr>
              <a:t>Azure virtual machines.</a:t>
            </a:r>
          </a:p>
        </p:txBody>
      </p:sp>
      <p:sp>
        <p:nvSpPr>
          <p:cNvPr id="6" name="Title 1">
            <a:extLst>
              <a:ext uri="{FF2B5EF4-FFF2-40B4-BE49-F238E27FC236}">
                <a16:creationId xmlns:a16="http://schemas.microsoft.com/office/drawing/2014/main" id="{4FE54B60-6EC5-0325-EFFC-778D763E4EEF}"/>
              </a:ext>
            </a:extLst>
          </p:cNvPr>
          <p:cNvSpPr>
            <a:spLocks noGrp="1"/>
          </p:cNvSpPr>
          <p:nvPr>
            <p:ph type="title"/>
          </p:nvPr>
        </p:nvSpPr>
        <p:spPr>
          <a:xfrm>
            <a:off x="588263" y="457200"/>
            <a:ext cx="11018520" cy="553998"/>
          </a:xfrm>
        </p:spPr>
        <p:txBody>
          <a:bodyPr/>
          <a:lstStyle/>
          <a:p>
            <a:r>
              <a:rPr lang="en-US">
                <a:latin typeface="Segoe Sans Display Semibold" pitchFamily="2" charset="0"/>
                <a:cs typeface="Segoe Sans Display Semibold" pitchFamily="2" charset="0"/>
              </a:rPr>
              <a:t>Azure SQL</a:t>
            </a:r>
          </a:p>
        </p:txBody>
      </p:sp>
      <p:sp>
        <p:nvSpPr>
          <p:cNvPr id="7" name="TextBox 6">
            <a:extLst>
              <a:ext uri="{FF2B5EF4-FFF2-40B4-BE49-F238E27FC236}">
                <a16:creationId xmlns:a16="http://schemas.microsoft.com/office/drawing/2014/main" id="{77757538-5DE5-DDEB-66F4-0E4E7F299776}"/>
              </a:ext>
            </a:extLst>
          </p:cNvPr>
          <p:cNvSpPr txBox="1"/>
          <p:nvPr/>
        </p:nvSpPr>
        <p:spPr>
          <a:xfrm>
            <a:off x="388307" y="901566"/>
            <a:ext cx="6392831" cy="544765"/>
          </a:xfrm>
          <a:prstGeom prst="rect">
            <a:avLst/>
          </a:prstGeom>
          <a:noFill/>
        </p:spPr>
        <p:txBody>
          <a:bodyPr wrap="square" lIns="182880" tIns="146304" rIns="182880" bIns="146304" rtlCol="0" anchor="t">
            <a:spAutoFit/>
          </a:bodyPr>
          <a:lstStyle/>
          <a:p>
            <a:pPr marL="0" marR="0" lvl="0" indent="0" algn="l" defTabSz="914400" rtl="0" eaLnBrk="1" fontAlgn="auto" latinLnBrk="0" hangingPunct="1">
              <a:lnSpc>
                <a:spcPct val="90000"/>
              </a:lnSpc>
              <a:spcBef>
                <a:spcPts val="0"/>
              </a:spcBef>
              <a:spcAft>
                <a:spcPts val="600"/>
              </a:spcAft>
              <a:buClrTx/>
              <a:buSzTx/>
              <a:buFontTx/>
              <a:buNone/>
              <a:tabLst/>
              <a:defRPr/>
            </a:pPr>
            <a:r>
              <a:rPr kumimoji="0" lang="en-US" sz="1800" b="0" i="0" u="none" strike="noStrike" kern="1200" cap="none" spc="0" normalizeH="0" baseline="0" noProof="0">
                <a:ln w="3175">
                  <a:noFill/>
                </a:ln>
                <a:solidFill>
                  <a:prstClr val="black"/>
                </a:solidFill>
                <a:effectLst/>
                <a:uLnTx/>
                <a:uFillTx/>
                <a:latin typeface="Segoe Sans Display" pitchFamily="2" charset="0"/>
                <a:ea typeface="+mn-ea"/>
                <a:cs typeface="Segoe Sans Display" pitchFamily="2" charset="0"/>
              </a:rPr>
              <a:t>The family of SQL cloud databases</a:t>
            </a:r>
          </a:p>
        </p:txBody>
      </p:sp>
      <p:sp>
        <p:nvSpPr>
          <p:cNvPr id="10" name="Title 1">
            <a:extLst>
              <a:ext uri="{FF2B5EF4-FFF2-40B4-BE49-F238E27FC236}">
                <a16:creationId xmlns:a16="http://schemas.microsoft.com/office/drawing/2014/main" id="{75F9E22B-CDF5-6B1C-F9C6-46B1A4C9A8E6}"/>
              </a:ext>
            </a:extLst>
          </p:cNvPr>
          <p:cNvSpPr txBox="1">
            <a:spLocks/>
          </p:cNvSpPr>
          <p:nvPr/>
        </p:nvSpPr>
        <p:spPr>
          <a:xfrm>
            <a:off x="654787" y="6185285"/>
            <a:ext cx="11018520" cy="369332"/>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2400" b="0" i="0" u="none" strike="noStrike" kern="1200" cap="none" spc="-50" normalizeH="0" baseline="0" noProof="0">
                <a:ln w="3175">
                  <a:noFill/>
                </a:ln>
                <a:solidFill>
                  <a:srgbClr val="0078D4"/>
                </a:solidFill>
                <a:effectLst/>
                <a:uLnTx/>
                <a:uFillTx/>
                <a:latin typeface="Segoe Sans Display Semibold" pitchFamily="2" charset="0"/>
                <a:ea typeface="+mn-ea"/>
                <a:cs typeface="Segoe Sans Display Semibold" pitchFamily="2" charset="0"/>
              </a:rPr>
              <a:t>Azure is the cloud that knows SQL Server </a:t>
            </a:r>
            <a:r>
              <a:rPr kumimoji="0" lang="en-US" sz="2400" b="0" i="0" u="none" strike="noStrike" kern="1200" cap="none" spc="-50" normalizeH="0" baseline="0" noProof="0">
                <a:ln w="3175">
                  <a:noFill/>
                </a:ln>
                <a:solidFill>
                  <a:srgbClr val="00BCF2"/>
                </a:solidFill>
                <a:effectLst/>
                <a:uLnTx/>
                <a:uFillTx/>
                <a:latin typeface="Segoe Sans Display Semibold" pitchFamily="2" charset="0"/>
                <a:ea typeface="+mn-ea"/>
                <a:cs typeface="Segoe Sans Display Semibold" pitchFamily="2" charset="0"/>
              </a:rPr>
              <a:t>best</a:t>
            </a:r>
          </a:p>
        </p:txBody>
      </p:sp>
    </p:spTree>
    <p:extLst>
      <p:ext uri="{BB962C8B-B14F-4D97-AF65-F5344CB8AC3E}">
        <p14:creationId xmlns:p14="http://schemas.microsoft.com/office/powerpoint/2010/main" val="1961945383"/>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ounded Rectangle 74">
            <a:extLst>
              <a:ext uri="{FF2B5EF4-FFF2-40B4-BE49-F238E27FC236}">
                <a16:creationId xmlns:a16="http://schemas.microsoft.com/office/drawing/2014/main" id="{4244F95F-1292-103B-2222-39873C6B05CC}"/>
              </a:ext>
              <a:ext uri="{C183D7F6-B498-43B3-948B-1728B52AA6E4}">
                <adec:decorative xmlns:adec="http://schemas.microsoft.com/office/drawing/2017/decorative" val="1"/>
              </a:ext>
            </a:extLst>
          </p:cNvPr>
          <p:cNvSpPr/>
          <p:nvPr/>
        </p:nvSpPr>
        <p:spPr>
          <a:xfrm>
            <a:off x="932063" y="1806911"/>
            <a:ext cx="3757426" cy="3733085"/>
          </a:xfrm>
          <a:prstGeom prst="roundRect">
            <a:avLst>
              <a:gd name="adj" fmla="val 3927"/>
            </a:avLst>
          </a:prstGeom>
          <a:gradFill>
            <a:gsLst>
              <a:gs pos="0">
                <a:schemeClr val="bg1">
                  <a:alpha val="40000"/>
                </a:schemeClr>
              </a:gs>
              <a:gs pos="98000">
                <a:schemeClr val="bg1">
                  <a:alpha val="20000"/>
                </a:schemeClr>
              </a:gs>
            </a:gsLst>
            <a:lin ang="0" scaled="0"/>
          </a:gradFill>
          <a:ln w="19050">
            <a:solidFill>
              <a:schemeClr val="bg1"/>
            </a:solidFill>
            <a:headEnd type="none" w="med" len="med"/>
            <a:tailEnd type="none" w="med" len="med"/>
          </a:ln>
          <a:effectLst>
            <a:outerShdw blurRad="127000" dist="127000" dir="600000" algn="tl" rotWithShape="0">
              <a:schemeClr val="bg1">
                <a:alpha val="2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Sans Text" pitchFamily="2" charset="0"/>
              <a:ea typeface="+mn-ea"/>
              <a:cs typeface="Segoe Sans Text" pitchFamily="2" charset="0"/>
            </a:endParaRPr>
          </a:p>
        </p:txBody>
      </p:sp>
      <p:sp>
        <p:nvSpPr>
          <p:cNvPr id="20" name="Rounded Rectangle 74">
            <a:extLst>
              <a:ext uri="{FF2B5EF4-FFF2-40B4-BE49-F238E27FC236}">
                <a16:creationId xmlns:a16="http://schemas.microsoft.com/office/drawing/2014/main" id="{38F801A4-175F-4720-8964-E2D7B296D58E}"/>
              </a:ext>
              <a:ext uri="{C183D7F6-B498-43B3-948B-1728B52AA6E4}">
                <adec:decorative xmlns:adec="http://schemas.microsoft.com/office/drawing/2017/decorative" val="1"/>
              </a:ext>
            </a:extLst>
          </p:cNvPr>
          <p:cNvSpPr/>
          <p:nvPr/>
        </p:nvSpPr>
        <p:spPr>
          <a:xfrm>
            <a:off x="7201621" y="1775133"/>
            <a:ext cx="3757426" cy="3733085"/>
          </a:xfrm>
          <a:prstGeom prst="roundRect">
            <a:avLst>
              <a:gd name="adj" fmla="val 3927"/>
            </a:avLst>
          </a:prstGeom>
          <a:gradFill>
            <a:gsLst>
              <a:gs pos="0">
                <a:schemeClr val="bg1">
                  <a:alpha val="40000"/>
                </a:schemeClr>
              </a:gs>
              <a:gs pos="98000">
                <a:schemeClr val="bg1">
                  <a:alpha val="20000"/>
                </a:schemeClr>
              </a:gs>
            </a:gsLst>
            <a:lin ang="0" scaled="0"/>
          </a:gradFill>
          <a:ln w="19050">
            <a:solidFill>
              <a:schemeClr val="bg1"/>
            </a:solidFill>
            <a:headEnd type="none" w="med" len="med"/>
            <a:tailEnd type="none" w="med" len="med"/>
          </a:ln>
          <a:effectLst>
            <a:outerShdw blurRad="127000" dist="127000" dir="600000" algn="tl" rotWithShape="0">
              <a:schemeClr val="bg1">
                <a:alpha val="20000"/>
              </a:scheme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Segoe Sans Text" pitchFamily="2" charset="0"/>
              <a:ea typeface="+mn-ea"/>
              <a:cs typeface="Segoe Sans Text" pitchFamily="2" charset="0"/>
            </a:endParaRPr>
          </a:p>
        </p:txBody>
      </p:sp>
      <p:sp>
        <p:nvSpPr>
          <p:cNvPr id="13" name="Content Placeholder 12">
            <a:extLst>
              <a:ext uri="{FF2B5EF4-FFF2-40B4-BE49-F238E27FC236}">
                <a16:creationId xmlns:a16="http://schemas.microsoft.com/office/drawing/2014/main" id="{1414F12E-9D9C-43DB-AEE1-F362FF88C119}"/>
              </a:ext>
            </a:extLst>
          </p:cNvPr>
          <p:cNvSpPr>
            <a:spLocks noGrp="1"/>
          </p:cNvSpPr>
          <p:nvPr>
            <p:ph sz="quarter" idx="13"/>
          </p:nvPr>
        </p:nvSpPr>
        <p:spPr>
          <a:xfrm>
            <a:off x="4021727" y="1128872"/>
            <a:ext cx="4148547" cy="369279"/>
          </a:xfrm>
        </p:spPr>
        <p:txBody>
          <a:bodyPr/>
          <a:lstStyle/>
          <a:p>
            <a:pPr marL="0" indent="0" algn="ctr" defTabSz="914225">
              <a:lnSpc>
                <a:spcPct val="100000"/>
              </a:lnSpc>
              <a:spcBef>
                <a:spcPts val="0"/>
              </a:spcBef>
              <a:buNone/>
              <a:defRPr/>
            </a:pPr>
            <a:r>
              <a:rPr lang="en-US" sz="1800" b="1">
                <a:gradFill>
                  <a:gsLst>
                    <a:gs pos="69000">
                      <a:srgbClr val="BE42CF"/>
                    </a:gs>
                    <a:gs pos="0">
                      <a:srgbClr val="1977DC"/>
                    </a:gs>
                    <a:gs pos="100000">
                      <a:srgbClr val="F4364C"/>
                    </a:gs>
                  </a:gsLst>
                  <a:lin ang="0" scaled="1"/>
                </a:gradFill>
              </a:rPr>
              <a:t>Applications |</a:t>
            </a:r>
            <a:r>
              <a:rPr lang="en-US" sz="1800" b="1" spc="500">
                <a:gradFill>
                  <a:gsLst>
                    <a:gs pos="69000">
                      <a:srgbClr val="BE42CF"/>
                    </a:gs>
                    <a:gs pos="0">
                      <a:srgbClr val="1977DC"/>
                    </a:gs>
                    <a:gs pos="100000">
                      <a:srgbClr val="F4364C"/>
                    </a:gs>
                  </a:gsLst>
                  <a:lin ang="0" scaled="1"/>
                </a:gradFill>
              </a:rPr>
              <a:t> </a:t>
            </a:r>
            <a:r>
              <a:rPr lang="en-US" sz="1800" b="1">
                <a:gradFill>
                  <a:gsLst>
                    <a:gs pos="69000">
                      <a:srgbClr val="BE42CF"/>
                    </a:gs>
                    <a:gs pos="0">
                      <a:srgbClr val="1977DC"/>
                    </a:gs>
                    <a:gs pos="100000">
                      <a:srgbClr val="F4364C"/>
                    </a:gs>
                  </a:gsLst>
                  <a:lin ang="0" scaled="1"/>
                </a:gradFill>
              </a:rPr>
              <a:t>Data |</a:t>
            </a:r>
            <a:r>
              <a:rPr lang="en-US" sz="1800" b="1" spc="500">
                <a:gradFill>
                  <a:gsLst>
                    <a:gs pos="69000">
                      <a:srgbClr val="BE42CF"/>
                    </a:gs>
                    <a:gs pos="0">
                      <a:srgbClr val="1977DC"/>
                    </a:gs>
                    <a:gs pos="100000">
                      <a:srgbClr val="F4364C"/>
                    </a:gs>
                  </a:gsLst>
                  <a:lin ang="0" scaled="1"/>
                </a:gradFill>
              </a:rPr>
              <a:t> </a:t>
            </a:r>
            <a:r>
              <a:rPr lang="en-US" sz="1800" b="1">
                <a:gradFill>
                  <a:gsLst>
                    <a:gs pos="69000">
                      <a:srgbClr val="BE42CF"/>
                    </a:gs>
                    <a:gs pos="0">
                      <a:srgbClr val="1977DC"/>
                    </a:gs>
                    <a:gs pos="100000">
                      <a:srgbClr val="F4364C"/>
                    </a:gs>
                  </a:gsLst>
                  <a:lin ang="0" scaled="1"/>
                </a:gradFill>
              </a:rPr>
              <a:t>Infrastructure</a:t>
            </a:r>
            <a:endParaRPr lang="en-US">
              <a:gradFill>
                <a:gsLst>
                  <a:gs pos="69000">
                    <a:srgbClr val="BE42CF"/>
                  </a:gs>
                  <a:gs pos="0">
                    <a:srgbClr val="1977DC"/>
                  </a:gs>
                  <a:gs pos="100000">
                    <a:srgbClr val="F4364C"/>
                  </a:gs>
                </a:gsLst>
                <a:lin ang="0" scaled="1"/>
              </a:gradFill>
            </a:endParaRPr>
          </a:p>
        </p:txBody>
      </p:sp>
      <p:sp>
        <p:nvSpPr>
          <p:cNvPr id="5" name="Left Brace 4" descr="Comprising of">
            <a:extLst>
              <a:ext uri="{FF2B5EF4-FFF2-40B4-BE49-F238E27FC236}">
                <a16:creationId xmlns:a16="http://schemas.microsoft.com/office/drawing/2014/main" id="{787A6049-C6EB-4A30-891F-E152DE3FF58B}"/>
              </a:ext>
              <a:ext uri="{C183D7F6-B498-43B3-948B-1728B52AA6E4}">
                <adec:decorative xmlns:adec="http://schemas.microsoft.com/office/drawing/2017/decorative" val="0"/>
              </a:ext>
            </a:extLst>
          </p:cNvPr>
          <p:cNvSpPr/>
          <p:nvPr/>
        </p:nvSpPr>
        <p:spPr>
          <a:xfrm rot="5400000">
            <a:off x="5971113" y="-1676858"/>
            <a:ext cx="249775" cy="6675999"/>
          </a:xfrm>
          <a:prstGeom prst="leftBrace">
            <a:avLst/>
          </a:prstGeom>
          <a:ln w="19050">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4" name="Content Placeholder 13">
            <a:extLst>
              <a:ext uri="{FF2B5EF4-FFF2-40B4-BE49-F238E27FC236}">
                <a16:creationId xmlns:a16="http://schemas.microsoft.com/office/drawing/2014/main" id="{3BBE5CB6-216D-419D-82FF-E56F5A92CDD5}"/>
              </a:ext>
            </a:extLst>
          </p:cNvPr>
          <p:cNvSpPr>
            <a:spLocks noGrp="1"/>
          </p:cNvSpPr>
          <p:nvPr>
            <p:ph sz="quarter" idx="14"/>
          </p:nvPr>
        </p:nvSpPr>
        <p:spPr>
          <a:xfrm>
            <a:off x="1085593" y="1834169"/>
            <a:ext cx="3757426" cy="563208"/>
          </a:xfrm>
        </p:spPr>
        <p:txBody>
          <a:bodyPr/>
          <a:lstStyle/>
          <a:p>
            <a:pPr marL="0" indent="0" algn="ctr" defTabSz="914225">
              <a:lnSpc>
                <a:spcPct val="100000"/>
              </a:lnSpc>
              <a:spcBef>
                <a:spcPts val="0"/>
              </a:spcBef>
              <a:buNone/>
              <a:defRPr/>
            </a:pPr>
            <a:r>
              <a:rPr lang="en-US" sz="1800" kern="0">
                <a:gradFill>
                  <a:gsLst>
                    <a:gs pos="69000">
                      <a:srgbClr val="BE42CF"/>
                    </a:gs>
                    <a:gs pos="0">
                      <a:srgbClr val="1977DC"/>
                    </a:gs>
                    <a:gs pos="100000">
                      <a:srgbClr val="F4364C"/>
                    </a:gs>
                  </a:gsLst>
                  <a:lin ang="0" scaled="1"/>
                </a:gradFill>
                <a:latin typeface="Segoe UI Semibold"/>
              </a:rPr>
              <a:t>Migration (IaaS) </a:t>
            </a:r>
            <a:endParaRPr lang="en-US" sz="1800" kern="0">
              <a:solidFill>
                <a:schemeClr val="tx1"/>
              </a:solidFill>
              <a:latin typeface="Segoe UI Semibold"/>
            </a:endParaRPr>
          </a:p>
          <a:p>
            <a:pPr marL="0" indent="0" algn="ctr" defTabSz="914225">
              <a:lnSpc>
                <a:spcPct val="100000"/>
              </a:lnSpc>
              <a:spcBef>
                <a:spcPts val="0"/>
              </a:spcBef>
              <a:buNone/>
              <a:defRPr/>
            </a:pPr>
            <a:r>
              <a:rPr lang="en-US" sz="1800" kern="0">
                <a:solidFill>
                  <a:schemeClr val="tx1"/>
                </a:solidFill>
                <a:latin typeface="Segoe UI Semibold"/>
              </a:rPr>
              <a:t>Drivers: </a:t>
            </a:r>
            <a:r>
              <a:rPr lang="en-US" sz="1400" kern="0">
                <a:solidFill>
                  <a:schemeClr val="tx1"/>
                </a:solidFill>
              </a:rPr>
              <a:t>Timelines, threats &amp; business model</a:t>
            </a:r>
            <a:endParaRPr lang="en-US">
              <a:solidFill>
                <a:schemeClr val="tx1"/>
              </a:solidFill>
            </a:endParaRPr>
          </a:p>
        </p:txBody>
      </p:sp>
      <p:cxnSp>
        <p:nvCxnSpPr>
          <p:cNvPr id="517" name="Straight Arrow Connector 516" descr="An arrow pointing downwards">
            <a:extLst>
              <a:ext uri="{FF2B5EF4-FFF2-40B4-BE49-F238E27FC236}">
                <a16:creationId xmlns:a16="http://schemas.microsoft.com/office/drawing/2014/main" id="{15997D4A-A047-49DC-8E0C-BF5519835CF0}"/>
              </a:ext>
              <a:ext uri="{C183D7F6-B498-43B3-948B-1728B52AA6E4}">
                <adec:decorative xmlns:adec="http://schemas.microsoft.com/office/drawing/2017/decorative" val="0"/>
              </a:ext>
            </a:extLst>
          </p:cNvPr>
          <p:cNvCxnSpPr>
            <a:cxnSpLocks/>
          </p:cNvCxnSpPr>
          <p:nvPr/>
        </p:nvCxnSpPr>
        <p:spPr>
          <a:xfrm>
            <a:off x="2964305" y="4051730"/>
            <a:ext cx="0" cy="547177"/>
          </a:xfrm>
          <a:prstGeom prst="straightConnector1">
            <a:avLst/>
          </a:prstGeom>
          <a:noFill/>
          <a:ln w="57150" cap="flat" cmpd="sng" algn="ctr">
            <a:solidFill>
              <a:srgbClr val="0078D4"/>
            </a:solidFill>
            <a:prstDash val="sysDash"/>
            <a:headEnd type="none" w="lg" len="med"/>
            <a:tailEnd type="triangle"/>
          </a:ln>
          <a:effectLst/>
        </p:spPr>
      </p:cxnSp>
      <p:sp>
        <p:nvSpPr>
          <p:cNvPr id="16" name="Content Placeholder 15">
            <a:extLst>
              <a:ext uri="{FF2B5EF4-FFF2-40B4-BE49-F238E27FC236}">
                <a16:creationId xmlns:a16="http://schemas.microsoft.com/office/drawing/2014/main" id="{1ED2994B-070B-45CA-A1F3-184264E074BA}"/>
              </a:ext>
            </a:extLst>
          </p:cNvPr>
          <p:cNvSpPr>
            <a:spLocks noGrp="1"/>
          </p:cNvSpPr>
          <p:nvPr>
            <p:ph sz="quarter" idx="16"/>
          </p:nvPr>
        </p:nvSpPr>
        <p:spPr>
          <a:xfrm>
            <a:off x="1157531" y="4636991"/>
            <a:ext cx="3613549" cy="777587"/>
          </a:xfrm>
        </p:spPr>
        <p:txBody>
          <a:bodyPr/>
          <a:lstStyle/>
          <a:p>
            <a:pPr marL="0" indent="0" algn="ctr" defTabSz="932384">
              <a:lnSpc>
                <a:spcPct val="100000"/>
              </a:lnSpc>
              <a:spcBef>
                <a:spcPts val="0"/>
              </a:spcBef>
              <a:buSzPct val="90000"/>
              <a:buNone/>
              <a:defRPr/>
            </a:pPr>
            <a:r>
              <a:rPr lang="en-US" sz="1600">
                <a:solidFill>
                  <a:schemeClr val="tx1"/>
                </a:solidFill>
                <a:latin typeface="Segoe UI Semibold"/>
                <a:cs typeface="Segoe UI" panose="020B0502040204020203" pitchFamily="34" charset="0"/>
              </a:rPr>
              <a:t>Expiring contracts, security/resilience/scalability &amp; </a:t>
            </a:r>
          </a:p>
          <a:p>
            <a:pPr marL="0" indent="0" algn="ctr" defTabSz="932384">
              <a:lnSpc>
                <a:spcPct val="100000"/>
              </a:lnSpc>
              <a:spcBef>
                <a:spcPts val="0"/>
              </a:spcBef>
              <a:buSzPct val="90000"/>
              <a:buNone/>
              <a:defRPr/>
            </a:pPr>
            <a:r>
              <a:rPr lang="en-US" sz="1600">
                <a:solidFill>
                  <a:schemeClr val="tx1"/>
                </a:solidFill>
                <a:latin typeface="Segoe UI Semibold"/>
                <a:cs typeface="Segoe UI" panose="020B0502040204020203" pitchFamily="34" charset="0"/>
              </a:rPr>
              <a:t>CAPEX to OPEX</a:t>
            </a:r>
            <a:endParaRPr lang="en-US">
              <a:solidFill>
                <a:schemeClr val="tx1"/>
              </a:solidFill>
            </a:endParaRPr>
          </a:p>
        </p:txBody>
      </p:sp>
      <p:sp>
        <p:nvSpPr>
          <p:cNvPr id="2" name="Arrow: Right 1" descr="An arrow pointing towards right">
            <a:extLst>
              <a:ext uri="{FF2B5EF4-FFF2-40B4-BE49-F238E27FC236}">
                <a16:creationId xmlns:a16="http://schemas.microsoft.com/office/drawing/2014/main" id="{83E55984-456F-4CB1-BD26-5CFE47468078}"/>
              </a:ext>
              <a:ext uri="{C183D7F6-B498-43B3-948B-1728B52AA6E4}">
                <adec:decorative xmlns:adec="http://schemas.microsoft.com/office/drawing/2017/decorative" val="0"/>
              </a:ext>
            </a:extLst>
          </p:cNvPr>
          <p:cNvSpPr/>
          <p:nvPr/>
        </p:nvSpPr>
        <p:spPr>
          <a:xfrm>
            <a:off x="5534342" y="3341647"/>
            <a:ext cx="983691" cy="797042"/>
          </a:xfrm>
          <a:prstGeom prst="rightArrow">
            <a:avLst/>
          </a:prstGeom>
          <a:gradFill>
            <a:gsLst>
              <a:gs pos="69000">
                <a:srgbClr val="BE42CF"/>
              </a:gs>
              <a:gs pos="0">
                <a:srgbClr val="1977DC"/>
              </a:gs>
              <a:gs pos="100000">
                <a:srgbClr val="F4364C"/>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 name="Content Placeholder 16">
            <a:extLst>
              <a:ext uri="{FF2B5EF4-FFF2-40B4-BE49-F238E27FC236}">
                <a16:creationId xmlns:a16="http://schemas.microsoft.com/office/drawing/2014/main" id="{CFBC83C8-4DD1-4317-8773-324D9A811633}"/>
              </a:ext>
            </a:extLst>
          </p:cNvPr>
          <p:cNvSpPr>
            <a:spLocks noGrp="1"/>
          </p:cNvSpPr>
          <p:nvPr>
            <p:ph sz="quarter" idx="17"/>
          </p:nvPr>
        </p:nvSpPr>
        <p:spPr>
          <a:xfrm>
            <a:off x="7201621" y="1812581"/>
            <a:ext cx="3757426" cy="772219"/>
          </a:xfrm>
        </p:spPr>
        <p:txBody>
          <a:bodyPr/>
          <a:lstStyle/>
          <a:p>
            <a:pPr marL="0" indent="0" algn="ctr" defTabSz="914225">
              <a:lnSpc>
                <a:spcPct val="100000"/>
              </a:lnSpc>
              <a:spcBef>
                <a:spcPts val="0"/>
              </a:spcBef>
              <a:buNone/>
              <a:defRPr/>
            </a:pPr>
            <a:r>
              <a:rPr lang="en-US" sz="1800" kern="0">
                <a:gradFill>
                  <a:gsLst>
                    <a:gs pos="69000">
                      <a:srgbClr val="BE42CF"/>
                    </a:gs>
                    <a:gs pos="0">
                      <a:srgbClr val="1977DC"/>
                    </a:gs>
                    <a:gs pos="100000">
                      <a:srgbClr val="F4364C"/>
                    </a:gs>
                  </a:gsLst>
                  <a:lin ang="0" scaled="1"/>
                </a:gradFill>
                <a:latin typeface="Segoe UI Semibold"/>
              </a:rPr>
              <a:t>Modernization (PaaS/SaaS)</a:t>
            </a:r>
            <a:endParaRPr lang="en-US" sz="1800" kern="0">
              <a:solidFill>
                <a:schemeClr val="tx1"/>
              </a:solidFill>
              <a:latin typeface="Segoe UI Semibold"/>
            </a:endParaRPr>
          </a:p>
          <a:p>
            <a:pPr marL="0" indent="0" algn="ctr" defTabSz="914225">
              <a:lnSpc>
                <a:spcPct val="100000"/>
              </a:lnSpc>
              <a:spcBef>
                <a:spcPts val="0"/>
              </a:spcBef>
              <a:buNone/>
              <a:defRPr/>
            </a:pPr>
            <a:r>
              <a:rPr lang="en-US" sz="1800" kern="0">
                <a:solidFill>
                  <a:schemeClr val="tx1"/>
                </a:solidFill>
                <a:latin typeface="Segoe UI Semibold"/>
              </a:rPr>
              <a:t> Drivers: </a:t>
            </a:r>
            <a:r>
              <a:rPr lang="en-US" sz="1400" kern="0">
                <a:solidFill>
                  <a:schemeClr val="tx1"/>
                </a:solidFill>
              </a:rPr>
              <a:t>Productivity, cost optimization &amp; business insights</a:t>
            </a:r>
            <a:endParaRPr lang="en-US">
              <a:solidFill>
                <a:schemeClr val="tx1"/>
              </a:solidFill>
            </a:endParaRPr>
          </a:p>
        </p:txBody>
      </p:sp>
      <p:cxnSp>
        <p:nvCxnSpPr>
          <p:cNvPr id="576" name="Straight Arrow Connector 575" descr="An arrow pointing downwards">
            <a:extLst>
              <a:ext uri="{FF2B5EF4-FFF2-40B4-BE49-F238E27FC236}">
                <a16:creationId xmlns:a16="http://schemas.microsoft.com/office/drawing/2014/main" id="{1A0D6389-90A4-4B4E-B598-662BDEF6296A}"/>
              </a:ext>
              <a:ext uri="{C183D7F6-B498-43B3-948B-1728B52AA6E4}">
                <adec:decorative xmlns:adec="http://schemas.microsoft.com/office/drawing/2017/decorative" val="0"/>
              </a:ext>
            </a:extLst>
          </p:cNvPr>
          <p:cNvCxnSpPr>
            <a:cxnSpLocks/>
          </p:cNvCxnSpPr>
          <p:nvPr/>
        </p:nvCxnSpPr>
        <p:spPr>
          <a:xfrm>
            <a:off x="9080333" y="4051730"/>
            <a:ext cx="0" cy="547177"/>
          </a:xfrm>
          <a:prstGeom prst="straightConnector1">
            <a:avLst/>
          </a:prstGeom>
          <a:noFill/>
          <a:ln w="57150" cap="flat" cmpd="sng" algn="ctr">
            <a:solidFill>
              <a:srgbClr val="0078D4"/>
            </a:solidFill>
            <a:prstDash val="sysDash"/>
            <a:headEnd type="none" w="lg" len="med"/>
            <a:tailEnd type="triangle"/>
          </a:ln>
          <a:effectLst/>
        </p:spPr>
      </p:cxnSp>
      <p:sp>
        <p:nvSpPr>
          <p:cNvPr id="19" name="Content Placeholder 18">
            <a:extLst>
              <a:ext uri="{FF2B5EF4-FFF2-40B4-BE49-F238E27FC236}">
                <a16:creationId xmlns:a16="http://schemas.microsoft.com/office/drawing/2014/main" id="{1EF386B0-F50A-44FC-A537-5DF2D648DB23}"/>
              </a:ext>
            </a:extLst>
          </p:cNvPr>
          <p:cNvSpPr>
            <a:spLocks noGrp="1"/>
          </p:cNvSpPr>
          <p:nvPr>
            <p:ph sz="quarter" idx="19"/>
          </p:nvPr>
        </p:nvSpPr>
        <p:spPr>
          <a:xfrm>
            <a:off x="7507558" y="4668557"/>
            <a:ext cx="3145550" cy="746019"/>
          </a:xfrm>
        </p:spPr>
        <p:txBody>
          <a:bodyPr/>
          <a:lstStyle/>
          <a:p>
            <a:pPr marL="0" indent="0" algn="ctr" defTabSz="932384">
              <a:lnSpc>
                <a:spcPct val="100000"/>
              </a:lnSpc>
              <a:spcBef>
                <a:spcPts val="0"/>
              </a:spcBef>
              <a:buSzPct val="90000"/>
              <a:buNone/>
              <a:defRPr/>
            </a:pPr>
            <a:r>
              <a:rPr lang="en-US" sz="1600">
                <a:solidFill>
                  <a:schemeClr val="tx1"/>
                </a:solidFill>
                <a:latin typeface="Segoe UI Semibold"/>
                <a:cs typeface="Segoe UI" panose="020B0502040204020203" pitchFamily="34" charset="0"/>
              </a:rPr>
              <a:t>Application Innovations(TTM), </a:t>
            </a:r>
          </a:p>
          <a:p>
            <a:pPr marL="0" indent="0" algn="ctr" defTabSz="932384">
              <a:lnSpc>
                <a:spcPct val="100000"/>
              </a:lnSpc>
              <a:spcBef>
                <a:spcPts val="0"/>
              </a:spcBef>
              <a:buSzPct val="90000"/>
              <a:buNone/>
              <a:defRPr/>
            </a:pPr>
            <a:r>
              <a:rPr lang="en-US" sz="1600">
                <a:solidFill>
                  <a:schemeClr val="tx1"/>
                </a:solidFill>
                <a:latin typeface="Segoe UI Semibold"/>
                <a:cs typeface="Segoe UI" panose="020B0502040204020203" pitchFamily="34" charset="0"/>
              </a:rPr>
              <a:t>reduced resources and lock-in,   data analytics (AI)</a:t>
            </a:r>
          </a:p>
        </p:txBody>
      </p:sp>
      <p:sp>
        <p:nvSpPr>
          <p:cNvPr id="28" name="TextBox 27">
            <a:extLst>
              <a:ext uri="{FF2B5EF4-FFF2-40B4-BE49-F238E27FC236}">
                <a16:creationId xmlns:a16="http://schemas.microsoft.com/office/drawing/2014/main" id="{F3E080EA-C96D-0249-9E60-91A2C7020D81}"/>
              </a:ext>
            </a:extLst>
          </p:cNvPr>
          <p:cNvSpPr txBox="1"/>
          <p:nvPr/>
        </p:nvSpPr>
        <p:spPr>
          <a:xfrm>
            <a:off x="1085593" y="5573814"/>
            <a:ext cx="3757426" cy="362072"/>
          </a:xfrm>
          <a:prstGeom prst="rect">
            <a:avLst/>
          </a:prstGeom>
          <a:noFill/>
        </p:spPr>
        <p:txBody>
          <a:bodyPr wrap="square">
            <a:spAutoFit/>
          </a:bodyPr>
          <a:lstStyle/>
          <a:p>
            <a:pPr marL="0" marR="0" lvl="0" indent="0" algn="ctr" defTabSz="914225" rtl="0" eaLnBrk="1" fontAlgn="auto" latinLnBrk="0" hangingPunct="1">
              <a:lnSpc>
                <a:spcPct val="100000"/>
              </a:lnSpc>
              <a:spcBef>
                <a:spcPts val="0"/>
              </a:spcBef>
              <a:spcAft>
                <a:spcPts val="0"/>
              </a:spcAft>
              <a:buClrTx/>
              <a:buSzTx/>
              <a:buFontTx/>
              <a:buNone/>
              <a:tabLst/>
              <a:defRPr/>
            </a:pPr>
            <a:r>
              <a:rPr kumimoji="0" lang="en-US" sz="1765" b="0" i="1" u="none" strike="noStrike" kern="1200" cap="none" spc="0" normalizeH="0" baseline="0" noProof="0">
                <a:ln>
                  <a:noFill/>
                </a:ln>
                <a:solidFill>
                  <a:srgbClr val="0078D4"/>
                </a:solidFill>
                <a:effectLst/>
                <a:uLnTx/>
                <a:uFillTx/>
                <a:latin typeface="Segoe UI" panose="020B0502040204020203" pitchFamily="34" charset="0"/>
                <a:ea typeface="+mn-ea"/>
                <a:cs typeface="+mn-cs"/>
              </a:rPr>
              <a:t>Move workloads “as-is”</a:t>
            </a:r>
          </a:p>
        </p:txBody>
      </p:sp>
      <p:sp>
        <p:nvSpPr>
          <p:cNvPr id="29" name="Text Placeholder 10">
            <a:extLst>
              <a:ext uri="{FF2B5EF4-FFF2-40B4-BE49-F238E27FC236}">
                <a16:creationId xmlns:a16="http://schemas.microsoft.com/office/drawing/2014/main" id="{E75F8ED3-BD66-7BD3-1238-4E74E923A539}"/>
              </a:ext>
            </a:extLst>
          </p:cNvPr>
          <p:cNvSpPr txBox="1">
            <a:spLocks/>
          </p:cNvSpPr>
          <p:nvPr/>
        </p:nvSpPr>
        <p:spPr>
          <a:xfrm>
            <a:off x="7201621" y="5607016"/>
            <a:ext cx="3757426" cy="494997"/>
          </a:xfrm>
          <a:prstGeom prst="rect">
            <a:avLst/>
          </a:prstGeom>
        </p:spPr>
        <p:txBody>
          <a:bodyPr vert="horz" lIns="0" tIns="45713" rIns="91427" bIns="45713" rtlCol="0">
            <a:noAutofit/>
          </a:bodyPr>
          <a:lstStyle>
            <a:lvl1pPr marL="227985" indent="-227985" algn="l" defTabSz="911939" rtl="0" eaLnBrk="1" latinLnBrk="0" hangingPunct="1">
              <a:lnSpc>
                <a:spcPct val="90000"/>
              </a:lnSpc>
              <a:spcBef>
                <a:spcPts val="998"/>
              </a:spcBef>
              <a:buFont typeface="Arial" panose="020B0604020202020204" pitchFamily="34" charset="0"/>
              <a:buChar char="•"/>
              <a:defRPr sz="2800" kern="1200">
                <a:solidFill>
                  <a:schemeClr val="bg2"/>
                </a:solidFill>
                <a:latin typeface="+mn-lt"/>
                <a:ea typeface="+mn-ea"/>
                <a:cs typeface="+mn-cs"/>
              </a:defRPr>
            </a:lvl1pPr>
            <a:lvl2pPr marL="683954" indent="-227985" algn="l" defTabSz="911939" rtl="0" eaLnBrk="1" latinLnBrk="0" hangingPunct="1">
              <a:lnSpc>
                <a:spcPct val="90000"/>
              </a:lnSpc>
              <a:spcBef>
                <a:spcPts val="499"/>
              </a:spcBef>
              <a:buFont typeface="Arial" panose="020B0604020202020204" pitchFamily="34" charset="0"/>
              <a:buChar char="•"/>
              <a:defRPr sz="2400" kern="1200">
                <a:solidFill>
                  <a:schemeClr val="bg2"/>
                </a:solidFill>
                <a:latin typeface="+mn-lt"/>
                <a:ea typeface="+mn-ea"/>
                <a:cs typeface="+mn-cs"/>
              </a:defRPr>
            </a:lvl2pPr>
            <a:lvl3pPr marL="1139924" indent="-227985" algn="l" defTabSz="911939" rtl="0" eaLnBrk="1" latinLnBrk="0" hangingPunct="1">
              <a:lnSpc>
                <a:spcPct val="90000"/>
              </a:lnSpc>
              <a:spcBef>
                <a:spcPts val="499"/>
              </a:spcBef>
              <a:buFont typeface="Arial" panose="020B0604020202020204" pitchFamily="34" charset="0"/>
              <a:buChar char="•"/>
              <a:defRPr sz="2000" kern="1200">
                <a:solidFill>
                  <a:schemeClr val="bg2"/>
                </a:solidFill>
                <a:latin typeface="+mn-lt"/>
                <a:ea typeface="+mn-ea"/>
                <a:cs typeface="+mn-cs"/>
              </a:defRPr>
            </a:lvl3pPr>
            <a:lvl4pPr marL="1595893" indent="-227985" algn="l" defTabSz="911939" rtl="0" eaLnBrk="1" latinLnBrk="0" hangingPunct="1">
              <a:lnSpc>
                <a:spcPct val="90000"/>
              </a:lnSpc>
              <a:spcBef>
                <a:spcPts val="499"/>
              </a:spcBef>
              <a:buFont typeface="Arial" panose="020B0604020202020204" pitchFamily="34" charset="0"/>
              <a:buChar char="•"/>
              <a:defRPr sz="1800" kern="1200">
                <a:solidFill>
                  <a:schemeClr val="bg2"/>
                </a:solidFill>
                <a:latin typeface="+mn-lt"/>
                <a:ea typeface="+mn-ea"/>
                <a:cs typeface="+mn-cs"/>
              </a:defRPr>
            </a:lvl4pPr>
            <a:lvl5pPr marL="2051863" indent="-227985" algn="l" defTabSz="911939" rtl="0" eaLnBrk="1" latinLnBrk="0" hangingPunct="1">
              <a:lnSpc>
                <a:spcPct val="90000"/>
              </a:lnSpc>
              <a:spcBef>
                <a:spcPts val="499"/>
              </a:spcBef>
              <a:buFont typeface="Arial" panose="020B0604020202020204" pitchFamily="34" charset="0"/>
              <a:buChar char="•"/>
              <a:defRPr sz="1800" kern="1200">
                <a:solidFill>
                  <a:schemeClr val="bg2"/>
                </a:solidFill>
                <a:latin typeface="+mn-lt"/>
                <a:ea typeface="+mn-ea"/>
                <a:cs typeface="+mn-cs"/>
              </a:defRPr>
            </a:lvl5pPr>
            <a:lvl6pPr marL="2507832" indent="-227985" algn="l" defTabSz="911939"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6pPr>
            <a:lvl7pPr marL="2963802" indent="-227985" algn="l" defTabSz="911939"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7pPr>
            <a:lvl8pPr marL="3419772" indent="-227985" algn="l" defTabSz="911939"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8pPr>
            <a:lvl9pPr marL="3875741" indent="-227985" algn="l" defTabSz="911939" rtl="0" eaLnBrk="1" latinLnBrk="0" hangingPunct="1">
              <a:lnSpc>
                <a:spcPct val="90000"/>
              </a:lnSpc>
              <a:spcBef>
                <a:spcPts val="499"/>
              </a:spcBef>
              <a:buFont typeface="Arial" panose="020B0604020202020204" pitchFamily="34" charset="0"/>
              <a:buChar char="•"/>
              <a:defRPr sz="1795" kern="1200">
                <a:solidFill>
                  <a:schemeClr val="tx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765" b="0" i="1" u="none" strike="noStrike" kern="1200" cap="none" spc="0" normalizeH="0" baseline="0" noProof="0">
                <a:ln>
                  <a:noFill/>
                </a:ln>
                <a:solidFill>
                  <a:srgbClr val="0078D4"/>
                </a:solidFill>
                <a:effectLst/>
                <a:uLnTx/>
                <a:uFillTx/>
                <a:latin typeface="Segoe UI" panose="020B0502040204020203" pitchFamily="34" charset="0"/>
                <a:ea typeface="+mn-ea"/>
                <a:cs typeface="+mn-cs"/>
              </a:rPr>
              <a:t>Update the application stack</a:t>
            </a:r>
          </a:p>
        </p:txBody>
      </p:sp>
      <p:sp>
        <p:nvSpPr>
          <p:cNvPr id="3" name="Content Placeholder 12">
            <a:extLst>
              <a:ext uri="{FF2B5EF4-FFF2-40B4-BE49-F238E27FC236}">
                <a16:creationId xmlns:a16="http://schemas.microsoft.com/office/drawing/2014/main" id="{605FE386-3451-AA3A-28A3-C6FADCBBB3FF}"/>
              </a:ext>
            </a:extLst>
          </p:cNvPr>
          <p:cNvSpPr txBox="1">
            <a:spLocks/>
          </p:cNvSpPr>
          <p:nvPr/>
        </p:nvSpPr>
        <p:spPr>
          <a:xfrm>
            <a:off x="3207805" y="6282214"/>
            <a:ext cx="5569129" cy="369279"/>
          </a:xfrm>
          <a:prstGeom prst="rect">
            <a:avLst/>
          </a:prstGeom>
        </p:spPr>
        <p:txBody>
          <a:bodyPr vert="horz" lIns="0" tIns="44821" rIns="89642" bIns="44821" rtlCol="0">
            <a:noAutofit/>
          </a:bodyPr>
          <a:lstStyle>
            <a:lvl1pPr marL="232522" indent="-232522" algn="l" defTabSz="930087" rtl="0" eaLnBrk="1" latinLnBrk="0" hangingPunct="1">
              <a:lnSpc>
                <a:spcPct val="90000"/>
              </a:lnSpc>
              <a:spcBef>
                <a:spcPts val="1018"/>
              </a:spcBef>
              <a:buFont typeface="Arial" panose="020B0604020202020204" pitchFamily="34" charset="0"/>
              <a:buChar char="•"/>
              <a:defRPr sz="2856" kern="1200">
                <a:solidFill>
                  <a:schemeClr val="bg2"/>
                </a:solidFill>
                <a:latin typeface="+mn-lt"/>
                <a:ea typeface="+mn-ea"/>
                <a:cs typeface="+mn-cs"/>
              </a:defRPr>
            </a:lvl1pPr>
            <a:lvl2pPr marL="697565" indent="-232522" algn="l" defTabSz="930087" rtl="0" eaLnBrk="1" latinLnBrk="0" hangingPunct="1">
              <a:lnSpc>
                <a:spcPct val="90000"/>
              </a:lnSpc>
              <a:spcBef>
                <a:spcPts val="509"/>
              </a:spcBef>
              <a:buFont typeface="Arial" panose="020B0604020202020204" pitchFamily="34" charset="0"/>
              <a:buChar char="•"/>
              <a:defRPr sz="2448" kern="1200">
                <a:solidFill>
                  <a:schemeClr val="bg2"/>
                </a:solidFill>
                <a:latin typeface="+mn-lt"/>
                <a:ea typeface="+mn-ea"/>
                <a:cs typeface="+mn-cs"/>
              </a:defRPr>
            </a:lvl2pPr>
            <a:lvl3pPr marL="1162608" indent="-232522" algn="l" defTabSz="930087" rtl="0" eaLnBrk="1" latinLnBrk="0" hangingPunct="1">
              <a:lnSpc>
                <a:spcPct val="90000"/>
              </a:lnSpc>
              <a:spcBef>
                <a:spcPts val="509"/>
              </a:spcBef>
              <a:buFont typeface="Arial" panose="020B0604020202020204" pitchFamily="34" charset="0"/>
              <a:buChar char="•"/>
              <a:defRPr sz="2040" kern="1200">
                <a:solidFill>
                  <a:schemeClr val="bg2"/>
                </a:solidFill>
                <a:latin typeface="+mn-lt"/>
                <a:ea typeface="+mn-ea"/>
                <a:cs typeface="+mn-cs"/>
              </a:defRPr>
            </a:lvl3pPr>
            <a:lvl4pPr marL="1627651" indent="-232522" algn="l" defTabSz="930087" rtl="0" eaLnBrk="1" latinLnBrk="0" hangingPunct="1">
              <a:lnSpc>
                <a:spcPct val="90000"/>
              </a:lnSpc>
              <a:spcBef>
                <a:spcPts val="509"/>
              </a:spcBef>
              <a:buFont typeface="Arial" panose="020B0604020202020204" pitchFamily="34" charset="0"/>
              <a:buChar char="•"/>
              <a:defRPr sz="1836" kern="1200">
                <a:solidFill>
                  <a:schemeClr val="bg2"/>
                </a:solidFill>
                <a:latin typeface="+mn-lt"/>
                <a:ea typeface="+mn-ea"/>
                <a:cs typeface="+mn-cs"/>
              </a:defRPr>
            </a:lvl4pPr>
            <a:lvl5pPr marL="2092695" indent="-232522" algn="l" defTabSz="930087" rtl="0" eaLnBrk="1" latinLnBrk="0" hangingPunct="1">
              <a:lnSpc>
                <a:spcPct val="90000"/>
              </a:lnSpc>
              <a:spcBef>
                <a:spcPts val="509"/>
              </a:spcBef>
              <a:buFont typeface="Arial" panose="020B0604020202020204" pitchFamily="34" charset="0"/>
              <a:buChar char="•"/>
              <a:defRPr sz="1836" kern="1200">
                <a:solidFill>
                  <a:schemeClr val="bg2"/>
                </a:solidFill>
                <a:latin typeface="+mn-lt"/>
                <a:ea typeface="+mn-ea"/>
                <a:cs typeface="+mn-cs"/>
              </a:defRPr>
            </a:lvl5pPr>
            <a:lvl6pPr marL="2557738"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6pPr>
            <a:lvl7pPr marL="3022782"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7pPr>
            <a:lvl8pPr marL="3487825"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8pPr>
            <a:lvl9pPr marL="3952868" indent="-232522" algn="l" defTabSz="930087" rtl="0" eaLnBrk="1" latinLnBrk="0" hangingPunct="1">
              <a:lnSpc>
                <a:spcPct val="90000"/>
              </a:lnSpc>
              <a:spcBef>
                <a:spcPts val="509"/>
              </a:spcBef>
              <a:buFont typeface="Arial" panose="020B0604020202020204" pitchFamily="34" charset="0"/>
              <a:buChar char="•"/>
              <a:defRPr sz="1831" kern="1200">
                <a:solidFill>
                  <a:schemeClr val="tx1"/>
                </a:solidFill>
                <a:latin typeface="+mn-lt"/>
                <a:ea typeface="+mn-ea"/>
                <a:cs typeface="+mn-cs"/>
              </a:defRPr>
            </a:lvl9pPr>
          </a:lstStyle>
          <a:p>
            <a:pPr marL="0" marR="0" lvl="0" indent="0" algn="ctr" defTabSz="914225" rtl="0" eaLnBrk="1" fontAlgn="auto" latinLnBrk="0" hangingPunct="1">
              <a:lnSpc>
                <a:spcPct val="100000"/>
              </a:lnSpc>
              <a:spcBef>
                <a:spcPts val="0"/>
              </a:spcBef>
              <a:spcAft>
                <a:spcPts val="0"/>
              </a:spcAft>
              <a:buClrTx/>
              <a:buSzTx/>
              <a:buFont typeface="Arial" panose="020B0604020202020204" pitchFamily="34" charset="0"/>
              <a:buNone/>
              <a:tabLst/>
              <a:defRPr/>
            </a:pPr>
            <a:r>
              <a:rPr kumimoji="0" lang="en-US" sz="1800" b="1" i="0" u="none" strike="noStrike" kern="1200" cap="none" spc="0" normalizeH="0" baseline="0" noProof="0">
                <a:ln>
                  <a:noFill/>
                </a:ln>
                <a:gradFill>
                  <a:gsLst>
                    <a:gs pos="69000">
                      <a:srgbClr val="BE42CF"/>
                    </a:gs>
                    <a:gs pos="0">
                      <a:srgbClr val="1977DC"/>
                    </a:gs>
                    <a:gs pos="100000">
                      <a:srgbClr val="F4364C"/>
                    </a:gs>
                  </a:gsLst>
                  <a:lin ang="0" scaled="1"/>
                </a:gradFill>
                <a:effectLst/>
                <a:uLnTx/>
                <a:uFillTx/>
                <a:latin typeface="Segoe UI"/>
                <a:ea typeface="+mn-ea"/>
                <a:cs typeface="+mn-cs"/>
              </a:rPr>
              <a:t>Azure on your terms</a:t>
            </a:r>
            <a:endParaRPr kumimoji="0" lang="en-US" sz="2800" b="0" i="0" u="none" strike="noStrike" kern="1200" cap="none" spc="0" normalizeH="0" baseline="0" noProof="0">
              <a:ln>
                <a:noFill/>
              </a:ln>
              <a:gradFill>
                <a:gsLst>
                  <a:gs pos="69000">
                    <a:srgbClr val="BE42CF"/>
                  </a:gs>
                  <a:gs pos="0">
                    <a:srgbClr val="1977DC"/>
                  </a:gs>
                  <a:gs pos="100000">
                    <a:srgbClr val="F4364C"/>
                  </a:gs>
                </a:gsLst>
                <a:lin ang="0" scaled="1"/>
              </a:gradFill>
              <a:effectLst/>
              <a:uLnTx/>
              <a:uFillTx/>
              <a:latin typeface="Segoe UI"/>
              <a:ea typeface="+mn-ea"/>
              <a:cs typeface="+mn-cs"/>
            </a:endParaRPr>
          </a:p>
        </p:txBody>
      </p:sp>
      <p:sp>
        <p:nvSpPr>
          <p:cNvPr id="6" name="Title 1">
            <a:extLst>
              <a:ext uri="{FF2B5EF4-FFF2-40B4-BE49-F238E27FC236}">
                <a16:creationId xmlns:a16="http://schemas.microsoft.com/office/drawing/2014/main" id="{1B8A84EC-59E1-1C71-6975-DB8AB16B4B43}"/>
              </a:ext>
            </a:extLst>
          </p:cNvPr>
          <p:cNvSpPr txBox="1">
            <a:spLocks noGrp="1"/>
          </p:cNvSpPr>
          <p:nvPr>
            <p:ph type="title" idx="4294967295"/>
          </p:nvPr>
        </p:nvSpPr>
        <p:spPr>
          <a:xfrm>
            <a:off x="588263" y="457200"/>
            <a:ext cx="11018520" cy="553998"/>
          </a:xfrm>
          <a:prstGeom prst="rect">
            <a:avLst/>
          </a:prstGeom>
          <a:noFill/>
          <a:ln>
            <a:noFill/>
            <a:prstDash/>
          </a:ln>
          <a:effectLst/>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lvl1pPr algn="l" defTabSz="932742" rtl="0" eaLnBrk="1" latinLnBrk="0" hangingPunct="1">
              <a:lnSpc>
                <a:spcPct val="100000"/>
              </a:lnSpc>
              <a:spcBef>
                <a:spcPct val="0"/>
              </a:spcBef>
              <a:buNone/>
              <a:defRPr lang="en-US" sz="3600" b="0" kern="1200" cap="none" spc="0" baseline="0">
                <a:ln w="3175">
                  <a:noFill/>
                </a:ln>
                <a:solidFill>
                  <a:schemeClr val="accent1"/>
                </a:solidFill>
                <a:effectLst/>
                <a:latin typeface="Segoe Sans Display Semibold" pitchFamily="2" charset="0"/>
                <a:ea typeface="+mn-ea"/>
                <a:cs typeface="Segoe Sans Display Semibold" pitchFamily="2"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kumimoji="0" lang="en-CA" sz="3600" b="0" i="0" u="none" strike="noStrike" kern="1200" cap="none" spc="0" normalizeH="0" baseline="0" noProof="0">
                <a:ln w="3175">
                  <a:noFill/>
                </a:ln>
                <a:solidFill>
                  <a:srgbClr val="0078D4"/>
                </a:solidFill>
                <a:effectLst/>
                <a:uLnTx/>
                <a:uFillTx/>
                <a:latin typeface="Segoe Sans Display Semibold" pitchFamily="2" charset="0"/>
                <a:ea typeface="+mn-ea"/>
                <a:cs typeface="Segoe Sans Display Semibold" pitchFamily="2" charset="0"/>
              </a:rPr>
              <a:t>Understanding Migration and Modernization</a:t>
            </a:r>
          </a:p>
        </p:txBody>
      </p:sp>
      <p:pic>
        <p:nvPicPr>
          <p:cNvPr id="4" name="Picture 3" descr="A blue and white shield&#10;&#10;Description automatically generated with medium confidence">
            <a:extLst>
              <a:ext uri="{FF2B5EF4-FFF2-40B4-BE49-F238E27FC236}">
                <a16:creationId xmlns:a16="http://schemas.microsoft.com/office/drawing/2014/main" id="{5D4F5ABA-739C-3F15-3B9D-123C83BE87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05198" y="2721487"/>
            <a:ext cx="471222" cy="643400"/>
          </a:xfrm>
          <a:prstGeom prst="rect">
            <a:avLst/>
          </a:prstGeom>
        </p:spPr>
      </p:pic>
      <p:pic>
        <p:nvPicPr>
          <p:cNvPr id="7" name="Picture 6">
            <a:extLst>
              <a:ext uri="{FF2B5EF4-FFF2-40B4-BE49-F238E27FC236}">
                <a16:creationId xmlns:a16="http://schemas.microsoft.com/office/drawing/2014/main" id="{D68364D4-5877-0B3A-04A0-F07DB5B1C66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2423344" y="3388706"/>
            <a:ext cx="471222" cy="535773"/>
          </a:xfrm>
          <a:prstGeom prst="rect">
            <a:avLst/>
          </a:prstGeom>
        </p:spPr>
      </p:pic>
      <p:pic>
        <p:nvPicPr>
          <p:cNvPr id="8" name="Picture 7">
            <a:extLst>
              <a:ext uri="{FF2B5EF4-FFF2-40B4-BE49-F238E27FC236}">
                <a16:creationId xmlns:a16="http://schemas.microsoft.com/office/drawing/2014/main" id="{D1FE5F34-DC11-2576-4495-00E3D4C879DC}"/>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2392863" y="2707026"/>
            <a:ext cx="471222" cy="620029"/>
          </a:xfrm>
          <a:prstGeom prst="rect">
            <a:avLst/>
          </a:prstGeom>
        </p:spPr>
      </p:pic>
      <p:pic>
        <p:nvPicPr>
          <p:cNvPr id="9" name="Picture 8" descr="A picture containing screenshot, rectangle, square, line&#10;&#10;Description automatically generated">
            <a:extLst>
              <a:ext uri="{FF2B5EF4-FFF2-40B4-BE49-F238E27FC236}">
                <a16:creationId xmlns:a16="http://schemas.microsoft.com/office/drawing/2014/main" id="{805F5F27-268A-675E-DE4C-05B3D51E4B4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04793" y="3443692"/>
            <a:ext cx="471222" cy="513109"/>
          </a:xfrm>
          <a:prstGeom prst="rect">
            <a:avLst/>
          </a:prstGeom>
        </p:spPr>
      </p:pic>
      <p:pic>
        <p:nvPicPr>
          <p:cNvPr id="10" name="Picture 9" descr="A blue circles on a black background&#10;&#10;Description automatically generated with low confidence">
            <a:extLst>
              <a:ext uri="{FF2B5EF4-FFF2-40B4-BE49-F238E27FC236}">
                <a16:creationId xmlns:a16="http://schemas.microsoft.com/office/drawing/2014/main" id="{0214D06C-C4A3-8647-BDCE-66F57C7DD02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665351" y="2817940"/>
            <a:ext cx="829963" cy="1031526"/>
          </a:xfrm>
          <a:prstGeom prst="rect">
            <a:avLst/>
          </a:prstGeom>
        </p:spPr>
      </p:pic>
    </p:spTree>
    <p:extLst>
      <p:ext uri="{BB962C8B-B14F-4D97-AF65-F5344CB8AC3E}">
        <p14:creationId xmlns:p14="http://schemas.microsoft.com/office/powerpoint/2010/main" val="15637965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1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par>
                          <p:cTn id="10" fill="hold">
                            <p:stCondLst>
                              <p:cond delay="2000"/>
                            </p:stCondLst>
                            <p:childTnLst>
                              <p:par>
                                <p:cTn id="11" presetID="42" presetClass="entr" presetSubtype="0" fill="hold" grpId="0" nodeType="afterEffect">
                                  <p:stCondLst>
                                    <p:cond delay="125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1000"/>
                                        <p:tgtEl>
                                          <p:spTgt spid="3"/>
                                        </p:tgtEl>
                                      </p:cBhvr>
                                    </p:animEffect>
                                    <p:anim calcmode="lin" valueType="num">
                                      <p:cBhvr>
                                        <p:cTn id="14" dur="1000" fill="hold"/>
                                        <p:tgtEl>
                                          <p:spTgt spid="3"/>
                                        </p:tgtEl>
                                        <p:attrNameLst>
                                          <p:attrName>ppt_x</p:attrName>
                                        </p:attrNameLst>
                                      </p:cBhvr>
                                      <p:tavLst>
                                        <p:tav tm="0">
                                          <p:val>
                                            <p:strVal val="#ppt_x"/>
                                          </p:val>
                                        </p:tav>
                                        <p:tav tm="100000">
                                          <p:val>
                                            <p:strVal val="#ppt_x"/>
                                          </p:val>
                                        </p:tav>
                                      </p:tavLst>
                                    </p:anim>
                                    <p:anim calcmode="lin" valueType="num">
                                      <p:cBhvr>
                                        <p:cTn id="15"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D816CAB9-1A81-4DA9-A5BA-9119CF1A8E59}"/>
              </a:ext>
              <a:ext uri="{C183D7F6-B498-43B3-948B-1728B52AA6E4}">
                <adec:decorative xmlns:adec="http://schemas.microsoft.com/office/drawing/2017/decorative" val="1"/>
              </a:ext>
            </a:extLst>
          </p:cNvPr>
          <p:cNvSpPr/>
          <p:nvPr/>
        </p:nvSpPr>
        <p:spPr bwMode="auto">
          <a:xfrm>
            <a:off x="290286" y="1967948"/>
            <a:ext cx="11596914" cy="3524227"/>
          </a:xfrm>
          <a:prstGeom prst="rect">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8AD53E07-8E10-4BE6-AEFE-C70E0EE188FD}"/>
              </a:ext>
            </a:extLst>
          </p:cNvPr>
          <p:cNvSpPr>
            <a:spLocks noGrp="1"/>
          </p:cNvSpPr>
          <p:nvPr>
            <p:ph type="title"/>
          </p:nvPr>
        </p:nvSpPr>
        <p:spPr/>
        <p:txBody>
          <a:bodyPr/>
          <a:lstStyle/>
          <a:p>
            <a:r>
              <a:rPr lang="en-US" dirty="0"/>
              <a:t>Azure Database services for open-source</a:t>
            </a:r>
          </a:p>
        </p:txBody>
      </p:sp>
      <p:sp>
        <p:nvSpPr>
          <p:cNvPr id="7" name="TextBox 6">
            <a:extLst>
              <a:ext uri="{FF2B5EF4-FFF2-40B4-BE49-F238E27FC236}">
                <a16:creationId xmlns:a16="http://schemas.microsoft.com/office/drawing/2014/main" id="{2FDFFDBC-4900-4AF2-A671-9F032A0B4833}"/>
              </a:ext>
            </a:extLst>
          </p:cNvPr>
          <p:cNvSpPr txBox="1"/>
          <p:nvPr/>
        </p:nvSpPr>
        <p:spPr>
          <a:xfrm>
            <a:off x="170227" y="1365825"/>
            <a:ext cx="8988615"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Azure managed solutions for common open-source RDBMSs </a:t>
            </a:r>
          </a:p>
        </p:txBody>
      </p:sp>
      <p:sp>
        <p:nvSpPr>
          <p:cNvPr id="30" name="TextBox 29">
            <a:extLst>
              <a:ext uri="{FF2B5EF4-FFF2-40B4-BE49-F238E27FC236}">
                <a16:creationId xmlns:a16="http://schemas.microsoft.com/office/drawing/2014/main" id="{ABE90EE3-1556-431E-8983-EA1246240CD3}"/>
              </a:ext>
            </a:extLst>
          </p:cNvPr>
          <p:cNvSpPr txBox="1"/>
          <p:nvPr/>
        </p:nvSpPr>
        <p:spPr>
          <a:xfrm>
            <a:off x="1063838" y="2292920"/>
            <a:ext cx="2806373" cy="794064"/>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Database for MySQL</a:t>
            </a:r>
          </a:p>
        </p:txBody>
      </p:sp>
      <p:sp>
        <p:nvSpPr>
          <p:cNvPr id="26" name="TextBox 25">
            <a:extLst>
              <a:ext uri="{FF2B5EF4-FFF2-40B4-BE49-F238E27FC236}">
                <a16:creationId xmlns:a16="http://schemas.microsoft.com/office/drawing/2014/main" id="{F90E4F3A-5DB4-42F6-8F81-E9203C1B7CAF}"/>
              </a:ext>
            </a:extLst>
          </p:cNvPr>
          <p:cNvSpPr txBox="1"/>
          <p:nvPr/>
        </p:nvSpPr>
        <p:spPr>
          <a:xfrm>
            <a:off x="559844" y="3282837"/>
            <a:ext cx="3531704" cy="1498872"/>
          </a:xfrm>
          <a:prstGeom prst="rect">
            <a:avLst/>
          </a:prstGeom>
          <a:noFill/>
        </p:spPr>
        <p:txBody>
          <a:bodyPr wrap="square">
            <a:spAutoFit/>
          </a:bodyPr>
          <a:lstStyle/>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PaaS implementation of MySQL in the Azure cloud, based on the MySQL Community Edition</a:t>
            </a:r>
          </a:p>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600" dirty="0">
                <a:solidFill>
                  <a:srgbClr val="171717"/>
                </a:solidFill>
                <a:latin typeface="Segoe UI" panose="020B0502040204020203" pitchFamily="34" charset="0"/>
              </a:rPr>
              <a:t>Commonly used in Linux, Apache, MySQL, PHP (LAMP) application architectures</a:t>
            </a:r>
          </a:p>
        </p:txBody>
      </p:sp>
      <p:sp>
        <p:nvSpPr>
          <p:cNvPr id="31" name="TextBox 30">
            <a:extLst>
              <a:ext uri="{FF2B5EF4-FFF2-40B4-BE49-F238E27FC236}">
                <a16:creationId xmlns:a16="http://schemas.microsoft.com/office/drawing/2014/main" id="{DA265BD7-54CB-44B7-8031-B4F6CAD59809}"/>
              </a:ext>
            </a:extLst>
          </p:cNvPr>
          <p:cNvSpPr txBox="1"/>
          <p:nvPr/>
        </p:nvSpPr>
        <p:spPr>
          <a:xfrm>
            <a:off x="4987233" y="2275151"/>
            <a:ext cx="2806373" cy="794064"/>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Database for MariaDB</a:t>
            </a:r>
          </a:p>
        </p:txBody>
      </p:sp>
      <p:sp>
        <p:nvSpPr>
          <p:cNvPr id="25" name="TextBox 24">
            <a:extLst>
              <a:ext uri="{FF2B5EF4-FFF2-40B4-BE49-F238E27FC236}">
                <a16:creationId xmlns:a16="http://schemas.microsoft.com/office/drawing/2014/main" id="{4DFC0249-9706-4672-97DF-7D0600CAADDA}"/>
              </a:ext>
            </a:extLst>
          </p:cNvPr>
          <p:cNvSpPr txBox="1"/>
          <p:nvPr/>
        </p:nvSpPr>
        <p:spPr>
          <a:xfrm>
            <a:off x="4462609" y="3265158"/>
            <a:ext cx="3389047" cy="1498872"/>
          </a:xfrm>
          <a:prstGeom prst="rect">
            <a:avLst/>
          </a:prstGeom>
          <a:noFill/>
        </p:spPr>
        <p:txBody>
          <a:bodyPr wrap="square">
            <a:spAutoFit/>
          </a:bodyPr>
          <a:lstStyle/>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600" dirty="0">
                <a:solidFill>
                  <a:srgbClr val="171717"/>
                </a:solidFill>
                <a:latin typeface="Segoe UI" panose="020B0502040204020203" pitchFamily="34" charset="0"/>
              </a:rPr>
              <a:t>An </a:t>
            </a:r>
            <a:r>
              <a:rPr kumimoji="0" lang="en-US" sz="16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implementation of the MariaDB Community Edition database management system adapted to run in Azure</a:t>
            </a:r>
          </a:p>
          <a:p>
            <a:pPr marL="285750" marR="0" lvl="0" indent="-285750" algn="l" defTabSz="914367" rtl="0" eaLnBrk="1" fontAlgn="auto" latinLnBrk="0" hangingPunct="1">
              <a:lnSpc>
                <a:spcPct val="90000"/>
              </a:lnSpc>
              <a:spcBef>
                <a:spcPts val="0"/>
              </a:spcBef>
              <a:spcAft>
                <a:spcPts val="600"/>
              </a:spcAft>
              <a:buClrTx/>
              <a:buSzTx/>
              <a:buFont typeface="Arial" panose="020B0604020202020204" pitchFamily="34" charset="0"/>
              <a:buChar char="•"/>
              <a:tabLst/>
              <a:defRPr/>
            </a:pPr>
            <a:r>
              <a:rPr lang="en-US" sz="1600" dirty="0">
                <a:solidFill>
                  <a:srgbClr val="171717"/>
                </a:solidFill>
                <a:latin typeface="Segoe UI" panose="020B0502040204020203" pitchFamily="34" charset="0"/>
              </a:rPr>
              <a:t>Compatibility with Oracle Database</a:t>
            </a:r>
            <a:endParaRPr kumimoji="0" lang="en-US" sz="16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endParaRPr>
          </a:p>
        </p:txBody>
      </p:sp>
      <p:sp>
        <p:nvSpPr>
          <p:cNvPr id="9" name="TextBox 8">
            <a:extLst>
              <a:ext uri="{FF2B5EF4-FFF2-40B4-BE49-F238E27FC236}">
                <a16:creationId xmlns:a16="http://schemas.microsoft.com/office/drawing/2014/main" id="{46B15648-1949-4870-BC2B-58C2DA18D3B8}"/>
              </a:ext>
            </a:extLst>
          </p:cNvPr>
          <p:cNvSpPr txBox="1"/>
          <p:nvPr/>
        </p:nvSpPr>
        <p:spPr>
          <a:xfrm>
            <a:off x="8803731" y="2331385"/>
            <a:ext cx="2806373" cy="794064"/>
          </a:xfrm>
          <a:prstGeom prst="rect">
            <a:avLst/>
          </a:prstGeom>
          <a:noFill/>
        </p:spPr>
        <p:txBody>
          <a:bodyPr wrap="squar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Azure Database for PostgreSQL</a:t>
            </a:r>
          </a:p>
        </p:txBody>
      </p:sp>
      <p:sp>
        <p:nvSpPr>
          <p:cNvPr id="22" name="TextBox 21">
            <a:extLst>
              <a:ext uri="{FF2B5EF4-FFF2-40B4-BE49-F238E27FC236}">
                <a16:creationId xmlns:a16="http://schemas.microsoft.com/office/drawing/2014/main" id="{C2476542-F14B-45AF-9215-8E1525F64C95}"/>
              </a:ext>
            </a:extLst>
          </p:cNvPr>
          <p:cNvSpPr txBox="1"/>
          <p:nvPr/>
        </p:nvSpPr>
        <p:spPr>
          <a:xfrm>
            <a:off x="8243109" y="3285855"/>
            <a:ext cx="3389047" cy="1569660"/>
          </a:xfrm>
          <a:prstGeom prst="rect">
            <a:avLst/>
          </a:prstGeom>
          <a:noFill/>
        </p:spPr>
        <p:txBody>
          <a:bodyPr wrap="square">
            <a:spAutoFit/>
          </a:bodyPr>
          <a:lstStyle/>
          <a:p>
            <a:pPr marL="285750" indent="-285750">
              <a:buFont typeface="Arial" panose="020B0604020202020204" pitchFamily="34" charset="0"/>
              <a:buChar char="•"/>
            </a:pPr>
            <a:r>
              <a:rPr kumimoji="0" lang="en-US" sz="1600" b="0" i="0" u="none" strike="noStrike" kern="1200" cap="none" spc="0" normalizeH="0" baseline="0" noProof="0" dirty="0">
                <a:ln>
                  <a:noFill/>
                </a:ln>
                <a:solidFill>
                  <a:srgbClr val="171717"/>
                </a:solidFill>
                <a:effectLst/>
                <a:uLnTx/>
                <a:uFillTx/>
                <a:latin typeface="Segoe UI" panose="020B0502040204020203" pitchFamily="34" charset="0"/>
                <a:ea typeface="+mn-ea"/>
                <a:cs typeface="+mn-cs"/>
              </a:rPr>
              <a:t>Database service in the Microsoft cloud based on the PostgreSQL Community Edition database engine</a:t>
            </a:r>
          </a:p>
          <a:p>
            <a:pPr marL="285750" indent="-285750">
              <a:buFont typeface="Arial" panose="020B0604020202020204" pitchFamily="34" charset="0"/>
              <a:buChar char="•"/>
            </a:pPr>
            <a:r>
              <a:rPr lang="en-US" sz="1600" dirty="0">
                <a:solidFill>
                  <a:srgbClr val="171717"/>
                </a:solidFill>
                <a:latin typeface="Segoe UI" panose="020B0502040204020203" pitchFamily="34" charset="0"/>
              </a:rPr>
              <a:t>Hybrid relational and object storage</a:t>
            </a:r>
          </a:p>
        </p:txBody>
      </p:sp>
      <p:sp>
        <p:nvSpPr>
          <p:cNvPr id="11" name="Rectangle 10">
            <a:extLst>
              <a:ext uri="{FF2B5EF4-FFF2-40B4-BE49-F238E27FC236}">
                <a16:creationId xmlns:a16="http://schemas.microsoft.com/office/drawing/2014/main" id="{A63E2344-957B-4B31-8607-C43E6B92B652}"/>
              </a:ext>
              <a:ext uri="{C183D7F6-B498-43B3-948B-1728B52AA6E4}">
                <adec:decorative xmlns:adec="http://schemas.microsoft.com/office/drawing/2017/decorative" val="1"/>
              </a:ext>
            </a:extLst>
          </p:cNvPr>
          <p:cNvSpPr/>
          <p:nvPr/>
        </p:nvSpPr>
        <p:spPr bwMode="auto">
          <a:xfrm>
            <a:off x="418644" y="2236562"/>
            <a:ext cx="3688649" cy="3394982"/>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DE112832-EA95-4C36-9E5D-40287CEC478B}"/>
              </a:ext>
              <a:ext uri="{C183D7F6-B498-43B3-948B-1728B52AA6E4}">
                <adec:decorative xmlns:adec="http://schemas.microsoft.com/office/drawing/2017/decorative" val="1"/>
              </a:ext>
            </a:extLst>
          </p:cNvPr>
          <p:cNvSpPr/>
          <p:nvPr/>
        </p:nvSpPr>
        <p:spPr bwMode="auto">
          <a:xfrm>
            <a:off x="4214512" y="2239324"/>
            <a:ext cx="3787628" cy="3392220"/>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C71B8E59-7816-4DEB-A9D6-AFEA93AB46E8}"/>
              </a:ext>
              <a:ext uri="{C183D7F6-B498-43B3-948B-1728B52AA6E4}">
                <adec:decorative xmlns:adec="http://schemas.microsoft.com/office/drawing/2017/decorative" val="1"/>
              </a:ext>
            </a:extLst>
          </p:cNvPr>
          <p:cNvSpPr/>
          <p:nvPr/>
        </p:nvSpPr>
        <p:spPr bwMode="auto">
          <a:xfrm>
            <a:off x="8119410" y="2227693"/>
            <a:ext cx="3653946" cy="3403851"/>
          </a:xfrm>
          <a:prstGeom prst="rect">
            <a:avLst/>
          </a:prstGeom>
          <a:noFill/>
          <a:ln w="19050">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27" name="Graphic 26">
            <a:extLst>
              <a:ext uri="{FF2B5EF4-FFF2-40B4-BE49-F238E27FC236}">
                <a16:creationId xmlns:a16="http://schemas.microsoft.com/office/drawing/2014/main" id="{43812591-642F-42F7-952C-7CABCB79A2B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8643" y="2257384"/>
            <a:ext cx="829599" cy="829599"/>
          </a:xfrm>
          <a:prstGeom prst="rect">
            <a:avLst/>
          </a:prstGeom>
        </p:spPr>
      </p:pic>
      <p:pic>
        <p:nvPicPr>
          <p:cNvPr id="28" name="Graphic 27">
            <a:extLst>
              <a:ext uri="{FF2B5EF4-FFF2-40B4-BE49-F238E27FC236}">
                <a16:creationId xmlns:a16="http://schemas.microsoft.com/office/drawing/2014/main" id="{ABD70F5A-B09F-45F0-8747-67F7A931F3ED}"/>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166152" y="2278082"/>
            <a:ext cx="829599" cy="829599"/>
          </a:xfrm>
          <a:prstGeom prst="rect">
            <a:avLst/>
          </a:prstGeom>
        </p:spPr>
      </p:pic>
      <p:pic>
        <p:nvPicPr>
          <p:cNvPr id="29" name="Graphic 28">
            <a:extLst>
              <a:ext uri="{FF2B5EF4-FFF2-40B4-BE49-F238E27FC236}">
                <a16:creationId xmlns:a16="http://schemas.microsoft.com/office/drawing/2014/main" id="{63979225-891B-4159-82AE-BFD0C48F5B03}"/>
              </a:ext>
              <a:ext uri="{C183D7F6-B498-43B3-948B-1728B52AA6E4}">
                <adec:decorative xmlns:adec="http://schemas.microsoft.com/office/drawing/2017/decorative" val="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267251" y="2292920"/>
            <a:ext cx="867099" cy="867099"/>
          </a:xfrm>
          <a:prstGeom prst="rect">
            <a:avLst/>
          </a:prstGeom>
        </p:spPr>
      </p:pic>
      <p:sp>
        <p:nvSpPr>
          <p:cNvPr id="2" name="Rectangle 1">
            <a:extLst>
              <a:ext uri="{FF2B5EF4-FFF2-40B4-BE49-F238E27FC236}">
                <a16:creationId xmlns:a16="http://schemas.microsoft.com/office/drawing/2014/main" id="{1FDDCFC2-6E1B-4BD8-85EA-C9E0293B70CA}"/>
              </a:ext>
            </a:extLst>
          </p:cNvPr>
          <p:cNvSpPr/>
          <p:nvPr/>
        </p:nvSpPr>
        <p:spPr bwMode="auto">
          <a:xfrm>
            <a:off x="669235" y="5231576"/>
            <a:ext cx="10861716" cy="618243"/>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dirty="0">
                <a:gradFill>
                  <a:gsLst>
                    <a:gs pos="0">
                      <a:srgbClr val="FFFFFF"/>
                    </a:gs>
                    <a:gs pos="100000">
                      <a:srgbClr val="FFFFFF"/>
                    </a:gs>
                  </a:gsLst>
                  <a:lin ang="5400000" scaled="0"/>
                </a:gradFill>
                <a:ea typeface="Segoe UI" pitchFamily="34" charset="0"/>
                <a:cs typeface="Segoe UI" pitchFamily="34" charset="0"/>
              </a:rPr>
              <a:t>PaaS</a:t>
            </a:r>
          </a:p>
        </p:txBody>
      </p:sp>
    </p:spTree>
    <p:extLst>
      <p:ext uri="{BB962C8B-B14F-4D97-AF65-F5344CB8AC3E}">
        <p14:creationId xmlns:p14="http://schemas.microsoft.com/office/powerpoint/2010/main" val="101684069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4: Knowledge check</a:t>
            </a:r>
          </a:p>
        </p:txBody>
      </p:sp>
      <p:sp>
        <p:nvSpPr>
          <p:cNvPr id="11" name="TextBox 10">
            <a:extLst>
              <a:ext uri="{FF2B5EF4-FFF2-40B4-BE49-F238E27FC236}">
                <a16:creationId xmlns:a16="http://schemas.microsoft.com/office/drawing/2014/main" id="{CD5BAD7D-8A31-476A-93E5-D716511B316B}"/>
              </a:ext>
            </a:extLst>
          </p:cNvPr>
          <p:cNvSpPr txBox="1">
            <a:spLocks/>
          </p:cNvSpPr>
          <p:nvPr/>
        </p:nvSpPr>
        <p:spPr>
          <a:xfrm>
            <a:off x="1642450" y="1720108"/>
            <a:ext cx="10450159" cy="1241365"/>
          </a:xfrm>
          <a:prstGeom prst="rect">
            <a:avLst/>
          </a:prstGeom>
          <a:noFill/>
        </p:spPr>
        <p:txBody>
          <a:bodyPr wrap="square" lIns="0" tIns="0" rIns="0" bIns="0">
            <a:spAutoFit/>
          </a:bodyPr>
          <a:lstStyle/>
          <a:p>
            <a:pPr marL="0" lvl="1" defTabSz="914192">
              <a:spcAft>
                <a:spcPts val="196"/>
              </a:spcAft>
            </a:pPr>
            <a:r>
              <a:rPr lang="en-US" sz="1600" dirty="0">
                <a:latin typeface="+mj-lt"/>
              </a:rPr>
              <a:t>Which deployment option offers the best compatibility when migrating an existing SQL Server on-premises solution?</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SQL Database (single database)</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SQL Database (elastic pool)</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SQL Managed Instance</a:t>
            </a:r>
          </a:p>
        </p:txBody>
      </p:sp>
      <p:sp>
        <p:nvSpPr>
          <p:cNvPr id="4" name="Graphic 26">
            <a:extLst>
              <a:ext uri="{FF2B5EF4-FFF2-40B4-BE49-F238E27FC236}">
                <a16:creationId xmlns:a16="http://schemas.microsoft.com/office/drawing/2014/main" id="{81258162-3A32-4CC3-A42A-D9F924A39B62}"/>
              </a:ext>
              <a:ext uri="{C183D7F6-B498-43B3-948B-1728B52AA6E4}">
                <adec:decorative xmlns:adec="http://schemas.microsoft.com/office/drawing/2017/decorative" val="1"/>
              </a:ext>
            </a:extLst>
          </p:cNvPr>
          <p:cNvSpPr/>
          <p:nvPr/>
        </p:nvSpPr>
        <p:spPr>
          <a:xfrm>
            <a:off x="1625708" y="2708209"/>
            <a:ext cx="267883" cy="18815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a:defRPr/>
            </a:pPr>
            <a:endParaRPr lang="en-US" dirty="0">
              <a:solidFill>
                <a:srgbClr val="000000"/>
              </a:solidFill>
              <a:latin typeface="Segoe UI"/>
            </a:endParaRPr>
          </a:p>
        </p:txBody>
      </p:sp>
      <p:cxnSp>
        <p:nvCxnSpPr>
          <p:cNvPr id="19" name="Straight Connector 18">
            <a:extLst>
              <a:ext uri="{FF2B5EF4-FFF2-40B4-BE49-F238E27FC236}">
                <a16:creationId xmlns:a16="http://schemas.microsoft.com/office/drawing/2014/main" id="{4A19714B-3C4F-42CF-9D33-D0C0625E8B06}"/>
              </a:ext>
              <a:ext uri="{C183D7F6-B498-43B3-948B-1728B52AA6E4}">
                <adec:decorative xmlns:adec="http://schemas.microsoft.com/office/drawing/2017/decorative" val="1"/>
              </a:ext>
            </a:extLst>
          </p:cNvPr>
          <p:cNvCxnSpPr>
            <a:cxnSpLocks/>
          </p:cNvCxnSpPr>
          <p:nvPr/>
        </p:nvCxnSpPr>
        <p:spPr>
          <a:xfrm>
            <a:off x="1642450" y="3097871"/>
            <a:ext cx="101174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7D76E5B3-0623-4849-9406-39469319E37A}"/>
              </a:ext>
            </a:extLst>
          </p:cNvPr>
          <p:cNvSpPr txBox="1">
            <a:spLocks/>
          </p:cNvSpPr>
          <p:nvPr/>
        </p:nvSpPr>
        <p:spPr>
          <a:xfrm>
            <a:off x="1642450" y="3266698"/>
            <a:ext cx="10117461" cy="995144"/>
          </a:xfrm>
          <a:prstGeom prst="rect">
            <a:avLst/>
          </a:prstGeom>
          <a:noFill/>
        </p:spPr>
        <p:txBody>
          <a:bodyPr wrap="square" lIns="0" tIns="0" rIns="0" bIns="0">
            <a:spAutoFit/>
          </a:bodyPr>
          <a:lstStyle/>
          <a:p>
            <a:pPr marL="0" lvl="1" defTabSz="914192">
              <a:spcAft>
                <a:spcPts val="196"/>
              </a:spcAft>
            </a:pPr>
            <a:r>
              <a:rPr lang="en-US" sz="1600" dirty="0">
                <a:latin typeface="+mj-lt"/>
              </a:rPr>
              <a:t>Which of the following statements is true about Azure SQL Database?</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Most database maintenance tasks are automated</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You must purchase a SQL Server license</a:t>
            </a:r>
          </a:p>
          <a:p>
            <a:pPr marL="342834" lvl="1" indent="-342834" defTabSz="914192">
              <a:spcAft>
                <a:spcPts val="294"/>
              </a:spcAft>
              <a:buFont typeface="Wingdings" panose="05000000000000000000" pitchFamily="2" charset="2"/>
              <a:buChar char="q"/>
            </a:pPr>
            <a:r>
              <a:rPr lang="en-US" sz="1400">
                <a:latin typeface="Segoe UI" panose="020B0502040204020203" pitchFamily="34" charset="0"/>
              </a:rPr>
              <a:t>It </a:t>
            </a:r>
            <a:r>
              <a:rPr lang="en-US" sz="1400" dirty="0">
                <a:latin typeface="Segoe UI" panose="020B0502040204020203" pitchFamily="34" charset="0"/>
              </a:rPr>
              <a:t>can only support one database</a:t>
            </a:r>
          </a:p>
        </p:txBody>
      </p:sp>
      <p:sp>
        <p:nvSpPr>
          <p:cNvPr id="3" name="Graphic 27" descr="Checkmark on you’re responsible for all software installation and maintenance, and performing back ups">
            <a:extLst>
              <a:ext uri="{FF2B5EF4-FFF2-40B4-BE49-F238E27FC236}">
                <a16:creationId xmlns:a16="http://schemas.microsoft.com/office/drawing/2014/main" id="{D62FA0C1-39F9-478C-B737-197A2862D15B}"/>
              </a:ext>
            </a:extLst>
          </p:cNvPr>
          <p:cNvSpPr/>
          <p:nvPr/>
        </p:nvSpPr>
        <p:spPr>
          <a:xfrm>
            <a:off x="1625108" y="3514942"/>
            <a:ext cx="267883" cy="18815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a:defRPr/>
            </a:pPr>
            <a:endParaRPr lang="en-US" dirty="0">
              <a:solidFill>
                <a:srgbClr val="000000"/>
              </a:solidFill>
              <a:latin typeface="Segoe UI"/>
            </a:endParaRPr>
          </a:p>
        </p:txBody>
      </p:sp>
      <p:cxnSp>
        <p:nvCxnSpPr>
          <p:cNvPr id="25" name="Straight Connector 24">
            <a:extLst>
              <a:ext uri="{FF2B5EF4-FFF2-40B4-BE49-F238E27FC236}">
                <a16:creationId xmlns:a16="http://schemas.microsoft.com/office/drawing/2014/main" id="{06B43C98-1988-4AC2-AC5A-9BCDDEE4B17C}"/>
              </a:ext>
              <a:ext uri="{C183D7F6-B498-43B3-948B-1728B52AA6E4}">
                <adec:decorative xmlns:adec="http://schemas.microsoft.com/office/drawing/2017/decorative" val="1"/>
              </a:ext>
            </a:extLst>
          </p:cNvPr>
          <p:cNvCxnSpPr>
            <a:cxnSpLocks/>
          </p:cNvCxnSpPr>
          <p:nvPr/>
        </p:nvCxnSpPr>
        <p:spPr>
          <a:xfrm>
            <a:off x="1642450" y="4470425"/>
            <a:ext cx="1011746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A696E727-1D91-4D9E-9551-4810F693FF9B}"/>
              </a:ext>
            </a:extLst>
          </p:cNvPr>
          <p:cNvSpPr txBox="1">
            <a:spLocks/>
          </p:cNvSpPr>
          <p:nvPr/>
        </p:nvSpPr>
        <p:spPr>
          <a:xfrm>
            <a:off x="1642450" y="4679009"/>
            <a:ext cx="10117461" cy="995144"/>
          </a:xfrm>
          <a:prstGeom prst="rect">
            <a:avLst/>
          </a:prstGeom>
          <a:noFill/>
        </p:spPr>
        <p:txBody>
          <a:bodyPr wrap="square" lIns="0" tIns="0" rIns="0" bIns="0">
            <a:spAutoFit/>
          </a:bodyPr>
          <a:lstStyle/>
          <a:p>
            <a:pPr marL="0" lvl="1" defTabSz="914192">
              <a:spcAft>
                <a:spcPts val="196"/>
              </a:spcAft>
            </a:pPr>
            <a:r>
              <a:rPr lang="en-US" sz="1600" dirty="0">
                <a:latin typeface="+mj-lt"/>
              </a:rPr>
              <a:t>Which database service is the simplest option for migrating a LAMP application to Azure?</a:t>
            </a:r>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SQL Managed Instance</a:t>
            </a:r>
            <a:endParaRPr lang="en-US" sz="1400" dirty="0"/>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Database for MySQL</a:t>
            </a:r>
            <a:endParaRPr lang="en-US" sz="1400" dirty="0"/>
          </a:p>
          <a:p>
            <a:pPr marL="342834" lvl="1" indent="-342834" defTabSz="914192">
              <a:spcAft>
                <a:spcPts val="294"/>
              </a:spcAft>
              <a:buFont typeface="Wingdings" panose="05000000000000000000" pitchFamily="2" charset="2"/>
              <a:buChar char="q"/>
            </a:pPr>
            <a:r>
              <a:rPr lang="en-US" sz="1400" dirty="0">
                <a:latin typeface="Segoe UI" panose="020B0502040204020203" pitchFamily="34" charset="0"/>
              </a:rPr>
              <a:t>Azure Database for PostgreSQL</a:t>
            </a:r>
            <a:endParaRPr lang="en-US" sz="1400" dirty="0"/>
          </a:p>
        </p:txBody>
      </p:sp>
      <p:sp>
        <p:nvSpPr>
          <p:cNvPr id="2" name="Graphic 28" descr="Checkmark on scaling up or out will take effect without restarting the SQL database">
            <a:extLst>
              <a:ext uri="{FF2B5EF4-FFF2-40B4-BE49-F238E27FC236}">
                <a16:creationId xmlns:a16="http://schemas.microsoft.com/office/drawing/2014/main" id="{BDC34667-CC23-441C-9CC4-AD1104D060A4}"/>
              </a:ext>
            </a:extLst>
          </p:cNvPr>
          <p:cNvSpPr/>
          <p:nvPr/>
        </p:nvSpPr>
        <p:spPr>
          <a:xfrm>
            <a:off x="1625108" y="5176581"/>
            <a:ext cx="267883" cy="18815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pPr>
              <a:defRPr/>
            </a:pPr>
            <a:endParaRPr lang="en-US" dirty="0">
              <a:solidFill>
                <a:srgbClr val="000000"/>
              </a:solidFill>
              <a:latin typeface="Segoe UI"/>
            </a:endParaRPr>
          </a:p>
        </p:txBody>
      </p:sp>
      <p:pic>
        <p:nvPicPr>
          <p:cNvPr id="5" name="Graphic 4">
            <a:extLst>
              <a:ext uri="{FF2B5EF4-FFF2-40B4-BE49-F238E27FC236}">
                <a16:creationId xmlns:a16="http://schemas.microsoft.com/office/drawing/2014/main" id="{918929F8-B841-405B-A313-6460A90E03DC}"/>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9439" y="1605257"/>
            <a:ext cx="933775" cy="933775"/>
          </a:xfrm>
          <a:prstGeom prst="rect">
            <a:avLst/>
          </a:prstGeom>
        </p:spPr>
      </p:pic>
      <p:pic>
        <p:nvPicPr>
          <p:cNvPr id="6" name="Graphic 5">
            <a:extLst>
              <a:ext uri="{FF2B5EF4-FFF2-40B4-BE49-F238E27FC236}">
                <a16:creationId xmlns:a16="http://schemas.microsoft.com/office/drawing/2014/main" id="{6796B48B-0C8C-4A16-8D0A-4733580B6FC2}"/>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9438" y="3236210"/>
            <a:ext cx="933775" cy="933775"/>
          </a:xfrm>
          <a:prstGeom prst="rect">
            <a:avLst/>
          </a:prstGeom>
        </p:spPr>
      </p:pic>
      <p:pic>
        <p:nvPicPr>
          <p:cNvPr id="7" name="Graphic 6">
            <a:extLst>
              <a:ext uri="{FF2B5EF4-FFF2-40B4-BE49-F238E27FC236}">
                <a16:creationId xmlns:a16="http://schemas.microsoft.com/office/drawing/2014/main" id="{B9E8276C-AF64-4948-99C2-7AEF24974A99}"/>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79438" y="4628582"/>
            <a:ext cx="933775" cy="933775"/>
          </a:xfrm>
          <a:prstGeom prst="rect">
            <a:avLst/>
          </a:prstGeom>
        </p:spPr>
      </p:pic>
    </p:spTree>
    <p:extLst>
      <p:ext uri="{BB962C8B-B14F-4D97-AF65-F5344CB8AC3E}">
        <p14:creationId xmlns:p14="http://schemas.microsoft.com/office/powerpoint/2010/main" val="2581285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B1BE858-0F27-47E5-AFEC-0727DEBA30F6}"/>
              </a:ext>
            </a:extLst>
          </p:cNvPr>
          <p:cNvSpPr>
            <a:spLocks noGrp="1"/>
          </p:cNvSpPr>
          <p:nvPr>
            <p:ph type="title"/>
          </p:nvPr>
        </p:nvSpPr>
        <p:spPr/>
        <p:txBody>
          <a:bodyPr/>
          <a:lstStyle/>
          <a:p>
            <a:r>
              <a:rPr lang="en-US" sz="2000" dirty="0"/>
              <a:t>5: Fundamentals of Azure Cosmos DB</a:t>
            </a:r>
            <a:endParaRPr lang="en-IN" sz="2000" dirty="0"/>
          </a:p>
        </p:txBody>
      </p:sp>
      <p:grpSp>
        <p:nvGrpSpPr>
          <p:cNvPr id="6" name="Group 5">
            <a:extLst>
              <a:ext uri="{FF2B5EF4-FFF2-40B4-BE49-F238E27FC236}">
                <a16:creationId xmlns:a16="http://schemas.microsoft.com/office/drawing/2014/main" id="{4570984A-80CA-4CB0-81FB-BB0E32D4A0D4}"/>
              </a:ext>
              <a:ext uri="{C183D7F6-B498-43B3-948B-1728B52AA6E4}">
                <adec:decorative xmlns:adec="http://schemas.microsoft.com/office/drawing/2017/decorative" val="1"/>
              </a:ext>
            </a:extLst>
          </p:cNvPr>
          <p:cNvGrpSpPr/>
          <p:nvPr/>
        </p:nvGrpSpPr>
        <p:grpSpPr>
          <a:xfrm>
            <a:off x="10164789" y="2840126"/>
            <a:ext cx="1250650" cy="1250650"/>
            <a:chOff x="2995195" y="3678811"/>
            <a:chExt cx="800001" cy="800001"/>
          </a:xfrm>
        </p:grpSpPr>
        <p:sp>
          <p:nvSpPr>
            <p:cNvPr id="7" name="Oval 6">
              <a:extLst>
                <a:ext uri="{FF2B5EF4-FFF2-40B4-BE49-F238E27FC236}">
                  <a16:creationId xmlns:a16="http://schemas.microsoft.com/office/drawing/2014/main" id="{0E4C9E26-01AA-41EC-8DA0-E0A8EA52A2DB}"/>
                </a:ext>
              </a:extLst>
            </p:cNvPr>
            <p:cNvSpPr/>
            <p:nvPr/>
          </p:nvSpPr>
          <p:spPr bwMode="auto">
            <a:xfrm>
              <a:off x="2995195" y="3678811"/>
              <a:ext cx="800001" cy="800001"/>
            </a:xfrm>
            <a:prstGeom prst="ellipse">
              <a:avLst/>
            </a:prstGeom>
            <a:solidFill>
              <a:schemeClr val="tx2">
                <a:lumMod val="60000"/>
                <a:lumOff val="40000"/>
              </a:schemeClr>
            </a:solidFill>
            <a:ln w="38100">
              <a:solidFill>
                <a:schemeClr val="accent5"/>
              </a:solid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Graphic 7">
              <a:extLst>
                <a:ext uri="{FF2B5EF4-FFF2-40B4-BE49-F238E27FC236}">
                  <a16:creationId xmlns:a16="http://schemas.microsoft.com/office/drawing/2014/main" id="{36FE5847-1E15-4056-98C0-4D0A0D7DA51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18047" y="3801663"/>
              <a:ext cx="554296" cy="554296"/>
            </a:xfrm>
            <a:prstGeom prst="rect">
              <a:avLst/>
            </a:prstGeom>
          </p:spPr>
        </p:pic>
      </p:grpSp>
    </p:spTree>
    <p:extLst>
      <p:ext uri="{BB962C8B-B14F-4D97-AF65-F5344CB8AC3E}">
        <p14:creationId xmlns:p14="http://schemas.microsoft.com/office/powerpoint/2010/main" val="3309544651"/>
      </p:ext>
    </p:extLst>
  </p:cSld>
  <p:clrMapOvr>
    <a:masterClrMapping/>
  </p:clrMapOvr>
  <p:transition>
    <p:fade/>
  </p:transition>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a:ea typeface="Segoe UI Semilight" charset="0"/>
              </a:rPr>
              <a:t>Modern apps face new challenges</a:t>
            </a:r>
          </a:p>
        </p:txBody>
      </p:sp>
      <p:sp>
        <p:nvSpPr>
          <p:cNvPr id="20" name="Rectangle 19"/>
          <p:cNvSpPr/>
          <p:nvPr/>
        </p:nvSpPr>
        <p:spPr>
          <a:xfrm>
            <a:off x="325657" y="1462436"/>
            <a:ext cx="5887859" cy="3744615"/>
          </a:xfrm>
          <a:prstGeom prst="rect">
            <a:avLst/>
          </a:prstGeom>
        </p:spPr>
        <p:txBody>
          <a:bodyPr wrap="square">
            <a:spAutoFit/>
          </a:bodyPr>
          <a:lstStyle/>
          <a:p>
            <a:pPr>
              <a:spcBef>
                <a:spcPts val="1400"/>
              </a:spcBef>
              <a:buClr>
                <a:schemeClr val="bg1"/>
              </a:buClr>
            </a:pPr>
            <a:r>
              <a:rPr lang="en-US" sz="1600">
                <a:solidFill>
                  <a:schemeClr val="bg1"/>
                </a:solidFill>
                <a:latin typeface="Segoe UI Semilight" panose="020B0402040204020203" pitchFamily="34" charset="0"/>
                <a:ea typeface="Segoe UI Semilight" charset="0"/>
                <a:cs typeface="Segoe UI Semilight" panose="020B0402040204020203" pitchFamily="34" charset="0"/>
              </a:rPr>
              <a:t>Managing and syncing data distributed around the globe</a:t>
            </a:r>
          </a:p>
          <a:p>
            <a:pPr>
              <a:spcBef>
                <a:spcPts val="1400"/>
              </a:spcBef>
              <a:buClr>
                <a:schemeClr val="bg1"/>
              </a:buClr>
            </a:pPr>
            <a:r>
              <a:rPr lang="en-US" sz="1600">
                <a:solidFill>
                  <a:schemeClr val="bg1"/>
                </a:solidFill>
                <a:latin typeface="Segoe UI Semilight" panose="020B0402040204020203" pitchFamily="34" charset="0"/>
                <a:ea typeface="Segoe UI Semilight" charset="0"/>
                <a:cs typeface="Segoe UI Semilight" panose="020B0402040204020203" pitchFamily="34" charset="0"/>
              </a:rPr>
              <a:t>Delivering highly-responsive, real-time personalization</a:t>
            </a:r>
          </a:p>
          <a:p>
            <a:pPr>
              <a:spcBef>
                <a:spcPts val="1400"/>
              </a:spcBef>
              <a:buClr>
                <a:schemeClr val="bg1"/>
              </a:buClr>
            </a:pPr>
            <a:r>
              <a:rPr lang="en-US" sz="1600">
                <a:solidFill>
                  <a:schemeClr val="bg1"/>
                </a:solidFill>
                <a:latin typeface="Segoe UI Semilight" panose="020B0402040204020203" pitchFamily="34" charset="0"/>
                <a:ea typeface="Segoe UI Semilight" charset="0"/>
                <a:cs typeface="Segoe UI Semilight" panose="020B0402040204020203" pitchFamily="34" charset="0"/>
              </a:rPr>
              <a:t>Processing and analyzing large, complex data</a:t>
            </a:r>
          </a:p>
          <a:p>
            <a:pPr>
              <a:spcBef>
                <a:spcPts val="1400"/>
              </a:spcBef>
              <a:buClr>
                <a:schemeClr val="bg1"/>
              </a:buClr>
            </a:pPr>
            <a:r>
              <a:rPr lang="en-US" sz="1600">
                <a:solidFill>
                  <a:schemeClr val="bg1"/>
                </a:solidFill>
                <a:latin typeface="Segoe UI Semilight" panose="020B0402040204020203" pitchFamily="34" charset="0"/>
                <a:ea typeface="Segoe UI Semilight" charset="0"/>
                <a:cs typeface="Segoe UI Semilight" panose="020B0402040204020203" pitchFamily="34" charset="0"/>
              </a:rPr>
              <a:t>Scaling both throughput and storage based on global demand</a:t>
            </a:r>
          </a:p>
          <a:p>
            <a:pPr>
              <a:spcBef>
                <a:spcPts val="1400"/>
              </a:spcBef>
              <a:buClr>
                <a:schemeClr val="bg1"/>
              </a:buClr>
            </a:pPr>
            <a:r>
              <a:rPr lang="en-US" sz="1600">
                <a:solidFill>
                  <a:schemeClr val="bg1"/>
                </a:solidFill>
                <a:latin typeface="Segoe UI Semilight" panose="020B0402040204020203" pitchFamily="34" charset="0"/>
                <a:ea typeface="Segoe UI Semilight" charset="0"/>
                <a:cs typeface="Segoe UI Semilight" panose="020B0402040204020203" pitchFamily="34" charset="0"/>
              </a:rPr>
              <a:t>Offering low-latency to global users</a:t>
            </a:r>
          </a:p>
          <a:p>
            <a:pPr>
              <a:spcBef>
                <a:spcPts val="1400"/>
              </a:spcBef>
              <a:buClr>
                <a:schemeClr val="bg1"/>
              </a:buClr>
            </a:pPr>
            <a:r>
              <a:rPr lang="en-US" sz="1600">
                <a:solidFill>
                  <a:schemeClr val="bg1"/>
                </a:solidFill>
                <a:latin typeface="Segoe UI Semilight" panose="020B0402040204020203" pitchFamily="34" charset="0"/>
                <a:ea typeface="Segoe UI Semilight" charset="0"/>
                <a:cs typeface="Segoe UI Semilight" panose="020B0402040204020203" pitchFamily="34" charset="0"/>
              </a:rPr>
              <a:t>Modernizing existing apps and data</a:t>
            </a:r>
          </a:p>
          <a:p>
            <a:pPr>
              <a:spcBef>
                <a:spcPts val="1400"/>
              </a:spcBef>
              <a:buClr>
                <a:schemeClr val="bg1"/>
              </a:buClr>
            </a:pPr>
            <a:endParaRPr lang="en-US" sz="1600">
              <a:solidFill>
                <a:schemeClr val="bg1"/>
              </a:solidFill>
              <a:latin typeface="Segoe UI Semilight" panose="020B0402040204020203" pitchFamily="34" charset="0"/>
              <a:ea typeface="Segoe UI Semilight" charset="0"/>
              <a:cs typeface="Segoe UI Semilight" panose="020B0402040204020203" pitchFamily="34" charset="0"/>
            </a:endParaRPr>
          </a:p>
          <a:p>
            <a:pPr>
              <a:spcBef>
                <a:spcPts val="1400"/>
              </a:spcBef>
              <a:buClr>
                <a:schemeClr val="bg1"/>
              </a:buClr>
            </a:pPr>
            <a:endParaRPr lang="en-US" sz="1600">
              <a:solidFill>
                <a:schemeClr val="bg1"/>
              </a:solidFill>
              <a:latin typeface="Segoe UI Semilight" panose="020B0402040204020203" pitchFamily="34" charset="0"/>
              <a:ea typeface="Segoe UI Semilight" charset="0"/>
              <a:cs typeface="Segoe UI Semilight" panose="020B0402040204020203" pitchFamily="34" charset="0"/>
            </a:endParaRPr>
          </a:p>
          <a:p>
            <a:pPr marL="285750" indent="-285750">
              <a:spcBef>
                <a:spcPts val="1400"/>
              </a:spcBef>
              <a:buClr>
                <a:schemeClr val="bg1"/>
              </a:buClr>
              <a:buFont typeface="Arial" charset="0"/>
              <a:buChar char="•"/>
            </a:pPr>
            <a:endParaRPr lang="en-US" sz="1600">
              <a:solidFill>
                <a:schemeClr val="bg1"/>
              </a:solidFill>
              <a:latin typeface="Segoe UI Semilight" panose="020B0402040204020203" pitchFamily="34" charset="0"/>
              <a:ea typeface="Segoe UI Semilight" charset="0"/>
              <a:cs typeface="Segoe UI Semilight" panose="020B0402040204020203" pitchFamily="34" charset="0"/>
            </a:endParaRPr>
          </a:p>
        </p:txBody>
      </p:sp>
      <p:sp>
        <p:nvSpPr>
          <p:cNvPr id="134" name="globe_4">
            <a:extLst>
              <a:ext uri="{FF2B5EF4-FFF2-40B4-BE49-F238E27FC236}">
                <a16:creationId xmlns:a16="http://schemas.microsoft.com/office/drawing/2014/main" id="{2BD1B5C8-0B72-4704-8C16-CCCCFE9C9F22}"/>
              </a:ext>
            </a:extLst>
          </p:cNvPr>
          <p:cNvSpPr>
            <a:spLocks noChangeAspect="1" noEditPoints="1"/>
          </p:cNvSpPr>
          <p:nvPr/>
        </p:nvSpPr>
        <p:spPr bwMode="auto">
          <a:xfrm>
            <a:off x="7727958" y="696626"/>
            <a:ext cx="878551" cy="889581"/>
          </a:xfrm>
          <a:custGeom>
            <a:avLst/>
            <a:gdLst>
              <a:gd name="T0" fmla="*/ 0 w 332"/>
              <a:gd name="T1" fmla="*/ 167 h 333"/>
              <a:gd name="T2" fmla="*/ 36 w 332"/>
              <a:gd name="T3" fmla="*/ 63 h 333"/>
              <a:gd name="T4" fmla="*/ 166 w 332"/>
              <a:gd name="T5" fmla="*/ 0 h 333"/>
              <a:gd name="T6" fmla="*/ 332 w 332"/>
              <a:gd name="T7" fmla="*/ 167 h 333"/>
              <a:gd name="T8" fmla="*/ 166 w 332"/>
              <a:gd name="T9" fmla="*/ 333 h 333"/>
              <a:gd name="T10" fmla="*/ 0 w 332"/>
              <a:gd name="T11" fmla="*/ 167 h 333"/>
              <a:gd name="T12" fmla="*/ 89 w 332"/>
              <a:gd name="T13" fmla="*/ 314 h 333"/>
              <a:gd name="T14" fmla="*/ 102 w 332"/>
              <a:gd name="T15" fmla="*/ 299 h 333"/>
              <a:gd name="T16" fmla="*/ 98 w 332"/>
              <a:gd name="T17" fmla="*/ 272 h 333"/>
              <a:gd name="T18" fmla="*/ 72 w 332"/>
              <a:gd name="T19" fmla="*/ 255 h 333"/>
              <a:gd name="T20" fmla="*/ 38 w 332"/>
              <a:gd name="T21" fmla="*/ 255 h 333"/>
              <a:gd name="T22" fmla="*/ 21 w 332"/>
              <a:gd name="T23" fmla="*/ 217 h 333"/>
              <a:gd name="T24" fmla="*/ 38 w 332"/>
              <a:gd name="T25" fmla="*/ 168 h 333"/>
              <a:gd name="T26" fmla="*/ 58 w 332"/>
              <a:gd name="T27" fmla="*/ 167 h 333"/>
              <a:gd name="T28" fmla="*/ 80 w 332"/>
              <a:gd name="T29" fmla="*/ 193 h 333"/>
              <a:gd name="T30" fmla="*/ 102 w 332"/>
              <a:gd name="T31" fmla="*/ 182 h 333"/>
              <a:gd name="T32" fmla="*/ 93 w 332"/>
              <a:gd name="T33" fmla="*/ 156 h 333"/>
              <a:gd name="T34" fmla="*/ 101 w 332"/>
              <a:gd name="T35" fmla="*/ 124 h 333"/>
              <a:gd name="T36" fmla="*/ 145 w 332"/>
              <a:gd name="T37" fmla="*/ 80 h 333"/>
              <a:gd name="T38" fmla="*/ 119 w 332"/>
              <a:gd name="T39" fmla="*/ 47 h 333"/>
              <a:gd name="T40" fmla="*/ 101 w 332"/>
              <a:gd name="T41" fmla="*/ 68 h 333"/>
              <a:gd name="T42" fmla="*/ 32 w 332"/>
              <a:gd name="T43" fmla="*/ 68 h 333"/>
              <a:gd name="T44" fmla="*/ 251 w 332"/>
              <a:gd name="T45" fmla="*/ 24 h 333"/>
              <a:gd name="T46" fmla="*/ 187 w 332"/>
              <a:gd name="T47" fmla="*/ 56 h 333"/>
              <a:gd name="T48" fmla="*/ 201 w 332"/>
              <a:gd name="T49" fmla="*/ 92 h 333"/>
              <a:gd name="T50" fmla="*/ 235 w 332"/>
              <a:gd name="T51" fmla="*/ 92 h 333"/>
              <a:gd name="T52" fmla="*/ 219 w 332"/>
              <a:gd name="T53" fmla="*/ 115 h 333"/>
              <a:gd name="T54" fmla="*/ 187 w 332"/>
              <a:gd name="T55" fmla="*/ 130 h 333"/>
              <a:gd name="T56" fmla="*/ 161 w 332"/>
              <a:gd name="T57" fmla="*/ 168 h 333"/>
              <a:gd name="T58" fmla="*/ 169 w 332"/>
              <a:gd name="T59" fmla="*/ 204 h 333"/>
              <a:gd name="T60" fmla="*/ 206 w 332"/>
              <a:gd name="T61" fmla="*/ 225 h 333"/>
              <a:gd name="T62" fmla="*/ 218 w 332"/>
              <a:gd name="T63" fmla="*/ 212 h 333"/>
              <a:gd name="T64" fmla="*/ 229 w 332"/>
              <a:gd name="T65" fmla="*/ 244 h 333"/>
              <a:gd name="T66" fmla="*/ 217 w 332"/>
              <a:gd name="T67" fmla="*/ 289 h 333"/>
              <a:gd name="T68" fmla="*/ 245 w 332"/>
              <a:gd name="T69" fmla="*/ 276 h 333"/>
              <a:gd name="T70" fmla="*/ 259 w 332"/>
              <a:gd name="T71" fmla="*/ 256 h 333"/>
              <a:gd name="T72" fmla="*/ 259 w 332"/>
              <a:gd name="T73" fmla="*/ 168 h 333"/>
              <a:gd name="T74" fmla="*/ 239 w 332"/>
              <a:gd name="T75" fmla="*/ 137 h 333"/>
              <a:gd name="T76" fmla="*/ 259 w 332"/>
              <a:gd name="T77" fmla="*/ 124 h 333"/>
              <a:gd name="T78" fmla="*/ 284 w 332"/>
              <a:gd name="T79" fmla="*/ 137 h 333"/>
              <a:gd name="T80" fmla="*/ 306 w 332"/>
              <a:gd name="T81" fmla="*/ 170 h 333"/>
              <a:gd name="T82" fmla="*/ 306 w 332"/>
              <a:gd name="T83" fmla="*/ 186 h 333"/>
              <a:gd name="T84" fmla="*/ 332 w 332"/>
              <a:gd name="T85" fmla="*/ 181 h 3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332" h="333">
                <a:moveTo>
                  <a:pt x="0" y="167"/>
                </a:moveTo>
                <a:cubicBezTo>
                  <a:pt x="0" y="128"/>
                  <a:pt x="13" y="92"/>
                  <a:pt x="36" y="63"/>
                </a:cubicBezTo>
                <a:cubicBezTo>
                  <a:pt x="66" y="25"/>
                  <a:pt x="113" y="0"/>
                  <a:pt x="166" y="0"/>
                </a:cubicBezTo>
                <a:cubicBezTo>
                  <a:pt x="258" y="0"/>
                  <a:pt x="332" y="75"/>
                  <a:pt x="332" y="167"/>
                </a:cubicBezTo>
                <a:cubicBezTo>
                  <a:pt x="332" y="258"/>
                  <a:pt x="258" y="333"/>
                  <a:pt x="166" y="333"/>
                </a:cubicBezTo>
                <a:cubicBezTo>
                  <a:pt x="74" y="333"/>
                  <a:pt x="0" y="258"/>
                  <a:pt x="0" y="167"/>
                </a:cubicBezTo>
                <a:close/>
                <a:moveTo>
                  <a:pt x="89" y="314"/>
                </a:moveTo>
                <a:cubicBezTo>
                  <a:pt x="102" y="299"/>
                  <a:pt x="102" y="299"/>
                  <a:pt x="102" y="299"/>
                </a:cubicBezTo>
                <a:cubicBezTo>
                  <a:pt x="98" y="272"/>
                  <a:pt x="98" y="272"/>
                  <a:pt x="98" y="272"/>
                </a:cubicBezTo>
                <a:cubicBezTo>
                  <a:pt x="72" y="255"/>
                  <a:pt x="72" y="255"/>
                  <a:pt x="72" y="255"/>
                </a:cubicBezTo>
                <a:cubicBezTo>
                  <a:pt x="38" y="255"/>
                  <a:pt x="38" y="255"/>
                  <a:pt x="38" y="255"/>
                </a:cubicBezTo>
                <a:cubicBezTo>
                  <a:pt x="21" y="217"/>
                  <a:pt x="21" y="217"/>
                  <a:pt x="21" y="217"/>
                </a:cubicBezTo>
                <a:cubicBezTo>
                  <a:pt x="38" y="168"/>
                  <a:pt x="38" y="168"/>
                  <a:pt x="38" y="168"/>
                </a:cubicBezTo>
                <a:cubicBezTo>
                  <a:pt x="58" y="167"/>
                  <a:pt x="58" y="167"/>
                  <a:pt x="58" y="167"/>
                </a:cubicBezTo>
                <a:cubicBezTo>
                  <a:pt x="80" y="193"/>
                  <a:pt x="80" y="193"/>
                  <a:pt x="80" y="193"/>
                </a:cubicBezTo>
                <a:cubicBezTo>
                  <a:pt x="102" y="182"/>
                  <a:pt x="102" y="182"/>
                  <a:pt x="102" y="182"/>
                </a:cubicBezTo>
                <a:cubicBezTo>
                  <a:pt x="93" y="156"/>
                  <a:pt x="93" y="156"/>
                  <a:pt x="93" y="156"/>
                </a:cubicBezTo>
                <a:cubicBezTo>
                  <a:pt x="101" y="124"/>
                  <a:pt x="101" y="124"/>
                  <a:pt x="101" y="124"/>
                </a:cubicBezTo>
                <a:cubicBezTo>
                  <a:pt x="145" y="80"/>
                  <a:pt x="145" y="80"/>
                  <a:pt x="145" y="80"/>
                </a:cubicBezTo>
                <a:cubicBezTo>
                  <a:pt x="119" y="47"/>
                  <a:pt x="119" y="47"/>
                  <a:pt x="119" y="47"/>
                </a:cubicBezTo>
                <a:cubicBezTo>
                  <a:pt x="101" y="68"/>
                  <a:pt x="101" y="68"/>
                  <a:pt x="101" y="68"/>
                </a:cubicBezTo>
                <a:cubicBezTo>
                  <a:pt x="32" y="68"/>
                  <a:pt x="32" y="68"/>
                  <a:pt x="32" y="68"/>
                </a:cubicBezTo>
                <a:moveTo>
                  <a:pt x="251" y="24"/>
                </a:moveTo>
                <a:cubicBezTo>
                  <a:pt x="187" y="56"/>
                  <a:pt x="187" y="56"/>
                  <a:pt x="187" y="56"/>
                </a:cubicBezTo>
                <a:cubicBezTo>
                  <a:pt x="201" y="92"/>
                  <a:pt x="201" y="92"/>
                  <a:pt x="201" y="92"/>
                </a:cubicBezTo>
                <a:cubicBezTo>
                  <a:pt x="235" y="92"/>
                  <a:pt x="235" y="92"/>
                  <a:pt x="235" y="92"/>
                </a:cubicBezTo>
                <a:cubicBezTo>
                  <a:pt x="219" y="115"/>
                  <a:pt x="219" y="115"/>
                  <a:pt x="219" y="115"/>
                </a:cubicBezTo>
                <a:cubicBezTo>
                  <a:pt x="187" y="130"/>
                  <a:pt x="187" y="130"/>
                  <a:pt x="187" y="130"/>
                </a:cubicBezTo>
                <a:cubicBezTo>
                  <a:pt x="161" y="168"/>
                  <a:pt x="161" y="168"/>
                  <a:pt x="161" y="168"/>
                </a:cubicBezTo>
                <a:cubicBezTo>
                  <a:pt x="169" y="204"/>
                  <a:pt x="169" y="204"/>
                  <a:pt x="169" y="204"/>
                </a:cubicBezTo>
                <a:cubicBezTo>
                  <a:pt x="206" y="225"/>
                  <a:pt x="206" y="225"/>
                  <a:pt x="206" y="225"/>
                </a:cubicBezTo>
                <a:cubicBezTo>
                  <a:pt x="218" y="212"/>
                  <a:pt x="218" y="212"/>
                  <a:pt x="218" y="212"/>
                </a:cubicBezTo>
                <a:cubicBezTo>
                  <a:pt x="229" y="244"/>
                  <a:pt x="229" y="244"/>
                  <a:pt x="229" y="244"/>
                </a:cubicBezTo>
                <a:cubicBezTo>
                  <a:pt x="217" y="289"/>
                  <a:pt x="217" y="289"/>
                  <a:pt x="217" y="289"/>
                </a:cubicBezTo>
                <a:cubicBezTo>
                  <a:pt x="245" y="276"/>
                  <a:pt x="245" y="276"/>
                  <a:pt x="245" y="276"/>
                </a:cubicBezTo>
                <a:cubicBezTo>
                  <a:pt x="259" y="256"/>
                  <a:pt x="259" y="256"/>
                  <a:pt x="259" y="256"/>
                </a:cubicBezTo>
                <a:cubicBezTo>
                  <a:pt x="259" y="168"/>
                  <a:pt x="259" y="168"/>
                  <a:pt x="259" y="168"/>
                </a:cubicBezTo>
                <a:cubicBezTo>
                  <a:pt x="239" y="137"/>
                  <a:pt x="239" y="137"/>
                  <a:pt x="239" y="137"/>
                </a:cubicBezTo>
                <a:cubicBezTo>
                  <a:pt x="259" y="124"/>
                  <a:pt x="259" y="124"/>
                  <a:pt x="259" y="124"/>
                </a:cubicBezTo>
                <a:cubicBezTo>
                  <a:pt x="284" y="137"/>
                  <a:pt x="284" y="137"/>
                  <a:pt x="284" y="137"/>
                </a:cubicBezTo>
                <a:cubicBezTo>
                  <a:pt x="306" y="170"/>
                  <a:pt x="306" y="170"/>
                  <a:pt x="306" y="170"/>
                </a:cubicBezTo>
                <a:cubicBezTo>
                  <a:pt x="306" y="186"/>
                  <a:pt x="306" y="186"/>
                  <a:pt x="306" y="186"/>
                </a:cubicBezTo>
                <a:cubicBezTo>
                  <a:pt x="332" y="181"/>
                  <a:pt x="332" y="181"/>
                  <a:pt x="332" y="181"/>
                </a:cubicBezTo>
              </a:path>
            </a:pathLst>
          </a:custGeom>
          <a:noFill/>
          <a:ln w="12700" cap="flat">
            <a:solidFill>
              <a:srgbClr val="0177D7"/>
            </a:solidFill>
            <a:prstDash val="solid"/>
            <a:round/>
            <a:headEnd/>
            <a:tailEnd/>
          </a:ln>
        </p:spPr>
        <p:txBody>
          <a:bodyPr vert="horz" wrap="square" lIns="91440" tIns="45720" rIns="91440" bIns="45720" numCol="1" anchor="t" anchorCtr="0" compatLnSpc="1">
            <a:prstTxWarp prst="textNoShape">
              <a:avLst/>
            </a:prstTxWarp>
          </a:bodyPr>
          <a:lstStyle/>
          <a:p>
            <a:endParaRPr lang="en-US" sz="900">
              <a:gradFill>
                <a:gsLst>
                  <a:gs pos="0">
                    <a:srgbClr val="505050"/>
                  </a:gs>
                  <a:gs pos="100000">
                    <a:srgbClr val="505050"/>
                  </a:gs>
                </a:gsLst>
              </a:gradFill>
            </a:endParaRPr>
          </a:p>
        </p:txBody>
      </p:sp>
      <p:grpSp>
        <p:nvGrpSpPr>
          <p:cNvPr id="5" name="Group 4"/>
          <p:cNvGrpSpPr/>
          <p:nvPr/>
        </p:nvGrpSpPr>
        <p:grpSpPr>
          <a:xfrm>
            <a:off x="7529886" y="1148066"/>
            <a:ext cx="3758492" cy="4725767"/>
            <a:chOff x="7529886" y="1148066"/>
            <a:chExt cx="3758492" cy="4725767"/>
          </a:xfrm>
        </p:grpSpPr>
        <p:grpSp>
          <p:nvGrpSpPr>
            <p:cNvPr id="33" name="Group 32"/>
            <p:cNvGrpSpPr/>
            <p:nvPr/>
          </p:nvGrpSpPr>
          <p:grpSpPr>
            <a:xfrm>
              <a:off x="8768637" y="1148066"/>
              <a:ext cx="1620003" cy="838490"/>
              <a:chOff x="8768637" y="1148066"/>
              <a:chExt cx="1620003" cy="838490"/>
            </a:xfrm>
          </p:grpSpPr>
          <p:cxnSp>
            <p:nvCxnSpPr>
              <p:cNvPr id="137" name="Straight Connector 136"/>
              <p:cNvCxnSpPr/>
              <p:nvPr/>
            </p:nvCxnSpPr>
            <p:spPr>
              <a:xfrm flipH="1">
                <a:off x="9609825" y="1984137"/>
                <a:ext cx="371439" cy="241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35" name="Oval 225"/>
              <p:cNvSpPr/>
              <p:nvPr/>
            </p:nvSpPr>
            <p:spPr bwMode="auto">
              <a:xfrm>
                <a:off x="9971445" y="1148066"/>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136" name="Straight Connector 135"/>
              <p:cNvCxnSpPr/>
              <p:nvPr/>
            </p:nvCxnSpPr>
            <p:spPr>
              <a:xfrm flipH="1">
                <a:off x="8768637" y="1148066"/>
                <a:ext cx="1202808" cy="0"/>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40" name="Group 139">
              <a:extLst>
                <a:ext uri="{FF2B5EF4-FFF2-40B4-BE49-F238E27FC236}">
                  <a16:creationId xmlns:a16="http://schemas.microsoft.com/office/drawing/2014/main" id="{5C97D791-00BA-4984-964B-E9786368EA25}"/>
                </a:ext>
              </a:extLst>
            </p:cNvPr>
            <p:cNvGrpSpPr/>
            <p:nvPr/>
          </p:nvGrpSpPr>
          <p:grpSpPr>
            <a:xfrm>
              <a:off x="8275777" y="2518051"/>
              <a:ext cx="1188423" cy="701234"/>
              <a:chOff x="1760111" y="-790754"/>
              <a:chExt cx="8156776" cy="4812936"/>
            </a:xfrm>
            <a:solidFill>
              <a:schemeClr val="bg1"/>
            </a:solidFill>
          </p:grpSpPr>
          <p:sp useBgFill="1">
            <p:nvSpPr>
              <p:cNvPr id="141" name="Freeform 50">
                <a:extLst>
                  <a:ext uri="{FF2B5EF4-FFF2-40B4-BE49-F238E27FC236}">
                    <a16:creationId xmlns:a16="http://schemas.microsoft.com/office/drawing/2014/main" id="{9C08969E-7DD0-44F9-94FC-E696D52F02E4}"/>
                  </a:ext>
                </a:extLst>
              </p:cNvPr>
              <p:cNvSpPr>
                <a:spLocks noChangeArrowheads="1"/>
              </p:cNvSpPr>
              <p:nvPr/>
            </p:nvSpPr>
            <p:spPr bwMode="auto">
              <a:xfrm>
                <a:off x="6309930" y="1533493"/>
                <a:ext cx="3606957" cy="2488689"/>
              </a:xfrm>
              <a:custGeom>
                <a:avLst/>
                <a:gdLst>
                  <a:gd name="T0" fmla="*/ 724 w 1451"/>
                  <a:gd name="T1" fmla="*/ 998 h 999"/>
                  <a:gd name="T2" fmla="*/ 0 w 1451"/>
                  <a:gd name="T3" fmla="*/ 998 h 999"/>
                  <a:gd name="T4" fmla="*/ 0 w 1451"/>
                  <a:gd name="T5" fmla="*/ 0 h 999"/>
                  <a:gd name="T6" fmla="*/ 1450 w 1451"/>
                  <a:gd name="T7" fmla="*/ 0 h 999"/>
                  <a:gd name="T8" fmla="*/ 1450 w 1451"/>
                  <a:gd name="T9" fmla="*/ 998 h 999"/>
                  <a:gd name="T10" fmla="*/ 724 w 1451"/>
                  <a:gd name="T11" fmla="*/ 998 h 999"/>
                </a:gdLst>
                <a:ahLst/>
                <a:cxnLst>
                  <a:cxn ang="0">
                    <a:pos x="T0" y="T1"/>
                  </a:cxn>
                  <a:cxn ang="0">
                    <a:pos x="T2" y="T3"/>
                  </a:cxn>
                  <a:cxn ang="0">
                    <a:pos x="T4" y="T5"/>
                  </a:cxn>
                  <a:cxn ang="0">
                    <a:pos x="T6" y="T7"/>
                  </a:cxn>
                  <a:cxn ang="0">
                    <a:pos x="T8" y="T9"/>
                  </a:cxn>
                  <a:cxn ang="0">
                    <a:pos x="T10" y="T11"/>
                  </a:cxn>
                </a:cxnLst>
                <a:rect l="0" t="0" r="r" b="b"/>
                <a:pathLst>
                  <a:path w="1451" h="999">
                    <a:moveTo>
                      <a:pt x="724" y="998"/>
                    </a:moveTo>
                    <a:lnTo>
                      <a:pt x="0" y="998"/>
                    </a:lnTo>
                    <a:lnTo>
                      <a:pt x="0" y="0"/>
                    </a:lnTo>
                    <a:lnTo>
                      <a:pt x="1450" y="0"/>
                    </a:lnTo>
                    <a:lnTo>
                      <a:pt x="1450" y="998"/>
                    </a:lnTo>
                    <a:lnTo>
                      <a:pt x="724"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2" name="Freeform 52">
                <a:extLst>
                  <a:ext uri="{FF2B5EF4-FFF2-40B4-BE49-F238E27FC236}">
                    <a16:creationId xmlns:a16="http://schemas.microsoft.com/office/drawing/2014/main" id="{1491A521-9172-4C41-BA0C-53CA0FE09302}"/>
                  </a:ext>
                </a:extLst>
              </p:cNvPr>
              <p:cNvSpPr>
                <a:spLocks noChangeArrowheads="1"/>
              </p:cNvSpPr>
              <p:nvPr/>
            </p:nvSpPr>
            <p:spPr bwMode="auto">
              <a:xfrm>
                <a:off x="2746816" y="-790754"/>
                <a:ext cx="6216252" cy="3924899"/>
              </a:xfrm>
              <a:custGeom>
                <a:avLst/>
                <a:gdLst>
                  <a:gd name="T0" fmla="*/ 1249 w 2500"/>
                  <a:gd name="T1" fmla="*/ 1577 h 1578"/>
                  <a:gd name="T2" fmla="*/ 0 w 2500"/>
                  <a:gd name="T3" fmla="*/ 1577 h 1578"/>
                  <a:gd name="T4" fmla="*/ 0 w 2500"/>
                  <a:gd name="T5" fmla="*/ 0 h 1578"/>
                  <a:gd name="T6" fmla="*/ 2499 w 2500"/>
                  <a:gd name="T7" fmla="*/ 0 h 1578"/>
                  <a:gd name="T8" fmla="*/ 2499 w 2500"/>
                  <a:gd name="T9" fmla="*/ 1577 h 1578"/>
                  <a:gd name="T10" fmla="*/ 1249 w 2500"/>
                  <a:gd name="T11" fmla="*/ 1577 h 1578"/>
                </a:gdLst>
                <a:ahLst/>
                <a:cxnLst>
                  <a:cxn ang="0">
                    <a:pos x="T0" y="T1"/>
                  </a:cxn>
                  <a:cxn ang="0">
                    <a:pos x="T2" y="T3"/>
                  </a:cxn>
                  <a:cxn ang="0">
                    <a:pos x="T4" y="T5"/>
                  </a:cxn>
                  <a:cxn ang="0">
                    <a:pos x="T6" y="T7"/>
                  </a:cxn>
                  <a:cxn ang="0">
                    <a:pos x="T8" y="T9"/>
                  </a:cxn>
                  <a:cxn ang="0">
                    <a:pos x="T10" y="T11"/>
                  </a:cxn>
                </a:cxnLst>
                <a:rect l="0" t="0" r="r" b="b"/>
                <a:pathLst>
                  <a:path w="2500" h="1578">
                    <a:moveTo>
                      <a:pt x="1249" y="1577"/>
                    </a:moveTo>
                    <a:lnTo>
                      <a:pt x="0" y="1577"/>
                    </a:lnTo>
                    <a:lnTo>
                      <a:pt x="0" y="0"/>
                    </a:lnTo>
                    <a:lnTo>
                      <a:pt x="2499" y="0"/>
                    </a:lnTo>
                    <a:lnTo>
                      <a:pt x="2499" y="1577"/>
                    </a:lnTo>
                    <a:lnTo>
                      <a:pt x="1249" y="1577"/>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3" name="Line 54">
                <a:extLst>
                  <a:ext uri="{FF2B5EF4-FFF2-40B4-BE49-F238E27FC236}">
                    <a16:creationId xmlns:a16="http://schemas.microsoft.com/office/drawing/2014/main" id="{3D735876-4216-4D9F-9E23-BDBF26331607}"/>
                  </a:ext>
                </a:extLst>
              </p:cNvPr>
              <p:cNvSpPr>
                <a:spLocks noChangeShapeType="1"/>
              </p:cNvSpPr>
              <p:nvPr/>
            </p:nvSpPr>
            <p:spPr bwMode="auto">
              <a:xfrm flipH="1">
                <a:off x="6386668" y="2163884"/>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4" name="Line 55">
                <a:extLst>
                  <a:ext uri="{FF2B5EF4-FFF2-40B4-BE49-F238E27FC236}">
                    <a16:creationId xmlns:a16="http://schemas.microsoft.com/office/drawing/2014/main" id="{EAABEE1F-6D6C-47C1-87BF-F0C55A9E3AF2}"/>
                  </a:ext>
                </a:extLst>
              </p:cNvPr>
              <p:cNvSpPr>
                <a:spLocks noChangeShapeType="1"/>
              </p:cNvSpPr>
              <p:nvPr/>
            </p:nvSpPr>
            <p:spPr bwMode="auto">
              <a:xfrm flipH="1">
                <a:off x="7515902" y="2607901"/>
                <a:ext cx="964783"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5" name="Line 56">
                <a:extLst>
                  <a:ext uri="{FF2B5EF4-FFF2-40B4-BE49-F238E27FC236}">
                    <a16:creationId xmlns:a16="http://schemas.microsoft.com/office/drawing/2014/main" id="{C44301C7-9B1B-4392-9837-FA5584FE16D5}"/>
                  </a:ext>
                </a:extLst>
              </p:cNvPr>
              <p:cNvSpPr>
                <a:spLocks noChangeShapeType="1"/>
              </p:cNvSpPr>
              <p:nvPr/>
            </p:nvSpPr>
            <p:spPr bwMode="auto">
              <a:xfrm flipH="1">
                <a:off x="6386668" y="1719865"/>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6" name="Freeform 57">
                <a:extLst>
                  <a:ext uri="{FF2B5EF4-FFF2-40B4-BE49-F238E27FC236}">
                    <a16:creationId xmlns:a16="http://schemas.microsoft.com/office/drawing/2014/main" id="{51D80101-8341-4088-8CBA-3C3EB8D67C6E}"/>
                  </a:ext>
                </a:extLst>
              </p:cNvPr>
              <p:cNvSpPr>
                <a:spLocks noChangeArrowheads="1"/>
              </p:cNvSpPr>
              <p:nvPr/>
            </p:nvSpPr>
            <p:spPr bwMode="auto">
              <a:xfrm>
                <a:off x="6836174" y="535814"/>
                <a:ext cx="668762" cy="66877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7" name="Freeform 58">
                <a:extLst>
                  <a:ext uri="{FF2B5EF4-FFF2-40B4-BE49-F238E27FC236}">
                    <a16:creationId xmlns:a16="http://schemas.microsoft.com/office/drawing/2014/main" id="{0E7F51CF-BC7F-44D4-AA99-1FDBE608F752}"/>
                  </a:ext>
                </a:extLst>
              </p:cNvPr>
              <p:cNvSpPr>
                <a:spLocks noChangeArrowheads="1"/>
              </p:cNvSpPr>
              <p:nvPr/>
            </p:nvSpPr>
            <p:spPr bwMode="auto">
              <a:xfrm>
                <a:off x="4610594" y="1094953"/>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8" name="Freeform 59">
                <a:extLst>
                  <a:ext uri="{FF2B5EF4-FFF2-40B4-BE49-F238E27FC236}">
                    <a16:creationId xmlns:a16="http://schemas.microsoft.com/office/drawing/2014/main" id="{9BDE9857-9A17-4361-890B-B218B1E811D8}"/>
                  </a:ext>
                </a:extLst>
              </p:cNvPr>
              <p:cNvSpPr>
                <a:spLocks noChangeArrowheads="1"/>
              </p:cNvSpPr>
              <p:nvPr/>
            </p:nvSpPr>
            <p:spPr bwMode="auto">
              <a:xfrm>
                <a:off x="3492326" y="-23314"/>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49" name="Freeform 60">
                <a:extLst>
                  <a:ext uri="{FF2B5EF4-FFF2-40B4-BE49-F238E27FC236}">
                    <a16:creationId xmlns:a16="http://schemas.microsoft.com/office/drawing/2014/main" id="{9A8CDC67-7B42-4A34-A8E6-8E7C554A0892}"/>
                  </a:ext>
                </a:extLst>
              </p:cNvPr>
              <p:cNvSpPr>
                <a:spLocks noChangeArrowheads="1"/>
              </p:cNvSpPr>
              <p:nvPr/>
            </p:nvSpPr>
            <p:spPr bwMode="auto">
              <a:xfrm>
                <a:off x="6057770" y="-242581"/>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0" name="Freeform 61">
                <a:extLst>
                  <a:ext uri="{FF2B5EF4-FFF2-40B4-BE49-F238E27FC236}">
                    <a16:creationId xmlns:a16="http://schemas.microsoft.com/office/drawing/2014/main" id="{AF4C4B1A-00A3-47EE-949A-C88307B8C872}"/>
                  </a:ext>
                </a:extLst>
              </p:cNvPr>
              <p:cNvSpPr>
                <a:spLocks noChangeArrowheads="1"/>
              </p:cNvSpPr>
              <p:nvPr/>
            </p:nvSpPr>
            <p:spPr bwMode="auto">
              <a:xfrm>
                <a:off x="7625535" y="-242581"/>
                <a:ext cx="668762"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1" name="Line 62">
                <a:extLst>
                  <a:ext uri="{FF2B5EF4-FFF2-40B4-BE49-F238E27FC236}">
                    <a16:creationId xmlns:a16="http://schemas.microsoft.com/office/drawing/2014/main" id="{7742AAC8-EBAB-448D-856B-00FFF5B76848}"/>
                  </a:ext>
                </a:extLst>
              </p:cNvPr>
              <p:cNvSpPr>
                <a:spLocks noChangeShapeType="1"/>
              </p:cNvSpPr>
              <p:nvPr/>
            </p:nvSpPr>
            <p:spPr bwMode="auto">
              <a:xfrm flipV="1">
                <a:off x="7461085" y="360401"/>
                <a:ext cx="317943" cy="339872"/>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2" name="Line 63">
                <a:extLst>
                  <a:ext uri="{FF2B5EF4-FFF2-40B4-BE49-F238E27FC236}">
                    <a16:creationId xmlns:a16="http://schemas.microsoft.com/office/drawing/2014/main" id="{FE261278-50C3-41B0-8ECD-90DB6F006AFE}"/>
                  </a:ext>
                </a:extLst>
              </p:cNvPr>
              <p:cNvSpPr>
                <a:spLocks noChangeShapeType="1"/>
              </p:cNvSpPr>
              <p:nvPr/>
            </p:nvSpPr>
            <p:spPr bwMode="auto">
              <a:xfrm>
                <a:off x="6573048" y="371367"/>
                <a:ext cx="317935" cy="31793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3" name="Line 64">
                <a:extLst>
                  <a:ext uri="{FF2B5EF4-FFF2-40B4-BE49-F238E27FC236}">
                    <a16:creationId xmlns:a16="http://schemas.microsoft.com/office/drawing/2014/main" id="{4FBB0CAD-B7D0-4D6C-AEF3-A70478689C07}"/>
                  </a:ext>
                </a:extLst>
              </p:cNvPr>
              <p:cNvSpPr>
                <a:spLocks noChangeShapeType="1"/>
              </p:cNvSpPr>
              <p:nvPr/>
            </p:nvSpPr>
            <p:spPr bwMode="auto">
              <a:xfrm flipV="1">
                <a:off x="5235510" y="360398"/>
                <a:ext cx="931890" cy="90996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4" name="Line 65">
                <a:extLst>
                  <a:ext uri="{FF2B5EF4-FFF2-40B4-BE49-F238E27FC236}">
                    <a16:creationId xmlns:a16="http://schemas.microsoft.com/office/drawing/2014/main" id="{82737243-356D-4736-8D5D-BB6E360AE35F}"/>
                  </a:ext>
                </a:extLst>
              </p:cNvPr>
              <p:cNvSpPr>
                <a:spLocks noChangeShapeType="1"/>
              </p:cNvSpPr>
              <p:nvPr/>
            </p:nvSpPr>
            <p:spPr bwMode="auto">
              <a:xfrm>
                <a:off x="4007612" y="601597"/>
                <a:ext cx="657807" cy="65780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5" name="Freeform 66">
                <a:extLst>
                  <a:ext uri="{FF2B5EF4-FFF2-40B4-BE49-F238E27FC236}">
                    <a16:creationId xmlns:a16="http://schemas.microsoft.com/office/drawing/2014/main" id="{7BD0BDC4-DCDD-4D45-BFC6-C0B551E98B12}"/>
                  </a:ext>
                </a:extLst>
              </p:cNvPr>
              <p:cNvSpPr>
                <a:spLocks noChangeArrowheads="1"/>
              </p:cNvSpPr>
              <p:nvPr/>
            </p:nvSpPr>
            <p:spPr bwMode="auto">
              <a:xfrm>
                <a:off x="1760111" y="1533493"/>
                <a:ext cx="4100313" cy="2488689"/>
              </a:xfrm>
              <a:custGeom>
                <a:avLst/>
                <a:gdLst>
                  <a:gd name="T0" fmla="*/ 825 w 1650"/>
                  <a:gd name="T1" fmla="*/ 998 h 999"/>
                  <a:gd name="T2" fmla="*/ 0 w 1650"/>
                  <a:gd name="T3" fmla="*/ 998 h 999"/>
                  <a:gd name="T4" fmla="*/ 0 w 1650"/>
                  <a:gd name="T5" fmla="*/ 0 h 999"/>
                  <a:gd name="T6" fmla="*/ 1649 w 1650"/>
                  <a:gd name="T7" fmla="*/ 0 h 999"/>
                  <a:gd name="T8" fmla="*/ 1649 w 1650"/>
                  <a:gd name="T9" fmla="*/ 998 h 999"/>
                  <a:gd name="T10" fmla="*/ 825 w 1650"/>
                  <a:gd name="T11" fmla="*/ 998 h 999"/>
                </a:gdLst>
                <a:ahLst/>
                <a:cxnLst>
                  <a:cxn ang="0">
                    <a:pos x="T0" y="T1"/>
                  </a:cxn>
                  <a:cxn ang="0">
                    <a:pos x="T2" y="T3"/>
                  </a:cxn>
                  <a:cxn ang="0">
                    <a:pos x="T4" y="T5"/>
                  </a:cxn>
                  <a:cxn ang="0">
                    <a:pos x="T6" y="T7"/>
                  </a:cxn>
                  <a:cxn ang="0">
                    <a:pos x="T8" y="T9"/>
                  </a:cxn>
                  <a:cxn ang="0">
                    <a:pos x="T10" y="T11"/>
                  </a:cxn>
                </a:cxnLst>
                <a:rect l="0" t="0" r="r" b="b"/>
                <a:pathLst>
                  <a:path w="1650" h="999">
                    <a:moveTo>
                      <a:pt x="825" y="998"/>
                    </a:moveTo>
                    <a:lnTo>
                      <a:pt x="0" y="998"/>
                    </a:lnTo>
                    <a:lnTo>
                      <a:pt x="0" y="0"/>
                    </a:lnTo>
                    <a:lnTo>
                      <a:pt x="1649" y="0"/>
                    </a:lnTo>
                    <a:lnTo>
                      <a:pt x="1649" y="998"/>
                    </a:lnTo>
                    <a:lnTo>
                      <a:pt x="825"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nvGrpSpPr>
              <p:cNvPr id="156" name="Group 155">
                <a:extLst>
                  <a:ext uri="{FF2B5EF4-FFF2-40B4-BE49-F238E27FC236}">
                    <a16:creationId xmlns:a16="http://schemas.microsoft.com/office/drawing/2014/main" id="{3D3AA2F4-FD33-4C9F-A684-DD087D019D47}"/>
                  </a:ext>
                </a:extLst>
              </p:cNvPr>
              <p:cNvGrpSpPr/>
              <p:nvPr/>
            </p:nvGrpSpPr>
            <p:grpSpPr>
              <a:xfrm>
                <a:off x="4150130" y="3013548"/>
                <a:ext cx="909969" cy="701665"/>
                <a:chOff x="5196160" y="2147519"/>
                <a:chExt cx="346197" cy="266948"/>
              </a:xfrm>
              <a:grpFill/>
            </p:grpSpPr>
            <p:sp useBgFill="1">
              <p:nvSpPr>
                <p:cNvPr id="167" name="Line 68">
                  <a:extLst>
                    <a:ext uri="{FF2B5EF4-FFF2-40B4-BE49-F238E27FC236}">
                      <a16:creationId xmlns:a16="http://schemas.microsoft.com/office/drawing/2014/main" id="{B4CC5335-A28F-4579-88FF-3FB25248E4DA}"/>
                    </a:ext>
                  </a:extLst>
                </p:cNvPr>
                <p:cNvSpPr>
                  <a:spLocks noChangeShapeType="1"/>
                </p:cNvSpPr>
                <p:nvPr/>
              </p:nvSpPr>
              <p:spPr bwMode="auto">
                <a:xfrm flipV="1">
                  <a:off x="5196160" y="2339387"/>
                  <a:ext cx="0" cy="7508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8" name="Line 69">
                  <a:extLst>
                    <a:ext uri="{FF2B5EF4-FFF2-40B4-BE49-F238E27FC236}">
                      <a16:creationId xmlns:a16="http://schemas.microsoft.com/office/drawing/2014/main" id="{07A83253-B424-4B81-8776-A6D96C941A82}"/>
                    </a:ext>
                  </a:extLst>
                </p:cNvPr>
                <p:cNvSpPr>
                  <a:spLocks noChangeShapeType="1"/>
                </p:cNvSpPr>
                <p:nvPr/>
              </p:nvSpPr>
              <p:spPr bwMode="auto">
                <a:xfrm flipV="1">
                  <a:off x="5282709" y="2255965"/>
                  <a:ext cx="0" cy="15849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9" name="Line 70">
                  <a:extLst>
                    <a:ext uri="{FF2B5EF4-FFF2-40B4-BE49-F238E27FC236}">
                      <a16:creationId xmlns:a16="http://schemas.microsoft.com/office/drawing/2014/main" id="{9135E3A2-12D2-4CAE-9DAE-4B9ADA9BB596}"/>
                    </a:ext>
                  </a:extLst>
                </p:cNvPr>
                <p:cNvSpPr>
                  <a:spLocks noChangeShapeType="1"/>
                </p:cNvSpPr>
                <p:nvPr/>
              </p:nvSpPr>
              <p:spPr bwMode="auto">
                <a:xfrm flipV="1">
                  <a:off x="5369258" y="2297674"/>
                  <a:ext cx="0" cy="11678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70" name="Line 71">
                  <a:extLst>
                    <a:ext uri="{FF2B5EF4-FFF2-40B4-BE49-F238E27FC236}">
                      <a16:creationId xmlns:a16="http://schemas.microsoft.com/office/drawing/2014/main" id="{5FB79583-6AEF-427F-BBF4-EE9907A6C833}"/>
                    </a:ext>
                  </a:extLst>
                </p:cNvPr>
                <p:cNvSpPr>
                  <a:spLocks noChangeShapeType="1"/>
                </p:cNvSpPr>
                <p:nvPr/>
              </p:nvSpPr>
              <p:spPr bwMode="auto">
                <a:xfrm flipV="1">
                  <a:off x="5455807" y="2147519"/>
                  <a:ext cx="0" cy="26694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71" name="Line 72">
                  <a:extLst>
                    <a:ext uri="{FF2B5EF4-FFF2-40B4-BE49-F238E27FC236}">
                      <a16:creationId xmlns:a16="http://schemas.microsoft.com/office/drawing/2014/main" id="{20EEFC55-D7EB-4DE3-8A8D-EB4FB0AE39F8}"/>
                    </a:ext>
                  </a:extLst>
                </p:cNvPr>
                <p:cNvSpPr>
                  <a:spLocks noChangeShapeType="1"/>
                </p:cNvSpPr>
                <p:nvPr/>
              </p:nvSpPr>
              <p:spPr bwMode="auto">
                <a:xfrm flipV="1">
                  <a:off x="5542357" y="2235113"/>
                  <a:ext cx="0" cy="179354"/>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sp useBgFill="1">
            <p:nvSpPr>
              <p:cNvPr id="157" name="Line 73">
                <a:extLst>
                  <a:ext uri="{FF2B5EF4-FFF2-40B4-BE49-F238E27FC236}">
                    <a16:creationId xmlns:a16="http://schemas.microsoft.com/office/drawing/2014/main" id="{6559BB02-EDCD-4443-AF61-DA397811DC41}"/>
                  </a:ext>
                </a:extLst>
              </p:cNvPr>
              <p:cNvSpPr>
                <a:spLocks noChangeShapeType="1"/>
              </p:cNvSpPr>
              <p:nvPr/>
            </p:nvSpPr>
            <p:spPr bwMode="auto">
              <a:xfrm>
                <a:off x="2692009" y="3419200"/>
                <a:ext cx="559129"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8" name="Line 74">
                <a:extLst>
                  <a:ext uri="{FF2B5EF4-FFF2-40B4-BE49-F238E27FC236}">
                    <a16:creationId xmlns:a16="http://schemas.microsoft.com/office/drawing/2014/main" id="{A9BEF5D2-AC8A-45BB-A1B7-3BB3EE3B359B}"/>
                  </a:ext>
                </a:extLst>
              </p:cNvPr>
              <p:cNvSpPr>
                <a:spLocks noChangeShapeType="1"/>
              </p:cNvSpPr>
              <p:nvPr/>
            </p:nvSpPr>
            <p:spPr bwMode="auto">
              <a:xfrm>
                <a:off x="2692009" y="3649423"/>
                <a:ext cx="84417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59" name="Freeform 75">
                <a:extLst>
                  <a:ext uri="{FF2B5EF4-FFF2-40B4-BE49-F238E27FC236}">
                    <a16:creationId xmlns:a16="http://schemas.microsoft.com/office/drawing/2014/main" id="{2C1945FC-D36F-44E1-A898-502DFAE51932}"/>
                  </a:ext>
                </a:extLst>
              </p:cNvPr>
              <p:cNvSpPr>
                <a:spLocks noChangeArrowheads="1"/>
              </p:cNvSpPr>
              <p:nvPr/>
            </p:nvSpPr>
            <p:spPr bwMode="auto">
              <a:xfrm>
                <a:off x="2637182" y="1906244"/>
                <a:ext cx="1184050" cy="1195006"/>
              </a:xfrm>
              <a:custGeom>
                <a:avLst/>
                <a:gdLst>
                  <a:gd name="T0" fmla="*/ 477 w 478"/>
                  <a:gd name="T1" fmla="*/ 239 h 480"/>
                  <a:gd name="T2" fmla="*/ 239 w 478"/>
                  <a:gd name="T3" fmla="*/ 479 h 480"/>
                  <a:gd name="T4" fmla="*/ 0 w 478"/>
                  <a:gd name="T5" fmla="*/ 239 h 480"/>
                  <a:gd name="T6" fmla="*/ 239 w 478"/>
                  <a:gd name="T7" fmla="*/ 0 h 480"/>
                  <a:gd name="T8" fmla="*/ 477 w 478"/>
                  <a:gd name="T9" fmla="*/ 239 h 480"/>
                </a:gdLst>
                <a:ahLst/>
                <a:cxnLst>
                  <a:cxn ang="0">
                    <a:pos x="T0" y="T1"/>
                  </a:cxn>
                  <a:cxn ang="0">
                    <a:pos x="T2" y="T3"/>
                  </a:cxn>
                  <a:cxn ang="0">
                    <a:pos x="T4" y="T5"/>
                  </a:cxn>
                  <a:cxn ang="0">
                    <a:pos x="T6" y="T7"/>
                  </a:cxn>
                  <a:cxn ang="0">
                    <a:pos x="T8" y="T9"/>
                  </a:cxn>
                </a:cxnLst>
                <a:rect l="0" t="0" r="r" b="b"/>
                <a:pathLst>
                  <a:path w="478" h="480">
                    <a:moveTo>
                      <a:pt x="477" y="239"/>
                    </a:moveTo>
                    <a:cubicBezTo>
                      <a:pt x="477" y="370"/>
                      <a:pt x="371" y="479"/>
                      <a:pt x="239" y="479"/>
                    </a:cubicBezTo>
                    <a:cubicBezTo>
                      <a:pt x="108" y="479"/>
                      <a:pt x="0" y="371"/>
                      <a:pt x="0" y="239"/>
                    </a:cubicBezTo>
                    <a:cubicBezTo>
                      <a:pt x="0" y="108"/>
                      <a:pt x="108" y="0"/>
                      <a:pt x="239" y="0"/>
                    </a:cubicBezTo>
                    <a:cubicBezTo>
                      <a:pt x="371" y="0"/>
                      <a:pt x="477" y="107"/>
                      <a:pt x="477" y="239"/>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0" name="Freeform 76">
                <a:extLst>
                  <a:ext uri="{FF2B5EF4-FFF2-40B4-BE49-F238E27FC236}">
                    <a16:creationId xmlns:a16="http://schemas.microsoft.com/office/drawing/2014/main" id="{14C42298-2D87-4126-A220-0D407458AC29}"/>
                  </a:ext>
                </a:extLst>
              </p:cNvPr>
              <p:cNvSpPr>
                <a:spLocks noChangeArrowheads="1"/>
              </p:cNvSpPr>
              <p:nvPr/>
            </p:nvSpPr>
            <p:spPr bwMode="auto">
              <a:xfrm>
                <a:off x="3207279" y="1884323"/>
                <a:ext cx="635877" cy="635877"/>
              </a:xfrm>
              <a:custGeom>
                <a:avLst/>
                <a:gdLst>
                  <a:gd name="T0" fmla="*/ 0 w 256"/>
                  <a:gd name="T1" fmla="*/ 6 h 254"/>
                  <a:gd name="T2" fmla="*/ 0 w 256"/>
                  <a:gd name="T3" fmla="*/ 6 h 254"/>
                  <a:gd name="T4" fmla="*/ 0 w 256"/>
                  <a:gd name="T5" fmla="*/ 253 h 254"/>
                  <a:gd name="T6" fmla="*/ 0 w 256"/>
                  <a:gd name="T7" fmla="*/ 253 h 254"/>
                  <a:gd name="T8" fmla="*/ 247 w 256"/>
                  <a:gd name="T9" fmla="*/ 253 h 254"/>
                  <a:gd name="T10" fmla="*/ 247 w 256"/>
                  <a:gd name="T11" fmla="*/ 253 h 254"/>
                  <a:gd name="T12" fmla="*/ 0 w 256"/>
                  <a:gd name="T13" fmla="*/ 6 h 254"/>
                </a:gdLst>
                <a:ahLst/>
                <a:cxnLst>
                  <a:cxn ang="0">
                    <a:pos x="T0" y="T1"/>
                  </a:cxn>
                  <a:cxn ang="0">
                    <a:pos x="T2" y="T3"/>
                  </a:cxn>
                  <a:cxn ang="0">
                    <a:pos x="T4" y="T5"/>
                  </a:cxn>
                  <a:cxn ang="0">
                    <a:pos x="T6" y="T7"/>
                  </a:cxn>
                  <a:cxn ang="0">
                    <a:pos x="T8" y="T9"/>
                  </a:cxn>
                  <a:cxn ang="0">
                    <a:pos x="T10" y="T11"/>
                  </a:cxn>
                  <a:cxn ang="0">
                    <a:pos x="T12" y="T13"/>
                  </a:cxn>
                </a:cxnLst>
                <a:rect l="0" t="0" r="r" b="b"/>
                <a:pathLst>
                  <a:path w="256" h="254">
                    <a:moveTo>
                      <a:pt x="0" y="6"/>
                    </a:moveTo>
                    <a:lnTo>
                      <a:pt x="0" y="6"/>
                    </a:lnTo>
                    <a:lnTo>
                      <a:pt x="0" y="253"/>
                    </a:lnTo>
                    <a:lnTo>
                      <a:pt x="0" y="253"/>
                    </a:lnTo>
                    <a:lnTo>
                      <a:pt x="247" y="253"/>
                    </a:lnTo>
                    <a:lnTo>
                      <a:pt x="247" y="253"/>
                    </a:lnTo>
                    <a:cubicBezTo>
                      <a:pt x="255" y="116"/>
                      <a:pt x="140" y="0"/>
                      <a:pt x="0" y="6"/>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1" name="Line 77">
                <a:extLst>
                  <a:ext uri="{FF2B5EF4-FFF2-40B4-BE49-F238E27FC236}">
                    <a16:creationId xmlns:a16="http://schemas.microsoft.com/office/drawing/2014/main" id="{0AF3C943-7B58-47F2-B232-8173D43ABA48}"/>
                  </a:ext>
                </a:extLst>
              </p:cNvPr>
              <p:cNvSpPr>
                <a:spLocks noChangeShapeType="1"/>
              </p:cNvSpPr>
              <p:nvPr/>
            </p:nvSpPr>
            <p:spPr bwMode="auto">
              <a:xfrm>
                <a:off x="3207279" y="2520200"/>
                <a:ext cx="427576" cy="42756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2" name="Line 78">
                <a:extLst>
                  <a:ext uri="{FF2B5EF4-FFF2-40B4-BE49-F238E27FC236}">
                    <a16:creationId xmlns:a16="http://schemas.microsoft.com/office/drawing/2014/main" id="{ADF8BD81-B231-41FD-A49C-5444DD4BFA88}"/>
                  </a:ext>
                </a:extLst>
              </p:cNvPr>
              <p:cNvSpPr>
                <a:spLocks noChangeShapeType="1"/>
              </p:cNvSpPr>
              <p:nvPr/>
            </p:nvSpPr>
            <p:spPr bwMode="auto">
              <a:xfrm>
                <a:off x="4325547" y="2240623"/>
                <a:ext cx="449505"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3" name="Line 79">
                <a:extLst>
                  <a:ext uri="{FF2B5EF4-FFF2-40B4-BE49-F238E27FC236}">
                    <a16:creationId xmlns:a16="http://schemas.microsoft.com/office/drawing/2014/main" id="{B8B4C05A-D4BB-4FD0-9A7C-4699A4698918}"/>
                  </a:ext>
                </a:extLst>
              </p:cNvPr>
              <p:cNvSpPr>
                <a:spLocks noChangeShapeType="1"/>
              </p:cNvSpPr>
              <p:nvPr/>
            </p:nvSpPr>
            <p:spPr bwMode="auto">
              <a:xfrm>
                <a:off x="4895649" y="1966541"/>
                <a:ext cx="16445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4" name="Line 80">
                <a:extLst>
                  <a:ext uri="{FF2B5EF4-FFF2-40B4-BE49-F238E27FC236}">
                    <a16:creationId xmlns:a16="http://schemas.microsoft.com/office/drawing/2014/main" id="{25779C3D-E1C7-4AAE-B3A6-A3683D51EAB4}"/>
                  </a:ext>
                </a:extLst>
              </p:cNvPr>
              <p:cNvSpPr>
                <a:spLocks noChangeShapeType="1"/>
              </p:cNvSpPr>
              <p:nvPr/>
            </p:nvSpPr>
            <p:spPr bwMode="auto">
              <a:xfrm>
                <a:off x="4325547" y="1966541"/>
                <a:ext cx="109634"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5" name="Freeform 81">
                <a:extLst>
                  <a:ext uri="{FF2B5EF4-FFF2-40B4-BE49-F238E27FC236}">
                    <a16:creationId xmlns:a16="http://schemas.microsoft.com/office/drawing/2014/main" id="{1120B0BE-FDC9-45F0-A3EF-A964BF12B77F}"/>
                  </a:ext>
                </a:extLst>
              </p:cNvPr>
              <p:cNvSpPr>
                <a:spLocks noChangeArrowheads="1"/>
              </p:cNvSpPr>
              <p:nvPr/>
            </p:nvSpPr>
            <p:spPr bwMode="auto">
              <a:xfrm>
                <a:off x="4621568" y="1906244"/>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166" name="Freeform 82">
                <a:extLst>
                  <a:ext uri="{FF2B5EF4-FFF2-40B4-BE49-F238E27FC236}">
                    <a16:creationId xmlns:a16="http://schemas.microsoft.com/office/drawing/2014/main" id="{63AE9479-0BD9-4599-BCFF-74729BF8C074}"/>
                  </a:ext>
                </a:extLst>
              </p:cNvPr>
              <p:cNvSpPr>
                <a:spLocks noChangeArrowheads="1"/>
              </p:cNvSpPr>
              <p:nvPr/>
            </p:nvSpPr>
            <p:spPr bwMode="auto">
              <a:xfrm>
                <a:off x="5016249" y="2180325"/>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grpSp>
          <p:nvGrpSpPr>
            <p:cNvPr id="27" name="Group 26"/>
            <p:cNvGrpSpPr/>
            <p:nvPr/>
          </p:nvGrpSpPr>
          <p:grpSpPr>
            <a:xfrm flipH="1">
              <a:off x="7529886" y="2008367"/>
              <a:ext cx="1505789" cy="842270"/>
              <a:chOff x="8976399" y="3620953"/>
              <a:chExt cx="1620003" cy="842270"/>
            </a:xfrm>
          </p:grpSpPr>
          <p:sp>
            <p:nvSpPr>
              <p:cNvPr id="172" name="Oval 225"/>
              <p:cNvSpPr/>
              <p:nvPr/>
            </p:nvSpPr>
            <p:spPr bwMode="auto">
              <a:xfrm>
                <a:off x="10179207" y="3620953"/>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173" name="Straight Connector 172"/>
              <p:cNvCxnSpPr/>
              <p:nvPr/>
            </p:nvCxnSpPr>
            <p:spPr>
              <a:xfrm flipH="1">
                <a:off x="8976399" y="3620953"/>
                <a:ext cx="1202808" cy="0"/>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flipH="1">
                <a:off x="9910712" y="4460940"/>
                <a:ext cx="278313" cy="2283"/>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75" name="Group 174"/>
            <p:cNvGrpSpPr/>
            <p:nvPr/>
          </p:nvGrpSpPr>
          <p:grpSpPr>
            <a:xfrm>
              <a:off x="9161159" y="1599471"/>
              <a:ext cx="448666" cy="677360"/>
              <a:chOff x="847165" y="4612342"/>
              <a:chExt cx="1196788" cy="1806815"/>
            </a:xfrm>
          </p:grpSpPr>
          <p:sp>
            <p:nvSpPr>
              <p:cNvPr id="176" name="Freeform 5">
                <a:extLst>
                  <a:ext uri="{FF2B5EF4-FFF2-40B4-BE49-F238E27FC236}">
                    <a16:creationId xmlns:a16="http://schemas.microsoft.com/office/drawing/2014/main" id="{EF54ADEA-18F7-473F-9251-2B57AAB6C015}"/>
                  </a:ext>
                </a:extLst>
              </p:cNvPr>
              <p:cNvSpPr>
                <a:spLocks noEditPoints="1"/>
              </p:cNvSpPr>
              <p:nvPr/>
            </p:nvSpPr>
            <p:spPr bwMode="auto">
              <a:xfrm>
                <a:off x="847165" y="4871587"/>
                <a:ext cx="930504" cy="1547570"/>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noFill/>
              <a:ln w="12700">
                <a:solidFill>
                  <a:srgbClr val="0177D7"/>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latin typeface="Segoe UI Semilight"/>
                </a:endParaRPr>
              </a:p>
            </p:txBody>
          </p:sp>
          <p:sp>
            <p:nvSpPr>
              <p:cNvPr id="177" name="Oval 176"/>
              <p:cNvSpPr/>
              <p:nvPr/>
            </p:nvSpPr>
            <p:spPr bwMode="auto">
              <a:xfrm>
                <a:off x="1411941" y="4612342"/>
                <a:ext cx="632012" cy="632012"/>
              </a:xfrm>
              <a:prstGeom prst="ellipse">
                <a:avLst/>
              </a:prstGeom>
              <a:solidFill>
                <a:schemeClr val="bg1"/>
              </a:solidFill>
              <a:ln w="12700">
                <a:solidFill>
                  <a:srgbClr val="0177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178" name="Group 177"/>
              <p:cNvGrpSpPr/>
              <p:nvPr/>
            </p:nvGrpSpPr>
            <p:grpSpPr>
              <a:xfrm>
                <a:off x="1682749" y="4759323"/>
                <a:ext cx="104775" cy="293371"/>
                <a:chOff x="1682750" y="4759325"/>
                <a:chExt cx="95250" cy="266701"/>
              </a:xfrm>
            </p:grpSpPr>
            <p:sp>
              <p:nvSpPr>
                <p:cNvPr id="179" name="Freeform 178"/>
                <p:cNvSpPr/>
                <p:nvPr/>
              </p:nvSpPr>
              <p:spPr bwMode="auto">
                <a:xfrm>
                  <a:off x="1682750" y="4759325"/>
                  <a:ext cx="47625" cy="263525"/>
                </a:xfrm>
                <a:custGeom>
                  <a:avLst/>
                  <a:gdLst>
                    <a:gd name="connsiteX0" fmla="*/ 0 w 47625"/>
                    <a:gd name="connsiteY0" fmla="*/ 47625 h 263525"/>
                    <a:gd name="connsiteX1" fmla="*/ 47625 w 47625"/>
                    <a:gd name="connsiteY1" fmla="*/ 0 h 263525"/>
                    <a:gd name="connsiteX2" fmla="*/ 47625 w 47625"/>
                    <a:gd name="connsiteY2" fmla="*/ 263525 h 263525"/>
                  </a:gdLst>
                  <a:ahLst/>
                  <a:cxnLst>
                    <a:cxn ang="0">
                      <a:pos x="connsiteX0" y="connsiteY0"/>
                    </a:cxn>
                    <a:cxn ang="0">
                      <a:pos x="connsiteX1" y="connsiteY1"/>
                    </a:cxn>
                    <a:cxn ang="0">
                      <a:pos x="connsiteX2" y="connsiteY2"/>
                    </a:cxn>
                  </a:cxnLst>
                  <a:rect l="l" t="t" r="r" b="b"/>
                  <a:pathLst>
                    <a:path w="47625" h="263525">
                      <a:moveTo>
                        <a:pt x="0" y="47625"/>
                      </a:moveTo>
                      <a:lnTo>
                        <a:pt x="47625" y="0"/>
                      </a:lnTo>
                      <a:lnTo>
                        <a:pt x="47625" y="263525"/>
                      </a:lnTo>
                    </a:path>
                  </a:pathLst>
                </a:custGeom>
                <a:noFill/>
                <a:ln w="12700">
                  <a:solidFill>
                    <a:srgbClr val="0177D7"/>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cxnSp>
              <p:nvCxnSpPr>
                <p:cNvPr id="180" name="Straight Connector 179"/>
                <p:cNvCxnSpPr>
                  <a:cxnSpLocks/>
                </p:cNvCxnSpPr>
                <p:nvPr/>
              </p:nvCxnSpPr>
              <p:spPr>
                <a:xfrm>
                  <a:off x="1682750" y="5026025"/>
                  <a:ext cx="95250" cy="0"/>
                </a:xfrm>
                <a:prstGeom prst="line">
                  <a:avLst/>
                </a:prstGeom>
                <a:ln w="12700">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29" name="Group 28"/>
            <p:cNvGrpSpPr/>
            <p:nvPr/>
          </p:nvGrpSpPr>
          <p:grpSpPr>
            <a:xfrm>
              <a:off x="9577536" y="2816754"/>
              <a:ext cx="1710842" cy="1037406"/>
              <a:chOff x="9857622" y="3006697"/>
              <a:chExt cx="1710842" cy="839574"/>
            </a:xfrm>
          </p:grpSpPr>
          <p:sp>
            <p:nvSpPr>
              <p:cNvPr id="181" name="Oval 225"/>
              <p:cNvSpPr/>
              <p:nvPr/>
            </p:nvSpPr>
            <p:spPr bwMode="auto">
              <a:xfrm>
                <a:off x="11151269" y="3008712"/>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182" name="Straight Connector 181"/>
              <p:cNvCxnSpPr/>
              <p:nvPr/>
            </p:nvCxnSpPr>
            <p:spPr>
              <a:xfrm flipH="1" flipV="1">
                <a:off x="9857622" y="3006697"/>
                <a:ext cx="1293647" cy="2016"/>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flipH="1">
                <a:off x="10789649" y="3843852"/>
                <a:ext cx="371439" cy="241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191" name="Group 190"/>
            <p:cNvGrpSpPr/>
            <p:nvPr/>
          </p:nvGrpSpPr>
          <p:grpSpPr>
            <a:xfrm flipH="1">
              <a:off x="7826880" y="3803834"/>
              <a:ext cx="1710842" cy="1033490"/>
              <a:chOff x="9857622" y="3006697"/>
              <a:chExt cx="1710842" cy="836405"/>
            </a:xfrm>
          </p:grpSpPr>
          <p:sp>
            <p:nvSpPr>
              <p:cNvPr id="192" name="Oval 225"/>
              <p:cNvSpPr/>
              <p:nvPr/>
            </p:nvSpPr>
            <p:spPr bwMode="auto">
              <a:xfrm>
                <a:off x="11151269" y="3008712"/>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193" name="Straight Connector 192"/>
              <p:cNvCxnSpPr/>
              <p:nvPr/>
            </p:nvCxnSpPr>
            <p:spPr>
              <a:xfrm flipH="1" flipV="1">
                <a:off x="9857622" y="3006697"/>
                <a:ext cx="1293647" cy="2016"/>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4" name="Straight Connector 193"/>
              <p:cNvCxnSpPr/>
              <p:nvPr/>
            </p:nvCxnSpPr>
            <p:spPr>
              <a:xfrm flipH="1">
                <a:off x="10789649" y="3838116"/>
                <a:ext cx="371439" cy="241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nvGrpSpPr>
            <p:cNvPr id="4" name="Group 3"/>
            <p:cNvGrpSpPr/>
            <p:nvPr/>
          </p:nvGrpSpPr>
          <p:grpSpPr>
            <a:xfrm>
              <a:off x="9710791" y="3475840"/>
              <a:ext cx="640883" cy="718165"/>
              <a:chOff x="9710791" y="3475840"/>
              <a:chExt cx="640883" cy="718165"/>
            </a:xfrm>
          </p:grpSpPr>
          <p:grpSp>
            <p:nvGrpSpPr>
              <p:cNvPr id="184" name="Group 183">
                <a:extLst>
                  <a:ext uri="{FF2B5EF4-FFF2-40B4-BE49-F238E27FC236}">
                    <a16:creationId xmlns:a16="http://schemas.microsoft.com/office/drawing/2014/main" id="{35A87AA2-DAB9-4254-B828-7FAA05D099CE}"/>
                  </a:ext>
                </a:extLst>
              </p:cNvPr>
              <p:cNvGrpSpPr/>
              <p:nvPr/>
            </p:nvGrpSpPr>
            <p:grpSpPr>
              <a:xfrm>
                <a:off x="9777143" y="3475840"/>
                <a:ext cx="574531" cy="718165"/>
                <a:chOff x="-89366" y="1973262"/>
                <a:chExt cx="986802" cy="1233504"/>
              </a:xfrm>
            </p:grpSpPr>
            <p:sp>
              <p:nvSpPr>
                <p:cNvPr id="185" name="Freeform 5">
                  <a:extLst>
                    <a:ext uri="{FF2B5EF4-FFF2-40B4-BE49-F238E27FC236}">
                      <a16:creationId xmlns:a16="http://schemas.microsoft.com/office/drawing/2014/main" id="{574D261B-97E7-4597-98C0-9529E23EC5D1}"/>
                    </a:ext>
                  </a:extLst>
                </p:cNvPr>
                <p:cNvSpPr>
                  <a:spLocks/>
                </p:cNvSpPr>
                <p:nvPr/>
              </p:nvSpPr>
              <p:spPr bwMode="auto">
                <a:xfrm>
                  <a:off x="-89366" y="2107542"/>
                  <a:ext cx="555856" cy="565226"/>
                </a:xfrm>
                <a:custGeom>
                  <a:avLst/>
                  <a:gdLst>
                    <a:gd name="T0" fmla="*/ 1 w 130"/>
                    <a:gd name="T1" fmla="*/ 132 h 132"/>
                    <a:gd name="T2" fmla="*/ 0 w 130"/>
                    <a:gd name="T3" fmla="*/ 115 h 132"/>
                    <a:gd name="T4" fmla="*/ 115 w 130"/>
                    <a:gd name="T5" fmla="*/ 0 h 132"/>
                    <a:gd name="T6" fmla="*/ 130 w 130"/>
                    <a:gd name="T7" fmla="*/ 0 h 132"/>
                  </a:gdLst>
                  <a:ahLst/>
                  <a:cxnLst>
                    <a:cxn ang="0">
                      <a:pos x="T0" y="T1"/>
                    </a:cxn>
                    <a:cxn ang="0">
                      <a:pos x="T2" y="T3"/>
                    </a:cxn>
                    <a:cxn ang="0">
                      <a:pos x="T4" y="T5"/>
                    </a:cxn>
                    <a:cxn ang="0">
                      <a:pos x="T6" y="T7"/>
                    </a:cxn>
                  </a:cxnLst>
                  <a:rect l="0" t="0" r="r" b="b"/>
                  <a:pathLst>
                    <a:path w="130" h="132">
                      <a:moveTo>
                        <a:pt x="1" y="132"/>
                      </a:moveTo>
                      <a:cubicBezTo>
                        <a:pt x="1" y="126"/>
                        <a:pt x="0" y="120"/>
                        <a:pt x="0" y="115"/>
                      </a:cubicBezTo>
                      <a:cubicBezTo>
                        <a:pt x="0" y="51"/>
                        <a:pt x="51" y="0"/>
                        <a:pt x="115" y="0"/>
                      </a:cubicBezTo>
                      <a:cubicBezTo>
                        <a:pt x="121" y="0"/>
                        <a:pt x="126" y="0"/>
                        <a:pt x="130" y="0"/>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6" name="Freeform 6">
                  <a:extLst>
                    <a:ext uri="{FF2B5EF4-FFF2-40B4-BE49-F238E27FC236}">
                      <a16:creationId xmlns:a16="http://schemas.microsoft.com/office/drawing/2014/main" id="{132C6A16-275A-4C55-B5C7-E8A68BB3E447}"/>
                    </a:ext>
                  </a:extLst>
                </p:cNvPr>
                <p:cNvSpPr>
                  <a:spLocks/>
                </p:cNvSpPr>
                <p:nvPr/>
              </p:nvSpPr>
              <p:spPr bwMode="auto">
                <a:xfrm>
                  <a:off x="266632" y="2538488"/>
                  <a:ext cx="630804" cy="552734"/>
                </a:xfrm>
                <a:custGeom>
                  <a:avLst/>
                  <a:gdLst>
                    <a:gd name="T0" fmla="*/ 0 w 147"/>
                    <a:gd name="T1" fmla="*/ 125 h 129"/>
                    <a:gd name="T2" fmla="*/ 32 w 147"/>
                    <a:gd name="T3" fmla="*/ 129 h 129"/>
                    <a:gd name="T4" fmla="*/ 147 w 147"/>
                    <a:gd name="T5" fmla="*/ 14 h 129"/>
                    <a:gd name="T6" fmla="*/ 146 w 147"/>
                    <a:gd name="T7" fmla="*/ 0 h 129"/>
                  </a:gdLst>
                  <a:ahLst/>
                  <a:cxnLst>
                    <a:cxn ang="0">
                      <a:pos x="T0" y="T1"/>
                    </a:cxn>
                    <a:cxn ang="0">
                      <a:pos x="T2" y="T3"/>
                    </a:cxn>
                    <a:cxn ang="0">
                      <a:pos x="T4" y="T5"/>
                    </a:cxn>
                    <a:cxn ang="0">
                      <a:pos x="T6" y="T7"/>
                    </a:cxn>
                  </a:cxnLst>
                  <a:rect l="0" t="0" r="r" b="b"/>
                  <a:pathLst>
                    <a:path w="147" h="129">
                      <a:moveTo>
                        <a:pt x="0" y="125"/>
                      </a:moveTo>
                      <a:cubicBezTo>
                        <a:pt x="10" y="127"/>
                        <a:pt x="21" y="129"/>
                        <a:pt x="32" y="129"/>
                      </a:cubicBezTo>
                      <a:cubicBezTo>
                        <a:pt x="96" y="129"/>
                        <a:pt x="147" y="77"/>
                        <a:pt x="147" y="14"/>
                      </a:cubicBezTo>
                      <a:cubicBezTo>
                        <a:pt x="147" y="9"/>
                        <a:pt x="147" y="4"/>
                        <a:pt x="146" y="0"/>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7" name="Freeform 7">
                  <a:extLst>
                    <a:ext uri="{FF2B5EF4-FFF2-40B4-BE49-F238E27FC236}">
                      <a16:creationId xmlns:a16="http://schemas.microsoft.com/office/drawing/2014/main" id="{8DE35445-4B88-4A30-BA10-067A8F48D51A}"/>
                    </a:ext>
                  </a:extLst>
                </p:cNvPr>
                <p:cNvSpPr>
                  <a:spLocks/>
                </p:cNvSpPr>
                <p:nvPr/>
              </p:nvSpPr>
              <p:spPr bwMode="auto">
                <a:xfrm>
                  <a:off x="263510" y="2988171"/>
                  <a:ext cx="140525" cy="218595"/>
                </a:xfrm>
                <a:custGeom>
                  <a:avLst/>
                  <a:gdLst>
                    <a:gd name="T0" fmla="*/ 33 w 33"/>
                    <a:gd name="T1" fmla="*/ 0 h 51"/>
                    <a:gd name="T2" fmla="*/ 0 w 33"/>
                    <a:gd name="T3" fmla="*/ 19 h 51"/>
                    <a:gd name="T4" fmla="*/ 20 w 33"/>
                    <a:gd name="T5" fmla="*/ 51 h 51"/>
                  </a:gdLst>
                  <a:ahLst/>
                  <a:cxnLst>
                    <a:cxn ang="0">
                      <a:pos x="T0" y="T1"/>
                    </a:cxn>
                    <a:cxn ang="0">
                      <a:pos x="T2" y="T3"/>
                    </a:cxn>
                    <a:cxn ang="0">
                      <a:pos x="T4" y="T5"/>
                    </a:cxn>
                  </a:cxnLst>
                  <a:rect l="0" t="0" r="r" b="b"/>
                  <a:pathLst>
                    <a:path w="33" h="51">
                      <a:moveTo>
                        <a:pt x="33" y="0"/>
                      </a:moveTo>
                      <a:cubicBezTo>
                        <a:pt x="0" y="19"/>
                        <a:pt x="0" y="19"/>
                        <a:pt x="0" y="19"/>
                      </a:cubicBezTo>
                      <a:cubicBezTo>
                        <a:pt x="20" y="51"/>
                        <a:pt x="20" y="51"/>
                        <a:pt x="20" y="51"/>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8" name="Freeform 8">
                  <a:extLst>
                    <a:ext uri="{FF2B5EF4-FFF2-40B4-BE49-F238E27FC236}">
                      <a16:creationId xmlns:a16="http://schemas.microsoft.com/office/drawing/2014/main" id="{4D5B5D08-7037-42F6-B83C-01022F1CCC88}"/>
                    </a:ext>
                  </a:extLst>
                </p:cNvPr>
                <p:cNvSpPr>
                  <a:spLocks/>
                </p:cNvSpPr>
                <p:nvPr/>
              </p:nvSpPr>
              <p:spPr bwMode="auto">
                <a:xfrm>
                  <a:off x="332211" y="1973262"/>
                  <a:ext cx="140525" cy="221719"/>
                </a:xfrm>
                <a:custGeom>
                  <a:avLst/>
                  <a:gdLst>
                    <a:gd name="T0" fmla="*/ 0 w 33"/>
                    <a:gd name="T1" fmla="*/ 52 h 52"/>
                    <a:gd name="T2" fmla="*/ 33 w 33"/>
                    <a:gd name="T3" fmla="*/ 32 h 52"/>
                    <a:gd name="T4" fmla="*/ 13 w 33"/>
                    <a:gd name="T5" fmla="*/ 0 h 52"/>
                  </a:gdLst>
                  <a:ahLst/>
                  <a:cxnLst>
                    <a:cxn ang="0">
                      <a:pos x="T0" y="T1"/>
                    </a:cxn>
                    <a:cxn ang="0">
                      <a:pos x="T2" y="T3"/>
                    </a:cxn>
                    <a:cxn ang="0">
                      <a:pos x="T4" y="T5"/>
                    </a:cxn>
                  </a:cxnLst>
                  <a:rect l="0" t="0" r="r" b="b"/>
                  <a:pathLst>
                    <a:path w="33" h="52">
                      <a:moveTo>
                        <a:pt x="0" y="52"/>
                      </a:moveTo>
                      <a:cubicBezTo>
                        <a:pt x="33" y="32"/>
                        <a:pt x="33" y="32"/>
                        <a:pt x="33" y="32"/>
                      </a:cubicBezTo>
                      <a:cubicBezTo>
                        <a:pt x="13" y="0"/>
                        <a:pt x="13" y="0"/>
                        <a:pt x="13" y="0"/>
                      </a:cubicBezTo>
                    </a:path>
                  </a:pathLst>
                </a:cu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0" name="Rectangle 189">
                  <a:extLst>
                    <a:ext uri="{FF2B5EF4-FFF2-40B4-BE49-F238E27FC236}">
                      <a16:creationId xmlns:a16="http://schemas.microsoft.com/office/drawing/2014/main" id="{E4A835CC-6A66-4A42-BB7A-D0970942098E}"/>
                    </a:ext>
                  </a:extLst>
                </p:cNvPr>
                <p:cNvSpPr/>
                <p:nvPr/>
              </p:nvSpPr>
              <p:spPr bwMode="auto">
                <a:xfrm>
                  <a:off x="609219" y="2200614"/>
                  <a:ext cx="202980" cy="202980"/>
                </a:xfrm>
                <a:prstGeom prst="rect">
                  <a:avLst/>
                </a:pr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sp>
            <p:nvSpPr>
              <p:cNvPr id="195" name="Rectangle 194">
                <a:extLst>
                  <a:ext uri="{FF2B5EF4-FFF2-40B4-BE49-F238E27FC236}">
                    <a16:creationId xmlns:a16="http://schemas.microsoft.com/office/drawing/2014/main" id="{E4A835CC-6A66-4A42-BB7A-D0970942098E}"/>
                  </a:ext>
                </a:extLst>
              </p:cNvPr>
              <p:cNvSpPr/>
              <p:nvPr/>
            </p:nvSpPr>
            <p:spPr bwMode="auto">
              <a:xfrm>
                <a:off x="9710791" y="3929759"/>
                <a:ext cx="229345" cy="229345"/>
              </a:xfrm>
              <a:prstGeom prst="rect">
                <a:avLst/>
              </a:prstGeom>
              <a:noFill/>
              <a:ln w="12700" cap="flat">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solidFill>
                    <a:schemeClr val="tx1"/>
                  </a:solidFill>
                </a:endParaRPr>
              </a:p>
            </p:txBody>
          </p:sp>
        </p:grpSp>
        <p:sp>
          <p:nvSpPr>
            <p:cNvPr id="196" name="speedometer_2">
              <a:extLst>
                <a:ext uri="{FF2B5EF4-FFF2-40B4-BE49-F238E27FC236}">
                  <a16:creationId xmlns:a16="http://schemas.microsoft.com/office/drawing/2014/main" id="{4B2D301D-7A26-4946-A78C-6DC3D8DD9591}"/>
                </a:ext>
              </a:extLst>
            </p:cNvPr>
            <p:cNvSpPr>
              <a:spLocks noChangeAspect="1" noEditPoints="1"/>
            </p:cNvSpPr>
            <p:nvPr/>
          </p:nvSpPr>
          <p:spPr bwMode="auto">
            <a:xfrm>
              <a:off x="8750189" y="4543642"/>
              <a:ext cx="575042" cy="575042"/>
            </a:xfrm>
            <a:custGeom>
              <a:avLst/>
              <a:gdLst>
                <a:gd name="T0" fmla="*/ 155 w 281"/>
                <a:gd name="T1" fmla="*/ 155 h 281"/>
                <a:gd name="T2" fmla="*/ 126 w 281"/>
                <a:gd name="T3" fmla="*/ 155 h 281"/>
                <a:gd name="T4" fmla="*/ 126 w 281"/>
                <a:gd name="T5" fmla="*/ 126 h 281"/>
                <a:gd name="T6" fmla="*/ 155 w 281"/>
                <a:gd name="T7" fmla="*/ 126 h 281"/>
                <a:gd name="T8" fmla="*/ 155 w 281"/>
                <a:gd name="T9" fmla="*/ 155 h 281"/>
                <a:gd name="T10" fmla="*/ 140 w 281"/>
                <a:gd name="T11" fmla="*/ 0 h 281"/>
                <a:gd name="T12" fmla="*/ 0 w 281"/>
                <a:gd name="T13" fmla="*/ 141 h 281"/>
                <a:gd name="T14" fmla="*/ 140 w 281"/>
                <a:gd name="T15" fmla="*/ 281 h 281"/>
                <a:gd name="T16" fmla="*/ 281 w 281"/>
                <a:gd name="T17" fmla="*/ 141 h 281"/>
                <a:gd name="T18" fmla="*/ 140 w 281"/>
                <a:gd name="T19" fmla="*/ 0 h 281"/>
                <a:gd name="T20" fmla="*/ 214 w 281"/>
                <a:gd name="T21" fmla="*/ 210 h 281"/>
                <a:gd name="T22" fmla="*/ 241 w 281"/>
                <a:gd name="T23" fmla="*/ 141 h 281"/>
                <a:gd name="T24" fmla="*/ 235 w 281"/>
                <a:gd name="T25" fmla="*/ 105 h 281"/>
                <a:gd name="T26" fmla="*/ 174 w 281"/>
                <a:gd name="T27" fmla="*/ 45 h 281"/>
                <a:gd name="T28" fmla="*/ 140 w 281"/>
                <a:gd name="T29" fmla="*/ 40 h 281"/>
                <a:gd name="T30" fmla="*/ 40 w 281"/>
                <a:gd name="T31" fmla="*/ 141 h 281"/>
                <a:gd name="T32" fmla="*/ 67 w 281"/>
                <a:gd name="T33" fmla="*/ 210 h 281"/>
                <a:gd name="T34" fmla="*/ 212 w 281"/>
                <a:gd name="T35" fmla="*/ 69 h 281"/>
                <a:gd name="T36" fmla="*/ 157 w 281"/>
                <a:gd name="T37" fmla="*/ 124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81" h="281">
                  <a:moveTo>
                    <a:pt x="155" y="155"/>
                  </a:moveTo>
                  <a:cubicBezTo>
                    <a:pt x="147" y="164"/>
                    <a:pt x="134" y="164"/>
                    <a:pt x="126" y="155"/>
                  </a:cubicBezTo>
                  <a:cubicBezTo>
                    <a:pt x="117" y="147"/>
                    <a:pt x="117" y="134"/>
                    <a:pt x="126" y="126"/>
                  </a:cubicBezTo>
                  <a:cubicBezTo>
                    <a:pt x="134" y="118"/>
                    <a:pt x="147" y="117"/>
                    <a:pt x="155" y="126"/>
                  </a:cubicBezTo>
                  <a:cubicBezTo>
                    <a:pt x="164" y="134"/>
                    <a:pt x="164" y="147"/>
                    <a:pt x="155" y="155"/>
                  </a:cubicBezTo>
                  <a:close/>
                  <a:moveTo>
                    <a:pt x="140" y="0"/>
                  </a:moveTo>
                  <a:cubicBezTo>
                    <a:pt x="63" y="0"/>
                    <a:pt x="0" y="63"/>
                    <a:pt x="0" y="141"/>
                  </a:cubicBezTo>
                  <a:cubicBezTo>
                    <a:pt x="0" y="218"/>
                    <a:pt x="63" y="281"/>
                    <a:pt x="140" y="281"/>
                  </a:cubicBezTo>
                  <a:cubicBezTo>
                    <a:pt x="218" y="281"/>
                    <a:pt x="281" y="218"/>
                    <a:pt x="281" y="141"/>
                  </a:cubicBezTo>
                  <a:cubicBezTo>
                    <a:pt x="281" y="63"/>
                    <a:pt x="218" y="0"/>
                    <a:pt x="140" y="0"/>
                  </a:cubicBezTo>
                  <a:close/>
                  <a:moveTo>
                    <a:pt x="214" y="210"/>
                  </a:moveTo>
                  <a:cubicBezTo>
                    <a:pt x="231" y="192"/>
                    <a:pt x="241" y="168"/>
                    <a:pt x="241" y="141"/>
                  </a:cubicBezTo>
                  <a:cubicBezTo>
                    <a:pt x="241" y="128"/>
                    <a:pt x="239" y="116"/>
                    <a:pt x="235" y="105"/>
                  </a:cubicBezTo>
                  <a:moveTo>
                    <a:pt x="174" y="45"/>
                  </a:moveTo>
                  <a:cubicBezTo>
                    <a:pt x="163" y="42"/>
                    <a:pt x="152" y="40"/>
                    <a:pt x="140" y="40"/>
                  </a:cubicBezTo>
                  <a:cubicBezTo>
                    <a:pt x="85" y="40"/>
                    <a:pt x="40" y="85"/>
                    <a:pt x="40" y="141"/>
                  </a:cubicBezTo>
                  <a:cubicBezTo>
                    <a:pt x="40" y="168"/>
                    <a:pt x="50" y="192"/>
                    <a:pt x="67" y="210"/>
                  </a:cubicBezTo>
                  <a:moveTo>
                    <a:pt x="212" y="69"/>
                  </a:moveTo>
                  <a:cubicBezTo>
                    <a:pt x="157" y="124"/>
                    <a:pt x="157" y="124"/>
                    <a:pt x="157" y="124"/>
                  </a:cubicBezTo>
                </a:path>
              </a:pathLst>
            </a:custGeom>
            <a:noFill/>
            <a:ln w="12700" cap="rnd">
              <a:solidFill>
                <a:srgbClr val="0177D7"/>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nvGrpSpPr>
            <p:cNvPr id="197" name="Group 196"/>
            <p:cNvGrpSpPr/>
            <p:nvPr/>
          </p:nvGrpSpPr>
          <p:grpSpPr>
            <a:xfrm>
              <a:off x="9432957" y="4840079"/>
              <a:ext cx="1620003" cy="1033754"/>
              <a:chOff x="8768637" y="1148066"/>
              <a:chExt cx="1620003" cy="846150"/>
            </a:xfrm>
          </p:grpSpPr>
          <p:sp>
            <p:nvSpPr>
              <p:cNvPr id="198" name="Oval 225"/>
              <p:cNvSpPr/>
              <p:nvPr/>
            </p:nvSpPr>
            <p:spPr bwMode="auto">
              <a:xfrm>
                <a:off x="9971445" y="1148066"/>
                <a:ext cx="417195" cy="834390"/>
              </a:xfrm>
              <a:custGeom>
                <a:avLst/>
                <a:gdLst>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0 w 834390"/>
                  <a:gd name="connsiteY4" fmla="*/ 41719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4" fmla="*/ 91440 w 834390"/>
                  <a:gd name="connsiteY4" fmla="*/ 508635 h 834390"/>
                  <a:gd name="connsiteX0" fmla="*/ 0 w 834390"/>
                  <a:gd name="connsiteY0" fmla="*/ 417195 h 834390"/>
                  <a:gd name="connsiteX1" fmla="*/ 417195 w 834390"/>
                  <a:gd name="connsiteY1" fmla="*/ 0 h 834390"/>
                  <a:gd name="connsiteX2" fmla="*/ 834390 w 834390"/>
                  <a:gd name="connsiteY2" fmla="*/ 417195 h 834390"/>
                  <a:gd name="connsiteX3" fmla="*/ 417195 w 834390"/>
                  <a:gd name="connsiteY3" fmla="*/ 834390 h 834390"/>
                  <a:gd name="connsiteX0" fmla="*/ 0 w 417195"/>
                  <a:gd name="connsiteY0" fmla="*/ 0 h 834390"/>
                  <a:gd name="connsiteX1" fmla="*/ 417195 w 417195"/>
                  <a:gd name="connsiteY1" fmla="*/ 417195 h 834390"/>
                  <a:gd name="connsiteX2" fmla="*/ 0 w 417195"/>
                  <a:gd name="connsiteY2" fmla="*/ 834390 h 834390"/>
                </a:gdLst>
                <a:ahLst/>
                <a:cxnLst>
                  <a:cxn ang="0">
                    <a:pos x="connsiteX0" y="connsiteY0"/>
                  </a:cxn>
                  <a:cxn ang="0">
                    <a:pos x="connsiteX1" y="connsiteY1"/>
                  </a:cxn>
                  <a:cxn ang="0">
                    <a:pos x="connsiteX2" y="connsiteY2"/>
                  </a:cxn>
                </a:cxnLst>
                <a:rect l="l" t="t" r="r" b="b"/>
                <a:pathLst>
                  <a:path w="417195" h="834390">
                    <a:moveTo>
                      <a:pt x="0" y="0"/>
                    </a:moveTo>
                    <a:cubicBezTo>
                      <a:pt x="230410" y="0"/>
                      <a:pt x="417195" y="186785"/>
                      <a:pt x="417195" y="417195"/>
                    </a:cubicBezTo>
                    <a:cubicBezTo>
                      <a:pt x="417195" y="647605"/>
                      <a:pt x="230410" y="834390"/>
                      <a:pt x="0" y="834390"/>
                    </a:cubicBezTo>
                  </a:path>
                </a:pathLst>
              </a:custGeom>
              <a:noFill/>
              <a:ln w="12700" cap="rnd">
                <a:solidFill>
                  <a:srgbClr val="0177D7"/>
                </a:solidFill>
                <a:miter lim="800000"/>
                <a:headEnd/>
                <a:tailEnd/>
              </a:ln>
              <a:effectLst/>
            </p:spPr>
            <p:txBody>
              <a:bodyPr wrap="none" rtlCol="0" anchor="ctr"/>
              <a:lstStyle/>
              <a:p>
                <a:pPr marL="0" marR="0" indent="0" algn="l" defTabSz="914400" rtl="0" eaLnBrk="1" fontAlgn="auto" latinLnBrk="0" hangingPunct="1">
                  <a:lnSpc>
                    <a:spcPct val="100000"/>
                  </a:lnSpc>
                  <a:spcBef>
                    <a:spcPts val="0"/>
                  </a:spcBef>
                  <a:spcAft>
                    <a:spcPts val="0"/>
                  </a:spcAft>
                  <a:buClrTx/>
                  <a:buSzTx/>
                  <a:buFontTx/>
                  <a:buNone/>
                  <a:tabLst/>
                </a:pPr>
                <a:endParaRPr kumimoji="0" lang="en-US" sz="1800" b="0" i="0" u="none" strike="noStrike" kern="1200" cap="none" spc="0" normalizeH="0" baseline="0" noProof="0">
                  <a:ln>
                    <a:noFill/>
                  </a:ln>
                  <a:solidFill>
                    <a:prstClr val="black"/>
                  </a:solidFill>
                  <a:effectLst/>
                  <a:uLnTx/>
                  <a:uFillTx/>
                  <a:latin typeface="Arial" charset="0"/>
                  <a:ea typeface="Arial" charset="0"/>
                  <a:cs typeface="Arial" charset="0"/>
                </a:endParaRPr>
              </a:p>
            </p:txBody>
          </p:sp>
          <p:cxnSp>
            <p:nvCxnSpPr>
              <p:cNvPr id="199" name="Straight Connector 198"/>
              <p:cNvCxnSpPr/>
              <p:nvPr/>
            </p:nvCxnSpPr>
            <p:spPr>
              <a:xfrm flipH="1">
                <a:off x="8768637" y="1148066"/>
                <a:ext cx="1202808" cy="0"/>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0" name="Straight Connector 199"/>
              <p:cNvCxnSpPr/>
              <p:nvPr/>
            </p:nvCxnSpPr>
            <p:spPr>
              <a:xfrm flipH="1">
                <a:off x="9112823" y="1984137"/>
                <a:ext cx="868442" cy="10079"/>
              </a:xfrm>
              <a:prstGeom prst="line">
                <a:avLst/>
              </a:prstGeom>
              <a:ln w="12700" cap="rnd">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grpSp>
        <p:nvGrpSpPr>
          <p:cNvPr id="3" name="Group 2"/>
          <p:cNvGrpSpPr/>
          <p:nvPr/>
        </p:nvGrpSpPr>
        <p:grpSpPr>
          <a:xfrm>
            <a:off x="8115965" y="5358317"/>
            <a:ext cx="1524626" cy="934349"/>
            <a:chOff x="8115965" y="5358317"/>
            <a:chExt cx="1524626" cy="934349"/>
          </a:xfrm>
        </p:grpSpPr>
        <p:grpSp>
          <p:nvGrpSpPr>
            <p:cNvPr id="222" name="Group 221">
              <a:extLst>
                <a:ext uri="{FF2B5EF4-FFF2-40B4-BE49-F238E27FC236}">
                  <a16:creationId xmlns:a16="http://schemas.microsoft.com/office/drawing/2014/main" id="{5C97D791-00BA-4984-964B-E9786368EA25}"/>
                </a:ext>
              </a:extLst>
            </p:cNvPr>
            <p:cNvGrpSpPr/>
            <p:nvPr/>
          </p:nvGrpSpPr>
          <p:grpSpPr>
            <a:xfrm>
              <a:off x="8250606" y="5454875"/>
              <a:ext cx="944339" cy="557211"/>
              <a:chOff x="1760111" y="-790754"/>
              <a:chExt cx="8156776" cy="4812936"/>
            </a:xfrm>
            <a:solidFill>
              <a:schemeClr val="bg1"/>
            </a:solidFill>
          </p:grpSpPr>
          <p:sp useBgFill="1">
            <p:nvSpPr>
              <p:cNvPr id="223" name="Freeform 50">
                <a:extLst>
                  <a:ext uri="{FF2B5EF4-FFF2-40B4-BE49-F238E27FC236}">
                    <a16:creationId xmlns:a16="http://schemas.microsoft.com/office/drawing/2014/main" id="{9C08969E-7DD0-44F9-94FC-E696D52F02E4}"/>
                  </a:ext>
                </a:extLst>
              </p:cNvPr>
              <p:cNvSpPr>
                <a:spLocks noChangeArrowheads="1"/>
              </p:cNvSpPr>
              <p:nvPr/>
            </p:nvSpPr>
            <p:spPr bwMode="auto">
              <a:xfrm>
                <a:off x="6309930" y="1533493"/>
                <a:ext cx="3606957" cy="2488689"/>
              </a:xfrm>
              <a:custGeom>
                <a:avLst/>
                <a:gdLst>
                  <a:gd name="T0" fmla="*/ 724 w 1451"/>
                  <a:gd name="T1" fmla="*/ 998 h 999"/>
                  <a:gd name="T2" fmla="*/ 0 w 1451"/>
                  <a:gd name="T3" fmla="*/ 998 h 999"/>
                  <a:gd name="T4" fmla="*/ 0 w 1451"/>
                  <a:gd name="T5" fmla="*/ 0 h 999"/>
                  <a:gd name="T6" fmla="*/ 1450 w 1451"/>
                  <a:gd name="T7" fmla="*/ 0 h 999"/>
                  <a:gd name="T8" fmla="*/ 1450 w 1451"/>
                  <a:gd name="T9" fmla="*/ 998 h 999"/>
                  <a:gd name="T10" fmla="*/ 724 w 1451"/>
                  <a:gd name="T11" fmla="*/ 998 h 999"/>
                </a:gdLst>
                <a:ahLst/>
                <a:cxnLst>
                  <a:cxn ang="0">
                    <a:pos x="T0" y="T1"/>
                  </a:cxn>
                  <a:cxn ang="0">
                    <a:pos x="T2" y="T3"/>
                  </a:cxn>
                  <a:cxn ang="0">
                    <a:pos x="T4" y="T5"/>
                  </a:cxn>
                  <a:cxn ang="0">
                    <a:pos x="T6" y="T7"/>
                  </a:cxn>
                  <a:cxn ang="0">
                    <a:pos x="T8" y="T9"/>
                  </a:cxn>
                  <a:cxn ang="0">
                    <a:pos x="T10" y="T11"/>
                  </a:cxn>
                </a:cxnLst>
                <a:rect l="0" t="0" r="r" b="b"/>
                <a:pathLst>
                  <a:path w="1451" h="999">
                    <a:moveTo>
                      <a:pt x="724" y="998"/>
                    </a:moveTo>
                    <a:lnTo>
                      <a:pt x="0" y="998"/>
                    </a:lnTo>
                    <a:lnTo>
                      <a:pt x="0" y="0"/>
                    </a:lnTo>
                    <a:lnTo>
                      <a:pt x="1450" y="0"/>
                    </a:lnTo>
                    <a:lnTo>
                      <a:pt x="1450" y="998"/>
                    </a:lnTo>
                    <a:lnTo>
                      <a:pt x="724"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24" name="Freeform 52">
                <a:extLst>
                  <a:ext uri="{FF2B5EF4-FFF2-40B4-BE49-F238E27FC236}">
                    <a16:creationId xmlns:a16="http://schemas.microsoft.com/office/drawing/2014/main" id="{1491A521-9172-4C41-BA0C-53CA0FE09302}"/>
                  </a:ext>
                </a:extLst>
              </p:cNvPr>
              <p:cNvSpPr>
                <a:spLocks noChangeArrowheads="1"/>
              </p:cNvSpPr>
              <p:nvPr/>
            </p:nvSpPr>
            <p:spPr bwMode="auto">
              <a:xfrm>
                <a:off x="2746816" y="-790754"/>
                <a:ext cx="6216252" cy="3924899"/>
              </a:xfrm>
              <a:custGeom>
                <a:avLst/>
                <a:gdLst>
                  <a:gd name="T0" fmla="*/ 1249 w 2500"/>
                  <a:gd name="T1" fmla="*/ 1577 h 1578"/>
                  <a:gd name="T2" fmla="*/ 0 w 2500"/>
                  <a:gd name="T3" fmla="*/ 1577 h 1578"/>
                  <a:gd name="T4" fmla="*/ 0 w 2500"/>
                  <a:gd name="T5" fmla="*/ 0 h 1578"/>
                  <a:gd name="T6" fmla="*/ 2499 w 2500"/>
                  <a:gd name="T7" fmla="*/ 0 h 1578"/>
                  <a:gd name="T8" fmla="*/ 2499 w 2500"/>
                  <a:gd name="T9" fmla="*/ 1577 h 1578"/>
                  <a:gd name="T10" fmla="*/ 1249 w 2500"/>
                  <a:gd name="T11" fmla="*/ 1577 h 1578"/>
                </a:gdLst>
                <a:ahLst/>
                <a:cxnLst>
                  <a:cxn ang="0">
                    <a:pos x="T0" y="T1"/>
                  </a:cxn>
                  <a:cxn ang="0">
                    <a:pos x="T2" y="T3"/>
                  </a:cxn>
                  <a:cxn ang="0">
                    <a:pos x="T4" y="T5"/>
                  </a:cxn>
                  <a:cxn ang="0">
                    <a:pos x="T6" y="T7"/>
                  </a:cxn>
                  <a:cxn ang="0">
                    <a:pos x="T8" y="T9"/>
                  </a:cxn>
                  <a:cxn ang="0">
                    <a:pos x="T10" y="T11"/>
                  </a:cxn>
                </a:cxnLst>
                <a:rect l="0" t="0" r="r" b="b"/>
                <a:pathLst>
                  <a:path w="2500" h="1578">
                    <a:moveTo>
                      <a:pt x="1249" y="1577"/>
                    </a:moveTo>
                    <a:lnTo>
                      <a:pt x="0" y="1577"/>
                    </a:lnTo>
                    <a:lnTo>
                      <a:pt x="0" y="0"/>
                    </a:lnTo>
                    <a:lnTo>
                      <a:pt x="2499" y="0"/>
                    </a:lnTo>
                    <a:lnTo>
                      <a:pt x="2499" y="1577"/>
                    </a:lnTo>
                    <a:lnTo>
                      <a:pt x="1249" y="1577"/>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25" name="Line 54">
                <a:extLst>
                  <a:ext uri="{FF2B5EF4-FFF2-40B4-BE49-F238E27FC236}">
                    <a16:creationId xmlns:a16="http://schemas.microsoft.com/office/drawing/2014/main" id="{3D735876-4216-4D9F-9E23-BDBF26331607}"/>
                  </a:ext>
                </a:extLst>
              </p:cNvPr>
              <p:cNvSpPr>
                <a:spLocks noChangeShapeType="1"/>
              </p:cNvSpPr>
              <p:nvPr/>
            </p:nvSpPr>
            <p:spPr bwMode="auto">
              <a:xfrm flipH="1">
                <a:off x="6386668" y="2163884"/>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26" name="Line 55">
                <a:extLst>
                  <a:ext uri="{FF2B5EF4-FFF2-40B4-BE49-F238E27FC236}">
                    <a16:creationId xmlns:a16="http://schemas.microsoft.com/office/drawing/2014/main" id="{EAABEE1F-6D6C-47C1-87BF-F0C55A9E3AF2}"/>
                  </a:ext>
                </a:extLst>
              </p:cNvPr>
              <p:cNvSpPr>
                <a:spLocks noChangeShapeType="1"/>
              </p:cNvSpPr>
              <p:nvPr/>
            </p:nvSpPr>
            <p:spPr bwMode="auto">
              <a:xfrm flipH="1">
                <a:off x="7515902" y="2607901"/>
                <a:ext cx="964783"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27" name="Line 56">
                <a:extLst>
                  <a:ext uri="{FF2B5EF4-FFF2-40B4-BE49-F238E27FC236}">
                    <a16:creationId xmlns:a16="http://schemas.microsoft.com/office/drawing/2014/main" id="{C44301C7-9B1B-4392-9837-FA5584FE16D5}"/>
                  </a:ext>
                </a:extLst>
              </p:cNvPr>
              <p:cNvSpPr>
                <a:spLocks noChangeShapeType="1"/>
              </p:cNvSpPr>
              <p:nvPr/>
            </p:nvSpPr>
            <p:spPr bwMode="auto">
              <a:xfrm flipH="1">
                <a:off x="6386668" y="1719865"/>
                <a:ext cx="2094017"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28" name="Freeform 57">
                <a:extLst>
                  <a:ext uri="{FF2B5EF4-FFF2-40B4-BE49-F238E27FC236}">
                    <a16:creationId xmlns:a16="http://schemas.microsoft.com/office/drawing/2014/main" id="{51D80101-8341-4088-8CBA-3C3EB8D67C6E}"/>
                  </a:ext>
                </a:extLst>
              </p:cNvPr>
              <p:cNvSpPr>
                <a:spLocks noChangeArrowheads="1"/>
              </p:cNvSpPr>
              <p:nvPr/>
            </p:nvSpPr>
            <p:spPr bwMode="auto">
              <a:xfrm>
                <a:off x="6836174" y="535814"/>
                <a:ext cx="668762" cy="66877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29" name="Freeform 58">
                <a:extLst>
                  <a:ext uri="{FF2B5EF4-FFF2-40B4-BE49-F238E27FC236}">
                    <a16:creationId xmlns:a16="http://schemas.microsoft.com/office/drawing/2014/main" id="{0E7F51CF-BC7F-44D4-AA99-1FDBE608F752}"/>
                  </a:ext>
                </a:extLst>
              </p:cNvPr>
              <p:cNvSpPr>
                <a:spLocks noChangeArrowheads="1"/>
              </p:cNvSpPr>
              <p:nvPr/>
            </p:nvSpPr>
            <p:spPr bwMode="auto">
              <a:xfrm>
                <a:off x="4610594" y="1094953"/>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0" name="Freeform 59">
                <a:extLst>
                  <a:ext uri="{FF2B5EF4-FFF2-40B4-BE49-F238E27FC236}">
                    <a16:creationId xmlns:a16="http://schemas.microsoft.com/office/drawing/2014/main" id="{9BDE9857-9A17-4361-890B-B218B1E811D8}"/>
                  </a:ext>
                </a:extLst>
              </p:cNvPr>
              <p:cNvSpPr>
                <a:spLocks noChangeArrowheads="1"/>
              </p:cNvSpPr>
              <p:nvPr/>
            </p:nvSpPr>
            <p:spPr bwMode="auto">
              <a:xfrm>
                <a:off x="3492326" y="-23314"/>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1" name="Freeform 60">
                <a:extLst>
                  <a:ext uri="{FF2B5EF4-FFF2-40B4-BE49-F238E27FC236}">
                    <a16:creationId xmlns:a16="http://schemas.microsoft.com/office/drawing/2014/main" id="{9A8CDC67-7B42-4A34-A8E6-8E7C554A0892}"/>
                  </a:ext>
                </a:extLst>
              </p:cNvPr>
              <p:cNvSpPr>
                <a:spLocks noChangeArrowheads="1"/>
              </p:cNvSpPr>
              <p:nvPr/>
            </p:nvSpPr>
            <p:spPr bwMode="auto">
              <a:xfrm>
                <a:off x="6057770" y="-242581"/>
                <a:ext cx="668773"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2" name="Freeform 61">
                <a:extLst>
                  <a:ext uri="{FF2B5EF4-FFF2-40B4-BE49-F238E27FC236}">
                    <a16:creationId xmlns:a16="http://schemas.microsoft.com/office/drawing/2014/main" id="{AF4C4B1A-00A3-47EE-949A-C88307B8C872}"/>
                  </a:ext>
                </a:extLst>
              </p:cNvPr>
              <p:cNvSpPr>
                <a:spLocks noChangeArrowheads="1"/>
              </p:cNvSpPr>
              <p:nvPr/>
            </p:nvSpPr>
            <p:spPr bwMode="auto">
              <a:xfrm>
                <a:off x="7625535" y="-242581"/>
                <a:ext cx="668762" cy="668762"/>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3" name="Line 62">
                <a:extLst>
                  <a:ext uri="{FF2B5EF4-FFF2-40B4-BE49-F238E27FC236}">
                    <a16:creationId xmlns:a16="http://schemas.microsoft.com/office/drawing/2014/main" id="{7742AAC8-EBAB-448D-856B-00FFF5B76848}"/>
                  </a:ext>
                </a:extLst>
              </p:cNvPr>
              <p:cNvSpPr>
                <a:spLocks noChangeShapeType="1"/>
              </p:cNvSpPr>
              <p:nvPr/>
            </p:nvSpPr>
            <p:spPr bwMode="auto">
              <a:xfrm flipV="1">
                <a:off x="7461085" y="360401"/>
                <a:ext cx="317943" cy="339872"/>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4" name="Line 63">
                <a:extLst>
                  <a:ext uri="{FF2B5EF4-FFF2-40B4-BE49-F238E27FC236}">
                    <a16:creationId xmlns:a16="http://schemas.microsoft.com/office/drawing/2014/main" id="{FE261278-50C3-41B0-8ECD-90DB6F006AFE}"/>
                  </a:ext>
                </a:extLst>
              </p:cNvPr>
              <p:cNvSpPr>
                <a:spLocks noChangeShapeType="1"/>
              </p:cNvSpPr>
              <p:nvPr/>
            </p:nvSpPr>
            <p:spPr bwMode="auto">
              <a:xfrm>
                <a:off x="6573048" y="371367"/>
                <a:ext cx="317935" cy="31793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5" name="Line 64">
                <a:extLst>
                  <a:ext uri="{FF2B5EF4-FFF2-40B4-BE49-F238E27FC236}">
                    <a16:creationId xmlns:a16="http://schemas.microsoft.com/office/drawing/2014/main" id="{4FBB0CAD-B7D0-4D6C-AEF3-A70478689C07}"/>
                  </a:ext>
                </a:extLst>
              </p:cNvPr>
              <p:cNvSpPr>
                <a:spLocks noChangeShapeType="1"/>
              </p:cNvSpPr>
              <p:nvPr/>
            </p:nvSpPr>
            <p:spPr bwMode="auto">
              <a:xfrm flipV="1">
                <a:off x="5235510" y="360398"/>
                <a:ext cx="931890" cy="90996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6" name="Line 65">
                <a:extLst>
                  <a:ext uri="{FF2B5EF4-FFF2-40B4-BE49-F238E27FC236}">
                    <a16:creationId xmlns:a16="http://schemas.microsoft.com/office/drawing/2014/main" id="{82737243-356D-4736-8D5D-BB6E360AE35F}"/>
                  </a:ext>
                </a:extLst>
              </p:cNvPr>
              <p:cNvSpPr>
                <a:spLocks noChangeShapeType="1"/>
              </p:cNvSpPr>
              <p:nvPr/>
            </p:nvSpPr>
            <p:spPr bwMode="auto">
              <a:xfrm>
                <a:off x="4007612" y="601597"/>
                <a:ext cx="657807" cy="65780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37" name="Freeform 66">
                <a:extLst>
                  <a:ext uri="{FF2B5EF4-FFF2-40B4-BE49-F238E27FC236}">
                    <a16:creationId xmlns:a16="http://schemas.microsoft.com/office/drawing/2014/main" id="{7BD0BDC4-DCDD-4D45-BFC6-C0B551E98B12}"/>
                  </a:ext>
                </a:extLst>
              </p:cNvPr>
              <p:cNvSpPr>
                <a:spLocks noChangeArrowheads="1"/>
              </p:cNvSpPr>
              <p:nvPr/>
            </p:nvSpPr>
            <p:spPr bwMode="auto">
              <a:xfrm>
                <a:off x="1760111" y="1533493"/>
                <a:ext cx="4100313" cy="2488689"/>
              </a:xfrm>
              <a:custGeom>
                <a:avLst/>
                <a:gdLst>
                  <a:gd name="T0" fmla="*/ 825 w 1650"/>
                  <a:gd name="T1" fmla="*/ 998 h 999"/>
                  <a:gd name="T2" fmla="*/ 0 w 1650"/>
                  <a:gd name="T3" fmla="*/ 998 h 999"/>
                  <a:gd name="T4" fmla="*/ 0 w 1650"/>
                  <a:gd name="T5" fmla="*/ 0 h 999"/>
                  <a:gd name="T6" fmla="*/ 1649 w 1650"/>
                  <a:gd name="T7" fmla="*/ 0 h 999"/>
                  <a:gd name="T8" fmla="*/ 1649 w 1650"/>
                  <a:gd name="T9" fmla="*/ 998 h 999"/>
                  <a:gd name="T10" fmla="*/ 825 w 1650"/>
                  <a:gd name="T11" fmla="*/ 998 h 999"/>
                </a:gdLst>
                <a:ahLst/>
                <a:cxnLst>
                  <a:cxn ang="0">
                    <a:pos x="T0" y="T1"/>
                  </a:cxn>
                  <a:cxn ang="0">
                    <a:pos x="T2" y="T3"/>
                  </a:cxn>
                  <a:cxn ang="0">
                    <a:pos x="T4" y="T5"/>
                  </a:cxn>
                  <a:cxn ang="0">
                    <a:pos x="T6" y="T7"/>
                  </a:cxn>
                  <a:cxn ang="0">
                    <a:pos x="T8" y="T9"/>
                  </a:cxn>
                  <a:cxn ang="0">
                    <a:pos x="T10" y="T11"/>
                  </a:cxn>
                </a:cxnLst>
                <a:rect l="0" t="0" r="r" b="b"/>
                <a:pathLst>
                  <a:path w="1650" h="999">
                    <a:moveTo>
                      <a:pt x="825" y="998"/>
                    </a:moveTo>
                    <a:lnTo>
                      <a:pt x="0" y="998"/>
                    </a:lnTo>
                    <a:lnTo>
                      <a:pt x="0" y="0"/>
                    </a:lnTo>
                    <a:lnTo>
                      <a:pt x="1649" y="0"/>
                    </a:lnTo>
                    <a:lnTo>
                      <a:pt x="1649" y="998"/>
                    </a:lnTo>
                    <a:lnTo>
                      <a:pt x="825" y="998"/>
                    </a:ln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nvGrpSpPr>
              <p:cNvPr id="238" name="Group 237">
                <a:extLst>
                  <a:ext uri="{FF2B5EF4-FFF2-40B4-BE49-F238E27FC236}">
                    <a16:creationId xmlns:a16="http://schemas.microsoft.com/office/drawing/2014/main" id="{3D3AA2F4-FD33-4C9F-A684-DD087D019D47}"/>
                  </a:ext>
                </a:extLst>
              </p:cNvPr>
              <p:cNvGrpSpPr/>
              <p:nvPr/>
            </p:nvGrpSpPr>
            <p:grpSpPr>
              <a:xfrm>
                <a:off x="4150130" y="3013548"/>
                <a:ext cx="909969" cy="701665"/>
                <a:chOff x="5196160" y="2147519"/>
                <a:chExt cx="346197" cy="266948"/>
              </a:xfrm>
              <a:grpFill/>
            </p:grpSpPr>
            <p:sp useBgFill="1">
              <p:nvSpPr>
                <p:cNvPr id="249" name="Line 68">
                  <a:extLst>
                    <a:ext uri="{FF2B5EF4-FFF2-40B4-BE49-F238E27FC236}">
                      <a16:creationId xmlns:a16="http://schemas.microsoft.com/office/drawing/2014/main" id="{B4CC5335-A28F-4579-88FF-3FB25248E4DA}"/>
                    </a:ext>
                  </a:extLst>
                </p:cNvPr>
                <p:cNvSpPr>
                  <a:spLocks noChangeShapeType="1"/>
                </p:cNvSpPr>
                <p:nvPr/>
              </p:nvSpPr>
              <p:spPr bwMode="auto">
                <a:xfrm flipV="1">
                  <a:off x="5196160" y="2339387"/>
                  <a:ext cx="0" cy="7508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50" name="Line 69">
                  <a:extLst>
                    <a:ext uri="{FF2B5EF4-FFF2-40B4-BE49-F238E27FC236}">
                      <a16:creationId xmlns:a16="http://schemas.microsoft.com/office/drawing/2014/main" id="{07A83253-B424-4B81-8776-A6D96C941A82}"/>
                    </a:ext>
                  </a:extLst>
                </p:cNvPr>
                <p:cNvSpPr>
                  <a:spLocks noChangeShapeType="1"/>
                </p:cNvSpPr>
                <p:nvPr/>
              </p:nvSpPr>
              <p:spPr bwMode="auto">
                <a:xfrm flipV="1">
                  <a:off x="5282709" y="2255965"/>
                  <a:ext cx="0" cy="15849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51" name="Line 70">
                  <a:extLst>
                    <a:ext uri="{FF2B5EF4-FFF2-40B4-BE49-F238E27FC236}">
                      <a16:creationId xmlns:a16="http://schemas.microsoft.com/office/drawing/2014/main" id="{9135E3A2-12D2-4CAE-9DAE-4B9ADA9BB596}"/>
                    </a:ext>
                  </a:extLst>
                </p:cNvPr>
                <p:cNvSpPr>
                  <a:spLocks noChangeShapeType="1"/>
                </p:cNvSpPr>
                <p:nvPr/>
              </p:nvSpPr>
              <p:spPr bwMode="auto">
                <a:xfrm flipV="1">
                  <a:off x="5369258" y="2297674"/>
                  <a:ext cx="0" cy="116789"/>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52" name="Line 71">
                  <a:extLst>
                    <a:ext uri="{FF2B5EF4-FFF2-40B4-BE49-F238E27FC236}">
                      <a16:creationId xmlns:a16="http://schemas.microsoft.com/office/drawing/2014/main" id="{5FB79583-6AEF-427F-BBF4-EE9907A6C833}"/>
                    </a:ext>
                  </a:extLst>
                </p:cNvPr>
                <p:cNvSpPr>
                  <a:spLocks noChangeShapeType="1"/>
                </p:cNvSpPr>
                <p:nvPr/>
              </p:nvSpPr>
              <p:spPr bwMode="auto">
                <a:xfrm flipV="1">
                  <a:off x="5455807" y="2147519"/>
                  <a:ext cx="0" cy="266945"/>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53" name="Line 72">
                  <a:extLst>
                    <a:ext uri="{FF2B5EF4-FFF2-40B4-BE49-F238E27FC236}">
                      <a16:creationId xmlns:a16="http://schemas.microsoft.com/office/drawing/2014/main" id="{20EEFC55-D7EB-4DE3-8A8D-EB4FB0AE39F8}"/>
                    </a:ext>
                  </a:extLst>
                </p:cNvPr>
                <p:cNvSpPr>
                  <a:spLocks noChangeShapeType="1"/>
                </p:cNvSpPr>
                <p:nvPr/>
              </p:nvSpPr>
              <p:spPr bwMode="auto">
                <a:xfrm flipV="1">
                  <a:off x="5542357" y="2235113"/>
                  <a:ext cx="0" cy="179354"/>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sp useBgFill="1">
            <p:nvSpPr>
              <p:cNvPr id="239" name="Line 73">
                <a:extLst>
                  <a:ext uri="{FF2B5EF4-FFF2-40B4-BE49-F238E27FC236}">
                    <a16:creationId xmlns:a16="http://schemas.microsoft.com/office/drawing/2014/main" id="{6559BB02-EDCD-4443-AF61-DA397811DC41}"/>
                  </a:ext>
                </a:extLst>
              </p:cNvPr>
              <p:cNvSpPr>
                <a:spLocks noChangeShapeType="1"/>
              </p:cNvSpPr>
              <p:nvPr/>
            </p:nvSpPr>
            <p:spPr bwMode="auto">
              <a:xfrm>
                <a:off x="2692009" y="3419200"/>
                <a:ext cx="559129"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0" name="Line 74">
                <a:extLst>
                  <a:ext uri="{FF2B5EF4-FFF2-40B4-BE49-F238E27FC236}">
                    <a16:creationId xmlns:a16="http://schemas.microsoft.com/office/drawing/2014/main" id="{A9BEF5D2-AC8A-45BB-A1B7-3BB3EE3B359B}"/>
                  </a:ext>
                </a:extLst>
              </p:cNvPr>
              <p:cNvSpPr>
                <a:spLocks noChangeShapeType="1"/>
              </p:cNvSpPr>
              <p:nvPr/>
            </p:nvSpPr>
            <p:spPr bwMode="auto">
              <a:xfrm>
                <a:off x="2692009" y="3649423"/>
                <a:ext cx="84417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1" name="Freeform 75">
                <a:extLst>
                  <a:ext uri="{FF2B5EF4-FFF2-40B4-BE49-F238E27FC236}">
                    <a16:creationId xmlns:a16="http://schemas.microsoft.com/office/drawing/2014/main" id="{2C1945FC-D36F-44E1-A898-502DFAE51932}"/>
                  </a:ext>
                </a:extLst>
              </p:cNvPr>
              <p:cNvSpPr>
                <a:spLocks noChangeArrowheads="1"/>
              </p:cNvSpPr>
              <p:nvPr/>
            </p:nvSpPr>
            <p:spPr bwMode="auto">
              <a:xfrm>
                <a:off x="2637182" y="1906244"/>
                <a:ext cx="1184050" cy="1195006"/>
              </a:xfrm>
              <a:custGeom>
                <a:avLst/>
                <a:gdLst>
                  <a:gd name="T0" fmla="*/ 477 w 478"/>
                  <a:gd name="T1" fmla="*/ 239 h 480"/>
                  <a:gd name="T2" fmla="*/ 239 w 478"/>
                  <a:gd name="T3" fmla="*/ 479 h 480"/>
                  <a:gd name="T4" fmla="*/ 0 w 478"/>
                  <a:gd name="T5" fmla="*/ 239 h 480"/>
                  <a:gd name="T6" fmla="*/ 239 w 478"/>
                  <a:gd name="T7" fmla="*/ 0 h 480"/>
                  <a:gd name="T8" fmla="*/ 477 w 478"/>
                  <a:gd name="T9" fmla="*/ 239 h 480"/>
                </a:gdLst>
                <a:ahLst/>
                <a:cxnLst>
                  <a:cxn ang="0">
                    <a:pos x="T0" y="T1"/>
                  </a:cxn>
                  <a:cxn ang="0">
                    <a:pos x="T2" y="T3"/>
                  </a:cxn>
                  <a:cxn ang="0">
                    <a:pos x="T4" y="T5"/>
                  </a:cxn>
                  <a:cxn ang="0">
                    <a:pos x="T6" y="T7"/>
                  </a:cxn>
                  <a:cxn ang="0">
                    <a:pos x="T8" y="T9"/>
                  </a:cxn>
                </a:cxnLst>
                <a:rect l="0" t="0" r="r" b="b"/>
                <a:pathLst>
                  <a:path w="478" h="480">
                    <a:moveTo>
                      <a:pt x="477" y="239"/>
                    </a:moveTo>
                    <a:cubicBezTo>
                      <a:pt x="477" y="370"/>
                      <a:pt x="371" y="479"/>
                      <a:pt x="239" y="479"/>
                    </a:cubicBezTo>
                    <a:cubicBezTo>
                      <a:pt x="108" y="479"/>
                      <a:pt x="0" y="371"/>
                      <a:pt x="0" y="239"/>
                    </a:cubicBezTo>
                    <a:cubicBezTo>
                      <a:pt x="0" y="108"/>
                      <a:pt x="108" y="0"/>
                      <a:pt x="239" y="0"/>
                    </a:cubicBezTo>
                    <a:cubicBezTo>
                      <a:pt x="371" y="0"/>
                      <a:pt x="477" y="107"/>
                      <a:pt x="477" y="239"/>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2" name="Freeform 76">
                <a:extLst>
                  <a:ext uri="{FF2B5EF4-FFF2-40B4-BE49-F238E27FC236}">
                    <a16:creationId xmlns:a16="http://schemas.microsoft.com/office/drawing/2014/main" id="{14C42298-2D87-4126-A220-0D407458AC29}"/>
                  </a:ext>
                </a:extLst>
              </p:cNvPr>
              <p:cNvSpPr>
                <a:spLocks noChangeArrowheads="1"/>
              </p:cNvSpPr>
              <p:nvPr/>
            </p:nvSpPr>
            <p:spPr bwMode="auto">
              <a:xfrm>
                <a:off x="3207279" y="1884323"/>
                <a:ext cx="635877" cy="635877"/>
              </a:xfrm>
              <a:custGeom>
                <a:avLst/>
                <a:gdLst>
                  <a:gd name="T0" fmla="*/ 0 w 256"/>
                  <a:gd name="T1" fmla="*/ 6 h 254"/>
                  <a:gd name="T2" fmla="*/ 0 w 256"/>
                  <a:gd name="T3" fmla="*/ 6 h 254"/>
                  <a:gd name="T4" fmla="*/ 0 w 256"/>
                  <a:gd name="T5" fmla="*/ 253 h 254"/>
                  <a:gd name="T6" fmla="*/ 0 w 256"/>
                  <a:gd name="T7" fmla="*/ 253 h 254"/>
                  <a:gd name="T8" fmla="*/ 247 w 256"/>
                  <a:gd name="T9" fmla="*/ 253 h 254"/>
                  <a:gd name="T10" fmla="*/ 247 w 256"/>
                  <a:gd name="T11" fmla="*/ 253 h 254"/>
                  <a:gd name="T12" fmla="*/ 0 w 256"/>
                  <a:gd name="T13" fmla="*/ 6 h 254"/>
                </a:gdLst>
                <a:ahLst/>
                <a:cxnLst>
                  <a:cxn ang="0">
                    <a:pos x="T0" y="T1"/>
                  </a:cxn>
                  <a:cxn ang="0">
                    <a:pos x="T2" y="T3"/>
                  </a:cxn>
                  <a:cxn ang="0">
                    <a:pos x="T4" y="T5"/>
                  </a:cxn>
                  <a:cxn ang="0">
                    <a:pos x="T6" y="T7"/>
                  </a:cxn>
                  <a:cxn ang="0">
                    <a:pos x="T8" y="T9"/>
                  </a:cxn>
                  <a:cxn ang="0">
                    <a:pos x="T10" y="T11"/>
                  </a:cxn>
                  <a:cxn ang="0">
                    <a:pos x="T12" y="T13"/>
                  </a:cxn>
                </a:cxnLst>
                <a:rect l="0" t="0" r="r" b="b"/>
                <a:pathLst>
                  <a:path w="256" h="254">
                    <a:moveTo>
                      <a:pt x="0" y="6"/>
                    </a:moveTo>
                    <a:lnTo>
                      <a:pt x="0" y="6"/>
                    </a:lnTo>
                    <a:lnTo>
                      <a:pt x="0" y="253"/>
                    </a:lnTo>
                    <a:lnTo>
                      <a:pt x="0" y="253"/>
                    </a:lnTo>
                    <a:lnTo>
                      <a:pt x="247" y="253"/>
                    </a:lnTo>
                    <a:lnTo>
                      <a:pt x="247" y="253"/>
                    </a:lnTo>
                    <a:cubicBezTo>
                      <a:pt x="255" y="116"/>
                      <a:pt x="140" y="0"/>
                      <a:pt x="0" y="6"/>
                    </a:cubicBezTo>
                  </a:path>
                </a:pathLst>
              </a:cu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3" name="Line 77">
                <a:extLst>
                  <a:ext uri="{FF2B5EF4-FFF2-40B4-BE49-F238E27FC236}">
                    <a16:creationId xmlns:a16="http://schemas.microsoft.com/office/drawing/2014/main" id="{0AF3C943-7B58-47F2-B232-8173D43ABA48}"/>
                  </a:ext>
                </a:extLst>
              </p:cNvPr>
              <p:cNvSpPr>
                <a:spLocks noChangeShapeType="1"/>
              </p:cNvSpPr>
              <p:nvPr/>
            </p:nvSpPr>
            <p:spPr bwMode="auto">
              <a:xfrm>
                <a:off x="3207279" y="2520200"/>
                <a:ext cx="427576" cy="427566"/>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4" name="Line 78">
                <a:extLst>
                  <a:ext uri="{FF2B5EF4-FFF2-40B4-BE49-F238E27FC236}">
                    <a16:creationId xmlns:a16="http://schemas.microsoft.com/office/drawing/2014/main" id="{ADF8BD81-B231-41FD-A49C-5444DD4BFA88}"/>
                  </a:ext>
                </a:extLst>
              </p:cNvPr>
              <p:cNvSpPr>
                <a:spLocks noChangeShapeType="1"/>
              </p:cNvSpPr>
              <p:nvPr/>
            </p:nvSpPr>
            <p:spPr bwMode="auto">
              <a:xfrm>
                <a:off x="4325547" y="2240623"/>
                <a:ext cx="449505"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5" name="Line 79">
                <a:extLst>
                  <a:ext uri="{FF2B5EF4-FFF2-40B4-BE49-F238E27FC236}">
                    <a16:creationId xmlns:a16="http://schemas.microsoft.com/office/drawing/2014/main" id="{B8B4C05A-D4BB-4FD0-9A7C-4699A4698918}"/>
                  </a:ext>
                </a:extLst>
              </p:cNvPr>
              <p:cNvSpPr>
                <a:spLocks noChangeShapeType="1"/>
              </p:cNvSpPr>
              <p:nvPr/>
            </p:nvSpPr>
            <p:spPr bwMode="auto">
              <a:xfrm>
                <a:off x="4895649" y="1966541"/>
                <a:ext cx="164458"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6" name="Line 80">
                <a:extLst>
                  <a:ext uri="{FF2B5EF4-FFF2-40B4-BE49-F238E27FC236}">
                    <a16:creationId xmlns:a16="http://schemas.microsoft.com/office/drawing/2014/main" id="{25779C3D-E1C7-4AAE-B3A6-A3683D51EAB4}"/>
                  </a:ext>
                </a:extLst>
              </p:cNvPr>
              <p:cNvSpPr>
                <a:spLocks noChangeShapeType="1"/>
              </p:cNvSpPr>
              <p:nvPr/>
            </p:nvSpPr>
            <p:spPr bwMode="auto">
              <a:xfrm>
                <a:off x="4325547" y="1966541"/>
                <a:ext cx="109634" cy="0"/>
              </a:xfrm>
              <a:prstGeom prst="line">
                <a:avLst/>
              </a:prstGeom>
              <a:grpFill/>
              <a:ln w="12700" cap="sq">
                <a:solidFill>
                  <a:srgbClr val="0177D7"/>
                </a:solidFill>
                <a:miter lim="800000"/>
                <a:headEnd/>
                <a:tailEnd/>
              </a:ln>
              <a:effectLst/>
              <a:extLs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7" name="Freeform 81">
                <a:extLst>
                  <a:ext uri="{FF2B5EF4-FFF2-40B4-BE49-F238E27FC236}">
                    <a16:creationId xmlns:a16="http://schemas.microsoft.com/office/drawing/2014/main" id="{1120B0BE-FDC9-45F0-A3EF-A964BF12B77F}"/>
                  </a:ext>
                </a:extLst>
              </p:cNvPr>
              <p:cNvSpPr>
                <a:spLocks noChangeArrowheads="1"/>
              </p:cNvSpPr>
              <p:nvPr/>
            </p:nvSpPr>
            <p:spPr bwMode="auto">
              <a:xfrm>
                <a:off x="4621568" y="1906244"/>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sp useBgFill="1">
            <p:nvSpPr>
              <p:cNvPr id="248" name="Freeform 82">
                <a:extLst>
                  <a:ext uri="{FF2B5EF4-FFF2-40B4-BE49-F238E27FC236}">
                    <a16:creationId xmlns:a16="http://schemas.microsoft.com/office/drawing/2014/main" id="{63AE9479-0BD9-4599-BCFF-74729BF8C074}"/>
                  </a:ext>
                </a:extLst>
              </p:cNvPr>
              <p:cNvSpPr>
                <a:spLocks noChangeArrowheads="1"/>
              </p:cNvSpPr>
              <p:nvPr/>
            </p:nvSpPr>
            <p:spPr bwMode="auto">
              <a:xfrm>
                <a:off x="5016249" y="2180325"/>
                <a:ext cx="91440" cy="91440"/>
              </a:xfrm>
              <a:prstGeom prst="ellipse">
                <a:avLst/>
              </a:prstGeom>
              <a:grpFill/>
              <a:ln w="12700" cap="sq">
                <a:solidFill>
                  <a:srgbClr val="0177D7"/>
                </a:solidFill>
                <a:miter lim="800000"/>
                <a:headEnd/>
                <a:tailEnd/>
              </a:ln>
              <a:effec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ea typeface="Arial" charset="0"/>
                  <a:cs typeface="Arial" charset="0"/>
                </a:endParaRPr>
              </a:p>
            </p:txBody>
          </p:sp>
        </p:grpSp>
        <p:sp>
          <p:nvSpPr>
            <p:cNvPr id="254" name="Freeform 9">
              <a:extLst>
                <a:ext uri="{FF2B5EF4-FFF2-40B4-BE49-F238E27FC236}">
                  <a16:creationId xmlns:a16="http://schemas.microsoft.com/office/drawing/2014/main" id="{F381B58E-D814-46CB-BE0C-6195210E7118}"/>
                </a:ext>
              </a:extLst>
            </p:cNvPr>
            <p:cNvSpPr>
              <a:spLocks noEditPoints="1"/>
            </p:cNvSpPr>
            <p:nvPr/>
          </p:nvSpPr>
          <p:spPr bwMode="auto">
            <a:xfrm>
              <a:off x="8115965" y="5358317"/>
              <a:ext cx="1203430" cy="882683"/>
            </a:xfrm>
            <a:custGeom>
              <a:avLst/>
              <a:gdLst>
                <a:gd name="T0" fmla="*/ 3748 w 3748"/>
                <a:gd name="T1" fmla="*/ 2562 h 2749"/>
                <a:gd name="T2" fmla="*/ 3561 w 3748"/>
                <a:gd name="T3" fmla="*/ 2749 h 2749"/>
                <a:gd name="T4" fmla="*/ 187 w 3748"/>
                <a:gd name="T5" fmla="*/ 2749 h 2749"/>
                <a:gd name="T6" fmla="*/ 0 w 3748"/>
                <a:gd name="T7" fmla="*/ 2562 h 2749"/>
                <a:gd name="T8" fmla="*/ 0 w 3748"/>
                <a:gd name="T9" fmla="*/ 187 h 2749"/>
                <a:gd name="T10" fmla="*/ 187 w 3748"/>
                <a:gd name="T11" fmla="*/ 0 h 2749"/>
                <a:gd name="T12" fmla="*/ 3561 w 3748"/>
                <a:gd name="T13" fmla="*/ 0 h 2749"/>
                <a:gd name="T14" fmla="*/ 3748 w 3748"/>
                <a:gd name="T15" fmla="*/ 187 h 2749"/>
                <a:gd name="T16" fmla="*/ 3748 w 3748"/>
                <a:gd name="T17" fmla="*/ 2562 h 2749"/>
                <a:gd name="T18" fmla="*/ 2124 w 3748"/>
                <a:gd name="T19" fmla="*/ 2249 h 2749"/>
                <a:gd name="T20" fmla="*/ 1624 w 3748"/>
                <a:gd name="T21" fmla="*/ 2249 h 2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748" h="2749">
                  <a:moveTo>
                    <a:pt x="3748" y="2562"/>
                  </a:moveTo>
                  <a:cubicBezTo>
                    <a:pt x="3748" y="2665"/>
                    <a:pt x="3665" y="2749"/>
                    <a:pt x="3561" y="2749"/>
                  </a:cubicBezTo>
                  <a:cubicBezTo>
                    <a:pt x="187" y="2749"/>
                    <a:pt x="187" y="2749"/>
                    <a:pt x="187" y="2749"/>
                  </a:cubicBezTo>
                  <a:cubicBezTo>
                    <a:pt x="83" y="2749"/>
                    <a:pt x="0" y="2665"/>
                    <a:pt x="0" y="2562"/>
                  </a:cubicBezTo>
                  <a:cubicBezTo>
                    <a:pt x="0" y="187"/>
                    <a:pt x="0" y="187"/>
                    <a:pt x="0" y="187"/>
                  </a:cubicBezTo>
                  <a:cubicBezTo>
                    <a:pt x="0" y="84"/>
                    <a:pt x="83" y="0"/>
                    <a:pt x="187" y="0"/>
                  </a:cubicBezTo>
                  <a:cubicBezTo>
                    <a:pt x="3561" y="0"/>
                    <a:pt x="3561" y="0"/>
                    <a:pt x="3561" y="0"/>
                  </a:cubicBezTo>
                  <a:cubicBezTo>
                    <a:pt x="3665" y="0"/>
                    <a:pt x="3748" y="84"/>
                    <a:pt x="3748" y="187"/>
                  </a:cubicBezTo>
                  <a:lnTo>
                    <a:pt x="3748" y="2562"/>
                  </a:lnTo>
                  <a:close/>
                  <a:moveTo>
                    <a:pt x="2124" y="2249"/>
                  </a:moveTo>
                  <a:cubicBezTo>
                    <a:pt x="1624" y="2249"/>
                    <a:pt x="1624" y="2249"/>
                    <a:pt x="1624" y="2249"/>
                  </a:cubicBezTo>
                </a:path>
              </a:pathLst>
            </a:custGeom>
            <a:noFill/>
            <a:ln w="12700">
              <a:solidFill>
                <a:srgbClr val="0177D7"/>
              </a:solidFill>
              <a:headEnd type="none"/>
              <a:tailEnd type="none"/>
            </a:ln>
            <a:extLst>
              <a:ext uri="{909E8E84-426E-40DD-AFC4-6F175D3DCCD1}">
                <a14:hiddenFill xmlns:a14="http://schemas.microsoft.com/office/drawing/2010/main">
                  <a:solidFill>
                    <a:srgbClr val="FFFFFF"/>
                  </a:solidFill>
                </a14:hiddenFill>
              </a:ext>
            </a:extLst>
          </p:spPr>
          <p:style>
            <a:lnRef idx="1">
              <a:schemeClr val="accent1"/>
            </a:lnRef>
            <a:fillRef idx="0">
              <a:schemeClr val="accent1"/>
            </a:fillRef>
            <a:effectRef idx="0">
              <a:schemeClr val="accent1"/>
            </a:effectRef>
            <a:fontRef idx="minor">
              <a:schemeClr val="tx1"/>
            </a:fontRef>
          </p:style>
          <p:txBody>
            <a:bodyPr vert="horz" wrap="square" lIns="91440" tIns="45720" rIns="91440" bIns="45720" numCol="1" anchor="t" anchorCtr="0" compatLnSpc="1">
              <a:prstTxWarp prst="textNoShape">
                <a:avLst/>
              </a:prstTxWarp>
            </a:bodyPr>
            <a:lstStyle/>
            <a:p>
              <a:pPr defTabSz="914400"/>
              <a:endParaRPr lang="en-US" kern="0">
                <a:solidFill>
                  <a:sysClr val="windowText" lastClr="000000"/>
                </a:solidFill>
                <a:latin typeface="Segoe UI Semilight"/>
              </a:endParaRPr>
            </a:p>
          </p:txBody>
        </p:sp>
        <p:grpSp>
          <p:nvGrpSpPr>
            <p:cNvPr id="35" name="Group 34"/>
            <p:cNvGrpSpPr/>
            <p:nvPr/>
          </p:nvGrpSpPr>
          <p:grpSpPr>
            <a:xfrm>
              <a:off x="9215069" y="5584958"/>
              <a:ext cx="425522" cy="707708"/>
              <a:chOff x="8895800" y="5547898"/>
              <a:chExt cx="425522" cy="707708"/>
            </a:xfrm>
          </p:grpSpPr>
          <p:sp>
            <p:nvSpPr>
              <p:cNvPr id="221" name="Freeform 5">
                <a:extLst>
                  <a:ext uri="{FF2B5EF4-FFF2-40B4-BE49-F238E27FC236}">
                    <a16:creationId xmlns:a16="http://schemas.microsoft.com/office/drawing/2014/main" id="{EF54ADEA-18F7-473F-9251-2B57AAB6C015}"/>
                  </a:ext>
                </a:extLst>
              </p:cNvPr>
              <p:cNvSpPr>
                <a:spLocks noEditPoints="1"/>
              </p:cNvSpPr>
              <p:nvPr/>
            </p:nvSpPr>
            <p:spPr bwMode="auto">
              <a:xfrm>
                <a:off x="8895800" y="5547898"/>
                <a:ext cx="425522" cy="707708"/>
              </a:xfrm>
              <a:custGeom>
                <a:avLst/>
                <a:gdLst>
                  <a:gd name="T0" fmla="*/ 2125 w 2250"/>
                  <a:gd name="T1" fmla="*/ 3750 h 3750"/>
                  <a:gd name="T2" fmla="*/ 125 w 2250"/>
                  <a:gd name="T3" fmla="*/ 3750 h 3750"/>
                  <a:gd name="T4" fmla="*/ 0 w 2250"/>
                  <a:gd name="T5" fmla="*/ 3625 h 3750"/>
                  <a:gd name="T6" fmla="*/ 0 w 2250"/>
                  <a:gd name="T7" fmla="*/ 125 h 3750"/>
                  <a:gd name="T8" fmla="*/ 125 w 2250"/>
                  <a:gd name="T9" fmla="*/ 0 h 3750"/>
                  <a:gd name="T10" fmla="*/ 2125 w 2250"/>
                  <a:gd name="T11" fmla="*/ 0 h 3750"/>
                  <a:gd name="T12" fmla="*/ 2250 w 2250"/>
                  <a:gd name="T13" fmla="*/ 125 h 3750"/>
                  <a:gd name="T14" fmla="*/ 2250 w 2250"/>
                  <a:gd name="T15" fmla="*/ 3625 h 3750"/>
                  <a:gd name="T16" fmla="*/ 2125 w 2250"/>
                  <a:gd name="T17" fmla="*/ 3750 h 3750"/>
                  <a:gd name="T18" fmla="*/ 875 w 2250"/>
                  <a:gd name="T19" fmla="*/ 3250 h 3750"/>
                  <a:gd name="T20" fmla="*/ 1375 w 2250"/>
                  <a:gd name="T21" fmla="*/ 3250 h 37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50" h="3750">
                    <a:moveTo>
                      <a:pt x="2125" y="3750"/>
                    </a:moveTo>
                    <a:cubicBezTo>
                      <a:pt x="125" y="3750"/>
                      <a:pt x="125" y="3750"/>
                      <a:pt x="125" y="3750"/>
                    </a:cubicBezTo>
                    <a:cubicBezTo>
                      <a:pt x="56" y="3750"/>
                      <a:pt x="0" y="3694"/>
                      <a:pt x="0" y="3625"/>
                    </a:cubicBezTo>
                    <a:cubicBezTo>
                      <a:pt x="0" y="125"/>
                      <a:pt x="0" y="125"/>
                      <a:pt x="0" y="125"/>
                    </a:cubicBezTo>
                    <a:cubicBezTo>
                      <a:pt x="0" y="56"/>
                      <a:pt x="56" y="0"/>
                      <a:pt x="125" y="0"/>
                    </a:cubicBezTo>
                    <a:cubicBezTo>
                      <a:pt x="2125" y="0"/>
                      <a:pt x="2125" y="0"/>
                      <a:pt x="2125" y="0"/>
                    </a:cubicBezTo>
                    <a:cubicBezTo>
                      <a:pt x="2194" y="0"/>
                      <a:pt x="2250" y="56"/>
                      <a:pt x="2250" y="125"/>
                    </a:cubicBezTo>
                    <a:cubicBezTo>
                      <a:pt x="2250" y="3625"/>
                      <a:pt x="2250" y="3625"/>
                      <a:pt x="2250" y="3625"/>
                    </a:cubicBezTo>
                    <a:cubicBezTo>
                      <a:pt x="2250" y="3694"/>
                      <a:pt x="2194" y="3750"/>
                      <a:pt x="2125" y="3750"/>
                    </a:cubicBezTo>
                    <a:close/>
                    <a:moveTo>
                      <a:pt x="875" y="3250"/>
                    </a:moveTo>
                    <a:cubicBezTo>
                      <a:pt x="1375" y="3250"/>
                      <a:pt x="1375" y="3250"/>
                      <a:pt x="1375" y="3250"/>
                    </a:cubicBezTo>
                  </a:path>
                </a:pathLst>
              </a:custGeom>
              <a:solidFill>
                <a:schemeClr val="bg1"/>
              </a:solidFill>
              <a:ln w="12700" cap="flat" cmpd="sng" algn="ctr">
                <a:solidFill>
                  <a:srgbClr val="0177D7"/>
                </a:solidFill>
                <a:prstDash val="solid"/>
                <a:headEnd type="none"/>
                <a:tailEnd type="none"/>
              </a:ln>
              <a:effec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Segoe UI"/>
                  <a:ea typeface=""/>
                  <a:cs typeface=""/>
                </a:endParaRPr>
              </a:p>
            </p:txBody>
          </p:sp>
          <p:grpSp>
            <p:nvGrpSpPr>
              <p:cNvPr id="212" name="Group 211">
                <a:extLst>
                  <a:ext uri="{FF2B5EF4-FFF2-40B4-BE49-F238E27FC236}">
                    <a16:creationId xmlns:a16="http://schemas.microsoft.com/office/drawing/2014/main" id="{72FB2D59-F5BC-4203-83F6-03711A573999}"/>
                  </a:ext>
                </a:extLst>
              </p:cNvPr>
              <p:cNvGrpSpPr/>
              <p:nvPr/>
            </p:nvGrpSpPr>
            <p:grpSpPr>
              <a:xfrm>
                <a:off x="8946602" y="5609873"/>
                <a:ext cx="331138" cy="460693"/>
                <a:chOff x="1778647" y="1301093"/>
                <a:chExt cx="307813" cy="252387"/>
              </a:xfrm>
              <a:noFill/>
            </p:grpSpPr>
            <p:grpSp>
              <p:nvGrpSpPr>
                <p:cNvPr id="213" name="Group 212">
                  <a:extLst>
                    <a:ext uri="{FF2B5EF4-FFF2-40B4-BE49-F238E27FC236}">
                      <a16:creationId xmlns:a16="http://schemas.microsoft.com/office/drawing/2014/main" id="{D3574D98-ADE5-4A14-B45A-C4672CCE7C94}"/>
                    </a:ext>
                  </a:extLst>
                </p:cNvPr>
                <p:cNvGrpSpPr/>
                <p:nvPr/>
              </p:nvGrpSpPr>
              <p:grpSpPr>
                <a:xfrm>
                  <a:off x="1778647" y="1301093"/>
                  <a:ext cx="307813" cy="252387"/>
                  <a:chOff x="2107086" y="1452805"/>
                  <a:chExt cx="307813" cy="252387"/>
                </a:xfrm>
                <a:grpFill/>
              </p:grpSpPr>
              <p:sp>
                <p:nvSpPr>
                  <p:cNvPr id="216" name="Rectangle 215">
                    <a:extLst>
                      <a:ext uri="{FF2B5EF4-FFF2-40B4-BE49-F238E27FC236}">
                        <a16:creationId xmlns:a16="http://schemas.microsoft.com/office/drawing/2014/main" id="{BAB821EC-6EB1-4260-8EF4-54867F9565A8}"/>
                      </a:ext>
                    </a:extLst>
                  </p:cNvPr>
                  <p:cNvSpPr/>
                  <p:nvPr/>
                </p:nvSpPr>
                <p:spPr bwMode="auto">
                  <a:xfrm>
                    <a:off x="2107086" y="1596776"/>
                    <a:ext cx="108416" cy="108416"/>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a:ea typeface="+mn-ea"/>
                      <a:cs typeface="+mn-cs"/>
                    </a:endParaRPr>
                  </a:p>
                </p:txBody>
              </p:sp>
              <p:sp>
                <p:nvSpPr>
                  <p:cNvPr id="217" name="Rectangle 216">
                    <a:extLst>
                      <a:ext uri="{FF2B5EF4-FFF2-40B4-BE49-F238E27FC236}">
                        <a16:creationId xmlns:a16="http://schemas.microsoft.com/office/drawing/2014/main" id="{D5B81986-9C57-4916-A133-32EEAB1530BA}"/>
                      </a:ext>
                    </a:extLst>
                  </p:cNvPr>
                  <p:cNvSpPr/>
                  <p:nvPr/>
                </p:nvSpPr>
                <p:spPr bwMode="auto">
                  <a:xfrm>
                    <a:off x="2252041" y="1452805"/>
                    <a:ext cx="162858" cy="162858"/>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a:ea typeface="+mn-ea"/>
                      <a:cs typeface="+mn-cs"/>
                    </a:endParaRPr>
                  </a:p>
                </p:txBody>
              </p:sp>
              <p:sp>
                <p:nvSpPr>
                  <p:cNvPr id="218" name="Rectangle 217">
                    <a:extLst>
                      <a:ext uri="{FF2B5EF4-FFF2-40B4-BE49-F238E27FC236}">
                        <a16:creationId xmlns:a16="http://schemas.microsoft.com/office/drawing/2014/main" id="{1EE42D7F-766B-412D-A04F-738F7B69BC19}"/>
                      </a:ext>
                    </a:extLst>
                  </p:cNvPr>
                  <p:cNvSpPr/>
                  <p:nvPr/>
                </p:nvSpPr>
                <p:spPr bwMode="auto">
                  <a:xfrm>
                    <a:off x="2107086" y="1453330"/>
                    <a:ext cx="108416" cy="108416"/>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a:ea typeface="+mn-ea"/>
                      <a:cs typeface="+mn-cs"/>
                    </a:endParaRPr>
                  </a:p>
                </p:txBody>
              </p:sp>
              <p:sp>
                <p:nvSpPr>
                  <p:cNvPr id="219" name="Rectangle 218">
                    <a:extLst>
                      <a:ext uri="{FF2B5EF4-FFF2-40B4-BE49-F238E27FC236}">
                        <a16:creationId xmlns:a16="http://schemas.microsoft.com/office/drawing/2014/main" id="{6505F5D3-53DB-4C65-BFD0-C1989315D6DB}"/>
                      </a:ext>
                    </a:extLst>
                  </p:cNvPr>
                  <p:cNvSpPr/>
                  <p:nvPr/>
                </p:nvSpPr>
                <p:spPr bwMode="auto">
                  <a:xfrm>
                    <a:off x="2253489" y="1652588"/>
                    <a:ext cx="159337" cy="51699"/>
                  </a:xfrm>
                  <a:prstGeom prst="rect">
                    <a:avLst/>
                  </a:prstGeom>
                  <a:grpFill/>
                  <a:ln w="12700" cap="flat">
                    <a:solidFill>
                      <a:srgbClr val="0177D7"/>
                    </a:solidFill>
                    <a:prstDash val="solid"/>
                    <a:miter lim="800000"/>
                    <a:headEnd/>
                    <a:tailEnd/>
                  </a:ln>
                </p:spPr>
                <p:txBody>
                  <a:bodyPr vert="horz" wrap="square" lIns="89630" tIns="44814" rIns="89630" bIns="44814" numCol="1" anchor="t" anchorCtr="0" compatLnSpc="1">
                    <a:prstTxWarp prst="textNoShape">
                      <a:avLst/>
                    </a:prstTxWarp>
                  </a:bodyPr>
                  <a:lstStyle/>
                  <a:p>
                    <a:pPr marL="0" marR="0" lvl="0" indent="0" algn="l" defTabSz="896214" rtl="0" eaLnBrk="1" fontAlgn="auto" latinLnBrk="0" hangingPunct="1">
                      <a:lnSpc>
                        <a:spcPct val="100000"/>
                      </a:lnSpc>
                      <a:spcBef>
                        <a:spcPts val="0"/>
                      </a:spcBef>
                      <a:spcAft>
                        <a:spcPts val="0"/>
                      </a:spcAft>
                      <a:buClrTx/>
                      <a:buSzTx/>
                      <a:buFontTx/>
                      <a:buNone/>
                      <a:tabLst/>
                      <a:defRPr/>
                    </a:pPr>
                    <a:endParaRPr kumimoji="0" lang="en-US" sz="1765" b="0" i="0" u="none" strike="noStrike" kern="0" cap="none" spc="0" normalizeH="0" baseline="0" noProof="0">
                      <a:ln>
                        <a:noFill/>
                      </a:ln>
                      <a:solidFill>
                        <a:srgbClr val="505050"/>
                      </a:solidFill>
                      <a:effectLst/>
                      <a:uLnTx/>
                      <a:uFillTx/>
                      <a:latin typeface="Segoe UI"/>
                      <a:ea typeface="+mn-ea"/>
                      <a:cs typeface="+mn-cs"/>
                    </a:endParaRPr>
                  </a:p>
                </p:txBody>
              </p:sp>
            </p:grpSp>
            <p:cxnSp>
              <p:nvCxnSpPr>
                <p:cNvPr id="214" name="Straight Connector 213">
                  <a:extLst>
                    <a:ext uri="{FF2B5EF4-FFF2-40B4-BE49-F238E27FC236}">
                      <a16:creationId xmlns:a16="http://schemas.microsoft.com/office/drawing/2014/main" id="{742005A9-5179-43D1-8BAA-EFD76CC5C1A7}"/>
                    </a:ext>
                  </a:extLst>
                </p:cNvPr>
                <p:cNvCxnSpPr/>
                <p:nvPr/>
              </p:nvCxnSpPr>
              <p:spPr>
                <a:xfrm>
                  <a:off x="1979319" y="1500876"/>
                  <a:ext cx="0" cy="51699"/>
                </a:xfrm>
                <a:prstGeom prst="line">
                  <a:avLst/>
                </a:prstGeom>
                <a:grpFill/>
                <a:ln w="12700" cap="flat">
                  <a:solidFill>
                    <a:srgbClr val="0177D7"/>
                  </a:solidFill>
                  <a:prstDash val="solid"/>
                  <a:miter lim="800000"/>
                  <a:headEnd/>
                  <a:tailEnd/>
                </a:ln>
              </p:spPr>
            </p:cxnSp>
            <p:cxnSp>
              <p:nvCxnSpPr>
                <p:cNvPr id="215" name="Straight Connector 214">
                  <a:extLst>
                    <a:ext uri="{FF2B5EF4-FFF2-40B4-BE49-F238E27FC236}">
                      <a16:creationId xmlns:a16="http://schemas.microsoft.com/office/drawing/2014/main" id="{6624EEF9-29B9-4205-BF00-83547840E5CF}"/>
                    </a:ext>
                  </a:extLst>
                </p:cNvPr>
                <p:cNvCxnSpPr/>
                <p:nvPr/>
              </p:nvCxnSpPr>
              <p:spPr>
                <a:xfrm>
                  <a:off x="2031707" y="1500876"/>
                  <a:ext cx="0" cy="51699"/>
                </a:xfrm>
                <a:prstGeom prst="line">
                  <a:avLst/>
                </a:prstGeom>
                <a:grpFill/>
                <a:ln w="12700" cap="flat">
                  <a:solidFill>
                    <a:srgbClr val="0177D7"/>
                  </a:solidFill>
                  <a:prstDash val="solid"/>
                  <a:miter lim="800000"/>
                  <a:headEnd/>
                  <a:tailEnd/>
                </a:ln>
              </p:spPr>
            </p:cxnSp>
          </p:grpSp>
        </p:grpSp>
      </p:grpSp>
    </p:spTree>
    <p:extLst>
      <p:ext uri="{BB962C8B-B14F-4D97-AF65-F5344CB8AC3E}">
        <p14:creationId xmlns:p14="http://schemas.microsoft.com/office/powerpoint/2010/main" val="13551528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14:presetBounceEnd="50000">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14:bounceEnd="50000">
                                          <p:cBhvr additive="base">
                                            <p:cTn id="7" dur="500" fill="hold"/>
                                            <p:tgtEl>
                                              <p:spTgt spid="134"/>
                                            </p:tgtEl>
                                            <p:attrNameLst>
                                              <p:attrName>ppt_x</p:attrName>
                                            </p:attrNameLst>
                                          </p:cBhvr>
                                          <p:tavLst>
                                            <p:tav tm="0">
                                              <p:val>
                                                <p:strVal val="#ppt_x"/>
                                              </p:val>
                                            </p:tav>
                                            <p:tav tm="100000">
                                              <p:val>
                                                <p:strVal val="#ppt_x"/>
                                              </p:val>
                                            </p:tav>
                                          </p:tavLst>
                                        </p:anim>
                                        <p:anim calcmode="lin" valueType="num" p14:bounceEnd="50000">
                                          <p:cBhvr additive="base">
                                            <p:cTn id="8" dur="500" fill="hold"/>
                                            <p:tgtEl>
                                              <p:spTgt spid="134"/>
                                            </p:tgtEl>
                                            <p:attrNameLst>
                                              <p:attrName>ppt_y</p:attrName>
                                            </p:attrNameLst>
                                          </p:cBhvr>
                                          <p:tavLst>
                                            <p:tav tm="0">
                                              <p:val>
                                                <p:strVal val="0-#ppt_h/2"/>
                                              </p:val>
                                            </p:tav>
                                            <p:tav tm="100000">
                                              <p:val>
                                                <p:strVal val="#ppt_y"/>
                                              </p:val>
                                            </p:tav>
                                          </p:tavLst>
                                        </p:anim>
                                      </p:childTnLst>
                                    </p:cTn>
                                  </p:par>
                                  <p:par>
                                    <p:cTn id="9" presetID="10" presetClass="entr" presetSubtype="0" fill="hold" nodeType="withEffect">
                                      <p:stCondLst>
                                        <p:cond delay="3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2" presetClass="entr" presetSubtype="4" fill="hold" nodeType="withEffect" p14:presetBounceEnd="50000">
                                      <p:stCondLst>
                                        <p:cond delay="300"/>
                                      </p:stCondLst>
                                      <p:childTnLst>
                                        <p:set>
                                          <p:cBhvr>
                                            <p:cTn id="13" dur="1" fill="hold">
                                              <p:stCondLst>
                                                <p:cond delay="0"/>
                                              </p:stCondLst>
                                            </p:cTn>
                                            <p:tgtEl>
                                              <p:spTgt spid="3"/>
                                            </p:tgtEl>
                                            <p:attrNameLst>
                                              <p:attrName>style.visibility</p:attrName>
                                            </p:attrNameLst>
                                          </p:cBhvr>
                                          <p:to>
                                            <p:strVal val="visible"/>
                                          </p:to>
                                        </p:set>
                                        <p:anim calcmode="lin" valueType="num" p14:bounceEnd="50000">
                                          <p:cBhvr additive="base">
                                            <p:cTn id="14" dur="500" fill="hold"/>
                                            <p:tgtEl>
                                              <p:spTgt spid="3"/>
                                            </p:tgtEl>
                                            <p:attrNameLst>
                                              <p:attrName>ppt_x</p:attrName>
                                            </p:attrNameLst>
                                          </p:cBhvr>
                                          <p:tavLst>
                                            <p:tav tm="0">
                                              <p:val>
                                                <p:strVal val="#ppt_x"/>
                                              </p:val>
                                            </p:tav>
                                            <p:tav tm="100000">
                                              <p:val>
                                                <p:strVal val="#ppt_x"/>
                                              </p:val>
                                            </p:tav>
                                          </p:tavLst>
                                        </p:anim>
                                        <p:anim calcmode="lin" valueType="num" p14:bounceEnd="50000">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cBhvr additive="base">
                                            <p:cTn id="7" dur="500" fill="hold"/>
                                            <p:tgtEl>
                                              <p:spTgt spid="134"/>
                                            </p:tgtEl>
                                            <p:attrNameLst>
                                              <p:attrName>ppt_x</p:attrName>
                                            </p:attrNameLst>
                                          </p:cBhvr>
                                          <p:tavLst>
                                            <p:tav tm="0">
                                              <p:val>
                                                <p:strVal val="#ppt_x"/>
                                              </p:val>
                                            </p:tav>
                                            <p:tav tm="100000">
                                              <p:val>
                                                <p:strVal val="#ppt_x"/>
                                              </p:val>
                                            </p:tav>
                                          </p:tavLst>
                                        </p:anim>
                                        <p:anim calcmode="lin" valueType="num">
                                          <p:cBhvr additive="base">
                                            <p:cTn id="8" dur="500" fill="hold"/>
                                            <p:tgtEl>
                                              <p:spTgt spid="134"/>
                                            </p:tgtEl>
                                            <p:attrNameLst>
                                              <p:attrName>ppt_y</p:attrName>
                                            </p:attrNameLst>
                                          </p:cBhvr>
                                          <p:tavLst>
                                            <p:tav tm="0">
                                              <p:val>
                                                <p:strVal val="0-#ppt_h/2"/>
                                              </p:val>
                                            </p:tav>
                                            <p:tav tm="100000">
                                              <p:val>
                                                <p:strVal val="#ppt_y"/>
                                              </p:val>
                                            </p:tav>
                                          </p:tavLst>
                                        </p:anim>
                                      </p:childTnLst>
                                    </p:cTn>
                                  </p:par>
                                  <p:par>
                                    <p:cTn id="9" presetID="10" presetClass="entr" presetSubtype="0" fill="hold" nodeType="withEffect">
                                      <p:stCondLst>
                                        <p:cond delay="30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par>
                                    <p:cTn id="12" presetID="2" presetClass="entr" presetSubtype="4" fill="hold" nodeType="withEffect">
                                      <p:stCondLst>
                                        <p:cond delay="30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4" grpId="0" animBg="1"/>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5" name="TextBox 144">
            <a:extLst>
              <a:ext uri="{FF2B5EF4-FFF2-40B4-BE49-F238E27FC236}">
                <a16:creationId xmlns:a16="http://schemas.microsoft.com/office/drawing/2014/main" id="{166E4E6D-81DD-4AAB-9651-B66FA8B88360}"/>
              </a:ext>
            </a:extLst>
          </p:cNvPr>
          <p:cNvSpPr txBox="1"/>
          <p:nvPr/>
        </p:nvSpPr>
        <p:spPr>
          <a:xfrm>
            <a:off x="5849875" y="1889211"/>
            <a:ext cx="803169" cy="369332"/>
          </a:xfrm>
          <a:prstGeom prst="rect">
            <a:avLst/>
          </a:prstGeom>
          <a:noFill/>
        </p:spPr>
        <p:txBody>
          <a:bodyPr wrap="square" rtlCol="0" anchor="ctr">
            <a:spAutoFit/>
          </a:bodyPr>
          <a:lstStyle/>
          <a:p>
            <a:pPr algn="ctr"/>
            <a:r>
              <a:rPr lang="en-US" b="1">
                <a:solidFill>
                  <a:schemeClr val="tx2"/>
                </a:solidFill>
                <a:latin typeface="Segoe UI Semilight" panose="020B0402040204020203" pitchFamily="34" charset="0"/>
                <a:cs typeface="Segoe UI Semilight" panose="020B0402040204020203" pitchFamily="34" charset="0"/>
              </a:rPr>
              <a:t>SQL</a:t>
            </a:r>
          </a:p>
        </p:txBody>
      </p:sp>
      <p:sp>
        <p:nvSpPr>
          <p:cNvPr id="102" name="TextBox 101">
            <a:extLst>
              <a:ext uri="{FF2B5EF4-FFF2-40B4-BE49-F238E27FC236}">
                <a16:creationId xmlns:a16="http://schemas.microsoft.com/office/drawing/2014/main" id="{AD9C9A99-5A34-48F0-8113-90B132EF6B58}"/>
              </a:ext>
            </a:extLst>
          </p:cNvPr>
          <p:cNvSpPr txBox="1"/>
          <p:nvPr/>
        </p:nvSpPr>
        <p:spPr>
          <a:xfrm>
            <a:off x="8136810" y="2185771"/>
            <a:ext cx="1141366" cy="307777"/>
          </a:xfrm>
          <a:prstGeom prst="rect">
            <a:avLst/>
          </a:prstGeom>
          <a:noFill/>
        </p:spPr>
        <p:txBody>
          <a:bodyPr wrap="square" rtlCol="0" anchor="ctr">
            <a:spAutoFit/>
          </a:bodyPr>
          <a:lstStyle/>
          <a:p>
            <a:pPr algn="ctr"/>
            <a:r>
              <a:rPr lang="en-US" sz="1400">
                <a:solidFill>
                  <a:schemeClr val="tx2"/>
                </a:solidFill>
              </a:rPr>
              <a:t>MongoDB</a:t>
            </a:r>
          </a:p>
        </p:txBody>
      </p:sp>
      <p:grpSp>
        <p:nvGrpSpPr>
          <p:cNvPr id="14" name="Group 13">
            <a:extLst>
              <a:ext uri="{FF2B5EF4-FFF2-40B4-BE49-F238E27FC236}">
                <a16:creationId xmlns:a16="http://schemas.microsoft.com/office/drawing/2014/main" id="{3E4BEB5F-9BD8-4935-BB62-0304D488C247}"/>
              </a:ext>
            </a:extLst>
          </p:cNvPr>
          <p:cNvGrpSpPr/>
          <p:nvPr/>
        </p:nvGrpSpPr>
        <p:grpSpPr>
          <a:xfrm>
            <a:off x="935842" y="2510764"/>
            <a:ext cx="1294027" cy="440630"/>
            <a:chOff x="1880903" y="2175418"/>
            <a:chExt cx="1294027" cy="440630"/>
          </a:xfrm>
        </p:grpSpPr>
        <p:sp>
          <p:nvSpPr>
            <p:cNvPr id="97" name="TextBox 96">
              <a:extLst>
                <a:ext uri="{FF2B5EF4-FFF2-40B4-BE49-F238E27FC236}">
                  <a16:creationId xmlns:a16="http://schemas.microsoft.com/office/drawing/2014/main" id="{35A063E9-CB90-4236-B361-2F2CD4DC928E}"/>
                </a:ext>
              </a:extLst>
            </p:cNvPr>
            <p:cNvSpPr txBox="1"/>
            <p:nvPr/>
          </p:nvSpPr>
          <p:spPr>
            <a:xfrm>
              <a:off x="2371761" y="2257234"/>
              <a:ext cx="803169" cy="276999"/>
            </a:xfrm>
            <a:prstGeom prst="rect">
              <a:avLst/>
            </a:prstGeom>
            <a:noFill/>
          </p:spPr>
          <p:txBody>
            <a:bodyPr wrap="square" rtlCol="0" anchor="ctr">
              <a:spAutoFit/>
            </a:bodyPr>
            <a:lstStyle/>
            <a:p>
              <a:r>
                <a:rPr lang="en-US" sz="1200">
                  <a:solidFill>
                    <a:schemeClr val="tx2"/>
                  </a:solidFill>
                </a:rPr>
                <a:t>Table API</a:t>
              </a:r>
            </a:p>
          </p:txBody>
        </p:sp>
        <p:grpSp>
          <p:nvGrpSpPr>
            <p:cNvPr id="98" name="Group 97">
              <a:extLst>
                <a:ext uri="{FF2B5EF4-FFF2-40B4-BE49-F238E27FC236}">
                  <a16:creationId xmlns:a16="http://schemas.microsoft.com/office/drawing/2014/main" id="{8DF0A600-1E3D-45BA-AB34-E214FCAD0B42}"/>
                </a:ext>
              </a:extLst>
            </p:cNvPr>
            <p:cNvGrpSpPr/>
            <p:nvPr/>
          </p:nvGrpSpPr>
          <p:grpSpPr>
            <a:xfrm>
              <a:off x="1880903" y="2175418"/>
              <a:ext cx="494130" cy="440630"/>
              <a:chOff x="8276702" y="3303923"/>
              <a:chExt cx="657427" cy="586247"/>
            </a:xfrm>
          </p:grpSpPr>
          <p:sp>
            <p:nvSpPr>
              <p:cNvPr id="110" name="Hexagon 109">
                <a:extLst>
                  <a:ext uri="{FF2B5EF4-FFF2-40B4-BE49-F238E27FC236}">
                    <a16:creationId xmlns:a16="http://schemas.microsoft.com/office/drawing/2014/main" id="{893C08C3-7368-49EF-9C5B-BD3107C05B57}"/>
                  </a:ext>
                </a:extLst>
              </p:cNvPr>
              <p:cNvSpPr/>
              <p:nvPr/>
            </p:nvSpPr>
            <p:spPr bwMode="auto">
              <a:xfrm>
                <a:off x="8276702" y="3303923"/>
                <a:ext cx="657427" cy="586247"/>
              </a:xfrm>
              <a:prstGeom prst="hexagon">
                <a:avLst/>
              </a:pr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ea typeface="Segoe UI" pitchFamily="34" charset="0"/>
                  <a:cs typeface="Segoe UI" pitchFamily="34" charset="0"/>
                </a:endParaRPr>
              </a:p>
            </p:txBody>
          </p:sp>
          <p:grpSp>
            <p:nvGrpSpPr>
              <p:cNvPr id="111" name="Group 110">
                <a:extLst>
                  <a:ext uri="{FF2B5EF4-FFF2-40B4-BE49-F238E27FC236}">
                    <a16:creationId xmlns:a16="http://schemas.microsoft.com/office/drawing/2014/main" id="{B75321ED-7A48-4CB8-907A-E111F192E680}"/>
                  </a:ext>
                </a:extLst>
              </p:cNvPr>
              <p:cNvGrpSpPr/>
              <p:nvPr/>
            </p:nvGrpSpPr>
            <p:grpSpPr>
              <a:xfrm>
                <a:off x="8435042" y="3437010"/>
                <a:ext cx="340743" cy="339628"/>
                <a:chOff x="9378226" y="3437014"/>
                <a:chExt cx="340743" cy="339628"/>
              </a:xfrm>
            </p:grpSpPr>
            <p:sp>
              <p:nvSpPr>
                <p:cNvPr id="112" name="Freeform: Shape 111">
                  <a:extLst>
                    <a:ext uri="{FF2B5EF4-FFF2-40B4-BE49-F238E27FC236}">
                      <a16:creationId xmlns:a16="http://schemas.microsoft.com/office/drawing/2014/main" id="{1B07B418-F5C7-4605-8FC5-F3EA20F39B4F}"/>
                    </a:ext>
                  </a:extLst>
                </p:cNvPr>
                <p:cNvSpPr/>
                <p:nvPr/>
              </p:nvSpPr>
              <p:spPr bwMode="auto">
                <a:xfrm>
                  <a:off x="9378226" y="3437014"/>
                  <a:ext cx="340743" cy="339628"/>
                </a:xfrm>
                <a:custGeom>
                  <a:avLst/>
                  <a:gdLst>
                    <a:gd name="connsiteX0" fmla="*/ 0 w 340743"/>
                    <a:gd name="connsiteY0" fmla="*/ 0 h 339628"/>
                    <a:gd name="connsiteX1" fmla="*/ 22958 w 340743"/>
                    <a:gd name="connsiteY1" fmla="*/ 0 h 339628"/>
                    <a:gd name="connsiteX2" fmla="*/ 22958 w 340743"/>
                    <a:gd name="connsiteY2" fmla="*/ 316670 h 339628"/>
                    <a:gd name="connsiteX3" fmla="*/ 340743 w 340743"/>
                    <a:gd name="connsiteY3" fmla="*/ 316670 h 339628"/>
                    <a:gd name="connsiteX4" fmla="*/ 340743 w 340743"/>
                    <a:gd name="connsiteY4" fmla="*/ 339628 h 339628"/>
                    <a:gd name="connsiteX5" fmla="*/ 0 w 340743"/>
                    <a:gd name="connsiteY5" fmla="*/ 339628 h 339628"/>
                    <a:gd name="connsiteX6" fmla="*/ 0 w 340743"/>
                    <a:gd name="connsiteY6" fmla="*/ 0 h 339628"/>
                    <a:gd name="connsiteX0" fmla="*/ 0 w 340743"/>
                    <a:gd name="connsiteY0" fmla="*/ 0 h 339628"/>
                    <a:gd name="connsiteX1" fmla="*/ 22958 w 340743"/>
                    <a:gd name="connsiteY1" fmla="*/ 0 h 339628"/>
                    <a:gd name="connsiteX2" fmla="*/ 340743 w 340743"/>
                    <a:gd name="connsiteY2" fmla="*/ 316670 h 339628"/>
                    <a:gd name="connsiteX3" fmla="*/ 340743 w 340743"/>
                    <a:gd name="connsiteY3" fmla="*/ 339628 h 339628"/>
                    <a:gd name="connsiteX4" fmla="*/ 0 w 340743"/>
                    <a:gd name="connsiteY4" fmla="*/ 339628 h 339628"/>
                    <a:gd name="connsiteX5" fmla="*/ 0 w 340743"/>
                    <a:gd name="connsiteY5" fmla="*/ 0 h 339628"/>
                    <a:gd name="connsiteX0" fmla="*/ 22958 w 340743"/>
                    <a:gd name="connsiteY0" fmla="*/ 0 h 339628"/>
                    <a:gd name="connsiteX1" fmla="*/ 340743 w 340743"/>
                    <a:gd name="connsiteY1" fmla="*/ 316670 h 339628"/>
                    <a:gd name="connsiteX2" fmla="*/ 340743 w 340743"/>
                    <a:gd name="connsiteY2" fmla="*/ 339628 h 339628"/>
                    <a:gd name="connsiteX3" fmla="*/ 0 w 340743"/>
                    <a:gd name="connsiteY3" fmla="*/ 339628 h 339628"/>
                    <a:gd name="connsiteX4" fmla="*/ 0 w 340743"/>
                    <a:gd name="connsiteY4" fmla="*/ 0 h 339628"/>
                    <a:gd name="connsiteX5" fmla="*/ 114398 w 340743"/>
                    <a:gd name="connsiteY5"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4" fmla="*/ 114398 w 340743"/>
                    <a:gd name="connsiteY4" fmla="*/ 91440 h 339628"/>
                    <a:gd name="connsiteX0" fmla="*/ 340743 w 340743"/>
                    <a:gd name="connsiteY0" fmla="*/ 316670 h 339628"/>
                    <a:gd name="connsiteX1" fmla="*/ 340743 w 340743"/>
                    <a:gd name="connsiteY1" fmla="*/ 339628 h 339628"/>
                    <a:gd name="connsiteX2" fmla="*/ 0 w 340743"/>
                    <a:gd name="connsiteY2" fmla="*/ 339628 h 339628"/>
                    <a:gd name="connsiteX3" fmla="*/ 0 w 340743"/>
                    <a:gd name="connsiteY3" fmla="*/ 0 h 339628"/>
                    <a:gd name="connsiteX0" fmla="*/ 340743 w 340743"/>
                    <a:gd name="connsiteY0" fmla="*/ 339628 h 339628"/>
                    <a:gd name="connsiteX1" fmla="*/ 0 w 340743"/>
                    <a:gd name="connsiteY1" fmla="*/ 339628 h 339628"/>
                    <a:gd name="connsiteX2" fmla="*/ 0 w 340743"/>
                    <a:gd name="connsiteY2" fmla="*/ 0 h 339628"/>
                  </a:gdLst>
                  <a:ahLst/>
                  <a:cxnLst>
                    <a:cxn ang="0">
                      <a:pos x="connsiteX0" y="connsiteY0"/>
                    </a:cxn>
                    <a:cxn ang="0">
                      <a:pos x="connsiteX1" y="connsiteY1"/>
                    </a:cxn>
                    <a:cxn ang="0">
                      <a:pos x="connsiteX2" y="connsiteY2"/>
                    </a:cxn>
                  </a:cxnLst>
                  <a:rect l="l" t="t" r="r" b="b"/>
                  <a:pathLst>
                    <a:path w="340743" h="339628">
                      <a:moveTo>
                        <a:pt x="340743" y="339628"/>
                      </a:moveTo>
                      <a:lnTo>
                        <a:pt x="0" y="339628"/>
                      </a:lnTo>
                      <a:lnTo>
                        <a:pt x="0" y="0"/>
                      </a:lnTo>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13" name="Freeform: Shape 112">
                  <a:extLst>
                    <a:ext uri="{FF2B5EF4-FFF2-40B4-BE49-F238E27FC236}">
                      <a16:creationId xmlns:a16="http://schemas.microsoft.com/office/drawing/2014/main" id="{EB7D221E-192B-4F8E-9759-1AFBC03445DC}"/>
                    </a:ext>
                  </a:extLst>
                </p:cNvPr>
                <p:cNvSpPr/>
                <p:nvPr/>
              </p:nvSpPr>
              <p:spPr bwMode="auto">
                <a:xfrm>
                  <a:off x="9426825"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14" name="Freeform: Shape 113">
                  <a:extLst>
                    <a:ext uri="{FF2B5EF4-FFF2-40B4-BE49-F238E27FC236}">
                      <a16:creationId xmlns:a16="http://schemas.microsoft.com/office/drawing/2014/main" id="{F54A1402-E5E4-4B69-8FC4-75C572454368}"/>
                    </a:ext>
                  </a:extLst>
                </p:cNvPr>
                <p:cNvSpPr/>
                <p:nvPr/>
              </p:nvSpPr>
              <p:spPr bwMode="auto">
                <a:xfrm>
                  <a:off x="9531227"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0" name="Freeform: Shape 119">
                  <a:extLst>
                    <a:ext uri="{FF2B5EF4-FFF2-40B4-BE49-F238E27FC236}">
                      <a16:creationId xmlns:a16="http://schemas.microsoft.com/office/drawing/2014/main" id="{5F803BA7-9545-46A5-ACBF-9B2F683CB371}"/>
                    </a:ext>
                  </a:extLst>
                </p:cNvPr>
                <p:cNvSpPr/>
                <p:nvPr/>
              </p:nvSpPr>
              <p:spPr bwMode="auto">
                <a:xfrm>
                  <a:off x="9635629" y="3453755"/>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1" name="Freeform: Shape 120">
                  <a:extLst>
                    <a:ext uri="{FF2B5EF4-FFF2-40B4-BE49-F238E27FC236}">
                      <a16:creationId xmlns:a16="http://schemas.microsoft.com/office/drawing/2014/main" id="{A0047B6C-78AF-4D71-97FD-B943AD196E6C}"/>
                    </a:ext>
                  </a:extLst>
                </p:cNvPr>
                <p:cNvSpPr/>
                <p:nvPr/>
              </p:nvSpPr>
              <p:spPr bwMode="auto">
                <a:xfrm>
                  <a:off x="9426825"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2" name="Freeform: Shape 121">
                  <a:extLst>
                    <a:ext uri="{FF2B5EF4-FFF2-40B4-BE49-F238E27FC236}">
                      <a16:creationId xmlns:a16="http://schemas.microsoft.com/office/drawing/2014/main" id="{46EB0FF6-ADAE-4DC5-854E-F2A388689ADC}"/>
                    </a:ext>
                  </a:extLst>
                </p:cNvPr>
                <p:cNvSpPr/>
                <p:nvPr/>
              </p:nvSpPr>
              <p:spPr bwMode="auto">
                <a:xfrm>
                  <a:off x="9531227"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3" name="Freeform: Shape 122">
                  <a:extLst>
                    <a:ext uri="{FF2B5EF4-FFF2-40B4-BE49-F238E27FC236}">
                      <a16:creationId xmlns:a16="http://schemas.microsoft.com/office/drawing/2014/main" id="{EEAAFFFE-7D34-4A7C-9998-6CD6355D29A9}"/>
                    </a:ext>
                  </a:extLst>
                </p:cNvPr>
                <p:cNvSpPr/>
                <p:nvPr/>
              </p:nvSpPr>
              <p:spPr bwMode="auto">
                <a:xfrm>
                  <a:off x="9635629" y="3557977"/>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4" name="Freeform: Shape 123">
                  <a:extLst>
                    <a:ext uri="{FF2B5EF4-FFF2-40B4-BE49-F238E27FC236}">
                      <a16:creationId xmlns:a16="http://schemas.microsoft.com/office/drawing/2014/main" id="{FE206180-0025-485B-BD55-C48E5554A010}"/>
                    </a:ext>
                  </a:extLst>
                </p:cNvPr>
                <p:cNvSpPr/>
                <p:nvPr/>
              </p:nvSpPr>
              <p:spPr bwMode="auto">
                <a:xfrm>
                  <a:off x="9426825"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5" name="Freeform: Shape 124">
                  <a:extLst>
                    <a:ext uri="{FF2B5EF4-FFF2-40B4-BE49-F238E27FC236}">
                      <a16:creationId xmlns:a16="http://schemas.microsoft.com/office/drawing/2014/main" id="{8A0B64E8-521F-4F06-B5A5-4318A58FC204}"/>
                    </a:ext>
                  </a:extLst>
                </p:cNvPr>
                <p:cNvSpPr/>
                <p:nvPr/>
              </p:nvSpPr>
              <p:spPr bwMode="auto">
                <a:xfrm>
                  <a:off x="9531227"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sp>
              <p:nvSpPr>
                <p:cNvPr id="126" name="Freeform: Shape 125">
                  <a:extLst>
                    <a:ext uri="{FF2B5EF4-FFF2-40B4-BE49-F238E27FC236}">
                      <a16:creationId xmlns:a16="http://schemas.microsoft.com/office/drawing/2014/main" id="{67C32281-2BC6-4D60-9EBD-569D4BE289E4}"/>
                    </a:ext>
                  </a:extLst>
                </p:cNvPr>
                <p:cNvSpPr/>
                <p:nvPr/>
              </p:nvSpPr>
              <p:spPr bwMode="auto">
                <a:xfrm>
                  <a:off x="9635629" y="3662200"/>
                  <a:ext cx="69263" cy="69263"/>
                </a:xfrm>
                <a:custGeom>
                  <a:avLst/>
                  <a:gdLst>
                    <a:gd name="connsiteX0" fmla="*/ 0 w 83808"/>
                    <a:gd name="connsiteY0" fmla="*/ 0 h 83808"/>
                    <a:gd name="connsiteX1" fmla="*/ 83808 w 83808"/>
                    <a:gd name="connsiteY1" fmla="*/ 0 h 83808"/>
                    <a:gd name="connsiteX2" fmla="*/ 83808 w 83808"/>
                    <a:gd name="connsiteY2" fmla="*/ 83808 h 83808"/>
                    <a:gd name="connsiteX3" fmla="*/ 0 w 83808"/>
                    <a:gd name="connsiteY3" fmla="*/ 83808 h 83808"/>
                    <a:gd name="connsiteX4" fmla="*/ 0 w 83808"/>
                    <a:gd name="connsiteY4" fmla="*/ 0 h 838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808" h="83808">
                      <a:moveTo>
                        <a:pt x="0" y="0"/>
                      </a:moveTo>
                      <a:lnTo>
                        <a:pt x="83808" y="0"/>
                      </a:lnTo>
                      <a:lnTo>
                        <a:pt x="83808" y="83808"/>
                      </a:lnTo>
                      <a:lnTo>
                        <a:pt x="0" y="83808"/>
                      </a:lnTo>
                      <a:lnTo>
                        <a:pt x="0" y="0"/>
                      </a:lnTo>
                      <a:close/>
                    </a:path>
                  </a:pathLst>
                </a:custGeom>
                <a:noFill/>
                <a:ln w="12700">
                  <a:solidFill>
                    <a:schemeClr val="tx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endParaRPr lang="en-US" sz="1050">
                    <a:gradFill>
                      <a:gsLst>
                        <a:gs pos="0">
                          <a:srgbClr val="FFFFFF"/>
                        </a:gs>
                        <a:gs pos="100000">
                          <a:srgbClr val="FFFFFF"/>
                        </a:gs>
                      </a:gsLst>
                      <a:lin ang="5400000" scaled="0"/>
                    </a:gradFill>
                    <a:cs typeface="Segoe UI" pitchFamily="34" charset="0"/>
                  </a:endParaRPr>
                </a:p>
              </p:txBody>
            </p:sp>
          </p:grpSp>
        </p:grpSp>
      </p:grpSp>
      <p:pic>
        <p:nvPicPr>
          <p:cNvPr id="15" name="Picture 14">
            <a:extLst>
              <a:ext uri="{FF2B5EF4-FFF2-40B4-BE49-F238E27FC236}">
                <a16:creationId xmlns:a16="http://schemas.microsoft.com/office/drawing/2014/main" id="{73154DFE-BA73-41E3-900B-523E95F2638C}"/>
              </a:ext>
            </a:extLst>
          </p:cNvPr>
          <p:cNvPicPr>
            <a:picLocks noChangeAspect="1"/>
          </p:cNvPicPr>
          <p:nvPr/>
        </p:nvPicPr>
        <p:blipFill rotWithShape="1">
          <a:blip r:embed="rId3"/>
          <a:srcRect b="68768"/>
          <a:stretch/>
        </p:blipFill>
        <p:spPr>
          <a:xfrm>
            <a:off x="1133426" y="5547982"/>
            <a:ext cx="9925148" cy="1310018"/>
          </a:xfrm>
          <a:prstGeom prst="rect">
            <a:avLst/>
          </a:prstGeom>
        </p:spPr>
      </p:pic>
      <p:sp>
        <p:nvSpPr>
          <p:cNvPr id="100" name="Freeform: Shape 99"/>
          <p:cNvSpPr/>
          <p:nvPr/>
        </p:nvSpPr>
        <p:spPr>
          <a:xfrm>
            <a:off x="1349" y="5112426"/>
            <a:ext cx="12189302" cy="17455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3" name="Freeform: Shape 99"/>
          <p:cNvSpPr/>
          <p:nvPr/>
        </p:nvSpPr>
        <p:spPr>
          <a:xfrm>
            <a:off x="0" y="2593251"/>
            <a:ext cx="12189302"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15000"/>
            </a:schemeClr>
          </a:solid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82" name="Freeform: Shape 99"/>
          <p:cNvSpPr/>
          <p:nvPr/>
        </p:nvSpPr>
        <p:spPr>
          <a:xfrm>
            <a:off x="0" y="3990142"/>
            <a:ext cx="12192000"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lumMod val="5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9" name="Group 8"/>
          <p:cNvGrpSpPr/>
          <p:nvPr/>
        </p:nvGrpSpPr>
        <p:grpSpPr>
          <a:xfrm>
            <a:off x="530669" y="4315190"/>
            <a:ext cx="11082665" cy="1524582"/>
            <a:chOff x="712834" y="4237919"/>
            <a:chExt cx="11082665" cy="1524582"/>
          </a:xfrm>
        </p:grpSpPr>
        <p:sp>
          <p:nvSpPr>
            <p:cNvPr id="893" name="TextBox 892"/>
            <p:cNvSpPr txBox="1"/>
            <p:nvPr/>
          </p:nvSpPr>
          <p:spPr>
            <a:xfrm>
              <a:off x="712834" y="5255413"/>
              <a:ext cx="1117614"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Turnkey global </a:t>
              </a:r>
              <a:b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b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distribution</a:t>
              </a:r>
            </a:p>
          </p:txBody>
        </p:sp>
        <p:sp>
          <p:nvSpPr>
            <p:cNvPr id="894" name="TextBox 893"/>
            <p:cNvSpPr txBox="1"/>
            <p:nvPr/>
          </p:nvSpPr>
          <p:spPr>
            <a:xfrm>
              <a:off x="2863058" y="4596855"/>
              <a:ext cx="1664238"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Elastic scale out </a:t>
              </a:r>
            </a:p>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of storage &amp; throughput</a:t>
              </a:r>
            </a:p>
          </p:txBody>
        </p:sp>
        <p:sp>
          <p:nvSpPr>
            <p:cNvPr id="895" name="TextBox 894"/>
            <p:cNvSpPr txBox="1"/>
            <p:nvPr/>
          </p:nvSpPr>
          <p:spPr>
            <a:xfrm>
              <a:off x="5559906" y="4237919"/>
              <a:ext cx="1648208"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Guaranteed low latency </a:t>
              </a:r>
              <a:b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b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at the 99</a:t>
              </a:r>
              <a:r>
                <a:rPr kumimoji="0" lang="en-US" sz="1100" b="0" i="0" u="none" strike="noStrike" kern="0" cap="none" spc="0" normalizeH="0" baseline="30000" noProof="0">
                  <a:ln>
                    <a:noFill/>
                  </a:ln>
                  <a:solidFill>
                    <a:schemeClr val="tx2"/>
                  </a:solidFill>
                  <a:effectLst/>
                  <a:uLnTx/>
                  <a:uFillTx/>
                  <a:latin typeface="Segoe UI Semilight" panose="020B0402040204020203" pitchFamily="34" charset="0"/>
                  <a:cs typeface="Segoe UI Semilight" panose="020B0402040204020203" pitchFamily="34" charset="0"/>
                </a:rPr>
                <a:t>th</a:t>
              </a: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 percentile</a:t>
              </a:r>
            </a:p>
          </p:txBody>
        </p:sp>
        <p:sp>
          <p:nvSpPr>
            <p:cNvPr id="896" name="TextBox 895"/>
            <p:cNvSpPr txBox="1"/>
            <p:nvPr/>
          </p:nvSpPr>
          <p:spPr>
            <a:xfrm>
              <a:off x="10631399" y="5331614"/>
              <a:ext cx="1164100"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Comprehensive </a:t>
              </a:r>
              <a:b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br>
              <a:r>
                <a:rPr kumimoji="0" lang="en-US" sz="1100" b="0" i="0" u="none" strike="noStrike" kern="0" cap="none" spc="0" normalizeH="0" baseline="0" noProof="0">
                  <a:ln>
                    <a:noFill/>
                  </a:ln>
                  <a:solidFill>
                    <a:schemeClr val="tx2"/>
                  </a:solidFill>
                  <a:effectLst/>
                  <a:uLnTx/>
                  <a:uFillTx/>
                  <a:latin typeface="Segoe UI Semilight" panose="020B0402040204020203" pitchFamily="34" charset="0"/>
                  <a:cs typeface="Segoe UI Semilight" panose="020B0402040204020203" pitchFamily="34" charset="0"/>
                </a:rPr>
                <a:t>SLAs</a:t>
              </a:r>
            </a:p>
          </p:txBody>
        </p:sp>
        <p:sp>
          <p:nvSpPr>
            <p:cNvPr id="897" name="TextBox 896"/>
            <p:cNvSpPr txBox="1"/>
            <p:nvPr/>
          </p:nvSpPr>
          <p:spPr>
            <a:xfrm>
              <a:off x="8240724" y="4596855"/>
              <a:ext cx="1358064" cy="430887"/>
            </a:xfrm>
            <a:prstGeom prst="rect">
              <a:avLst/>
            </a:prstGeom>
            <a:noFill/>
          </p:spPr>
          <p:txBody>
            <a:bodyPr wrap="none" rtlCol="0">
              <a:spAutoFit/>
            </a:bodyPr>
            <a:lstStyle/>
            <a:p>
              <a:pPr marL="0" marR="0" lvl="0" indent="0" algn="ctr" defTabSz="857124" rtl="0" eaLnBrk="1" fontAlgn="auto" latinLnBrk="0" hangingPunct="1">
                <a:lnSpc>
                  <a:spcPct val="100000"/>
                </a:lnSpc>
                <a:spcBef>
                  <a:spcPts val="0"/>
                </a:spcBef>
                <a:spcAft>
                  <a:spcPts val="0"/>
                </a:spcAft>
                <a:buClrTx/>
                <a:buSzTx/>
                <a:buFontTx/>
                <a:buNone/>
                <a:tabLst/>
                <a:defRPr/>
              </a:pPr>
              <a:r>
                <a:rPr kumimoji="0" lang="en-US" sz="1100" b="0" i="0" u="none" strike="noStrike" kern="0" cap="none" spc="0" normalizeH="0" baseline="0" noProof="0" dirty="0">
                  <a:ln>
                    <a:noFill/>
                  </a:ln>
                  <a:solidFill>
                    <a:schemeClr val="tx2"/>
                  </a:solidFill>
                  <a:effectLst/>
                  <a:uLnTx/>
                  <a:uFillTx/>
                  <a:latin typeface="Segoe UI Semilight" panose="020B0402040204020203" pitchFamily="34" charset="0"/>
                  <a:cs typeface="Segoe UI Semilight" panose="020B0402040204020203" pitchFamily="34" charset="0"/>
                </a:rPr>
                <a:t>Five well-defined </a:t>
              </a:r>
              <a:br>
                <a:rPr kumimoji="0" lang="en-US" sz="1100" b="0" i="0" u="none" strike="noStrike" kern="0" cap="none" spc="0" normalizeH="0" baseline="0" noProof="0" dirty="0">
                  <a:ln>
                    <a:noFill/>
                  </a:ln>
                  <a:solidFill>
                    <a:schemeClr val="tx2"/>
                  </a:solidFill>
                  <a:effectLst/>
                  <a:uLnTx/>
                  <a:uFillTx/>
                  <a:latin typeface="Segoe UI Semilight" panose="020B0402040204020203" pitchFamily="34" charset="0"/>
                  <a:cs typeface="Segoe UI Semilight" panose="020B0402040204020203" pitchFamily="34" charset="0"/>
                </a:rPr>
              </a:br>
              <a:r>
                <a:rPr kumimoji="0" lang="en-US" sz="1100" b="0" i="0" u="none" strike="noStrike" kern="0" cap="none" spc="0" normalizeH="0" baseline="0" noProof="0" dirty="0">
                  <a:ln>
                    <a:noFill/>
                  </a:ln>
                  <a:solidFill>
                    <a:schemeClr val="tx2"/>
                  </a:solidFill>
                  <a:effectLst/>
                  <a:uLnTx/>
                  <a:uFillTx/>
                  <a:latin typeface="Segoe UI Semilight" panose="020B0402040204020203" pitchFamily="34" charset="0"/>
                  <a:cs typeface="Segoe UI Semilight" panose="020B0402040204020203" pitchFamily="34" charset="0"/>
                </a:rPr>
                <a:t>consistency models</a:t>
              </a:r>
            </a:p>
          </p:txBody>
        </p:sp>
      </p:grpSp>
      <p:sp>
        <p:nvSpPr>
          <p:cNvPr id="84" name="Title 10"/>
          <p:cNvSpPr>
            <a:spLocks noGrp="1"/>
          </p:cNvSpPr>
          <p:nvPr>
            <p:ph type="title"/>
          </p:nvPr>
        </p:nvSpPr>
        <p:spPr>
          <a:xfrm>
            <a:off x="268080" y="280267"/>
            <a:ext cx="11655840" cy="899665"/>
          </a:xfrm>
        </p:spPr>
        <p:txBody>
          <a:bodyPr/>
          <a:lstStyle/>
          <a:p>
            <a:pPr>
              <a:spcBef>
                <a:spcPts val="600"/>
              </a:spcBef>
            </a:pPr>
            <a:r>
              <a:rPr lang="en-US"/>
              <a:t>Azure Cosmos DB</a:t>
            </a:r>
            <a:br>
              <a:rPr lang="en-US"/>
            </a:br>
            <a:endParaRPr lang="en-US" cap="none"/>
          </a:p>
        </p:txBody>
      </p:sp>
      <p:grpSp>
        <p:nvGrpSpPr>
          <p:cNvPr id="11" name="Group 10">
            <a:extLst>
              <a:ext uri="{FF2B5EF4-FFF2-40B4-BE49-F238E27FC236}">
                <a16:creationId xmlns:a16="http://schemas.microsoft.com/office/drawing/2014/main" id="{077A2346-E711-49EA-BD8F-F81EC99B99BD}"/>
              </a:ext>
            </a:extLst>
          </p:cNvPr>
          <p:cNvGrpSpPr/>
          <p:nvPr/>
        </p:nvGrpSpPr>
        <p:grpSpPr>
          <a:xfrm>
            <a:off x="9278176" y="6154848"/>
            <a:ext cx="223240" cy="433634"/>
            <a:chOff x="9576336" y="6019901"/>
            <a:chExt cx="223240" cy="433634"/>
          </a:xfrm>
        </p:grpSpPr>
        <p:sp>
          <p:nvSpPr>
            <p:cNvPr id="106"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7" name="Group 6">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08" name="Oval 903"/>
              <p:cNvSpPr/>
              <p:nvPr/>
            </p:nvSpPr>
            <p:spPr>
              <a:xfrm>
                <a:off x="9591504" y="5905106"/>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5"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10" name="Group 9">
            <a:extLst>
              <a:ext uri="{FF2B5EF4-FFF2-40B4-BE49-F238E27FC236}">
                <a16:creationId xmlns:a16="http://schemas.microsoft.com/office/drawing/2014/main" id="{E5A7D07E-75FB-4559-875F-262AB2467085}"/>
              </a:ext>
            </a:extLst>
          </p:cNvPr>
          <p:cNvGrpSpPr/>
          <p:nvPr/>
        </p:nvGrpSpPr>
        <p:grpSpPr>
          <a:xfrm>
            <a:off x="7468054" y="6382515"/>
            <a:ext cx="223240" cy="431604"/>
            <a:chOff x="7468054" y="6382515"/>
            <a:chExt cx="223240" cy="431604"/>
          </a:xfrm>
        </p:grpSpPr>
        <p:sp>
          <p:nvSpPr>
            <p:cNvPr id="89"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6" name="Group 5">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91" name="Oval 17"/>
              <p:cNvSpPr/>
              <p:nvPr/>
            </p:nvSpPr>
            <p:spPr>
              <a:xfrm>
                <a:off x="7483222" y="6265690"/>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6"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8" name="Group 7">
            <a:extLst>
              <a:ext uri="{FF2B5EF4-FFF2-40B4-BE49-F238E27FC236}">
                <a16:creationId xmlns:a16="http://schemas.microsoft.com/office/drawing/2014/main" id="{C182DA2D-3B7F-4476-B9EE-CEE70342A7F7}"/>
              </a:ext>
            </a:extLst>
          </p:cNvPr>
          <p:cNvGrpSpPr/>
          <p:nvPr/>
        </p:nvGrpSpPr>
        <p:grpSpPr>
          <a:xfrm>
            <a:off x="6207483" y="5803084"/>
            <a:ext cx="223240" cy="433634"/>
            <a:chOff x="6393022" y="6019901"/>
            <a:chExt cx="223240" cy="433634"/>
          </a:xfrm>
        </p:grpSpPr>
        <p:sp>
          <p:nvSpPr>
            <p:cNvPr id="101"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5" name="Group 4">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103" name="Oval 27"/>
              <p:cNvSpPr/>
              <p:nvPr/>
            </p:nvSpPr>
            <p:spPr>
              <a:xfrm>
                <a:off x="6408190" y="5905106"/>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17"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grpSp>
        <p:nvGrpSpPr>
          <p:cNvPr id="12" name="Group 11">
            <a:extLst>
              <a:ext uri="{FF2B5EF4-FFF2-40B4-BE49-F238E27FC236}">
                <a16:creationId xmlns:a16="http://schemas.microsoft.com/office/drawing/2014/main" id="{81905357-76B3-46A9-A2AA-C02068C8EEDB}"/>
              </a:ext>
            </a:extLst>
          </p:cNvPr>
          <p:cNvGrpSpPr/>
          <p:nvPr/>
        </p:nvGrpSpPr>
        <p:grpSpPr>
          <a:xfrm>
            <a:off x="2183561" y="6187406"/>
            <a:ext cx="223240" cy="450322"/>
            <a:chOff x="2418475" y="6242316"/>
            <a:chExt cx="223240" cy="450322"/>
          </a:xfrm>
        </p:grpSpPr>
        <p:sp>
          <p:nvSpPr>
            <p:cNvPr id="83"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nvGrpSpPr>
            <p:cNvPr id="4" name="Group 3">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86" name="Oval 6"/>
              <p:cNvSpPr/>
              <p:nvPr/>
            </p:nvSpPr>
            <p:spPr>
              <a:xfrm>
                <a:off x="2433643" y="6144209"/>
                <a:ext cx="192907" cy="192907"/>
              </a:xfrm>
              <a:prstGeom prst="ellipse">
                <a:avLst/>
              </a:prstGeom>
              <a:solidFill>
                <a:srgbClr val="E1E1E1"/>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30"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rgbClr val="E1E1E1"/>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grpSp>
      <p:pic>
        <p:nvPicPr>
          <p:cNvPr id="99" name="Picture 98"/>
          <p:cNvPicPr>
            <a:picLocks noChangeAspect="1"/>
          </p:cNvPicPr>
          <p:nvPr/>
        </p:nvPicPr>
        <p:blipFill>
          <a:blip r:embed="rId4"/>
          <a:stretch>
            <a:fillRect/>
          </a:stretch>
        </p:blipFill>
        <p:spPr>
          <a:xfrm>
            <a:off x="3604638" y="2032648"/>
            <a:ext cx="631133" cy="418575"/>
          </a:xfrm>
          <a:prstGeom prst="rect">
            <a:avLst/>
          </a:prstGeom>
        </p:spPr>
      </p:pic>
      <p:grpSp>
        <p:nvGrpSpPr>
          <p:cNvPr id="20" name="Group 19">
            <a:extLst>
              <a:ext uri="{FF2B5EF4-FFF2-40B4-BE49-F238E27FC236}">
                <a16:creationId xmlns:a16="http://schemas.microsoft.com/office/drawing/2014/main" id="{12DB49D7-5838-404C-B16E-F21A9F61F6A4}"/>
              </a:ext>
            </a:extLst>
          </p:cNvPr>
          <p:cNvGrpSpPr/>
          <p:nvPr/>
        </p:nvGrpSpPr>
        <p:grpSpPr>
          <a:xfrm>
            <a:off x="2847286" y="3015182"/>
            <a:ext cx="6914490" cy="974208"/>
            <a:chOff x="2847286" y="3085807"/>
            <a:chExt cx="6914490" cy="974208"/>
          </a:xfrm>
        </p:grpSpPr>
        <p:grpSp>
          <p:nvGrpSpPr>
            <p:cNvPr id="17" name="Group 16">
              <a:extLst>
                <a:ext uri="{FF2B5EF4-FFF2-40B4-BE49-F238E27FC236}">
                  <a16:creationId xmlns:a16="http://schemas.microsoft.com/office/drawing/2014/main" id="{E5DA855E-3024-42F2-BA8F-EAD67D95D47A}"/>
                </a:ext>
              </a:extLst>
            </p:cNvPr>
            <p:cNvGrpSpPr/>
            <p:nvPr/>
          </p:nvGrpSpPr>
          <p:grpSpPr>
            <a:xfrm>
              <a:off x="7100228" y="3085807"/>
              <a:ext cx="819456" cy="736037"/>
              <a:chOff x="7002857" y="3085807"/>
              <a:chExt cx="819456" cy="736037"/>
            </a:xfrm>
          </p:grpSpPr>
          <p:grpSp>
            <p:nvGrpSpPr>
              <p:cNvPr id="148" name="Group 147"/>
              <p:cNvGrpSpPr/>
              <p:nvPr/>
            </p:nvGrpSpPr>
            <p:grpSpPr>
              <a:xfrm>
                <a:off x="7092749" y="3085807"/>
                <a:ext cx="499208" cy="473323"/>
                <a:chOff x="7128988" y="4166153"/>
                <a:chExt cx="604908" cy="573541"/>
              </a:xfrm>
              <a:solidFill>
                <a:schemeClr val="tx2"/>
              </a:solidFill>
            </p:grpSpPr>
            <p:cxnSp>
              <p:nvCxnSpPr>
                <p:cNvPr id="149" name="Straight Connector 148"/>
                <p:cNvCxnSpPr>
                  <a:cxnSpLocks/>
                </p:cNvCxnSpPr>
                <p:nvPr/>
              </p:nvCxnSpPr>
              <p:spPr>
                <a:xfrm>
                  <a:off x="7128988" y="4451736"/>
                  <a:ext cx="238107" cy="72556"/>
                </a:xfrm>
                <a:prstGeom prst="line">
                  <a:avLst/>
                </a:prstGeom>
                <a:grpFill/>
                <a:ln w="12700" cap="flat" cmpd="sng" algn="ctr">
                  <a:solidFill>
                    <a:schemeClr val="tx1"/>
                  </a:solidFill>
                  <a:prstDash val="sysDot"/>
                  <a:miter lim="800000"/>
                  <a:headEnd type="none"/>
                  <a:tailEnd type="none"/>
                </a:ln>
                <a:effectLst/>
              </p:spPr>
            </p:cxnSp>
            <p:cxnSp>
              <p:nvCxnSpPr>
                <p:cNvPr id="150" name="Straight Connector 149"/>
                <p:cNvCxnSpPr>
                  <a:cxnSpLocks/>
                </p:cNvCxnSpPr>
                <p:nvPr/>
              </p:nvCxnSpPr>
              <p:spPr>
                <a:xfrm flipV="1">
                  <a:off x="7128988" y="4379180"/>
                  <a:ext cx="233873" cy="72556"/>
                </a:xfrm>
                <a:prstGeom prst="line">
                  <a:avLst/>
                </a:prstGeom>
                <a:grpFill/>
                <a:ln w="12700" cap="flat" cmpd="sng" algn="ctr">
                  <a:solidFill>
                    <a:schemeClr val="tx1"/>
                  </a:solidFill>
                  <a:prstDash val="sysDot"/>
                  <a:miter lim="800000"/>
                  <a:headEnd type="none"/>
                  <a:tailEnd type="none"/>
                </a:ln>
                <a:effectLst/>
              </p:spPr>
            </p:cxnSp>
            <p:sp>
              <p:nvSpPr>
                <p:cNvPr id="151" name="Oval 150"/>
                <p:cNvSpPr/>
                <p:nvPr/>
              </p:nvSpPr>
              <p:spPr bwMode="auto">
                <a:xfrm>
                  <a:off x="7128988" y="4383154"/>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2" name="Straight Connector 151"/>
                <p:cNvCxnSpPr>
                  <a:cxnSpLocks/>
                </p:cNvCxnSpPr>
                <p:nvPr/>
              </p:nvCxnSpPr>
              <p:spPr>
                <a:xfrm>
                  <a:off x="7367095" y="4524292"/>
                  <a:ext cx="241432" cy="108368"/>
                </a:xfrm>
                <a:prstGeom prst="line">
                  <a:avLst/>
                </a:prstGeom>
                <a:grpFill/>
                <a:ln w="12700" cap="flat" cmpd="sng" algn="ctr">
                  <a:solidFill>
                    <a:schemeClr val="tx1"/>
                  </a:solidFill>
                  <a:prstDash val="sysDot"/>
                  <a:miter lim="800000"/>
                  <a:headEnd type="none"/>
                  <a:tailEnd type="none"/>
                </a:ln>
                <a:effectLst/>
              </p:spPr>
            </p:cxnSp>
            <p:cxnSp>
              <p:nvCxnSpPr>
                <p:cNvPr id="153" name="Straight Connector 152"/>
                <p:cNvCxnSpPr>
                  <a:cxnSpLocks/>
                </p:cNvCxnSpPr>
                <p:nvPr/>
              </p:nvCxnSpPr>
              <p:spPr>
                <a:xfrm>
                  <a:off x="7367095" y="4524292"/>
                  <a:ext cx="229638" cy="1361"/>
                </a:xfrm>
                <a:prstGeom prst="line">
                  <a:avLst/>
                </a:prstGeom>
                <a:grpFill/>
                <a:ln w="12700" cap="flat" cmpd="sng" algn="ctr">
                  <a:solidFill>
                    <a:schemeClr val="tx1"/>
                  </a:solidFill>
                  <a:prstDash val="sysDot"/>
                  <a:miter lim="800000"/>
                  <a:headEnd type="none"/>
                  <a:tailEnd type="none"/>
                </a:ln>
                <a:effectLst/>
              </p:spPr>
            </p:cxnSp>
            <p:sp>
              <p:nvSpPr>
                <p:cNvPr id="154" name="Oval 153"/>
                <p:cNvSpPr/>
                <p:nvPr/>
              </p:nvSpPr>
              <p:spPr bwMode="auto">
                <a:xfrm rot="20946206">
                  <a:off x="7596733" y="4602531"/>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55" name="Oval 154"/>
                <p:cNvSpPr/>
                <p:nvPr/>
              </p:nvSpPr>
              <p:spPr bwMode="auto">
                <a:xfrm>
                  <a:off x="7596733" y="4457071"/>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6" name="Straight Connector 155"/>
                <p:cNvCxnSpPr>
                  <a:cxnSpLocks/>
                </p:cNvCxnSpPr>
                <p:nvPr/>
              </p:nvCxnSpPr>
              <p:spPr>
                <a:xfrm>
                  <a:off x="7362861" y="4379181"/>
                  <a:ext cx="233872" cy="1013"/>
                </a:xfrm>
                <a:prstGeom prst="line">
                  <a:avLst/>
                </a:prstGeom>
                <a:grpFill/>
                <a:ln w="12700" cap="flat" cmpd="sng" algn="ctr">
                  <a:solidFill>
                    <a:schemeClr val="tx1"/>
                  </a:solidFill>
                  <a:prstDash val="sysDot"/>
                  <a:miter lim="800000"/>
                  <a:headEnd type="none"/>
                  <a:tailEnd type="none"/>
                </a:ln>
                <a:effectLst/>
              </p:spPr>
            </p:cxnSp>
            <p:sp>
              <p:nvSpPr>
                <p:cNvPr id="157" name="Oval 156"/>
                <p:cNvSpPr/>
                <p:nvPr/>
              </p:nvSpPr>
              <p:spPr bwMode="auto">
                <a:xfrm>
                  <a:off x="7367095" y="4455710"/>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cxnSp>
              <p:nvCxnSpPr>
                <p:cNvPr id="158" name="Straight Connector 157"/>
                <p:cNvCxnSpPr>
                  <a:cxnSpLocks/>
                </p:cNvCxnSpPr>
                <p:nvPr/>
              </p:nvCxnSpPr>
              <p:spPr>
                <a:xfrm flipV="1">
                  <a:off x="7362861" y="4277619"/>
                  <a:ext cx="248934" cy="101562"/>
                </a:xfrm>
                <a:prstGeom prst="line">
                  <a:avLst/>
                </a:prstGeom>
                <a:grpFill/>
                <a:ln w="12700" cap="flat" cmpd="sng" algn="ctr">
                  <a:solidFill>
                    <a:schemeClr val="tx1"/>
                  </a:solidFill>
                  <a:prstDash val="sysDot"/>
                  <a:miter lim="800000"/>
                  <a:headEnd type="none"/>
                  <a:tailEnd type="none"/>
                </a:ln>
                <a:effectLst/>
              </p:spPr>
            </p:cxnSp>
            <p:sp>
              <p:nvSpPr>
                <p:cNvPr id="159" name="Oval 158"/>
                <p:cNvSpPr/>
                <p:nvPr/>
              </p:nvSpPr>
              <p:spPr bwMode="auto">
                <a:xfrm>
                  <a:off x="7362861" y="4310599"/>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60" name="Oval 159"/>
                <p:cNvSpPr/>
                <p:nvPr/>
              </p:nvSpPr>
              <p:spPr bwMode="auto">
                <a:xfrm>
                  <a:off x="7596733" y="4311612"/>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sp>
              <p:nvSpPr>
                <p:cNvPr id="161" name="Oval 160"/>
                <p:cNvSpPr/>
                <p:nvPr/>
              </p:nvSpPr>
              <p:spPr bwMode="auto">
                <a:xfrm rot="377738">
                  <a:off x="7596733" y="4166153"/>
                  <a:ext cx="137163" cy="137163"/>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solidFill>
                      <a:srgbClr val="FFFFFF"/>
                    </a:solidFill>
                    <a:effectLst/>
                    <a:uLnTx/>
                    <a:uFillTx/>
                    <a:latin typeface="Segoe UI"/>
                    <a:ea typeface="+mn-ea"/>
                    <a:cs typeface="+mn-cs"/>
                  </a:endParaRPr>
                </a:p>
              </p:txBody>
            </p:sp>
          </p:grpSp>
          <p:sp>
            <p:nvSpPr>
              <p:cNvPr id="163" name="TextBox 162"/>
              <p:cNvSpPr txBox="1"/>
              <p:nvPr/>
            </p:nvSpPr>
            <p:spPr>
              <a:xfrm>
                <a:off x="7002857" y="3567928"/>
                <a:ext cx="819456"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Document</a:t>
                </a:r>
              </a:p>
            </p:txBody>
          </p:sp>
        </p:grpSp>
        <p:grpSp>
          <p:nvGrpSpPr>
            <p:cNvPr id="16" name="Group 15">
              <a:extLst>
                <a:ext uri="{FF2B5EF4-FFF2-40B4-BE49-F238E27FC236}">
                  <a16:creationId xmlns:a16="http://schemas.microsoft.com/office/drawing/2014/main" id="{F0BC2D72-87D6-4750-AD45-6D4CD88B840B}"/>
                </a:ext>
              </a:extLst>
            </p:cNvPr>
            <p:cNvGrpSpPr/>
            <p:nvPr/>
          </p:nvGrpSpPr>
          <p:grpSpPr>
            <a:xfrm>
              <a:off x="4823075" y="3293168"/>
              <a:ext cx="1088760" cy="532323"/>
              <a:chOff x="4983242" y="3293168"/>
              <a:chExt cx="1088760" cy="532323"/>
            </a:xfrm>
          </p:grpSpPr>
          <p:sp>
            <p:nvSpPr>
              <p:cNvPr id="162" name="TextBox 161"/>
              <p:cNvSpPr txBox="1"/>
              <p:nvPr/>
            </p:nvSpPr>
            <p:spPr>
              <a:xfrm>
                <a:off x="4983242" y="3571575"/>
                <a:ext cx="1088760"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Column-family</a:t>
                </a:r>
              </a:p>
            </p:txBody>
          </p:sp>
          <p:grpSp>
            <p:nvGrpSpPr>
              <p:cNvPr id="164" name="Group 163">
                <a:extLst>
                  <a:ext uri="{FF2B5EF4-FFF2-40B4-BE49-F238E27FC236}">
                    <a16:creationId xmlns:a16="http://schemas.microsoft.com/office/drawing/2014/main" id="{6694D492-873A-4422-AF4B-BB463C0EB820}"/>
                  </a:ext>
                </a:extLst>
              </p:cNvPr>
              <p:cNvGrpSpPr/>
              <p:nvPr/>
            </p:nvGrpSpPr>
            <p:grpSpPr>
              <a:xfrm>
                <a:off x="5106308" y="3293168"/>
                <a:ext cx="726921" cy="124646"/>
                <a:chOff x="4444077" y="3159364"/>
                <a:chExt cx="726921" cy="124646"/>
              </a:xfrm>
            </p:grpSpPr>
            <p:cxnSp>
              <p:nvCxnSpPr>
                <p:cNvPr id="165" name="Straight Connector 164"/>
                <p:cNvCxnSpPr>
                  <a:cxnSpLocks/>
                </p:cNvCxnSpPr>
                <p:nvPr/>
              </p:nvCxnSpPr>
              <p:spPr>
                <a:xfrm>
                  <a:off x="4567537" y="3221687"/>
                  <a:ext cx="185331" cy="0"/>
                </a:xfrm>
                <a:prstGeom prst="line">
                  <a:avLst/>
                </a:prstGeom>
                <a:noFill/>
                <a:ln w="12700" cap="flat" cmpd="sng" algn="ctr">
                  <a:solidFill>
                    <a:schemeClr val="tx1"/>
                  </a:solidFill>
                  <a:prstDash val="sysDot"/>
                  <a:miter lim="800000"/>
                  <a:headEnd type="none"/>
                  <a:tailEnd type="none"/>
                </a:ln>
                <a:effectLst/>
              </p:spPr>
            </p:cxnSp>
            <p:sp>
              <p:nvSpPr>
                <p:cNvPr id="166" name="Oval 165"/>
                <p:cNvSpPr/>
                <p:nvPr/>
              </p:nvSpPr>
              <p:spPr bwMode="auto">
                <a:xfrm>
                  <a:off x="4444077" y="3159364"/>
                  <a:ext cx="123457"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7" name="Oval 166"/>
                <p:cNvSpPr/>
                <p:nvPr/>
              </p:nvSpPr>
              <p:spPr bwMode="auto">
                <a:xfrm>
                  <a:off x="4752871"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8" name="Oval 167"/>
                <p:cNvSpPr/>
                <p:nvPr/>
              </p:nvSpPr>
              <p:spPr bwMode="auto">
                <a:xfrm>
                  <a:off x="4905809"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69" name="Oval 168"/>
                <p:cNvSpPr/>
                <p:nvPr/>
              </p:nvSpPr>
              <p:spPr bwMode="auto">
                <a:xfrm>
                  <a:off x="5058738" y="3165016"/>
                  <a:ext cx="112260" cy="113342"/>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grpSp>
        <p:grpSp>
          <p:nvGrpSpPr>
            <p:cNvPr id="3" name="Group 2">
              <a:extLst>
                <a:ext uri="{FF2B5EF4-FFF2-40B4-BE49-F238E27FC236}">
                  <a16:creationId xmlns:a16="http://schemas.microsoft.com/office/drawing/2014/main" id="{77285C58-779F-4A9A-BA57-923C71BFD4DE}"/>
                </a:ext>
              </a:extLst>
            </p:cNvPr>
            <p:cNvGrpSpPr/>
            <p:nvPr/>
          </p:nvGrpSpPr>
          <p:grpSpPr>
            <a:xfrm>
              <a:off x="2847286" y="3285344"/>
              <a:ext cx="787396" cy="774671"/>
              <a:chOff x="3250313" y="3055226"/>
              <a:chExt cx="787396" cy="774671"/>
            </a:xfrm>
          </p:grpSpPr>
          <p:grpSp>
            <p:nvGrpSpPr>
              <p:cNvPr id="170" name="Group 169">
                <a:extLst>
                  <a:ext uri="{FF2B5EF4-FFF2-40B4-BE49-F238E27FC236}">
                    <a16:creationId xmlns:a16="http://schemas.microsoft.com/office/drawing/2014/main" id="{DDD7D695-2830-48F0-B20A-C8EBCE02355F}"/>
                  </a:ext>
                </a:extLst>
              </p:cNvPr>
              <p:cNvGrpSpPr/>
              <p:nvPr/>
            </p:nvGrpSpPr>
            <p:grpSpPr>
              <a:xfrm>
                <a:off x="3319100" y="3055226"/>
                <a:ext cx="643737" cy="429517"/>
                <a:chOff x="2573581" y="3248112"/>
                <a:chExt cx="643737" cy="429517"/>
              </a:xfrm>
            </p:grpSpPr>
            <p:cxnSp>
              <p:nvCxnSpPr>
                <p:cNvPr id="171" name="Straight Connector 170"/>
                <p:cNvCxnSpPr>
                  <a:cxnSpLocks/>
                </p:cNvCxnSpPr>
                <p:nvPr/>
              </p:nvCxnSpPr>
              <p:spPr>
                <a:xfrm>
                  <a:off x="2688446" y="3306383"/>
                  <a:ext cx="424425" cy="0"/>
                </a:xfrm>
                <a:prstGeom prst="line">
                  <a:avLst/>
                </a:prstGeom>
                <a:noFill/>
                <a:ln w="12700" cap="flat" cmpd="sng" algn="ctr">
                  <a:solidFill>
                    <a:schemeClr val="tx1"/>
                  </a:solidFill>
                  <a:prstDash val="sysDot"/>
                  <a:miter lim="800000"/>
                  <a:headEnd type="none"/>
                  <a:tailEnd type="none"/>
                </a:ln>
                <a:effectLst/>
              </p:spPr>
            </p:cxnSp>
            <p:sp>
              <p:nvSpPr>
                <p:cNvPr id="172" name="Oval 171"/>
                <p:cNvSpPr/>
                <p:nvPr/>
              </p:nvSpPr>
              <p:spPr bwMode="auto">
                <a:xfrm>
                  <a:off x="2573581" y="3248112"/>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3" name="Oval 172"/>
                <p:cNvSpPr/>
                <p:nvPr/>
              </p:nvSpPr>
              <p:spPr bwMode="auto">
                <a:xfrm>
                  <a:off x="3112870" y="3253396"/>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cxnSp>
              <p:nvCxnSpPr>
                <p:cNvPr id="174" name="Straight Connector 173"/>
                <p:cNvCxnSpPr>
                  <a:cxnSpLocks/>
                </p:cNvCxnSpPr>
                <p:nvPr/>
              </p:nvCxnSpPr>
              <p:spPr>
                <a:xfrm>
                  <a:off x="2688446" y="3460548"/>
                  <a:ext cx="424425" cy="0"/>
                </a:xfrm>
                <a:prstGeom prst="line">
                  <a:avLst/>
                </a:prstGeom>
                <a:noFill/>
                <a:ln w="12700" cap="flat" cmpd="sng" algn="ctr">
                  <a:solidFill>
                    <a:schemeClr val="tx1"/>
                  </a:solidFill>
                  <a:prstDash val="sysDot"/>
                  <a:miter lim="800000"/>
                  <a:headEnd type="none"/>
                  <a:tailEnd type="none"/>
                </a:ln>
                <a:effectLst/>
              </p:spPr>
            </p:cxnSp>
            <p:sp>
              <p:nvSpPr>
                <p:cNvPr id="175" name="Oval 174"/>
                <p:cNvSpPr/>
                <p:nvPr/>
              </p:nvSpPr>
              <p:spPr bwMode="auto">
                <a:xfrm>
                  <a:off x="2573581" y="3402277"/>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6" name="Oval 175"/>
                <p:cNvSpPr/>
                <p:nvPr/>
              </p:nvSpPr>
              <p:spPr bwMode="auto">
                <a:xfrm>
                  <a:off x="3112870" y="3407561"/>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cxnSp>
              <p:nvCxnSpPr>
                <p:cNvPr id="177" name="Straight Connector 176"/>
                <p:cNvCxnSpPr>
                  <a:cxnSpLocks/>
                </p:cNvCxnSpPr>
                <p:nvPr/>
              </p:nvCxnSpPr>
              <p:spPr>
                <a:xfrm>
                  <a:off x="2688446" y="3619357"/>
                  <a:ext cx="424425" cy="0"/>
                </a:xfrm>
                <a:prstGeom prst="line">
                  <a:avLst/>
                </a:prstGeom>
                <a:noFill/>
                <a:ln w="12700" cap="flat" cmpd="sng" algn="ctr">
                  <a:solidFill>
                    <a:schemeClr val="tx1"/>
                  </a:solidFill>
                  <a:prstDash val="sysDot"/>
                  <a:miter lim="800000"/>
                  <a:headEnd type="none"/>
                  <a:tailEnd type="none"/>
                </a:ln>
                <a:effectLst/>
              </p:spPr>
            </p:cxnSp>
            <p:sp>
              <p:nvSpPr>
                <p:cNvPr id="178" name="Oval 177"/>
                <p:cNvSpPr/>
                <p:nvPr/>
              </p:nvSpPr>
              <p:spPr bwMode="auto">
                <a:xfrm>
                  <a:off x="2573581" y="3561085"/>
                  <a:ext cx="114865" cy="116544"/>
                </a:xfrm>
                <a:prstGeom prst="ellipse">
                  <a:avLst/>
                </a:prstGeom>
                <a:solidFill>
                  <a:srgbClr val="FFFFFF"/>
                </a:solidFill>
                <a:ln w="12700" cap="flat" cmpd="sng" algn="ctr">
                  <a:solidFill>
                    <a:srgbClr val="0177D7"/>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79" name="Oval 178"/>
                <p:cNvSpPr/>
                <p:nvPr/>
              </p:nvSpPr>
              <p:spPr bwMode="auto">
                <a:xfrm>
                  <a:off x="3112870" y="3566370"/>
                  <a:ext cx="104448" cy="105974"/>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defTabSz="914102" fontAlgn="base">
                    <a:spcBef>
                      <a:spcPct val="0"/>
                    </a:spcBef>
                    <a:spcAft>
                      <a:spcPct val="0"/>
                    </a:spcAft>
                  </a:pPr>
                  <a:endParaRPr lang="en-US" sz="1961" kern="0">
                    <a:gradFill>
                      <a:gsLst>
                        <a:gs pos="0">
                          <a:srgbClr val="FFFFFF"/>
                        </a:gs>
                        <a:gs pos="100000">
                          <a:srgbClr val="FFFFFF"/>
                        </a:gs>
                      </a:gsLst>
                      <a:lin ang="5400000" scaled="0"/>
                    </a:gradFill>
                    <a:latin typeface="Segoe UI"/>
                  </a:endParaRPr>
                </a:p>
              </p:txBody>
            </p:sp>
          </p:grpSp>
          <p:sp>
            <p:nvSpPr>
              <p:cNvPr id="180" name="TextBox 179"/>
              <p:cNvSpPr txBox="1"/>
              <p:nvPr/>
            </p:nvSpPr>
            <p:spPr>
              <a:xfrm>
                <a:off x="3250313" y="3575981"/>
                <a:ext cx="787396"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Key-value</a:t>
                </a:r>
              </a:p>
            </p:txBody>
          </p:sp>
        </p:grpSp>
        <p:grpSp>
          <p:nvGrpSpPr>
            <p:cNvPr id="18" name="Group 17">
              <a:extLst>
                <a:ext uri="{FF2B5EF4-FFF2-40B4-BE49-F238E27FC236}">
                  <a16:creationId xmlns:a16="http://schemas.microsoft.com/office/drawing/2014/main" id="{C49CBFC8-4151-4394-8CD2-007444BC6534}"/>
                </a:ext>
              </a:extLst>
            </p:cNvPr>
            <p:cNvGrpSpPr/>
            <p:nvPr/>
          </p:nvGrpSpPr>
          <p:grpSpPr>
            <a:xfrm>
              <a:off x="9108078" y="3386915"/>
              <a:ext cx="653698" cy="653234"/>
              <a:chOff x="8667216" y="3156797"/>
              <a:chExt cx="653698" cy="653234"/>
            </a:xfrm>
          </p:grpSpPr>
          <p:grpSp>
            <p:nvGrpSpPr>
              <p:cNvPr id="104" name="Group 103"/>
              <p:cNvGrpSpPr/>
              <p:nvPr/>
            </p:nvGrpSpPr>
            <p:grpSpPr>
              <a:xfrm>
                <a:off x="8667216" y="3156797"/>
                <a:ext cx="586303" cy="377163"/>
                <a:chOff x="7117181" y="5146654"/>
                <a:chExt cx="663064" cy="426544"/>
              </a:xfrm>
              <a:solidFill>
                <a:schemeClr val="tx2"/>
              </a:solidFill>
            </p:grpSpPr>
            <p:sp>
              <p:nvSpPr>
                <p:cNvPr id="105" name="Oval 104"/>
                <p:cNvSpPr/>
                <p:nvPr/>
              </p:nvSpPr>
              <p:spPr bwMode="auto">
                <a:xfrm rot="715722">
                  <a:off x="7117181" y="5146654"/>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7" name="Oval 106"/>
                <p:cNvSpPr/>
                <p:nvPr/>
              </p:nvSpPr>
              <p:spPr bwMode="auto">
                <a:xfrm>
                  <a:off x="7476127" y="5224668"/>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09" name="Oval 108"/>
                <p:cNvSpPr/>
                <p:nvPr/>
              </p:nvSpPr>
              <p:spPr bwMode="auto">
                <a:xfrm>
                  <a:off x="7296654" y="5448552"/>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sp>
              <p:nvSpPr>
                <p:cNvPr id="118" name="Oval 117"/>
                <p:cNvSpPr/>
                <p:nvPr/>
              </p:nvSpPr>
              <p:spPr bwMode="auto">
                <a:xfrm>
                  <a:off x="7655599" y="5448552"/>
                  <a:ext cx="124646" cy="124646"/>
                </a:xfrm>
                <a:prstGeom prst="ellipse">
                  <a:avLst/>
                </a:prstGeom>
                <a:solidFill>
                  <a:srgbClr val="FFFFFF"/>
                </a:solidFill>
                <a:ln w="12700" cap="flat" cmpd="sng" algn="ctr">
                  <a:solidFill>
                    <a:schemeClr val="tx2"/>
                  </a:solidFill>
                  <a:prstDash val="solid"/>
                  <a:miter lim="800000"/>
                  <a:headEnd type="none" w="med" len="med"/>
                  <a:tailEnd type="none" w="med" len="med"/>
                </a:ln>
                <a:effectLst/>
              </p:spPr>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cxnSp>
              <p:nvCxnSpPr>
                <p:cNvPr id="119" name="Straight Connector 118"/>
                <p:cNvCxnSpPr>
                  <a:cxnSpLocks/>
                </p:cNvCxnSpPr>
                <p:nvPr/>
              </p:nvCxnSpPr>
              <p:spPr>
                <a:xfrm>
                  <a:off x="7240481" y="5221859"/>
                  <a:ext cx="235646" cy="65132"/>
                </a:xfrm>
                <a:prstGeom prst="line">
                  <a:avLst/>
                </a:prstGeom>
                <a:grpFill/>
                <a:ln w="12700" cap="flat" cmpd="sng" algn="ctr">
                  <a:solidFill>
                    <a:schemeClr val="tx1"/>
                  </a:solidFill>
                  <a:prstDash val="sysDot"/>
                  <a:miter lim="800000"/>
                  <a:headEnd type="none"/>
                  <a:tailEnd type="none"/>
                </a:ln>
                <a:effectLst/>
              </p:spPr>
            </p:cxnSp>
            <p:cxnSp>
              <p:nvCxnSpPr>
                <p:cNvPr id="131" name="Straight Connector 130"/>
                <p:cNvCxnSpPr>
                  <a:cxnSpLocks/>
                </p:cNvCxnSpPr>
                <p:nvPr/>
              </p:nvCxnSpPr>
              <p:spPr>
                <a:xfrm>
                  <a:off x="7421300" y="5510875"/>
                  <a:ext cx="234299" cy="0"/>
                </a:xfrm>
                <a:prstGeom prst="line">
                  <a:avLst/>
                </a:prstGeom>
                <a:grpFill/>
                <a:ln w="12700" cap="flat" cmpd="sng" algn="ctr">
                  <a:solidFill>
                    <a:schemeClr val="tx1"/>
                  </a:solidFill>
                  <a:prstDash val="sysDot"/>
                  <a:miter lim="800000"/>
                  <a:headEnd type="none"/>
                  <a:tailEnd type="none"/>
                </a:ln>
                <a:effectLst/>
              </p:spPr>
            </p:cxnSp>
            <p:cxnSp>
              <p:nvCxnSpPr>
                <p:cNvPr id="146" name="Straight Connector 145"/>
                <p:cNvCxnSpPr>
                  <a:cxnSpLocks/>
                </p:cNvCxnSpPr>
                <p:nvPr/>
              </p:nvCxnSpPr>
              <p:spPr>
                <a:xfrm>
                  <a:off x="7582519" y="5331060"/>
                  <a:ext cx="91334" cy="135746"/>
                </a:xfrm>
                <a:prstGeom prst="line">
                  <a:avLst/>
                </a:prstGeom>
                <a:grpFill/>
                <a:ln w="12700" cap="flat" cmpd="sng" algn="ctr">
                  <a:solidFill>
                    <a:schemeClr val="tx1"/>
                  </a:solidFill>
                  <a:prstDash val="sysDot"/>
                  <a:miter lim="800000"/>
                  <a:headEnd type="none"/>
                  <a:tailEnd type="none"/>
                </a:ln>
                <a:effectLst/>
              </p:spPr>
            </p:cxnSp>
            <p:cxnSp>
              <p:nvCxnSpPr>
                <p:cNvPr id="147" name="Straight Connector 146"/>
                <p:cNvCxnSpPr>
                  <a:cxnSpLocks/>
                </p:cNvCxnSpPr>
                <p:nvPr/>
              </p:nvCxnSpPr>
              <p:spPr>
                <a:xfrm flipV="1">
                  <a:off x="7403046" y="5331060"/>
                  <a:ext cx="91335" cy="135746"/>
                </a:xfrm>
                <a:prstGeom prst="line">
                  <a:avLst/>
                </a:prstGeom>
                <a:grpFill/>
                <a:ln w="12700" cap="flat" cmpd="sng" algn="ctr">
                  <a:solidFill>
                    <a:schemeClr val="tx1"/>
                  </a:solidFill>
                  <a:prstDash val="sysDot"/>
                  <a:miter lim="800000"/>
                  <a:headEnd type="none"/>
                  <a:tailEnd type="none"/>
                </a:ln>
                <a:effectLst/>
              </p:spPr>
            </p:cxnSp>
          </p:grpSp>
          <p:sp>
            <p:nvSpPr>
              <p:cNvPr id="181" name="TextBox 180"/>
              <p:cNvSpPr txBox="1"/>
              <p:nvPr/>
            </p:nvSpPr>
            <p:spPr>
              <a:xfrm>
                <a:off x="8761144" y="3556115"/>
                <a:ext cx="559770" cy="253916"/>
              </a:xfrm>
              <a:prstGeom prst="rect">
                <a:avLst/>
              </a:prstGeom>
              <a:noFill/>
            </p:spPr>
            <p:txBody>
              <a:bodyPr wrap="none" lIns="9144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a:ln>
                      <a:noFill/>
                    </a:ln>
                    <a:solidFill>
                      <a:srgbClr val="0078D7"/>
                    </a:solidFill>
                    <a:effectLst/>
                    <a:uLnTx/>
                    <a:uFillTx/>
                    <a:latin typeface="Segoe UI Semibold" panose="020B0702040204020203" pitchFamily="34" charset="0"/>
                    <a:ea typeface="+mn-ea"/>
                    <a:cs typeface="Segoe UI Semibold" panose="020B0702040204020203" pitchFamily="34" charset="0"/>
                  </a:rPr>
                  <a:t>Graph</a:t>
                </a:r>
              </a:p>
            </p:txBody>
          </p:sp>
        </p:grpSp>
      </p:grpSp>
      <p:sp>
        <p:nvSpPr>
          <p:cNvPr id="2" name="Rectangle 1"/>
          <p:cNvSpPr/>
          <p:nvPr/>
        </p:nvSpPr>
        <p:spPr>
          <a:xfrm>
            <a:off x="2754419" y="801695"/>
            <a:ext cx="6683163" cy="338554"/>
          </a:xfrm>
          <a:prstGeom prst="rect">
            <a:avLst/>
          </a:prstGeom>
        </p:spPr>
        <p:txBody>
          <a:bodyPr wrap="square">
            <a:spAutoFit/>
          </a:bodyPr>
          <a:lstStyle/>
          <a:p>
            <a:pPr algn="ctr"/>
            <a:r>
              <a:rPr lang="en-US" sz="1600"/>
              <a:t>A globally distributed, massively scalable, multi-model database service</a:t>
            </a:r>
          </a:p>
        </p:txBody>
      </p:sp>
      <p:pic>
        <p:nvPicPr>
          <p:cNvPr id="127" name="Picture 126">
            <a:extLst>
              <a:ext uri="{FF2B5EF4-FFF2-40B4-BE49-F238E27FC236}">
                <a16:creationId xmlns:a16="http://schemas.microsoft.com/office/drawing/2014/main" id="{1AB9531E-C57A-4C6E-BCE9-73AEDDA05974}"/>
              </a:ext>
            </a:extLst>
          </p:cNvPr>
          <p:cNvPicPr>
            <a:picLocks noChangeAspect="1" noChangeArrowheads="1"/>
          </p:cNvPicPr>
          <p:nvPr/>
        </p:nvPicPr>
        <p:blipFill>
          <a:blip r:embed="rId5" cstate="screen">
            <a:extLst>
              <a:ext uri="{28A0092B-C50C-407E-A947-70E740481C1C}">
                <a14:useLocalDpi xmlns:a14="http://schemas.microsoft.com/office/drawing/2010/main"/>
              </a:ext>
            </a:extLst>
          </a:blip>
          <a:stretch>
            <a:fillRect/>
          </a:stretch>
        </p:blipFill>
        <p:spPr bwMode="auto">
          <a:xfrm>
            <a:off x="10392937" y="2705470"/>
            <a:ext cx="1101486" cy="431956"/>
          </a:xfrm>
          <a:prstGeom prst="rect">
            <a:avLst/>
          </a:prstGeom>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865535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par>
                                <p:cTn id="8" presetID="9" presetClass="entr" presetSubtype="0" fill="hold" nodeType="withEffect">
                                  <p:stCondLst>
                                    <p:cond delay="300"/>
                                  </p:stCondLst>
                                  <p:childTnLst>
                                    <p:set>
                                      <p:cBhvr>
                                        <p:cTn id="9" dur="1" fill="hold">
                                          <p:stCondLst>
                                            <p:cond delay="0"/>
                                          </p:stCondLst>
                                        </p:cTn>
                                        <p:tgtEl>
                                          <p:spTgt spid="20"/>
                                        </p:tgtEl>
                                        <p:attrNameLst>
                                          <p:attrName>style.visibility</p:attrName>
                                        </p:attrNameLst>
                                      </p:cBhvr>
                                      <p:to>
                                        <p:strVal val="visible"/>
                                      </p:to>
                                    </p:set>
                                    <p:animEffect transition="in" filter="dissolve">
                                      <p:cBhvr>
                                        <p:cTn id="10" dur="500"/>
                                        <p:tgtEl>
                                          <p:spTgt spid="20"/>
                                        </p:tgtEl>
                                      </p:cBhvr>
                                    </p:animEffect>
                                  </p:childTnLst>
                                </p:cTn>
                              </p:par>
                              <p:par>
                                <p:cTn id="11" presetID="9" presetClass="entr" presetSubtype="0" fill="hold" grpId="0" nodeType="withEffect">
                                  <p:stCondLst>
                                    <p:cond delay="600"/>
                                  </p:stCondLst>
                                  <p:childTnLst>
                                    <p:set>
                                      <p:cBhvr>
                                        <p:cTn id="12" dur="1" fill="hold">
                                          <p:stCondLst>
                                            <p:cond delay="0"/>
                                          </p:stCondLst>
                                        </p:cTn>
                                        <p:tgtEl>
                                          <p:spTgt spid="145"/>
                                        </p:tgtEl>
                                        <p:attrNameLst>
                                          <p:attrName>style.visibility</p:attrName>
                                        </p:attrNameLst>
                                      </p:cBhvr>
                                      <p:to>
                                        <p:strVal val="visible"/>
                                      </p:to>
                                    </p:set>
                                    <p:animEffect transition="in" filter="dissolve">
                                      <p:cBhvr>
                                        <p:cTn id="13" dur="500"/>
                                        <p:tgtEl>
                                          <p:spTgt spid="145"/>
                                        </p:tgtEl>
                                      </p:cBhvr>
                                    </p:animEffect>
                                  </p:childTnLst>
                                </p:cTn>
                              </p:par>
                              <p:par>
                                <p:cTn id="14" presetID="9" presetClass="entr" presetSubtype="0" fill="hold" nodeType="withEffect">
                                  <p:stCondLst>
                                    <p:cond delay="600"/>
                                  </p:stCondLst>
                                  <p:childTnLst>
                                    <p:set>
                                      <p:cBhvr>
                                        <p:cTn id="15" dur="1" fill="hold">
                                          <p:stCondLst>
                                            <p:cond delay="0"/>
                                          </p:stCondLst>
                                        </p:cTn>
                                        <p:tgtEl>
                                          <p:spTgt spid="99"/>
                                        </p:tgtEl>
                                        <p:attrNameLst>
                                          <p:attrName>style.visibility</p:attrName>
                                        </p:attrNameLst>
                                      </p:cBhvr>
                                      <p:to>
                                        <p:strVal val="visible"/>
                                      </p:to>
                                    </p:set>
                                    <p:animEffect transition="in" filter="dissolve">
                                      <p:cBhvr>
                                        <p:cTn id="16" dur="500"/>
                                        <p:tgtEl>
                                          <p:spTgt spid="99"/>
                                        </p:tgtEl>
                                      </p:cBhvr>
                                    </p:animEffect>
                                  </p:childTnLst>
                                </p:cTn>
                              </p:par>
                              <p:par>
                                <p:cTn id="17" presetID="9" presetClass="entr" presetSubtype="0" fill="hold" grpId="0" nodeType="withEffect">
                                  <p:stCondLst>
                                    <p:cond delay="600"/>
                                  </p:stCondLst>
                                  <p:childTnLst>
                                    <p:set>
                                      <p:cBhvr>
                                        <p:cTn id="18" dur="1" fill="hold">
                                          <p:stCondLst>
                                            <p:cond delay="0"/>
                                          </p:stCondLst>
                                        </p:cTn>
                                        <p:tgtEl>
                                          <p:spTgt spid="102"/>
                                        </p:tgtEl>
                                        <p:attrNameLst>
                                          <p:attrName>style.visibility</p:attrName>
                                        </p:attrNameLst>
                                      </p:cBhvr>
                                      <p:to>
                                        <p:strVal val="visible"/>
                                      </p:to>
                                    </p:set>
                                    <p:animEffect transition="in" filter="dissolve">
                                      <p:cBhvr>
                                        <p:cTn id="19" dur="500"/>
                                        <p:tgtEl>
                                          <p:spTgt spid="102"/>
                                        </p:tgtEl>
                                      </p:cBhvr>
                                    </p:animEffect>
                                  </p:childTnLst>
                                </p:cTn>
                              </p:par>
                              <p:par>
                                <p:cTn id="20" presetID="9" presetClass="entr" presetSubtype="0" fill="hold" nodeType="withEffect">
                                  <p:stCondLst>
                                    <p:cond delay="600"/>
                                  </p:stCondLst>
                                  <p:childTnLst>
                                    <p:set>
                                      <p:cBhvr>
                                        <p:cTn id="21" dur="1" fill="hold">
                                          <p:stCondLst>
                                            <p:cond delay="0"/>
                                          </p:stCondLst>
                                        </p:cTn>
                                        <p:tgtEl>
                                          <p:spTgt spid="127"/>
                                        </p:tgtEl>
                                        <p:attrNameLst>
                                          <p:attrName>style.visibility</p:attrName>
                                        </p:attrNameLst>
                                      </p:cBhvr>
                                      <p:to>
                                        <p:strVal val="visible"/>
                                      </p:to>
                                    </p:set>
                                    <p:animEffect transition="in" filter="dissolve">
                                      <p:cBhvr>
                                        <p:cTn id="22" dur="500"/>
                                        <p:tgtEl>
                                          <p:spTgt spid="127"/>
                                        </p:tgtEl>
                                      </p:cBhvr>
                                    </p:animEffect>
                                  </p:childTnLst>
                                </p:cTn>
                              </p:par>
                              <p:par>
                                <p:cTn id="23" presetID="9" presetClass="entr" presetSubtype="0" fill="hold" nodeType="withEffect">
                                  <p:stCondLst>
                                    <p:cond delay="600"/>
                                  </p:stCondLst>
                                  <p:childTnLst>
                                    <p:set>
                                      <p:cBhvr>
                                        <p:cTn id="24" dur="1" fill="hold">
                                          <p:stCondLst>
                                            <p:cond delay="0"/>
                                          </p:stCondLst>
                                        </p:cTn>
                                        <p:tgtEl>
                                          <p:spTgt spid="14"/>
                                        </p:tgtEl>
                                        <p:attrNameLst>
                                          <p:attrName>style.visibility</p:attrName>
                                        </p:attrNameLst>
                                      </p:cBhvr>
                                      <p:to>
                                        <p:strVal val="visible"/>
                                      </p:to>
                                    </p:set>
                                    <p:animEffect transition="in" filter="dissolve">
                                      <p:cBhvr>
                                        <p:cTn id="2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p:bldP spid="10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p:cNvSpPr/>
          <p:nvPr/>
        </p:nvSpPr>
        <p:spPr bwMode="auto">
          <a:xfrm>
            <a:off x="0" y="0"/>
            <a:ext cx="12192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grpSp>
        <p:nvGrpSpPr>
          <p:cNvPr id="32" name="Group 31">
            <a:extLst>
              <a:ext uri="{FF2B5EF4-FFF2-40B4-BE49-F238E27FC236}">
                <a16:creationId xmlns:a16="http://schemas.microsoft.com/office/drawing/2014/main" id="{C145948E-C2FD-4834-8449-66CF8EC8D2E5}"/>
              </a:ext>
            </a:extLst>
          </p:cNvPr>
          <p:cNvGrpSpPr/>
          <p:nvPr/>
        </p:nvGrpSpPr>
        <p:grpSpPr>
          <a:xfrm>
            <a:off x="1105989" y="5333544"/>
            <a:ext cx="9919090" cy="5954264"/>
            <a:chOff x="621668" y="4852307"/>
            <a:chExt cx="2840157" cy="1396093"/>
          </a:xfrm>
          <a:solidFill>
            <a:schemeClr val="bg1">
              <a:alpha val="71000"/>
            </a:schemeClr>
          </a:solidFill>
        </p:grpSpPr>
        <p:sp>
          <p:nvSpPr>
            <p:cNvPr id="33" name="Freeform 7">
              <a:extLst>
                <a:ext uri="{FF2B5EF4-FFF2-40B4-BE49-F238E27FC236}">
                  <a16:creationId xmlns:a16="http://schemas.microsoft.com/office/drawing/2014/main" id="{936564DC-D65F-4571-8189-D7F630B03BCD}"/>
                </a:ext>
              </a:extLst>
            </p:cNvPr>
            <p:cNvSpPr>
              <a:spLocks noEditPoints="1"/>
            </p:cNvSpPr>
            <p:nvPr/>
          </p:nvSpPr>
          <p:spPr bwMode="auto">
            <a:xfrm>
              <a:off x="621668" y="4852307"/>
              <a:ext cx="1295951" cy="1396093"/>
            </a:xfrm>
            <a:custGeom>
              <a:avLst/>
              <a:gdLst>
                <a:gd name="T0" fmla="*/ 556 w 954"/>
                <a:gd name="T1" fmla="*/ 1009 h 1027"/>
                <a:gd name="T2" fmla="*/ 506 w 954"/>
                <a:gd name="T3" fmla="*/ 919 h 1027"/>
                <a:gd name="T4" fmla="*/ 400 w 954"/>
                <a:gd name="T5" fmla="*/ 627 h 1027"/>
                <a:gd name="T6" fmla="*/ 429 w 954"/>
                <a:gd name="T7" fmla="*/ 554 h 1027"/>
                <a:gd name="T8" fmla="*/ 370 w 954"/>
                <a:gd name="T9" fmla="*/ 503 h 1027"/>
                <a:gd name="T10" fmla="*/ 311 w 954"/>
                <a:gd name="T11" fmla="*/ 488 h 1027"/>
                <a:gd name="T12" fmla="*/ 247 w 954"/>
                <a:gd name="T13" fmla="*/ 410 h 1027"/>
                <a:gd name="T14" fmla="*/ 242 w 954"/>
                <a:gd name="T15" fmla="*/ 428 h 1027"/>
                <a:gd name="T16" fmla="*/ 181 w 954"/>
                <a:gd name="T17" fmla="*/ 348 h 1027"/>
                <a:gd name="T18" fmla="*/ 202 w 954"/>
                <a:gd name="T19" fmla="*/ 236 h 1027"/>
                <a:gd name="T20" fmla="*/ 150 w 954"/>
                <a:gd name="T21" fmla="*/ 164 h 1027"/>
                <a:gd name="T22" fmla="*/ 71 w 954"/>
                <a:gd name="T23" fmla="*/ 196 h 1027"/>
                <a:gd name="T24" fmla="*/ 75 w 954"/>
                <a:gd name="T25" fmla="*/ 164 h 1027"/>
                <a:gd name="T26" fmla="*/ 73 w 954"/>
                <a:gd name="T27" fmla="*/ 142 h 1027"/>
                <a:gd name="T28" fmla="*/ 100 w 954"/>
                <a:gd name="T29" fmla="*/ 112 h 1027"/>
                <a:gd name="T30" fmla="*/ 213 w 954"/>
                <a:gd name="T31" fmla="*/ 65 h 1027"/>
                <a:gd name="T32" fmla="*/ 379 w 954"/>
                <a:gd name="T33" fmla="*/ 79 h 1027"/>
                <a:gd name="T34" fmla="*/ 502 w 954"/>
                <a:gd name="T35" fmla="*/ 48 h 1027"/>
                <a:gd name="T36" fmla="*/ 553 w 954"/>
                <a:gd name="T37" fmla="*/ 71 h 1027"/>
                <a:gd name="T38" fmla="*/ 603 w 954"/>
                <a:gd name="T39" fmla="*/ 27 h 1027"/>
                <a:gd name="T40" fmla="*/ 663 w 954"/>
                <a:gd name="T41" fmla="*/ 0 h 1027"/>
                <a:gd name="T42" fmla="*/ 819 w 954"/>
                <a:gd name="T43" fmla="*/ 0 h 1027"/>
                <a:gd name="T44" fmla="*/ 948 w 954"/>
                <a:gd name="T45" fmla="*/ 12 h 1027"/>
                <a:gd name="T46" fmla="*/ 892 w 954"/>
                <a:gd name="T47" fmla="*/ 73 h 1027"/>
                <a:gd name="T48" fmla="*/ 870 w 954"/>
                <a:gd name="T49" fmla="*/ 104 h 1027"/>
                <a:gd name="T50" fmla="*/ 737 w 954"/>
                <a:gd name="T51" fmla="*/ 155 h 1027"/>
                <a:gd name="T52" fmla="*/ 729 w 954"/>
                <a:gd name="T53" fmla="*/ 80 h 1027"/>
                <a:gd name="T54" fmla="*/ 640 w 954"/>
                <a:gd name="T55" fmla="*/ 59 h 1027"/>
                <a:gd name="T56" fmla="*/ 665 w 954"/>
                <a:gd name="T57" fmla="*/ 121 h 1027"/>
                <a:gd name="T58" fmla="*/ 612 w 954"/>
                <a:gd name="T59" fmla="*/ 129 h 1027"/>
                <a:gd name="T60" fmla="*/ 589 w 954"/>
                <a:gd name="T61" fmla="*/ 107 h 1027"/>
                <a:gd name="T62" fmla="*/ 502 w 954"/>
                <a:gd name="T63" fmla="*/ 137 h 1027"/>
                <a:gd name="T64" fmla="*/ 517 w 954"/>
                <a:gd name="T65" fmla="*/ 180 h 1027"/>
                <a:gd name="T66" fmla="*/ 599 w 954"/>
                <a:gd name="T67" fmla="*/ 136 h 1027"/>
                <a:gd name="T68" fmla="*/ 662 w 954"/>
                <a:gd name="T69" fmla="*/ 201 h 1027"/>
                <a:gd name="T70" fmla="*/ 602 w 954"/>
                <a:gd name="T71" fmla="*/ 223 h 1027"/>
                <a:gd name="T72" fmla="*/ 606 w 954"/>
                <a:gd name="T73" fmla="*/ 263 h 1027"/>
                <a:gd name="T74" fmla="*/ 495 w 954"/>
                <a:gd name="T75" fmla="*/ 333 h 1027"/>
                <a:gd name="T76" fmla="*/ 441 w 954"/>
                <a:gd name="T77" fmla="*/ 410 h 1027"/>
                <a:gd name="T78" fmla="*/ 343 w 954"/>
                <a:gd name="T79" fmla="*/ 394 h 1027"/>
                <a:gd name="T80" fmla="*/ 366 w 954"/>
                <a:gd name="T81" fmla="*/ 433 h 1027"/>
                <a:gd name="T82" fmla="*/ 388 w 954"/>
                <a:gd name="T83" fmla="*/ 473 h 1027"/>
                <a:gd name="T84" fmla="*/ 436 w 954"/>
                <a:gd name="T85" fmla="*/ 517 h 1027"/>
                <a:gd name="T86" fmla="*/ 560 w 954"/>
                <a:gd name="T87" fmla="*/ 502 h 1027"/>
                <a:gd name="T88" fmla="*/ 723 w 954"/>
                <a:gd name="T89" fmla="*/ 619 h 1027"/>
                <a:gd name="T90" fmla="*/ 708 w 954"/>
                <a:gd name="T91" fmla="*/ 765 h 1027"/>
                <a:gd name="T92" fmla="*/ 618 w 954"/>
                <a:gd name="T93" fmla="*/ 1009 h 1027"/>
                <a:gd name="T94" fmla="*/ 398 w 954"/>
                <a:gd name="T95" fmla="*/ 514 h 10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54" h="1027">
                  <a:moveTo>
                    <a:pt x="611" y="1027"/>
                  </a:moveTo>
                  <a:cubicBezTo>
                    <a:pt x="610" y="1027"/>
                    <a:pt x="609" y="1027"/>
                    <a:pt x="608" y="1026"/>
                  </a:cubicBezTo>
                  <a:cubicBezTo>
                    <a:pt x="561" y="1012"/>
                    <a:pt x="561" y="1012"/>
                    <a:pt x="561" y="1012"/>
                  </a:cubicBezTo>
                  <a:cubicBezTo>
                    <a:pt x="559" y="1011"/>
                    <a:pt x="557" y="1010"/>
                    <a:pt x="556" y="1009"/>
                  </a:cubicBezTo>
                  <a:cubicBezTo>
                    <a:pt x="528" y="978"/>
                    <a:pt x="528" y="978"/>
                    <a:pt x="528" y="978"/>
                  </a:cubicBezTo>
                  <a:cubicBezTo>
                    <a:pt x="527" y="977"/>
                    <a:pt x="527" y="976"/>
                    <a:pt x="526" y="974"/>
                  </a:cubicBezTo>
                  <a:cubicBezTo>
                    <a:pt x="507" y="922"/>
                    <a:pt x="507" y="922"/>
                    <a:pt x="507" y="922"/>
                  </a:cubicBezTo>
                  <a:cubicBezTo>
                    <a:pt x="507" y="921"/>
                    <a:pt x="507" y="920"/>
                    <a:pt x="506" y="919"/>
                  </a:cubicBezTo>
                  <a:cubicBezTo>
                    <a:pt x="496" y="753"/>
                    <a:pt x="496" y="753"/>
                    <a:pt x="496" y="753"/>
                  </a:cubicBezTo>
                  <a:cubicBezTo>
                    <a:pt x="450" y="720"/>
                    <a:pt x="450" y="720"/>
                    <a:pt x="450" y="720"/>
                  </a:cubicBezTo>
                  <a:cubicBezTo>
                    <a:pt x="449" y="719"/>
                    <a:pt x="448" y="718"/>
                    <a:pt x="448" y="716"/>
                  </a:cubicBezTo>
                  <a:cubicBezTo>
                    <a:pt x="400" y="627"/>
                    <a:pt x="400" y="627"/>
                    <a:pt x="400" y="627"/>
                  </a:cubicBezTo>
                  <a:cubicBezTo>
                    <a:pt x="398" y="624"/>
                    <a:pt x="398" y="620"/>
                    <a:pt x="400" y="617"/>
                  </a:cubicBezTo>
                  <a:cubicBezTo>
                    <a:pt x="431" y="560"/>
                    <a:pt x="431" y="560"/>
                    <a:pt x="431" y="560"/>
                  </a:cubicBezTo>
                  <a:cubicBezTo>
                    <a:pt x="430" y="553"/>
                    <a:pt x="430" y="553"/>
                    <a:pt x="430" y="553"/>
                  </a:cubicBezTo>
                  <a:cubicBezTo>
                    <a:pt x="429" y="554"/>
                    <a:pt x="429" y="554"/>
                    <a:pt x="429" y="554"/>
                  </a:cubicBezTo>
                  <a:cubicBezTo>
                    <a:pt x="426" y="555"/>
                    <a:pt x="424" y="554"/>
                    <a:pt x="421" y="553"/>
                  </a:cubicBezTo>
                  <a:cubicBezTo>
                    <a:pt x="389" y="537"/>
                    <a:pt x="389" y="537"/>
                    <a:pt x="389" y="537"/>
                  </a:cubicBezTo>
                  <a:cubicBezTo>
                    <a:pt x="387" y="536"/>
                    <a:pt x="385" y="534"/>
                    <a:pt x="384" y="532"/>
                  </a:cubicBezTo>
                  <a:cubicBezTo>
                    <a:pt x="370" y="503"/>
                    <a:pt x="370" y="503"/>
                    <a:pt x="370" y="503"/>
                  </a:cubicBezTo>
                  <a:cubicBezTo>
                    <a:pt x="348" y="500"/>
                    <a:pt x="348" y="500"/>
                    <a:pt x="348" y="500"/>
                  </a:cubicBezTo>
                  <a:cubicBezTo>
                    <a:pt x="346" y="500"/>
                    <a:pt x="345" y="499"/>
                    <a:pt x="344" y="498"/>
                  </a:cubicBezTo>
                  <a:cubicBezTo>
                    <a:pt x="323" y="485"/>
                    <a:pt x="323" y="485"/>
                    <a:pt x="323" y="485"/>
                  </a:cubicBezTo>
                  <a:cubicBezTo>
                    <a:pt x="311" y="488"/>
                    <a:pt x="311" y="488"/>
                    <a:pt x="311" y="488"/>
                  </a:cubicBezTo>
                  <a:cubicBezTo>
                    <a:pt x="309" y="489"/>
                    <a:pt x="306" y="488"/>
                    <a:pt x="304" y="487"/>
                  </a:cubicBezTo>
                  <a:cubicBezTo>
                    <a:pt x="254" y="461"/>
                    <a:pt x="254" y="461"/>
                    <a:pt x="254" y="461"/>
                  </a:cubicBezTo>
                  <a:cubicBezTo>
                    <a:pt x="250" y="459"/>
                    <a:pt x="248" y="456"/>
                    <a:pt x="248" y="452"/>
                  </a:cubicBezTo>
                  <a:cubicBezTo>
                    <a:pt x="247" y="410"/>
                    <a:pt x="247" y="410"/>
                    <a:pt x="247" y="410"/>
                  </a:cubicBezTo>
                  <a:cubicBezTo>
                    <a:pt x="230" y="366"/>
                    <a:pt x="230" y="366"/>
                    <a:pt x="230" y="366"/>
                  </a:cubicBezTo>
                  <a:cubicBezTo>
                    <a:pt x="223" y="368"/>
                    <a:pt x="223" y="368"/>
                    <a:pt x="223" y="368"/>
                  </a:cubicBezTo>
                  <a:cubicBezTo>
                    <a:pt x="242" y="424"/>
                    <a:pt x="242" y="424"/>
                    <a:pt x="242" y="424"/>
                  </a:cubicBezTo>
                  <a:cubicBezTo>
                    <a:pt x="242" y="425"/>
                    <a:pt x="242" y="427"/>
                    <a:pt x="242" y="428"/>
                  </a:cubicBezTo>
                  <a:cubicBezTo>
                    <a:pt x="242" y="434"/>
                    <a:pt x="238" y="438"/>
                    <a:pt x="232" y="438"/>
                  </a:cubicBezTo>
                  <a:cubicBezTo>
                    <a:pt x="228" y="439"/>
                    <a:pt x="224" y="436"/>
                    <a:pt x="223" y="432"/>
                  </a:cubicBezTo>
                  <a:cubicBezTo>
                    <a:pt x="204" y="390"/>
                    <a:pt x="204" y="390"/>
                    <a:pt x="204" y="390"/>
                  </a:cubicBezTo>
                  <a:cubicBezTo>
                    <a:pt x="181" y="348"/>
                    <a:pt x="181" y="348"/>
                    <a:pt x="181" y="348"/>
                  </a:cubicBezTo>
                  <a:cubicBezTo>
                    <a:pt x="180" y="347"/>
                    <a:pt x="180" y="346"/>
                    <a:pt x="179" y="344"/>
                  </a:cubicBezTo>
                  <a:cubicBezTo>
                    <a:pt x="172" y="292"/>
                    <a:pt x="172" y="292"/>
                    <a:pt x="172" y="292"/>
                  </a:cubicBezTo>
                  <a:cubicBezTo>
                    <a:pt x="172" y="289"/>
                    <a:pt x="172" y="287"/>
                    <a:pt x="173" y="285"/>
                  </a:cubicBezTo>
                  <a:cubicBezTo>
                    <a:pt x="202" y="236"/>
                    <a:pt x="202" y="236"/>
                    <a:pt x="202" y="236"/>
                  </a:cubicBezTo>
                  <a:cubicBezTo>
                    <a:pt x="216" y="194"/>
                    <a:pt x="216" y="194"/>
                    <a:pt x="216" y="194"/>
                  </a:cubicBezTo>
                  <a:cubicBezTo>
                    <a:pt x="214" y="173"/>
                    <a:pt x="214" y="173"/>
                    <a:pt x="214" y="173"/>
                  </a:cubicBezTo>
                  <a:cubicBezTo>
                    <a:pt x="178" y="159"/>
                    <a:pt x="178" y="159"/>
                    <a:pt x="178" y="159"/>
                  </a:cubicBezTo>
                  <a:cubicBezTo>
                    <a:pt x="150" y="164"/>
                    <a:pt x="150" y="164"/>
                    <a:pt x="150" y="164"/>
                  </a:cubicBezTo>
                  <a:cubicBezTo>
                    <a:pt x="107" y="184"/>
                    <a:pt x="107" y="184"/>
                    <a:pt x="107" y="184"/>
                  </a:cubicBezTo>
                  <a:cubicBezTo>
                    <a:pt x="106" y="184"/>
                    <a:pt x="106" y="184"/>
                    <a:pt x="106" y="184"/>
                  </a:cubicBezTo>
                  <a:cubicBezTo>
                    <a:pt x="74" y="196"/>
                    <a:pt x="74" y="196"/>
                    <a:pt x="74" y="196"/>
                  </a:cubicBezTo>
                  <a:cubicBezTo>
                    <a:pt x="73" y="196"/>
                    <a:pt x="72" y="196"/>
                    <a:pt x="71" y="196"/>
                  </a:cubicBezTo>
                  <a:cubicBezTo>
                    <a:pt x="11" y="198"/>
                    <a:pt x="11" y="198"/>
                    <a:pt x="11" y="198"/>
                  </a:cubicBezTo>
                  <a:cubicBezTo>
                    <a:pt x="6" y="198"/>
                    <a:pt x="1" y="194"/>
                    <a:pt x="0" y="189"/>
                  </a:cubicBezTo>
                  <a:cubicBezTo>
                    <a:pt x="0" y="183"/>
                    <a:pt x="3" y="179"/>
                    <a:pt x="8" y="177"/>
                  </a:cubicBezTo>
                  <a:cubicBezTo>
                    <a:pt x="75" y="164"/>
                    <a:pt x="75" y="164"/>
                    <a:pt x="75" y="164"/>
                  </a:cubicBezTo>
                  <a:cubicBezTo>
                    <a:pt x="78" y="160"/>
                    <a:pt x="78" y="160"/>
                    <a:pt x="78" y="160"/>
                  </a:cubicBezTo>
                  <a:cubicBezTo>
                    <a:pt x="76" y="158"/>
                    <a:pt x="76" y="158"/>
                    <a:pt x="76" y="158"/>
                  </a:cubicBezTo>
                  <a:cubicBezTo>
                    <a:pt x="73" y="156"/>
                    <a:pt x="71" y="154"/>
                    <a:pt x="71" y="151"/>
                  </a:cubicBezTo>
                  <a:cubicBezTo>
                    <a:pt x="70" y="148"/>
                    <a:pt x="71" y="145"/>
                    <a:pt x="73" y="142"/>
                  </a:cubicBezTo>
                  <a:cubicBezTo>
                    <a:pt x="94" y="120"/>
                    <a:pt x="94" y="120"/>
                    <a:pt x="94" y="120"/>
                  </a:cubicBezTo>
                  <a:cubicBezTo>
                    <a:pt x="95" y="119"/>
                    <a:pt x="97" y="118"/>
                    <a:pt x="99" y="117"/>
                  </a:cubicBezTo>
                  <a:cubicBezTo>
                    <a:pt x="101" y="117"/>
                    <a:pt x="101" y="117"/>
                    <a:pt x="101" y="117"/>
                  </a:cubicBezTo>
                  <a:cubicBezTo>
                    <a:pt x="100" y="116"/>
                    <a:pt x="100" y="114"/>
                    <a:pt x="100" y="112"/>
                  </a:cubicBezTo>
                  <a:cubicBezTo>
                    <a:pt x="100" y="109"/>
                    <a:pt x="102" y="106"/>
                    <a:pt x="105" y="104"/>
                  </a:cubicBezTo>
                  <a:cubicBezTo>
                    <a:pt x="137" y="85"/>
                    <a:pt x="137" y="85"/>
                    <a:pt x="137" y="85"/>
                  </a:cubicBezTo>
                  <a:cubicBezTo>
                    <a:pt x="138" y="84"/>
                    <a:pt x="139" y="84"/>
                    <a:pt x="140" y="84"/>
                  </a:cubicBezTo>
                  <a:cubicBezTo>
                    <a:pt x="213" y="65"/>
                    <a:pt x="213" y="65"/>
                    <a:pt x="213" y="65"/>
                  </a:cubicBezTo>
                  <a:cubicBezTo>
                    <a:pt x="215" y="64"/>
                    <a:pt x="216" y="64"/>
                    <a:pt x="217" y="64"/>
                  </a:cubicBezTo>
                  <a:cubicBezTo>
                    <a:pt x="309" y="76"/>
                    <a:pt x="309" y="76"/>
                    <a:pt x="309" y="76"/>
                  </a:cubicBezTo>
                  <a:cubicBezTo>
                    <a:pt x="380" y="82"/>
                    <a:pt x="380" y="82"/>
                    <a:pt x="380" y="82"/>
                  </a:cubicBezTo>
                  <a:cubicBezTo>
                    <a:pt x="379" y="79"/>
                    <a:pt x="379" y="79"/>
                    <a:pt x="379" y="79"/>
                  </a:cubicBezTo>
                  <a:cubicBezTo>
                    <a:pt x="377" y="77"/>
                    <a:pt x="377" y="74"/>
                    <a:pt x="378" y="71"/>
                  </a:cubicBezTo>
                  <a:cubicBezTo>
                    <a:pt x="379" y="69"/>
                    <a:pt x="381" y="66"/>
                    <a:pt x="383" y="65"/>
                  </a:cubicBezTo>
                  <a:cubicBezTo>
                    <a:pt x="393" y="61"/>
                    <a:pt x="423" y="48"/>
                    <a:pt x="436" y="48"/>
                  </a:cubicBezTo>
                  <a:cubicBezTo>
                    <a:pt x="502" y="48"/>
                    <a:pt x="502" y="48"/>
                    <a:pt x="502" y="48"/>
                  </a:cubicBezTo>
                  <a:cubicBezTo>
                    <a:pt x="510" y="48"/>
                    <a:pt x="529" y="53"/>
                    <a:pt x="533" y="54"/>
                  </a:cubicBezTo>
                  <a:cubicBezTo>
                    <a:pt x="536" y="55"/>
                    <a:pt x="538" y="57"/>
                    <a:pt x="539" y="60"/>
                  </a:cubicBezTo>
                  <a:cubicBezTo>
                    <a:pt x="540" y="61"/>
                    <a:pt x="543" y="68"/>
                    <a:pt x="545" y="75"/>
                  </a:cubicBezTo>
                  <a:cubicBezTo>
                    <a:pt x="548" y="74"/>
                    <a:pt x="550" y="72"/>
                    <a:pt x="553" y="71"/>
                  </a:cubicBezTo>
                  <a:cubicBezTo>
                    <a:pt x="580" y="44"/>
                    <a:pt x="580" y="44"/>
                    <a:pt x="580" y="44"/>
                  </a:cubicBezTo>
                  <a:cubicBezTo>
                    <a:pt x="581" y="43"/>
                    <a:pt x="582" y="42"/>
                    <a:pt x="583" y="42"/>
                  </a:cubicBezTo>
                  <a:cubicBezTo>
                    <a:pt x="609" y="31"/>
                    <a:pt x="609" y="31"/>
                    <a:pt x="609" y="31"/>
                  </a:cubicBezTo>
                  <a:cubicBezTo>
                    <a:pt x="603" y="27"/>
                    <a:pt x="603" y="27"/>
                    <a:pt x="603" y="27"/>
                  </a:cubicBezTo>
                  <a:cubicBezTo>
                    <a:pt x="600" y="25"/>
                    <a:pt x="598" y="21"/>
                    <a:pt x="599" y="17"/>
                  </a:cubicBezTo>
                  <a:cubicBezTo>
                    <a:pt x="600" y="13"/>
                    <a:pt x="603" y="9"/>
                    <a:pt x="607" y="9"/>
                  </a:cubicBezTo>
                  <a:cubicBezTo>
                    <a:pt x="662" y="0"/>
                    <a:pt x="662" y="0"/>
                    <a:pt x="662" y="0"/>
                  </a:cubicBezTo>
                  <a:cubicBezTo>
                    <a:pt x="662" y="0"/>
                    <a:pt x="663" y="0"/>
                    <a:pt x="663" y="0"/>
                  </a:cubicBezTo>
                  <a:cubicBezTo>
                    <a:pt x="732" y="0"/>
                    <a:pt x="732" y="0"/>
                    <a:pt x="732" y="0"/>
                  </a:cubicBezTo>
                  <a:cubicBezTo>
                    <a:pt x="737" y="0"/>
                    <a:pt x="741" y="3"/>
                    <a:pt x="742" y="7"/>
                  </a:cubicBezTo>
                  <a:cubicBezTo>
                    <a:pt x="742" y="7"/>
                    <a:pt x="742" y="8"/>
                    <a:pt x="743" y="8"/>
                  </a:cubicBezTo>
                  <a:cubicBezTo>
                    <a:pt x="819" y="0"/>
                    <a:pt x="819" y="0"/>
                    <a:pt x="819" y="0"/>
                  </a:cubicBezTo>
                  <a:cubicBezTo>
                    <a:pt x="820" y="0"/>
                    <a:pt x="820" y="0"/>
                    <a:pt x="820" y="0"/>
                  </a:cubicBezTo>
                  <a:cubicBezTo>
                    <a:pt x="919" y="0"/>
                    <a:pt x="919" y="0"/>
                    <a:pt x="919" y="0"/>
                  </a:cubicBezTo>
                  <a:cubicBezTo>
                    <a:pt x="920" y="0"/>
                    <a:pt x="922" y="0"/>
                    <a:pt x="923" y="1"/>
                  </a:cubicBezTo>
                  <a:cubicBezTo>
                    <a:pt x="948" y="12"/>
                    <a:pt x="948" y="12"/>
                    <a:pt x="948" y="12"/>
                  </a:cubicBezTo>
                  <a:cubicBezTo>
                    <a:pt x="952" y="14"/>
                    <a:pt x="954" y="18"/>
                    <a:pt x="954" y="22"/>
                  </a:cubicBezTo>
                  <a:cubicBezTo>
                    <a:pt x="954" y="27"/>
                    <a:pt x="951" y="30"/>
                    <a:pt x="947" y="32"/>
                  </a:cubicBezTo>
                  <a:cubicBezTo>
                    <a:pt x="934" y="36"/>
                    <a:pt x="918" y="42"/>
                    <a:pt x="914" y="44"/>
                  </a:cubicBezTo>
                  <a:cubicBezTo>
                    <a:pt x="911" y="47"/>
                    <a:pt x="901" y="61"/>
                    <a:pt x="892" y="73"/>
                  </a:cubicBezTo>
                  <a:cubicBezTo>
                    <a:pt x="892" y="82"/>
                    <a:pt x="892" y="82"/>
                    <a:pt x="892" y="82"/>
                  </a:cubicBezTo>
                  <a:cubicBezTo>
                    <a:pt x="892" y="85"/>
                    <a:pt x="891" y="88"/>
                    <a:pt x="888" y="90"/>
                  </a:cubicBezTo>
                  <a:cubicBezTo>
                    <a:pt x="874" y="102"/>
                    <a:pt x="874" y="102"/>
                    <a:pt x="874" y="102"/>
                  </a:cubicBezTo>
                  <a:cubicBezTo>
                    <a:pt x="873" y="103"/>
                    <a:pt x="871" y="103"/>
                    <a:pt x="870" y="104"/>
                  </a:cubicBezTo>
                  <a:cubicBezTo>
                    <a:pt x="797" y="122"/>
                    <a:pt x="797" y="122"/>
                    <a:pt x="797" y="122"/>
                  </a:cubicBezTo>
                  <a:cubicBezTo>
                    <a:pt x="778" y="136"/>
                    <a:pt x="778" y="136"/>
                    <a:pt x="778" y="136"/>
                  </a:cubicBezTo>
                  <a:cubicBezTo>
                    <a:pt x="750" y="156"/>
                    <a:pt x="750" y="156"/>
                    <a:pt x="750" y="156"/>
                  </a:cubicBezTo>
                  <a:cubicBezTo>
                    <a:pt x="746" y="159"/>
                    <a:pt x="740" y="159"/>
                    <a:pt x="737" y="155"/>
                  </a:cubicBezTo>
                  <a:cubicBezTo>
                    <a:pt x="713" y="131"/>
                    <a:pt x="712" y="127"/>
                    <a:pt x="711" y="125"/>
                  </a:cubicBezTo>
                  <a:cubicBezTo>
                    <a:pt x="710" y="122"/>
                    <a:pt x="708" y="117"/>
                    <a:pt x="717" y="92"/>
                  </a:cubicBezTo>
                  <a:cubicBezTo>
                    <a:pt x="717" y="90"/>
                    <a:pt x="719" y="88"/>
                    <a:pt x="720" y="87"/>
                  </a:cubicBezTo>
                  <a:cubicBezTo>
                    <a:pt x="729" y="80"/>
                    <a:pt x="729" y="80"/>
                    <a:pt x="729" y="80"/>
                  </a:cubicBezTo>
                  <a:cubicBezTo>
                    <a:pt x="714" y="61"/>
                    <a:pt x="714" y="61"/>
                    <a:pt x="714" y="61"/>
                  </a:cubicBezTo>
                  <a:cubicBezTo>
                    <a:pt x="683" y="47"/>
                    <a:pt x="683" y="47"/>
                    <a:pt x="683" y="47"/>
                  </a:cubicBezTo>
                  <a:cubicBezTo>
                    <a:pt x="637" y="56"/>
                    <a:pt x="637" y="56"/>
                    <a:pt x="637" y="56"/>
                  </a:cubicBezTo>
                  <a:cubicBezTo>
                    <a:pt x="640" y="59"/>
                    <a:pt x="640" y="59"/>
                    <a:pt x="640" y="59"/>
                  </a:cubicBezTo>
                  <a:cubicBezTo>
                    <a:pt x="666" y="74"/>
                    <a:pt x="666" y="74"/>
                    <a:pt x="666" y="74"/>
                  </a:cubicBezTo>
                  <a:cubicBezTo>
                    <a:pt x="668" y="76"/>
                    <a:pt x="670" y="79"/>
                    <a:pt x="671" y="82"/>
                  </a:cubicBezTo>
                  <a:cubicBezTo>
                    <a:pt x="674" y="110"/>
                    <a:pt x="674" y="110"/>
                    <a:pt x="674" y="110"/>
                  </a:cubicBezTo>
                  <a:cubicBezTo>
                    <a:pt x="674" y="116"/>
                    <a:pt x="670" y="121"/>
                    <a:pt x="665" y="121"/>
                  </a:cubicBezTo>
                  <a:cubicBezTo>
                    <a:pt x="645" y="124"/>
                    <a:pt x="645" y="124"/>
                    <a:pt x="645" y="124"/>
                  </a:cubicBezTo>
                  <a:cubicBezTo>
                    <a:pt x="641" y="128"/>
                    <a:pt x="641" y="128"/>
                    <a:pt x="641" y="128"/>
                  </a:cubicBezTo>
                  <a:cubicBezTo>
                    <a:pt x="639" y="131"/>
                    <a:pt x="636" y="132"/>
                    <a:pt x="632" y="132"/>
                  </a:cubicBezTo>
                  <a:cubicBezTo>
                    <a:pt x="612" y="129"/>
                    <a:pt x="612" y="129"/>
                    <a:pt x="612" y="129"/>
                  </a:cubicBezTo>
                  <a:cubicBezTo>
                    <a:pt x="611" y="129"/>
                    <a:pt x="609" y="128"/>
                    <a:pt x="608" y="128"/>
                  </a:cubicBezTo>
                  <a:cubicBezTo>
                    <a:pt x="603" y="125"/>
                    <a:pt x="603" y="125"/>
                    <a:pt x="603" y="125"/>
                  </a:cubicBezTo>
                  <a:cubicBezTo>
                    <a:pt x="601" y="124"/>
                    <a:pt x="600" y="123"/>
                    <a:pt x="599" y="121"/>
                  </a:cubicBezTo>
                  <a:cubicBezTo>
                    <a:pt x="589" y="107"/>
                    <a:pt x="589" y="107"/>
                    <a:pt x="589" y="107"/>
                  </a:cubicBezTo>
                  <a:cubicBezTo>
                    <a:pt x="558" y="107"/>
                    <a:pt x="558" y="107"/>
                    <a:pt x="558" y="107"/>
                  </a:cubicBezTo>
                  <a:cubicBezTo>
                    <a:pt x="555" y="125"/>
                    <a:pt x="555" y="125"/>
                    <a:pt x="555" y="125"/>
                  </a:cubicBezTo>
                  <a:cubicBezTo>
                    <a:pt x="554" y="130"/>
                    <a:pt x="551" y="133"/>
                    <a:pt x="546" y="134"/>
                  </a:cubicBezTo>
                  <a:cubicBezTo>
                    <a:pt x="502" y="137"/>
                    <a:pt x="502" y="137"/>
                    <a:pt x="502" y="137"/>
                  </a:cubicBezTo>
                  <a:cubicBezTo>
                    <a:pt x="478" y="161"/>
                    <a:pt x="478" y="161"/>
                    <a:pt x="478" y="161"/>
                  </a:cubicBezTo>
                  <a:cubicBezTo>
                    <a:pt x="510" y="172"/>
                    <a:pt x="510" y="172"/>
                    <a:pt x="510" y="172"/>
                  </a:cubicBezTo>
                  <a:cubicBezTo>
                    <a:pt x="513" y="173"/>
                    <a:pt x="515" y="175"/>
                    <a:pt x="516" y="178"/>
                  </a:cubicBezTo>
                  <a:cubicBezTo>
                    <a:pt x="516" y="179"/>
                    <a:pt x="517" y="179"/>
                    <a:pt x="517" y="180"/>
                  </a:cubicBezTo>
                  <a:cubicBezTo>
                    <a:pt x="534" y="177"/>
                    <a:pt x="534" y="177"/>
                    <a:pt x="534" y="177"/>
                  </a:cubicBezTo>
                  <a:cubicBezTo>
                    <a:pt x="545" y="143"/>
                    <a:pt x="545" y="143"/>
                    <a:pt x="545" y="143"/>
                  </a:cubicBezTo>
                  <a:cubicBezTo>
                    <a:pt x="547" y="139"/>
                    <a:pt x="550" y="136"/>
                    <a:pt x="555" y="136"/>
                  </a:cubicBezTo>
                  <a:cubicBezTo>
                    <a:pt x="599" y="136"/>
                    <a:pt x="599" y="136"/>
                    <a:pt x="599" y="136"/>
                  </a:cubicBezTo>
                  <a:cubicBezTo>
                    <a:pt x="602" y="136"/>
                    <a:pt x="605" y="138"/>
                    <a:pt x="607" y="140"/>
                  </a:cubicBezTo>
                  <a:cubicBezTo>
                    <a:pt x="618" y="154"/>
                    <a:pt x="618" y="154"/>
                    <a:pt x="618" y="154"/>
                  </a:cubicBezTo>
                  <a:cubicBezTo>
                    <a:pt x="659" y="193"/>
                    <a:pt x="659" y="193"/>
                    <a:pt x="659" y="193"/>
                  </a:cubicBezTo>
                  <a:cubicBezTo>
                    <a:pt x="661" y="195"/>
                    <a:pt x="662" y="198"/>
                    <a:pt x="662" y="201"/>
                  </a:cubicBezTo>
                  <a:cubicBezTo>
                    <a:pt x="662" y="204"/>
                    <a:pt x="660" y="207"/>
                    <a:pt x="658" y="209"/>
                  </a:cubicBezTo>
                  <a:cubicBezTo>
                    <a:pt x="642" y="221"/>
                    <a:pt x="642" y="221"/>
                    <a:pt x="642" y="221"/>
                  </a:cubicBezTo>
                  <a:cubicBezTo>
                    <a:pt x="640" y="222"/>
                    <a:pt x="638" y="223"/>
                    <a:pt x="636" y="223"/>
                  </a:cubicBezTo>
                  <a:cubicBezTo>
                    <a:pt x="602" y="223"/>
                    <a:pt x="602" y="223"/>
                    <a:pt x="602" y="223"/>
                  </a:cubicBezTo>
                  <a:cubicBezTo>
                    <a:pt x="599" y="225"/>
                    <a:pt x="599" y="225"/>
                    <a:pt x="599" y="225"/>
                  </a:cubicBezTo>
                  <a:cubicBezTo>
                    <a:pt x="608" y="235"/>
                    <a:pt x="608" y="235"/>
                    <a:pt x="608" y="235"/>
                  </a:cubicBezTo>
                  <a:cubicBezTo>
                    <a:pt x="610" y="238"/>
                    <a:pt x="611" y="241"/>
                    <a:pt x="610" y="244"/>
                  </a:cubicBezTo>
                  <a:cubicBezTo>
                    <a:pt x="606" y="263"/>
                    <a:pt x="606" y="263"/>
                    <a:pt x="606" y="263"/>
                  </a:cubicBezTo>
                  <a:cubicBezTo>
                    <a:pt x="605" y="268"/>
                    <a:pt x="601" y="271"/>
                    <a:pt x="596" y="271"/>
                  </a:cubicBezTo>
                  <a:cubicBezTo>
                    <a:pt x="565" y="271"/>
                    <a:pt x="565" y="271"/>
                    <a:pt x="565" y="271"/>
                  </a:cubicBezTo>
                  <a:cubicBezTo>
                    <a:pt x="497" y="314"/>
                    <a:pt x="497" y="314"/>
                    <a:pt x="497" y="314"/>
                  </a:cubicBezTo>
                  <a:cubicBezTo>
                    <a:pt x="495" y="333"/>
                    <a:pt x="495" y="333"/>
                    <a:pt x="495" y="333"/>
                  </a:cubicBezTo>
                  <a:cubicBezTo>
                    <a:pt x="494" y="335"/>
                    <a:pt x="493" y="338"/>
                    <a:pt x="491" y="339"/>
                  </a:cubicBezTo>
                  <a:cubicBezTo>
                    <a:pt x="455" y="369"/>
                    <a:pt x="455" y="369"/>
                    <a:pt x="455" y="369"/>
                  </a:cubicBezTo>
                  <a:cubicBezTo>
                    <a:pt x="451" y="401"/>
                    <a:pt x="451" y="401"/>
                    <a:pt x="451" y="401"/>
                  </a:cubicBezTo>
                  <a:cubicBezTo>
                    <a:pt x="450" y="406"/>
                    <a:pt x="446" y="410"/>
                    <a:pt x="441" y="410"/>
                  </a:cubicBezTo>
                  <a:cubicBezTo>
                    <a:pt x="427" y="412"/>
                    <a:pt x="427" y="412"/>
                    <a:pt x="427" y="412"/>
                  </a:cubicBezTo>
                  <a:cubicBezTo>
                    <a:pt x="422" y="412"/>
                    <a:pt x="418" y="410"/>
                    <a:pt x="416" y="406"/>
                  </a:cubicBezTo>
                  <a:cubicBezTo>
                    <a:pt x="403" y="376"/>
                    <a:pt x="403" y="376"/>
                    <a:pt x="403" y="376"/>
                  </a:cubicBezTo>
                  <a:cubicBezTo>
                    <a:pt x="343" y="394"/>
                    <a:pt x="343" y="394"/>
                    <a:pt x="343" y="394"/>
                  </a:cubicBezTo>
                  <a:cubicBezTo>
                    <a:pt x="331" y="436"/>
                    <a:pt x="331" y="436"/>
                    <a:pt x="331" y="436"/>
                  </a:cubicBezTo>
                  <a:cubicBezTo>
                    <a:pt x="339" y="439"/>
                    <a:pt x="347" y="442"/>
                    <a:pt x="351" y="443"/>
                  </a:cubicBezTo>
                  <a:cubicBezTo>
                    <a:pt x="353" y="441"/>
                    <a:pt x="356" y="438"/>
                    <a:pt x="358" y="436"/>
                  </a:cubicBezTo>
                  <a:cubicBezTo>
                    <a:pt x="360" y="434"/>
                    <a:pt x="363" y="433"/>
                    <a:pt x="366" y="433"/>
                  </a:cubicBezTo>
                  <a:cubicBezTo>
                    <a:pt x="388" y="433"/>
                    <a:pt x="388" y="433"/>
                    <a:pt x="388" y="433"/>
                  </a:cubicBezTo>
                  <a:cubicBezTo>
                    <a:pt x="391" y="433"/>
                    <a:pt x="394" y="434"/>
                    <a:pt x="396" y="437"/>
                  </a:cubicBezTo>
                  <a:cubicBezTo>
                    <a:pt x="398" y="440"/>
                    <a:pt x="398" y="443"/>
                    <a:pt x="397" y="446"/>
                  </a:cubicBezTo>
                  <a:cubicBezTo>
                    <a:pt x="388" y="473"/>
                    <a:pt x="388" y="473"/>
                    <a:pt x="388" y="473"/>
                  </a:cubicBezTo>
                  <a:cubicBezTo>
                    <a:pt x="412" y="480"/>
                    <a:pt x="412" y="480"/>
                    <a:pt x="412" y="480"/>
                  </a:cubicBezTo>
                  <a:cubicBezTo>
                    <a:pt x="416" y="481"/>
                    <a:pt x="419" y="485"/>
                    <a:pt x="419" y="490"/>
                  </a:cubicBezTo>
                  <a:cubicBezTo>
                    <a:pt x="419" y="511"/>
                    <a:pt x="419" y="511"/>
                    <a:pt x="419" y="511"/>
                  </a:cubicBezTo>
                  <a:cubicBezTo>
                    <a:pt x="436" y="517"/>
                    <a:pt x="436" y="517"/>
                    <a:pt x="436" y="517"/>
                  </a:cubicBezTo>
                  <a:cubicBezTo>
                    <a:pt x="462" y="502"/>
                    <a:pt x="462" y="502"/>
                    <a:pt x="462" y="502"/>
                  </a:cubicBezTo>
                  <a:cubicBezTo>
                    <a:pt x="463" y="501"/>
                    <a:pt x="465" y="500"/>
                    <a:pt x="467" y="500"/>
                  </a:cubicBezTo>
                  <a:cubicBezTo>
                    <a:pt x="553" y="500"/>
                    <a:pt x="553" y="500"/>
                    <a:pt x="553" y="500"/>
                  </a:cubicBezTo>
                  <a:cubicBezTo>
                    <a:pt x="556" y="500"/>
                    <a:pt x="558" y="501"/>
                    <a:pt x="560" y="502"/>
                  </a:cubicBezTo>
                  <a:cubicBezTo>
                    <a:pt x="632" y="561"/>
                    <a:pt x="632" y="561"/>
                    <a:pt x="632" y="561"/>
                  </a:cubicBezTo>
                  <a:cubicBezTo>
                    <a:pt x="634" y="563"/>
                    <a:pt x="636" y="566"/>
                    <a:pt x="636" y="569"/>
                  </a:cubicBezTo>
                  <a:cubicBezTo>
                    <a:pt x="636" y="578"/>
                    <a:pt x="635" y="588"/>
                    <a:pt x="634" y="596"/>
                  </a:cubicBezTo>
                  <a:cubicBezTo>
                    <a:pt x="648" y="602"/>
                    <a:pt x="688" y="612"/>
                    <a:pt x="723" y="619"/>
                  </a:cubicBezTo>
                  <a:cubicBezTo>
                    <a:pt x="726" y="620"/>
                    <a:pt x="729" y="622"/>
                    <a:pt x="730" y="625"/>
                  </a:cubicBezTo>
                  <a:cubicBezTo>
                    <a:pt x="745" y="660"/>
                    <a:pt x="745" y="660"/>
                    <a:pt x="745" y="660"/>
                  </a:cubicBezTo>
                  <a:cubicBezTo>
                    <a:pt x="746" y="663"/>
                    <a:pt x="746" y="666"/>
                    <a:pt x="745" y="668"/>
                  </a:cubicBezTo>
                  <a:cubicBezTo>
                    <a:pt x="708" y="765"/>
                    <a:pt x="708" y="765"/>
                    <a:pt x="708" y="765"/>
                  </a:cubicBezTo>
                  <a:cubicBezTo>
                    <a:pt x="708" y="766"/>
                    <a:pt x="707" y="767"/>
                    <a:pt x="707" y="768"/>
                  </a:cubicBezTo>
                  <a:cubicBezTo>
                    <a:pt x="589" y="916"/>
                    <a:pt x="589" y="916"/>
                    <a:pt x="589" y="916"/>
                  </a:cubicBezTo>
                  <a:cubicBezTo>
                    <a:pt x="589" y="980"/>
                    <a:pt x="589" y="980"/>
                    <a:pt x="589" y="980"/>
                  </a:cubicBezTo>
                  <a:cubicBezTo>
                    <a:pt x="618" y="1009"/>
                    <a:pt x="618" y="1009"/>
                    <a:pt x="618" y="1009"/>
                  </a:cubicBezTo>
                  <a:cubicBezTo>
                    <a:pt x="621" y="1013"/>
                    <a:pt x="622" y="1018"/>
                    <a:pt x="619" y="1022"/>
                  </a:cubicBezTo>
                  <a:cubicBezTo>
                    <a:pt x="617" y="1025"/>
                    <a:pt x="614" y="1027"/>
                    <a:pt x="611" y="1027"/>
                  </a:cubicBezTo>
                  <a:moveTo>
                    <a:pt x="389" y="495"/>
                  </a:moveTo>
                  <a:cubicBezTo>
                    <a:pt x="398" y="514"/>
                    <a:pt x="398" y="514"/>
                    <a:pt x="398" y="514"/>
                  </a:cubicBezTo>
                  <a:cubicBezTo>
                    <a:pt x="398" y="497"/>
                    <a:pt x="398" y="497"/>
                    <a:pt x="398" y="497"/>
                  </a:cubicBezTo>
                  <a:cubicBezTo>
                    <a:pt x="389" y="495"/>
                    <a:pt x="389" y="495"/>
                    <a:pt x="389" y="49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4" name="Freeform 8">
              <a:extLst>
                <a:ext uri="{FF2B5EF4-FFF2-40B4-BE49-F238E27FC236}">
                  <a16:creationId xmlns:a16="http://schemas.microsoft.com/office/drawing/2014/main" id="{29114B45-B6B5-423F-AC02-594DD14DC79C}"/>
                </a:ext>
              </a:extLst>
            </p:cNvPr>
            <p:cNvSpPr>
              <a:spLocks noEditPoints="1"/>
            </p:cNvSpPr>
            <p:nvPr/>
          </p:nvSpPr>
          <p:spPr bwMode="auto">
            <a:xfrm>
              <a:off x="1796859" y="4902379"/>
              <a:ext cx="1566923" cy="1125121"/>
            </a:xfrm>
            <a:custGeom>
              <a:avLst/>
              <a:gdLst>
                <a:gd name="T0" fmla="*/ 235 w 1153"/>
                <a:gd name="T1" fmla="*/ 777 h 829"/>
                <a:gd name="T2" fmla="*/ 208 w 1153"/>
                <a:gd name="T3" fmla="*/ 607 h 829"/>
                <a:gd name="T4" fmla="*/ 184 w 1153"/>
                <a:gd name="T5" fmla="*/ 536 h 829"/>
                <a:gd name="T6" fmla="*/ 111 w 1153"/>
                <a:gd name="T7" fmla="*/ 535 h 829"/>
                <a:gd name="T8" fmla="*/ 3 w 1153"/>
                <a:gd name="T9" fmla="*/ 457 h 829"/>
                <a:gd name="T10" fmla="*/ 3 w 1153"/>
                <a:gd name="T11" fmla="*/ 389 h 829"/>
                <a:gd name="T12" fmla="*/ 146 w 1153"/>
                <a:gd name="T13" fmla="*/ 282 h 829"/>
                <a:gd name="T14" fmla="*/ 212 w 1153"/>
                <a:gd name="T15" fmla="*/ 307 h 829"/>
                <a:gd name="T16" fmla="*/ 302 w 1153"/>
                <a:gd name="T17" fmla="*/ 311 h 829"/>
                <a:gd name="T18" fmla="*/ 340 w 1153"/>
                <a:gd name="T19" fmla="*/ 299 h 829"/>
                <a:gd name="T20" fmla="*/ 297 w 1153"/>
                <a:gd name="T21" fmla="*/ 284 h 829"/>
                <a:gd name="T22" fmla="*/ 263 w 1153"/>
                <a:gd name="T23" fmla="*/ 281 h 829"/>
                <a:gd name="T24" fmla="*/ 218 w 1153"/>
                <a:gd name="T25" fmla="*/ 227 h 829"/>
                <a:gd name="T26" fmla="*/ 228 w 1153"/>
                <a:gd name="T27" fmla="*/ 291 h 829"/>
                <a:gd name="T28" fmla="*/ 150 w 1153"/>
                <a:gd name="T29" fmla="*/ 248 h 829"/>
                <a:gd name="T30" fmla="*/ 78 w 1153"/>
                <a:gd name="T31" fmla="*/ 290 h 829"/>
                <a:gd name="T32" fmla="*/ 83 w 1153"/>
                <a:gd name="T33" fmla="*/ 225 h 829"/>
                <a:gd name="T34" fmla="*/ 103 w 1153"/>
                <a:gd name="T35" fmla="*/ 203 h 829"/>
                <a:gd name="T36" fmla="*/ 110 w 1153"/>
                <a:gd name="T37" fmla="*/ 162 h 829"/>
                <a:gd name="T38" fmla="*/ 114 w 1153"/>
                <a:gd name="T39" fmla="*/ 122 h 829"/>
                <a:gd name="T40" fmla="*/ 169 w 1153"/>
                <a:gd name="T41" fmla="*/ 150 h 829"/>
                <a:gd name="T42" fmla="*/ 280 w 1153"/>
                <a:gd name="T43" fmla="*/ 120 h 829"/>
                <a:gd name="T44" fmla="*/ 233 w 1153"/>
                <a:gd name="T45" fmla="*/ 132 h 829"/>
                <a:gd name="T46" fmla="*/ 202 w 1153"/>
                <a:gd name="T47" fmla="*/ 134 h 829"/>
                <a:gd name="T48" fmla="*/ 169 w 1153"/>
                <a:gd name="T49" fmla="*/ 99 h 829"/>
                <a:gd name="T50" fmla="*/ 279 w 1153"/>
                <a:gd name="T51" fmla="*/ 30 h 829"/>
                <a:gd name="T52" fmla="*/ 355 w 1153"/>
                <a:gd name="T53" fmla="*/ 54 h 829"/>
                <a:gd name="T54" fmla="*/ 359 w 1153"/>
                <a:gd name="T55" fmla="*/ 60 h 829"/>
                <a:gd name="T56" fmla="*/ 448 w 1153"/>
                <a:gd name="T57" fmla="*/ 43 h 829"/>
                <a:gd name="T58" fmla="*/ 508 w 1153"/>
                <a:gd name="T59" fmla="*/ 13 h 829"/>
                <a:gd name="T60" fmla="*/ 681 w 1153"/>
                <a:gd name="T61" fmla="*/ 0 h 829"/>
                <a:gd name="T62" fmla="*/ 854 w 1153"/>
                <a:gd name="T63" fmla="*/ 24 h 829"/>
                <a:gd name="T64" fmla="*/ 1152 w 1153"/>
                <a:gd name="T65" fmla="*/ 75 h 829"/>
                <a:gd name="T66" fmla="*/ 1115 w 1153"/>
                <a:gd name="T67" fmla="*/ 102 h 829"/>
                <a:gd name="T68" fmla="*/ 1091 w 1153"/>
                <a:gd name="T69" fmla="*/ 161 h 829"/>
                <a:gd name="T70" fmla="*/ 1033 w 1153"/>
                <a:gd name="T71" fmla="*/ 139 h 829"/>
                <a:gd name="T72" fmla="*/ 1001 w 1153"/>
                <a:gd name="T73" fmla="*/ 128 h 829"/>
                <a:gd name="T74" fmla="*/ 978 w 1153"/>
                <a:gd name="T75" fmla="*/ 156 h 829"/>
                <a:gd name="T76" fmla="*/ 995 w 1153"/>
                <a:gd name="T77" fmla="*/ 214 h 829"/>
                <a:gd name="T78" fmla="*/ 996 w 1153"/>
                <a:gd name="T79" fmla="*/ 274 h 829"/>
                <a:gd name="T80" fmla="*/ 969 w 1153"/>
                <a:gd name="T81" fmla="*/ 307 h 829"/>
                <a:gd name="T82" fmla="*/ 913 w 1153"/>
                <a:gd name="T83" fmla="*/ 269 h 829"/>
                <a:gd name="T84" fmla="*/ 936 w 1153"/>
                <a:gd name="T85" fmla="*/ 288 h 829"/>
                <a:gd name="T86" fmla="*/ 951 w 1153"/>
                <a:gd name="T87" fmla="*/ 378 h 829"/>
                <a:gd name="T88" fmla="*/ 865 w 1153"/>
                <a:gd name="T89" fmla="*/ 416 h 829"/>
                <a:gd name="T90" fmla="*/ 891 w 1153"/>
                <a:gd name="T91" fmla="*/ 468 h 829"/>
                <a:gd name="T92" fmla="*/ 848 w 1153"/>
                <a:gd name="T93" fmla="*/ 507 h 829"/>
                <a:gd name="T94" fmla="*/ 849 w 1153"/>
                <a:gd name="T95" fmla="*/ 552 h 829"/>
                <a:gd name="T96" fmla="*/ 805 w 1153"/>
                <a:gd name="T97" fmla="*/ 486 h 829"/>
                <a:gd name="T98" fmla="*/ 768 w 1153"/>
                <a:gd name="T99" fmla="*/ 424 h 829"/>
                <a:gd name="T100" fmla="*/ 708 w 1153"/>
                <a:gd name="T101" fmla="*/ 441 h 829"/>
                <a:gd name="T102" fmla="*/ 700 w 1153"/>
                <a:gd name="T103" fmla="*/ 462 h 829"/>
                <a:gd name="T104" fmla="*/ 652 w 1153"/>
                <a:gd name="T105" fmla="*/ 499 h 829"/>
                <a:gd name="T106" fmla="*/ 602 w 1153"/>
                <a:gd name="T107" fmla="*/ 408 h 829"/>
                <a:gd name="T108" fmla="*/ 469 w 1153"/>
                <a:gd name="T109" fmla="*/ 346 h 829"/>
                <a:gd name="T110" fmla="*/ 512 w 1153"/>
                <a:gd name="T111" fmla="*/ 373 h 829"/>
                <a:gd name="T112" fmla="*/ 510 w 1153"/>
                <a:gd name="T113" fmla="*/ 442 h 829"/>
                <a:gd name="T114" fmla="*/ 379 w 1153"/>
                <a:gd name="T115" fmla="*/ 362 h 829"/>
                <a:gd name="T116" fmla="*/ 496 w 1153"/>
                <a:gd name="T117" fmla="*/ 460 h 829"/>
                <a:gd name="T118" fmla="*/ 480 w 1153"/>
                <a:gd name="T119" fmla="*/ 539 h 829"/>
                <a:gd name="T120" fmla="*/ 420 w 1153"/>
                <a:gd name="T121" fmla="*/ 631 h 829"/>
                <a:gd name="T122" fmla="*/ 394 w 1153"/>
                <a:gd name="T123" fmla="*/ 729 h 829"/>
                <a:gd name="T124" fmla="*/ 1054 w 1153"/>
                <a:gd name="T125" fmla="*/ 135 h 8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1153" h="829">
                  <a:moveTo>
                    <a:pt x="306" y="829"/>
                  </a:moveTo>
                  <a:cubicBezTo>
                    <a:pt x="266" y="829"/>
                    <a:pt x="266" y="829"/>
                    <a:pt x="266" y="829"/>
                  </a:cubicBezTo>
                  <a:cubicBezTo>
                    <a:pt x="262" y="829"/>
                    <a:pt x="258" y="827"/>
                    <a:pt x="257" y="823"/>
                  </a:cubicBezTo>
                  <a:cubicBezTo>
                    <a:pt x="235" y="777"/>
                    <a:pt x="235" y="777"/>
                    <a:pt x="235" y="777"/>
                  </a:cubicBezTo>
                  <a:cubicBezTo>
                    <a:pt x="234" y="776"/>
                    <a:pt x="234" y="776"/>
                    <a:pt x="234" y="776"/>
                  </a:cubicBezTo>
                  <a:cubicBezTo>
                    <a:pt x="204" y="699"/>
                    <a:pt x="205" y="695"/>
                    <a:pt x="206" y="691"/>
                  </a:cubicBezTo>
                  <a:cubicBezTo>
                    <a:pt x="208" y="687"/>
                    <a:pt x="217" y="661"/>
                    <a:pt x="220" y="651"/>
                  </a:cubicBezTo>
                  <a:cubicBezTo>
                    <a:pt x="208" y="607"/>
                    <a:pt x="208" y="607"/>
                    <a:pt x="208" y="607"/>
                  </a:cubicBezTo>
                  <a:cubicBezTo>
                    <a:pt x="191" y="578"/>
                    <a:pt x="191" y="578"/>
                    <a:pt x="191" y="578"/>
                  </a:cubicBezTo>
                  <a:cubicBezTo>
                    <a:pt x="190" y="576"/>
                    <a:pt x="190" y="574"/>
                    <a:pt x="190" y="573"/>
                  </a:cubicBezTo>
                  <a:cubicBezTo>
                    <a:pt x="190" y="544"/>
                    <a:pt x="190" y="544"/>
                    <a:pt x="190" y="544"/>
                  </a:cubicBezTo>
                  <a:cubicBezTo>
                    <a:pt x="184" y="536"/>
                    <a:pt x="184" y="536"/>
                    <a:pt x="184" y="536"/>
                  </a:cubicBezTo>
                  <a:cubicBezTo>
                    <a:pt x="171" y="536"/>
                    <a:pt x="171" y="536"/>
                    <a:pt x="171" y="536"/>
                  </a:cubicBezTo>
                  <a:cubicBezTo>
                    <a:pt x="168" y="536"/>
                    <a:pt x="165" y="535"/>
                    <a:pt x="163" y="533"/>
                  </a:cubicBezTo>
                  <a:cubicBezTo>
                    <a:pt x="152" y="521"/>
                    <a:pt x="152" y="521"/>
                    <a:pt x="152" y="521"/>
                  </a:cubicBezTo>
                  <a:cubicBezTo>
                    <a:pt x="111" y="535"/>
                    <a:pt x="111" y="535"/>
                    <a:pt x="111" y="535"/>
                  </a:cubicBezTo>
                  <a:cubicBezTo>
                    <a:pt x="110" y="536"/>
                    <a:pt x="109" y="536"/>
                    <a:pt x="107" y="536"/>
                  </a:cubicBezTo>
                  <a:cubicBezTo>
                    <a:pt x="71" y="536"/>
                    <a:pt x="71" y="536"/>
                    <a:pt x="71" y="536"/>
                  </a:cubicBezTo>
                  <a:cubicBezTo>
                    <a:pt x="68" y="536"/>
                    <a:pt x="65" y="535"/>
                    <a:pt x="63" y="532"/>
                  </a:cubicBezTo>
                  <a:cubicBezTo>
                    <a:pt x="3" y="457"/>
                    <a:pt x="3" y="457"/>
                    <a:pt x="3" y="457"/>
                  </a:cubicBezTo>
                  <a:cubicBezTo>
                    <a:pt x="0" y="454"/>
                    <a:pt x="0" y="450"/>
                    <a:pt x="1" y="447"/>
                  </a:cubicBezTo>
                  <a:cubicBezTo>
                    <a:pt x="11" y="424"/>
                    <a:pt x="11" y="424"/>
                    <a:pt x="11" y="424"/>
                  </a:cubicBezTo>
                  <a:cubicBezTo>
                    <a:pt x="1" y="401"/>
                    <a:pt x="1" y="401"/>
                    <a:pt x="1" y="401"/>
                  </a:cubicBezTo>
                  <a:cubicBezTo>
                    <a:pt x="0" y="397"/>
                    <a:pt x="0" y="392"/>
                    <a:pt x="3" y="389"/>
                  </a:cubicBezTo>
                  <a:cubicBezTo>
                    <a:pt x="91" y="297"/>
                    <a:pt x="91" y="297"/>
                    <a:pt x="91" y="297"/>
                  </a:cubicBezTo>
                  <a:cubicBezTo>
                    <a:pt x="93" y="295"/>
                    <a:pt x="96" y="294"/>
                    <a:pt x="99" y="294"/>
                  </a:cubicBezTo>
                  <a:cubicBezTo>
                    <a:pt x="120" y="294"/>
                    <a:pt x="120" y="294"/>
                    <a:pt x="120" y="294"/>
                  </a:cubicBezTo>
                  <a:cubicBezTo>
                    <a:pt x="146" y="282"/>
                    <a:pt x="146" y="282"/>
                    <a:pt x="146" y="282"/>
                  </a:cubicBezTo>
                  <a:cubicBezTo>
                    <a:pt x="147" y="281"/>
                    <a:pt x="149" y="281"/>
                    <a:pt x="150" y="281"/>
                  </a:cubicBezTo>
                  <a:cubicBezTo>
                    <a:pt x="194" y="282"/>
                    <a:pt x="194" y="282"/>
                    <a:pt x="194" y="282"/>
                  </a:cubicBezTo>
                  <a:cubicBezTo>
                    <a:pt x="198" y="282"/>
                    <a:pt x="202" y="285"/>
                    <a:pt x="203" y="288"/>
                  </a:cubicBezTo>
                  <a:cubicBezTo>
                    <a:pt x="212" y="307"/>
                    <a:pt x="212" y="307"/>
                    <a:pt x="212" y="307"/>
                  </a:cubicBezTo>
                  <a:cubicBezTo>
                    <a:pt x="251" y="314"/>
                    <a:pt x="251" y="314"/>
                    <a:pt x="251" y="314"/>
                  </a:cubicBezTo>
                  <a:cubicBezTo>
                    <a:pt x="256" y="315"/>
                    <a:pt x="256" y="315"/>
                    <a:pt x="256" y="315"/>
                  </a:cubicBezTo>
                  <a:cubicBezTo>
                    <a:pt x="258" y="311"/>
                    <a:pt x="262" y="308"/>
                    <a:pt x="267" y="309"/>
                  </a:cubicBezTo>
                  <a:cubicBezTo>
                    <a:pt x="302" y="311"/>
                    <a:pt x="302" y="311"/>
                    <a:pt x="302" y="311"/>
                  </a:cubicBezTo>
                  <a:cubicBezTo>
                    <a:pt x="355" y="317"/>
                    <a:pt x="355" y="317"/>
                    <a:pt x="355" y="317"/>
                  </a:cubicBezTo>
                  <a:cubicBezTo>
                    <a:pt x="359" y="316"/>
                    <a:pt x="359" y="316"/>
                    <a:pt x="359" y="316"/>
                  </a:cubicBezTo>
                  <a:cubicBezTo>
                    <a:pt x="360" y="295"/>
                    <a:pt x="360" y="295"/>
                    <a:pt x="360" y="295"/>
                  </a:cubicBezTo>
                  <a:cubicBezTo>
                    <a:pt x="340" y="299"/>
                    <a:pt x="340" y="299"/>
                    <a:pt x="340" y="299"/>
                  </a:cubicBezTo>
                  <a:cubicBezTo>
                    <a:pt x="336" y="300"/>
                    <a:pt x="333" y="299"/>
                    <a:pt x="330" y="297"/>
                  </a:cubicBezTo>
                  <a:cubicBezTo>
                    <a:pt x="298" y="266"/>
                    <a:pt x="298" y="266"/>
                    <a:pt x="298" y="266"/>
                  </a:cubicBezTo>
                  <a:cubicBezTo>
                    <a:pt x="297" y="266"/>
                    <a:pt x="297" y="266"/>
                    <a:pt x="297" y="266"/>
                  </a:cubicBezTo>
                  <a:cubicBezTo>
                    <a:pt x="297" y="284"/>
                    <a:pt x="297" y="284"/>
                    <a:pt x="297" y="284"/>
                  </a:cubicBezTo>
                  <a:cubicBezTo>
                    <a:pt x="297" y="287"/>
                    <a:pt x="295" y="291"/>
                    <a:pt x="292" y="293"/>
                  </a:cubicBezTo>
                  <a:cubicBezTo>
                    <a:pt x="288" y="294"/>
                    <a:pt x="284" y="294"/>
                    <a:pt x="281" y="292"/>
                  </a:cubicBezTo>
                  <a:cubicBezTo>
                    <a:pt x="267" y="284"/>
                    <a:pt x="267" y="284"/>
                    <a:pt x="267" y="284"/>
                  </a:cubicBezTo>
                  <a:cubicBezTo>
                    <a:pt x="265" y="283"/>
                    <a:pt x="264" y="282"/>
                    <a:pt x="263" y="281"/>
                  </a:cubicBezTo>
                  <a:cubicBezTo>
                    <a:pt x="250" y="262"/>
                    <a:pt x="250" y="262"/>
                    <a:pt x="250" y="262"/>
                  </a:cubicBezTo>
                  <a:cubicBezTo>
                    <a:pt x="250" y="261"/>
                    <a:pt x="250" y="261"/>
                    <a:pt x="250" y="261"/>
                  </a:cubicBezTo>
                  <a:cubicBezTo>
                    <a:pt x="228" y="223"/>
                    <a:pt x="228" y="223"/>
                    <a:pt x="228" y="223"/>
                  </a:cubicBezTo>
                  <a:cubicBezTo>
                    <a:pt x="218" y="227"/>
                    <a:pt x="218" y="227"/>
                    <a:pt x="218" y="227"/>
                  </a:cubicBezTo>
                  <a:cubicBezTo>
                    <a:pt x="247" y="262"/>
                    <a:pt x="247" y="262"/>
                    <a:pt x="247" y="262"/>
                  </a:cubicBezTo>
                  <a:cubicBezTo>
                    <a:pt x="250" y="266"/>
                    <a:pt x="251" y="271"/>
                    <a:pt x="248" y="275"/>
                  </a:cubicBezTo>
                  <a:cubicBezTo>
                    <a:pt x="239" y="287"/>
                    <a:pt x="239" y="287"/>
                    <a:pt x="239" y="287"/>
                  </a:cubicBezTo>
                  <a:cubicBezTo>
                    <a:pt x="236" y="290"/>
                    <a:pt x="232" y="292"/>
                    <a:pt x="228" y="291"/>
                  </a:cubicBezTo>
                  <a:cubicBezTo>
                    <a:pt x="224" y="290"/>
                    <a:pt x="221" y="286"/>
                    <a:pt x="221" y="282"/>
                  </a:cubicBezTo>
                  <a:cubicBezTo>
                    <a:pt x="218" y="267"/>
                    <a:pt x="218" y="267"/>
                    <a:pt x="218" y="267"/>
                  </a:cubicBezTo>
                  <a:cubicBezTo>
                    <a:pt x="193" y="244"/>
                    <a:pt x="193" y="244"/>
                    <a:pt x="193" y="244"/>
                  </a:cubicBezTo>
                  <a:cubicBezTo>
                    <a:pt x="150" y="248"/>
                    <a:pt x="150" y="248"/>
                    <a:pt x="150" y="248"/>
                  </a:cubicBezTo>
                  <a:cubicBezTo>
                    <a:pt x="129" y="279"/>
                    <a:pt x="129" y="279"/>
                    <a:pt x="129" y="279"/>
                  </a:cubicBezTo>
                  <a:cubicBezTo>
                    <a:pt x="128" y="282"/>
                    <a:pt x="125" y="283"/>
                    <a:pt x="123" y="284"/>
                  </a:cubicBezTo>
                  <a:cubicBezTo>
                    <a:pt x="86" y="292"/>
                    <a:pt x="86" y="292"/>
                    <a:pt x="86" y="292"/>
                  </a:cubicBezTo>
                  <a:cubicBezTo>
                    <a:pt x="83" y="293"/>
                    <a:pt x="80" y="292"/>
                    <a:pt x="78" y="290"/>
                  </a:cubicBezTo>
                  <a:cubicBezTo>
                    <a:pt x="75" y="288"/>
                    <a:pt x="74" y="286"/>
                    <a:pt x="74" y="282"/>
                  </a:cubicBezTo>
                  <a:cubicBezTo>
                    <a:pt x="72" y="235"/>
                    <a:pt x="72" y="235"/>
                    <a:pt x="72" y="235"/>
                  </a:cubicBezTo>
                  <a:cubicBezTo>
                    <a:pt x="72" y="233"/>
                    <a:pt x="73" y="230"/>
                    <a:pt x="75" y="228"/>
                  </a:cubicBezTo>
                  <a:cubicBezTo>
                    <a:pt x="77" y="226"/>
                    <a:pt x="80" y="225"/>
                    <a:pt x="83" y="225"/>
                  </a:cubicBezTo>
                  <a:cubicBezTo>
                    <a:pt x="117" y="225"/>
                    <a:pt x="117" y="225"/>
                    <a:pt x="117" y="225"/>
                  </a:cubicBezTo>
                  <a:cubicBezTo>
                    <a:pt x="118" y="217"/>
                    <a:pt x="118" y="217"/>
                    <a:pt x="118" y="217"/>
                  </a:cubicBezTo>
                  <a:cubicBezTo>
                    <a:pt x="108" y="212"/>
                    <a:pt x="108" y="212"/>
                    <a:pt x="108" y="212"/>
                  </a:cubicBezTo>
                  <a:cubicBezTo>
                    <a:pt x="105" y="210"/>
                    <a:pt x="103" y="207"/>
                    <a:pt x="103" y="203"/>
                  </a:cubicBezTo>
                  <a:cubicBezTo>
                    <a:pt x="103" y="200"/>
                    <a:pt x="105" y="196"/>
                    <a:pt x="108" y="194"/>
                  </a:cubicBezTo>
                  <a:cubicBezTo>
                    <a:pt x="128" y="181"/>
                    <a:pt x="128" y="181"/>
                    <a:pt x="128" y="181"/>
                  </a:cubicBezTo>
                  <a:cubicBezTo>
                    <a:pt x="115" y="172"/>
                    <a:pt x="115" y="172"/>
                    <a:pt x="115" y="172"/>
                  </a:cubicBezTo>
                  <a:cubicBezTo>
                    <a:pt x="112" y="170"/>
                    <a:pt x="110" y="166"/>
                    <a:pt x="110" y="162"/>
                  </a:cubicBezTo>
                  <a:cubicBezTo>
                    <a:pt x="111" y="154"/>
                    <a:pt x="111" y="154"/>
                    <a:pt x="111" y="154"/>
                  </a:cubicBezTo>
                  <a:cubicBezTo>
                    <a:pt x="106" y="149"/>
                    <a:pt x="106" y="149"/>
                    <a:pt x="106" y="149"/>
                  </a:cubicBezTo>
                  <a:cubicBezTo>
                    <a:pt x="103" y="145"/>
                    <a:pt x="102" y="140"/>
                    <a:pt x="105" y="136"/>
                  </a:cubicBezTo>
                  <a:cubicBezTo>
                    <a:pt x="114" y="122"/>
                    <a:pt x="114" y="122"/>
                    <a:pt x="114" y="122"/>
                  </a:cubicBezTo>
                  <a:cubicBezTo>
                    <a:pt x="115" y="120"/>
                    <a:pt x="118" y="118"/>
                    <a:pt x="122" y="118"/>
                  </a:cubicBezTo>
                  <a:cubicBezTo>
                    <a:pt x="125" y="118"/>
                    <a:pt x="128" y="119"/>
                    <a:pt x="130" y="122"/>
                  </a:cubicBezTo>
                  <a:cubicBezTo>
                    <a:pt x="160" y="160"/>
                    <a:pt x="160" y="160"/>
                    <a:pt x="160" y="160"/>
                  </a:cubicBezTo>
                  <a:cubicBezTo>
                    <a:pt x="169" y="150"/>
                    <a:pt x="169" y="150"/>
                    <a:pt x="169" y="150"/>
                  </a:cubicBezTo>
                  <a:cubicBezTo>
                    <a:pt x="171" y="148"/>
                    <a:pt x="174" y="147"/>
                    <a:pt x="176" y="147"/>
                  </a:cubicBezTo>
                  <a:cubicBezTo>
                    <a:pt x="199" y="147"/>
                    <a:pt x="199" y="147"/>
                    <a:pt x="199" y="147"/>
                  </a:cubicBezTo>
                  <a:cubicBezTo>
                    <a:pt x="250" y="139"/>
                    <a:pt x="250" y="139"/>
                    <a:pt x="250" y="139"/>
                  </a:cubicBezTo>
                  <a:cubicBezTo>
                    <a:pt x="280" y="120"/>
                    <a:pt x="280" y="120"/>
                    <a:pt x="280" y="120"/>
                  </a:cubicBezTo>
                  <a:cubicBezTo>
                    <a:pt x="261" y="91"/>
                    <a:pt x="261" y="91"/>
                    <a:pt x="261" y="91"/>
                  </a:cubicBezTo>
                  <a:cubicBezTo>
                    <a:pt x="252" y="112"/>
                    <a:pt x="252" y="112"/>
                    <a:pt x="252" y="112"/>
                  </a:cubicBezTo>
                  <a:cubicBezTo>
                    <a:pt x="251" y="113"/>
                    <a:pt x="251" y="114"/>
                    <a:pt x="250" y="115"/>
                  </a:cubicBezTo>
                  <a:cubicBezTo>
                    <a:pt x="233" y="132"/>
                    <a:pt x="233" y="132"/>
                    <a:pt x="233" y="132"/>
                  </a:cubicBezTo>
                  <a:cubicBezTo>
                    <a:pt x="232" y="133"/>
                    <a:pt x="232" y="133"/>
                    <a:pt x="232" y="133"/>
                  </a:cubicBezTo>
                  <a:cubicBezTo>
                    <a:pt x="223" y="140"/>
                    <a:pt x="223" y="140"/>
                    <a:pt x="223" y="140"/>
                  </a:cubicBezTo>
                  <a:cubicBezTo>
                    <a:pt x="220" y="142"/>
                    <a:pt x="215" y="143"/>
                    <a:pt x="212" y="140"/>
                  </a:cubicBezTo>
                  <a:cubicBezTo>
                    <a:pt x="202" y="134"/>
                    <a:pt x="202" y="134"/>
                    <a:pt x="202" y="134"/>
                  </a:cubicBezTo>
                  <a:cubicBezTo>
                    <a:pt x="182" y="137"/>
                    <a:pt x="182" y="137"/>
                    <a:pt x="182" y="137"/>
                  </a:cubicBezTo>
                  <a:cubicBezTo>
                    <a:pt x="177" y="137"/>
                    <a:pt x="172" y="134"/>
                    <a:pt x="171" y="129"/>
                  </a:cubicBezTo>
                  <a:cubicBezTo>
                    <a:pt x="166" y="108"/>
                    <a:pt x="166" y="108"/>
                    <a:pt x="166" y="108"/>
                  </a:cubicBezTo>
                  <a:cubicBezTo>
                    <a:pt x="166" y="105"/>
                    <a:pt x="167" y="101"/>
                    <a:pt x="169" y="99"/>
                  </a:cubicBezTo>
                  <a:cubicBezTo>
                    <a:pt x="221" y="47"/>
                    <a:pt x="221" y="47"/>
                    <a:pt x="221" y="47"/>
                  </a:cubicBezTo>
                  <a:cubicBezTo>
                    <a:pt x="222" y="46"/>
                    <a:pt x="223" y="45"/>
                    <a:pt x="225" y="45"/>
                  </a:cubicBezTo>
                  <a:cubicBezTo>
                    <a:pt x="278" y="30"/>
                    <a:pt x="278" y="30"/>
                    <a:pt x="278" y="30"/>
                  </a:cubicBezTo>
                  <a:cubicBezTo>
                    <a:pt x="278" y="30"/>
                    <a:pt x="279" y="30"/>
                    <a:pt x="279" y="30"/>
                  </a:cubicBezTo>
                  <a:cubicBezTo>
                    <a:pt x="344" y="20"/>
                    <a:pt x="344" y="20"/>
                    <a:pt x="344" y="20"/>
                  </a:cubicBezTo>
                  <a:cubicBezTo>
                    <a:pt x="349" y="19"/>
                    <a:pt x="354" y="22"/>
                    <a:pt x="355" y="27"/>
                  </a:cubicBezTo>
                  <a:cubicBezTo>
                    <a:pt x="359" y="43"/>
                    <a:pt x="359" y="43"/>
                    <a:pt x="359" y="43"/>
                  </a:cubicBezTo>
                  <a:cubicBezTo>
                    <a:pt x="361" y="47"/>
                    <a:pt x="359" y="52"/>
                    <a:pt x="355" y="54"/>
                  </a:cubicBezTo>
                  <a:cubicBezTo>
                    <a:pt x="329" y="72"/>
                    <a:pt x="329" y="72"/>
                    <a:pt x="329" y="72"/>
                  </a:cubicBezTo>
                  <a:cubicBezTo>
                    <a:pt x="331" y="81"/>
                    <a:pt x="331" y="81"/>
                    <a:pt x="331" y="81"/>
                  </a:cubicBezTo>
                  <a:cubicBezTo>
                    <a:pt x="356" y="62"/>
                    <a:pt x="356" y="62"/>
                    <a:pt x="356" y="62"/>
                  </a:cubicBezTo>
                  <a:cubicBezTo>
                    <a:pt x="357" y="61"/>
                    <a:pt x="358" y="61"/>
                    <a:pt x="359" y="60"/>
                  </a:cubicBezTo>
                  <a:cubicBezTo>
                    <a:pt x="389" y="52"/>
                    <a:pt x="389" y="52"/>
                    <a:pt x="389" y="52"/>
                  </a:cubicBezTo>
                  <a:cubicBezTo>
                    <a:pt x="390" y="52"/>
                    <a:pt x="390" y="52"/>
                    <a:pt x="390" y="52"/>
                  </a:cubicBezTo>
                  <a:cubicBezTo>
                    <a:pt x="446" y="43"/>
                    <a:pt x="446" y="43"/>
                    <a:pt x="446" y="43"/>
                  </a:cubicBezTo>
                  <a:cubicBezTo>
                    <a:pt x="447" y="43"/>
                    <a:pt x="448" y="43"/>
                    <a:pt x="448" y="43"/>
                  </a:cubicBezTo>
                  <a:cubicBezTo>
                    <a:pt x="472" y="44"/>
                    <a:pt x="472" y="44"/>
                    <a:pt x="472" y="44"/>
                  </a:cubicBezTo>
                  <a:cubicBezTo>
                    <a:pt x="471" y="41"/>
                    <a:pt x="471" y="36"/>
                    <a:pt x="474" y="33"/>
                  </a:cubicBezTo>
                  <a:cubicBezTo>
                    <a:pt x="493" y="14"/>
                    <a:pt x="493" y="14"/>
                    <a:pt x="493" y="14"/>
                  </a:cubicBezTo>
                  <a:cubicBezTo>
                    <a:pt x="497" y="10"/>
                    <a:pt x="504" y="10"/>
                    <a:pt x="508" y="13"/>
                  </a:cubicBezTo>
                  <a:cubicBezTo>
                    <a:pt x="523" y="28"/>
                    <a:pt x="523" y="28"/>
                    <a:pt x="523" y="28"/>
                  </a:cubicBezTo>
                  <a:cubicBezTo>
                    <a:pt x="580" y="1"/>
                    <a:pt x="580" y="1"/>
                    <a:pt x="580" y="1"/>
                  </a:cubicBezTo>
                  <a:cubicBezTo>
                    <a:pt x="581" y="1"/>
                    <a:pt x="583" y="0"/>
                    <a:pt x="584" y="0"/>
                  </a:cubicBezTo>
                  <a:cubicBezTo>
                    <a:pt x="681" y="0"/>
                    <a:pt x="681" y="0"/>
                    <a:pt x="681" y="0"/>
                  </a:cubicBezTo>
                  <a:cubicBezTo>
                    <a:pt x="687" y="0"/>
                    <a:pt x="691" y="5"/>
                    <a:pt x="691" y="11"/>
                  </a:cubicBezTo>
                  <a:cubicBezTo>
                    <a:pt x="691" y="20"/>
                    <a:pt x="691" y="20"/>
                    <a:pt x="691" y="20"/>
                  </a:cubicBezTo>
                  <a:cubicBezTo>
                    <a:pt x="814" y="33"/>
                    <a:pt x="814" y="33"/>
                    <a:pt x="814" y="33"/>
                  </a:cubicBezTo>
                  <a:cubicBezTo>
                    <a:pt x="854" y="24"/>
                    <a:pt x="854" y="24"/>
                    <a:pt x="854" y="24"/>
                  </a:cubicBezTo>
                  <a:cubicBezTo>
                    <a:pt x="855" y="24"/>
                    <a:pt x="856" y="24"/>
                    <a:pt x="857" y="24"/>
                  </a:cubicBezTo>
                  <a:cubicBezTo>
                    <a:pt x="954" y="35"/>
                    <a:pt x="1100" y="51"/>
                    <a:pt x="1108" y="52"/>
                  </a:cubicBezTo>
                  <a:cubicBezTo>
                    <a:pt x="1110" y="52"/>
                    <a:pt x="1116" y="52"/>
                    <a:pt x="1146" y="64"/>
                  </a:cubicBezTo>
                  <a:cubicBezTo>
                    <a:pt x="1150" y="66"/>
                    <a:pt x="1153" y="71"/>
                    <a:pt x="1152" y="75"/>
                  </a:cubicBezTo>
                  <a:cubicBezTo>
                    <a:pt x="1151" y="80"/>
                    <a:pt x="1147" y="84"/>
                    <a:pt x="1142" y="84"/>
                  </a:cubicBezTo>
                  <a:cubicBezTo>
                    <a:pt x="1109" y="86"/>
                    <a:pt x="1109" y="86"/>
                    <a:pt x="1109" y="86"/>
                  </a:cubicBezTo>
                  <a:cubicBezTo>
                    <a:pt x="1114" y="93"/>
                    <a:pt x="1114" y="93"/>
                    <a:pt x="1114" y="93"/>
                  </a:cubicBezTo>
                  <a:cubicBezTo>
                    <a:pt x="1115" y="96"/>
                    <a:pt x="1116" y="99"/>
                    <a:pt x="1115" y="102"/>
                  </a:cubicBezTo>
                  <a:cubicBezTo>
                    <a:pt x="1114" y="105"/>
                    <a:pt x="1112" y="107"/>
                    <a:pt x="1109" y="108"/>
                  </a:cubicBezTo>
                  <a:cubicBezTo>
                    <a:pt x="1076" y="124"/>
                    <a:pt x="1076" y="124"/>
                    <a:pt x="1076" y="124"/>
                  </a:cubicBezTo>
                  <a:cubicBezTo>
                    <a:pt x="1092" y="149"/>
                    <a:pt x="1092" y="149"/>
                    <a:pt x="1092" y="149"/>
                  </a:cubicBezTo>
                  <a:cubicBezTo>
                    <a:pt x="1094" y="153"/>
                    <a:pt x="1094" y="157"/>
                    <a:pt x="1091" y="161"/>
                  </a:cubicBezTo>
                  <a:cubicBezTo>
                    <a:pt x="1085" y="168"/>
                    <a:pt x="1085" y="168"/>
                    <a:pt x="1085" y="168"/>
                  </a:cubicBezTo>
                  <a:cubicBezTo>
                    <a:pt x="1082" y="172"/>
                    <a:pt x="1076" y="173"/>
                    <a:pt x="1072" y="170"/>
                  </a:cubicBezTo>
                  <a:cubicBezTo>
                    <a:pt x="1038" y="148"/>
                    <a:pt x="1038" y="148"/>
                    <a:pt x="1038" y="148"/>
                  </a:cubicBezTo>
                  <a:cubicBezTo>
                    <a:pt x="1035" y="146"/>
                    <a:pt x="1033" y="143"/>
                    <a:pt x="1033" y="139"/>
                  </a:cubicBezTo>
                  <a:cubicBezTo>
                    <a:pt x="1035" y="113"/>
                    <a:pt x="1035" y="113"/>
                    <a:pt x="1035" y="113"/>
                  </a:cubicBezTo>
                  <a:cubicBezTo>
                    <a:pt x="1010" y="113"/>
                    <a:pt x="1010" y="113"/>
                    <a:pt x="1010" y="113"/>
                  </a:cubicBezTo>
                  <a:cubicBezTo>
                    <a:pt x="1012" y="116"/>
                    <a:pt x="1012" y="120"/>
                    <a:pt x="1010" y="123"/>
                  </a:cubicBezTo>
                  <a:cubicBezTo>
                    <a:pt x="1008" y="126"/>
                    <a:pt x="1005" y="128"/>
                    <a:pt x="1001" y="128"/>
                  </a:cubicBezTo>
                  <a:cubicBezTo>
                    <a:pt x="951" y="128"/>
                    <a:pt x="951" y="128"/>
                    <a:pt x="951" y="128"/>
                  </a:cubicBezTo>
                  <a:cubicBezTo>
                    <a:pt x="940" y="145"/>
                    <a:pt x="940" y="145"/>
                    <a:pt x="940" y="145"/>
                  </a:cubicBezTo>
                  <a:cubicBezTo>
                    <a:pt x="974" y="153"/>
                    <a:pt x="974" y="153"/>
                    <a:pt x="974" y="153"/>
                  </a:cubicBezTo>
                  <a:cubicBezTo>
                    <a:pt x="976" y="154"/>
                    <a:pt x="977" y="154"/>
                    <a:pt x="978" y="156"/>
                  </a:cubicBezTo>
                  <a:cubicBezTo>
                    <a:pt x="1026" y="198"/>
                    <a:pt x="1026" y="198"/>
                    <a:pt x="1026" y="198"/>
                  </a:cubicBezTo>
                  <a:cubicBezTo>
                    <a:pt x="1029" y="201"/>
                    <a:pt x="1030" y="206"/>
                    <a:pt x="1028" y="210"/>
                  </a:cubicBezTo>
                  <a:cubicBezTo>
                    <a:pt x="1027" y="214"/>
                    <a:pt x="1022" y="216"/>
                    <a:pt x="1018" y="216"/>
                  </a:cubicBezTo>
                  <a:cubicBezTo>
                    <a:pt x="995" y="214"/>
                    <a:pt x="995" y="214"/>
                    <a:pt x="995" y="214"/>
                  </a:cubicBezTo>
                  <a:cubicBezTo>
                    <a:pt x="989" y="238"/>
                    <a:pt x="989" y="238"/>
                    <a:pt x="989" y="238"/>
                  </a:cubicBezTo>
                  <a:cubicBezTo>
                    <a:pt x="989" y="238"/>
                    <a:pt x="989" y="239"/>
                    <a:pt x="988" y="239"/>
                  </a:cubicBezTo>
                  <a:cubicBezTo>
                    <a:pt x="978" y="261"/>
                    <a:pt x="978" y="261"/>
                    <a:pt x="978" y="261"/>
                  </a:cubicBezTo>
                  <a:cubicBezTo>
                    <a:pt x="996" y="274"/>
                    <a:pt x="996" y="274"/>
                    <a:pt x="996" y="274"/>
                  </a:cubicBezTo>
                  <a:cubicBezTo>
                    <a:pt x="1000" y="278"/>
                    <a:pt x="1001" y="284"/>
                    <a:pt x="997" y="288"/>
                  </a:cubicBezTo>
                  <a:cubicBezTo>
                    <a:pt x="984" y="306"/>
                    <a:pt x="984" y="306"/>
                    <a:pt x="984" y="306"/>
                  </a:cubicBezTo>
                  <a:cubicBezTo>
                    <a:pt x="982" y="308"/>
                    <a:pt x="980" y="310"/>
                    <a:pt x="977" y="310"/>
                  </a:cubicBezTo>
                  <a:cubicBezTo>
                    <a:pt x="974" y="310"/>
                    <a:pt x="971" y="309"/>
                    <a:pt x="969" y="307"/>
                  </a:cubicBezTo>
                  <a:cubicBezTo>
                    <a:pt x="942" y="281"/>
                    <a:pt x="942" y="281"/>
                    <a:pt x="942" y="281"/>
                  </a:cubicBezTo>
                  <a:cubicBezTo>
                    <a:pt x="942" y="280"/>
                    <a:pt x="942" y="280"/>
                    <a:pt x="942" y="280"/>
                  </a:cubicBezTo>
                  <a:cubicBezTo>
                    <a:pt x="934" y="270"/>
                    <a:pt x="934" y="270"/>
                    <a:pt x="934" y="270"/>
                  </a:cubicBezTo>
                  <a:cubicBezTo>
                    <a:pt x="913" y="269"/>
                    <a:pt x="913" y="269"/>
                    <a:pt x="913" y="269"/>
                  </a:cubicBezTo>
                  <a:cubicBezTo>
                    <a:pt x="911" y="271"/>
                    <a:pt x="911" y="271"/>
                    <a:pt x="911" y="271"/>
                  </a:cubicBezTo>
                  <a:cubicBezTo>
                    <a:pt x="929" y="275"/>
                    <a:pt x="929" y="275"/>
                    <a:pt x="929" y="275"/>
                  </a:cubicBezTo>
                  <a:cubicBezTo>
                    <a:pt x="931" y="276"/>
                    <a:pt x="934" y="277"/>
                    <a:pt x="935" y="280"/>
                  </a:cubicBezTo>
                  <a:cubicBezTo>
                    <a:pt x="936" y="282"/>
                    <a:pt x="937" y="285"/>
                    <a:pt x="936" y="288"/>
                  </a:cubicBezTo>
                  <a:cubicBezTo>
                    <a:pt x="933" y="299"/>
                    <a:pt x="933" y="299"/>
                    <a:pt x="933" y="299"/>
                  </a:cubicBezTo>
                  <a:cubicBezTo>
                    <a:pt x="956" y="327"/>
                    <a:pt x="956" y="327"/>
                    <a:pt x="956" y="327"/>
                  </a:cubicBezTo>
                  <a:cubicBezTo>
                    <a:pt x="958" y="329"/>
                    <a:pt x="959" y="332"/>
                    <a:pt x="958" y="335"/>
                  </a:cubicBezTo>
                  <a:cubicBezTo>
                    <a:pt x="951" y="378"/>
                    <a:pt x="951" y="378"/>
                    <a:pt x="951" y="378"/>
                  </a:cubicBezTo>
                  <a:cubicBezTo>
                    <a:pt x="950" y="381"/>
                    <a:pt x="948" y="384"/>
                    <a:pt x="945" y="385"/>
                  </a:cubicBezTo>
                  <a:cubicBezTo>
                    <a:pt x="887" y="413"/>
                    <a:pt x="887" y="413"/>
                    <a:pt x="887" y="413"/>
                  </a:cubicBezTo>
                  <a:cubicBezTo>
                    <a:pt x="885" y="414"/>
                    <a:pt x="884" y="414"/>
                    <a:pt x="883" y="414"/>
                  </a:cubicBezTo>
                  <a:cubicBezTo>
                    <a:pt x="865" y="416"/>
                    <a:pt x="865" y="416"/>
                    <a:pt x="865" y="416"/>
                  </a:cubicBezTo>
                  <a:cubicBezTo>
                    <a:pt x="865" y="423"/>
                    <a:pt x="865" y="423"/>
                    <a:pt x="865" y="423"/>
                  </a:cubicBezTo>
                  <a:cubicBezTo>
                    <a:pt x="882" y="433"/>
                    <a:pt x="882" y="433"/>
                    <a:pt x="882" y="433"/>
                  </a:cubicBezTo>
                  <a:cubicBezTo>
                    <a:pt x="884" y="435"/>
                    <a:pt x="886" y="437"/>
                    <a:pt x="886" y="440"/>
                  </a:cubicBezTo>
                  <a:cubicBezTo>
                    <a:pt x="887" y="443"/>
                    <a:pt x="891" y="460"/>
                    <a:pt x="891" y="468"/>
                  </a:cubicBezTo>
                  <a:cubicBezTo>
                    <a:pt x="891" y="481"/>
                    <a:pt x="876" y="489"/>
                    <a:pt x="867" y="493"/>
                  </a:cubicBezTo>
                  <a:cubicBezTo>
                    <a:pt x="864" y="494"/>
                    <a:pt x="860" y="494"/>
                    <a:pt x="857" y="492"/>
                  </a:cubicBezTo>
                  <a:cubicBezTo>
                    <a:pt x="843" y="481"/>
                    <a:pt x="843" y="481"/>
                    <a:pt x="843" y="481"/>
                  </a:cubicBezTo>
                  <a:cubicBezTo>
                    <a:pt x="848" y="507"/>
                    <a:pt x="848" y="507"/>
                    <a:pt x="848" y="507"/>
                  </a:cubicBezTo>
                  <a:cubicBezTo>
                    <a:pt x="859" y="537"/>
                    <a:pt x="859" y="537"/>
                    <a:pt x="859" y="537"/>
                  </a:cubicBezTo>
                  <a:cubicBezTo>
                    <a:pt x="859" y="539"/>
                    <a:pt x="860" y="540"/>
                    <a:pt x="860" y="542"/>
                  </a:cubicBezTo>
                  <a:cubicBezTo>
                    <a:pt x="860" y="547"/>
                    <a:pt x="855" y="552"/>
                    <a:pt x="849" y="552"/>
                  </a:cubicBezTo>
                  <a:cubicBezTo>
                    <a:pt x="849" y="552"/>
                    <a:pt x="849" y="552"/>
                    <a:pt x="849" y="552"/>
                  </a:cubicBezTo>
                  <a:cubicBezTo>
                    <a:pt x="847" y="552"/>
                    <a:pt x="844" y="551"/>
                    <a:pt x="842" y="549"/>
                  </a:cubicBezTo>
                  <a:cubicBezTo>
                    <a:pt x="813" y="519"/>
                    <a:pt x="813" y="519"/>
                    <a:pt x="813" y="519"/>
                  </a:cubicBezTo>
                  <a:cubicBezTo>
                    <a:pt x="812" y="518"/>
                    <a:pt x="811" y="516"/>
                    <a:pt x="811" y="514"/>
                  </a:cubicBezTo>
                  <a:cubicBezTo>
                    <a:pt x="805" y="486"/>
                    <a:pt x="805" y="486"/>
                    <a:pt x="805" y="486"/>
                  </a:cubicBezTo>
                  <a:cubicBezTo>
                    <a:pt x="792" y="446"/>
                    <a:pt x="792" y="446"/>
                    <a:pt x="792" y="446"/>
                  </a:cubicBezTo>
                  <a:cubicBezTo>
                    <a:pt x="789" y="446"/>
                    <a:pt x="789" y="446"/>
                    <a:pt x="789" y="446"/>
                  </a:cubicBezTo>
                  <a:cubicBezTo>
                    <a:pt x="785" y="447"/>
                    <a:pt x="780" y="445"/>
                    <a:pt x="778" y="441"/>
                  </a:cubicBezTo>
                  <a:cubicBezTo>
                    <a:pt x="768" y="424"/>
                    <a:pt x="768" y="424"/>
                    <a:pt x="768" y="424"/>
                  </a:cubicBezTo>
                  <a:cubicBezTo>
                    <a:pt x="767" y="423"/>
                    <a:pt x="767" y="423"/>
                    <a:pt x="767" y="423"/>
                  </a:cubicBezTo>
                  <a:cubicBezTo>
                    <a:pt x="758" y="405"/>
                    <a:pt x="758" y="405"/>
                    <a:pt x="758" y="405"/>
                  </a:cubicBezTo>
                  <a:cubicBezTo>
                    <a:pt x="736" y="405"/>
                    <a:pt x="736" y="405"/>
                    <a:pt x="736" y="405"/>
                  </a:cubicBezTo>
                  <a:cubicBezTo>
                    <a:pt x="708" y="441"/>
                    <a:pt x="708" y="441"/>
                    <a:pt x="708" y="441"/>
                  </a:cubicBezTo>
                  <a:cubicBezTo>
                    <a:pt x="708" y="442"/>
                    <a:pt x="707" y="443"/>
                    <a:pt x="705" y="444"/>
                  </a:cubicBezTo>
                  <a:cubicBezTo>
                    <a:pt x="696" y="449"/>
                    <a:pt x="696" y="449"/>
                    <a:pt x="696" y="449"/>
                  </a:cubicBezTo>
                  <a:cubicBezTo>
                    <a:pt x="699" y="453"/>
                    <a:pt x="699" y="453"/>
                    <a:pt x="699" y="453"/>
                  </a:cubicBezTo>
                  <a:cubicBezTo>
                    <a:pt x="700" y="456"/>
                    <a:pt x="701" y="459"/>
                    <a:pt x="700" y="462"/>
                  </a:cubicBezTo>
                  <a:cubicBezTo>
                    <a:pt x="685" y="504"/>
                    <a:pt x="685" y="504"/>
                    <a:pt x="685" y="504"/>
                  </a:cubicBezTo>
                  <a:cubicBezTo>
                    <a:pt x="684" y="507"/>
                    <a:pt x="682" y="509"/>
                    <a:pt x="679" y="510"/>
                  </a:cubicBezTo>
                  <a:cubicBezTo>
                    <a:pt x="676" y="511"/>
                    <a:pt x="673" y="511"/>
                    <a:pt x="670" y="510"/>
                  </a:cubicBezTo>
                  <a:cubicBezTo>
                    <a:pt x="652" y="499"/>
                    <a:pt x="652" y="499"/>
                    <a:pt x="652" y="499"/>
                  </a:cubicBezTo>
                  <a:cubicBezTo>
                    <a:pt x="650" y="498"/>
                    <a:pt x="649" y="496"/>
                    <a:pt x="648" y="493"/>
                  </a:cubicBezTo>
                  <a:cubicBezTo>
                    <a:pt x="635" y="451"/>
                    <a:pt x="635" y="451"/>
                    <a:pt x="635" y="451"/>
                  </a:cubicBezTo>
                  <a:cubicBezTo>
                    <a:pt x="623" y="428"/>
                    <a:pt x="623" y="428"/>
                    <a:pt x="623" y="428"/>
                  </a:cubicBezTo>
                  <a:cubicBezTo>
                    <a:pt x="602" y="408"/>
                    <a:pt x="602" y="408"/>
                    <a:pt x="602" y="408"/>
                  </a:cubicBezTo>
                  <a:cubicBezTo>
                    <a:pt x="602" y="408"/>
                    <a:pt x="601" y="408"/>
                    <a:pt x="601" y="407"/>
                  </a:cubicBezTo>
                  <a:cubicBezTo>
                    <a:pt x="583" y="384"/>
                    <a:pt x="583" y="384"/>
                    <a:pt x="583" y="384"/>
                  </a:cubicBezTo>
                  <a:cubicBezTo>
                    <a:pt x="534" y="359"/>
                    <a:pt x="534" y="359"/>
                    <a:pt x="534" y="359"/>
                  </a:cubicBezTo>
                  <a:cubicBezTo>
                    <a:pt x="469" y="346"/>
                    <a:pt x="469" y="346"/>
                    <a:pt x="469" y="346"/>
                  </a:cubicBezTo>
                  <a:cubicBezTo>
                    <a:pt x="464" y="350"/>
                    <a:pt x="464" y="350"/>
                    <a:pt x="464" y="350"/>
                  </a:cubicBezTo>
                  <a:cubicBezTo>
                    <a:pt x="484" y="372"/>
                    <a:pt x="484" y="372"/>
                    <a:pt x="484" y="372"/>
                  </a:cubicBezTo>
                  <a:cubicBezTo>
                    <a:pt x="508" y="372"/>
                    <a:pt x="508" y="372"/>
                    <a:pt x="508" y="372"/>
                  </a:cubicBezTo>
                  <a:cubicBezTo>
                    <a:pt x="509" y="372"/>
                    <a:pt x="511" y="372"/>
                    <a:pt x="512" y="373"/>
                  </a:cubicBezTo>
                  <a:cubicBezTo>
                    <a:pt x="542" y="386"/>
                    <a:pt x="542" y="386"/>
                    <a:pt x="542" y="386"/>
                  </a:cubicBezTo>
                  <a:cubicBezTo>
                    <a:pt x="545" y="387"/>
                    <a:pt x="547" y="390"/>
                    <a:pt x="547" y="393"/>
                  </a:cubicBezTo>
                  <a:cubicBezTo>
                    <a:pt x="548" y="396"/>
                    <a:pt x="547" y="399"/>
                    <a:pt x="545" y="402"/>
                  </a:cubicBezTo>
                  <a:cubicBezTo>
                    <a:pt x="510" y="442"/>
                    <a:pt x="510" y="442"/>
                    <a:pt x="510" y="442"/>
                  </a:cubicBezTo>
                  <a:cubicBezTo>
                    <a:pt x="508" y="443"/>
                    <a:pt x="507" y="444"/>
                    <a:pt x="505" y="445"/>
                  </a:cubicBezTo>
                  <a:cubicBezTo>
                    <a:pt x="440" y="461"/>
                    <a:pt x="440" y="461"/>
                    <a:pt x="440" y="461"/>
                  </a:cubicBezTo>
                  <a:cubicBezTo>
                    <a:pt x="436" y="462"/>
                    <a:pt x="431" y="460"/>
                    <a:pt x="428" y="456"/>
                  </a:cubicBezTo>
                  <a:cubicBezTo>
                    <a:pt x="379" y="362"/>
                    <a:pt x="379" y="362"/>
                    <a:pt x="379" y="362"/>
                  </a:cubicBezTo>
                  <a:cubicBezTo>
                    <a:pt x="366" y="370"/>
                    <a:pt x="366" y="370"/>
                    <a:pt x="366" y="370"/>
                  </a:cubicBezTo>
                  <a:cubicBezTo>
                    <a:pt x="433" y="476"/>
                    <a:pt x="433" y="476"/>
                    <a:pt x="433" y="476"/>
                  </a:cubicBezTo>
                  <a:cubicBezTo>
                    <a:pt x="487" y="459"/>
                    <a:pt x="487" y="459"/>
                    <a:pt x="487" y="459"/>
                  </a:cubicBezTo>
                  <a:cubicBezTo>
                    <a:pt x="490" y="458"/>
                    <a:pt x="494" y="458"/>
                    <a:pt x="496" y="460"/>
                  </a:cubicBezTo>
                  <a:cubicBezTo>
                    <a:pt x="499" y="462"/>
                    <a:pt x="501" y="465"/>
                    <a:pt x="501" y="468"/>
                  </a:cubicBezTo>
                  <a:cubicBezTo>
                    <a:pt x="501" y="477"/>
                    <a:pt x="501" y="477"/>
                    <a:pt x="501" y="477"/>
                  </a:cubicBezTo>
                  <a:cubicBezTo>
                    <a:pt x="501" y="478"/>
                    <a:pt x="500" y="480"/>
                    <a:pt x="500" y="481"/>
                  </a:cubicBezTo>
                  <a:cubicBezTo>
                    <a:pt x="480" y="539"/>
                    <a:pt x="480" y="539"/>
                    <a:pt x="480" y="539"/>
                  </a:cubicBezTo>
                  <a:cubicBezTo>
                    <a:pt x="479" y="542"/>
                    <a:pt x="477" y="544"/>
                    <a:pt x="475" y="545"/>
                  </a:cubicBezTo>
                  <a:cubicBezTo>
                    <a:pt x="443" y="563"/>
                    <a:pt x="443" y="563"/>
                    <a:pt x="443" y="563"/>
                  </a:cubicBezTo>
                  <a:cubicBezTo>
                    <a:pt x="417" y="610"/>
                    <a:pt x="417" y="610"/>
                    <a:pt x="417" y="610"/>
                  </a:cubicBezTo>
                  <a:cubicBezTo>
                    <a:pt x="420" y="631"/>
                    <a:pt x="420" y="631"/>
                    <a:pt x="420" y="631"/>
                  </a:cubicBezTo>
                  <a:cubicBezTo>
                    <a:pt x="429" y="676"/>
                    <a:pt x="429" y="676"/>
                    <a:pt x="429" y="676"/>
                  </a:cubicBezTo>
                  <a:cubicBezTo>
                    <a:pt x="429" y="680"/>
                    <a:pt x="428" y="683"/>
                    <a:pt x="426" y="686"/>
                  </a:cubicBezTo>
                  <a:cubicBezTo>
                    <a:pt x="389" y="720"/>
                    <a:pt x="389" y="720"/>
                    <a:pt x="389" y="720"/>
                  </a:cubicBezTo>
                  <a:cubicBezTo>
                    <a:pt x="394" y="729"/>
                    <a:pt x="394" y="729"/>
                    <a:pt x="394" y="729"/>
                  </a:cubicBezTo>
                  <a:cubicBezTo>
                    <a:pt x="396" y="733"/>
                    <a:pt x="395" y="738"/>
                    <a:pt x="392" y="741"/>
                  </a:cubicBezTo>
                  <a:cubicBezTo>
                    <a:pt x="313" y="826"/>
                    <a:pt x="313" y="826"/>
                    <a:pt x="313" y="826"/>
                  </a:cubicBezTo>
                  <a:cubicBezTo>
                    <a:pt x="311" y="828"/>
                    <a:pt x="308" y="829"/>
                    <a:pt x="306" y="829"/>
                  </a:cubicBezTo>
                  <a:moveTo>
                    <a:pt x="1054" y="135"/>
                  </a:moveTo>
                  <a:cubicBezTo>
                    <a:pt x="1062" y="139"/>
                    <a:pt x="1062" y="139"/>
                    <a:pt x="1062" y="139"/>
                  </a:cubicBezTo>
                  <a:cubicBezTo>
                    <a:pt x="1055" y="128"/>
                    <a:pt x="1055" y="128"/>
                    <a:pt x="1055" y="128"/>
                  </a:cubicBezTo>
                  <a:cubicBezTo>
                    <a:pt x="1054" y="135"/>
                    <a:pt x="1054" y="135"/>
                    <a:pt x="1054" y="13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5" name="Freeform 17">
              <a:extLst>
                <a:ext uri="{FF2B5EF4-FFF2-40B4-BE49-F238E27FC236}">
                  <a16:creationId xmlns:a16="http://schemas.microsoft.com/office/drawing/2014/main" id="{1E17B100-DAAD-40C3-8019-95A562258CB9}"/>
                </a:ext>
              </a:extLst>
            </p:cNvPr>
            <p:cNvSpPr>
              <a:spLocks noEditPoints="1"/>
            </p:cNvSpPr>
            <p:nvPr/>
          </p:nvSpPr>
          <p:spPr bwMode="auto">
            <a:xfrm>
              <a:off x="3095757" y="5450213"/>
              <a:ext cx="70688" cy="91307"/>
            </a:xfrm>
            <a:custGeom>
              <a:avLst/>
              <a:gdLst>
                <a:gd name="T0" fmla="*/ 43 w 53"/>
                <a:gd name="T1" fmla="*/ 66 h 66"/>
                <a:gd name="T2" fmla="*/ 42 w 53"/>
                <a:gd name="T3" fmla="*/ 66 h 66"/>
                <a:gd name="T4" fmla="*/ 9 w 53"/>
                <a:gd name="T5" fmla="*/ 64 h 66"/>
                <a:gd name="T6" fmla="*/ 2 w 53"/>
                <a:gd name="T7" fmla="*/ 60 h 66"/>
                <a:gd name="T8" fmla="*/ 0 w 53"/>
                <a:gd name="T9" fmla="*/ 53 h 66"/>
                <a:gd name="T10" fmla="*/ 4 w 53"/>
                <a:gd name="T11" fmla="*/ 10 h 66"/>
                <a:gd name="T12" fmla="*/ 12 w 53"/>
                <a:gd name="T13" fmla="*/ 1 h 66"/>
                <a:gd name="T14" fmla="*/ 23 w 53"/>
                <a:gd name="T15" fmla="*/ 5 h 66"/>
                <a:gd name="T16" fmla="*/ 51 w 53"/>
                <a:gd name="T17" fmla="*/ 50 h 66"/>
                <a:gd name="T18" fmla="*/ 53 w 53"/>
                <a:gd name="T19" fmla="*/ 56 h 66"/>
                <a:gd name="T20" fmla="*/ 43 w 53"/>
                <a:gd name="T21" fmla="*/ 66 h 66"/>
                <a:gd name="T22" fmla="*/ 21 w 53"/>
                <a:gd name="T23" fmla="*/ 44 h 66"/>
                <a:gd name="T24" fmla="*/ 23 w 53"/>
                <a:gd name="T25" fmla="*/ 44 h 66"/>
                <a:gd name="T26" fmla="*/ 22 w 53"/>
                <a:gd name="T27" fmla="*/ 42 h 66"/>
                <a:gd name="T28" fmla="*/ 21 w 53"/>
                <a:gd name="T29" fmla="*/ 44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66">
                  <a:moveTo>
                    <a:pt x="43" y="66"/>
                  </a:moveTo>
                  <a:cubicBezTo>
                    <a:pt x="42" y="66"/>
                    <a:pt x="42" y="66"/>
                    <a:pt x="42" y="66"/>
                  </a:cubicBezTo>
                  <a:cubicBezTo>
                    <a:pt x="9" y="64"/>
                    <a:pt x="9" y="64"/>
                    <a:pt x="9" y="64"/>
                  </a:cubicBezTo>
                  <a:cubicBezTo>
                    <a:pt x="7" y="64"/>
                    <a:pt x="4" y="62"/>
                    <a:pt x="2" y="60"/>
                  </a:cubicBezTo>
                  <a:cubicBezTo>
                    <a:pt x="1" y="58"/>
                    <a:pt x="0" y="55"/>
                    <a:pt x="0" y="53"/>
                  </a:cubicBezTo>
                  <a:cubicBezTo>
                    <a:pt x="4" y="10"/>
                    <a:pt x="4" y="10"/>
                    <a:pt x="4" y="10"/>
                  </a:cubicBezTo>
                  <a:cubicBezTo>
                    <a:pt x="4" y="6"/>
                    <a:pt x="8" y="2"/>
                    <a:pt x="12" y="1"/>
                  </a:cubicBezTo>
                  <a:cubicBezTo>
                    <a:pt x="16" y="0"/>
                    <a:pt x="21" y="2"/>
                    <a:pt x="23" y="5"/>
                  </a:cubicBezTo>
                  <a:cubicBezTo>
                    <a:pt x="51" y="50"/>
                    <a:pt x="51" y="50"/>
                    <a:pt x="51" y="50"/>
                  </a:cubicBezTo>
                  <a:cubicBezTo>
                    <a:pt x="52" y="52"/>
                    <a:pt x="53" y="54"/>
                    <a:pt x="53" y="56"/>
                  </a:cubicBezTo>
                  <a:cubicBezTo>
                    <a:pt x="53" y="62"/>
                    <a:pt x="48" y="66"/>
                    <a:pt x="43" y="66"/>
                  </a:cubicBezTo>
                  <a:close/>
                  <a:moveTo>
                    <a:pt x="21" y="44"/>
                  </a:moveTo>
                  <a:cubicBezTo>
                    <a:pt x="23" y="44"/>
                    <a:pt x="23" y="44"/>
                    <a:pt x="23" y="44"/>
                  </a:cubicBezTo>
                  <a:cubicBezTo>
                    <a:pt x="22" y="42"/>
                    <a:pt x="22" y="42"/>
                    <a:pt x="22" y="42"/>
                  </a:cubicBezTo>
                  <a:lnTo>
                    <a:pt x="21" y="44"/>
                  </a:lnTo>
                  <a:close/>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36" name="Freeform: Shape 113">
              <a:extLst>
                <a:ext uri="{FF2B5EF4-FFF2-40B4-BE49-F238E27FC236}">
                  <a16:creationId xmlns:a16="http://schemas.microsoft.com/office/drawing/2014/main" id="{4F4B19D4-A889-466F-94BA-C84D2B4F353A}"/>
                </a:ext>
              </a:extLst>
            </p:cNvPr>
            <p:cNvSpPr>
              <a:spLocks/>
            </p:cNvSpPr>
            <p:nvPr/>
          </p:nvSpPr>
          <p:spPr bwMode="auto">
            <a:xfrm>
              <a:off x="1201900" y="5144740"/>
              <a:ext cx="2259925" cy="1038862"/>
            </a:xfrm>
            <a:custGeom>
              <a:avLst/>
              <a:gdLst>
                <a:gd name="connsiteX0" fmla="*/ 1974262 w 2259925"/>
                <a:gd name="connsiteY0" fmla="*/ 960697 h 1038862"/>
                <a:gd name="connsiteX1" fmla="*/ 1995469 w 2259925"/>
                <a:gd name="connsiteY1" fmla="*/ 963415 h 1038862"/>
                <a:gd name="connsiteX2" fmla="*/ 2006072 w 2259925"/>
                <a:gd name="connsiteY2" fmla="*/ 972931 h 1038862"/>
                <a:gd name="connsiteX3" fmla="*/ 2003421 w 2259925"/>
                <a:gd name="connsiteY3" fmla="*/ 987884 h 1038862"/>
                <a:gd name="connsiteX4" fmla="*/ 1983540 w 2259925"/>
                <a:gd name="connsiteY4" fmla="*/ 1008275 h 1038862"/>
                <a:gd name="connsiteX5" fmla="*/ 1972937 w 2259925"/>
                <a:gd name="connsiteY5" fmla="*/ 1012353 h 1038862"/>
                <a:gd name="connsiteX6" fmla="*/ 1968961 w 2259925"/>
                <a:gd name="connsiteY6" fmla="*/ 1010994 h 1038862"/>
                <a:gd name="connsiteX7" fmla="*/ 1959683 w 2259925"/>
                <a:gd name="connsiteY7" fmla="*/ 1000119 h 1038862"/>
                <a:gd name="connsiteX8" fmla="*/ 1955707 w 2259925"/>
                <a:gd name="connsiteY8" fmla="*/ 977009 h 1038862"/>
                <a:gd name="connsiteX9" fmla="*/ 1961008 w 2259925"/>
                <a:gd name="connsiteY9" fmla="*/ 963415 h 1038862"/>
                <a:gd name="connsiteX10" fmla="*/ 1974262 w 2259925"/>
                <a:gd name="connsiteY10" fmla="*/ 960697 h 1038862"/>
                <a:gd name="connsiteX11" fmla="*/ 2161818 w 2259925"/>
                <a:gd name="connsiteY11" fmla="*/ 954802 h 1038862"/>
                <a:gd name="connsiteX12" fmla="*/ 2169886 w 2259925"/>
                <a:gd name="connsiteY12" fmla="*/ 962937 h 1038862"/>
                <a:gd name="connsiteX13" fmla="*/ 2173920 w 2259925"/>
                <a:gd name="connsiteY13" fmla="*/ 979207 h 1038862"/>
                <a:gd name="connsiteX14" fmla="*/ 2167197 w 2259925"/>
                <a:gd name="connsiteY14" fmla="*/ 995476 h 1038862"/>
                <a:gd name="connsiteX15" fmla="*/ 2074419 w 2259925"/>
                <a:gd name="connsiteY15" fmla="*/ 1037506 h 1038862"/>
                <a:gd name="connsiteX16" fmla="*/ 2069040 w 2259925"/>
                <a:gd name="connsiteY16" fmla="*/ 1038862 h 1038862"/>
                <a:gd name="connsiteX17" fmla="*/ 2056939 w 2259925"/>
                <a:gd name="connsiteY17" fmla="*/ 1032083 h 1038862"/>
                <a:gd name="connsiteX18" fmla="*/ 2060973 w 2259925"/>
                <a:gd name="connsiteY18" fmla="*/ 1013102 h 1038862"/>
                <a:gd name="connsiteX19" fmla="*/ 2149717 w 2259925"/>
                <a:gd name="connsiteY19" fmla="*/ 956158 h 1038862"/>
                <a:gd name="connsiteX20" fmla="*/ 2161818 w 2259925"/>
                <a:gd name="connsiteY20" fmla="*/ 954802 h 1038862"/>
                <a:gd name="connsiteX21" fmla="*/ 2226681 w 2259925"/>
                <a:gd name="connsiteY21" fmla="*/ 892949 h 1038862"/>
                <a:gd name="connsiteX22" fmla="*/ 2238730 w 2259925"/>
                <a:gd name="connsiteY22" fmla="*/ 902439 h 1038862"/>
                <a:gd name="connsiteX23" fmla="*/ 2242747 w 2259925"/>
                <a:gd name="connsiteY23" fmla="*/ 917353 h 1038862"/>
                <a:gd name="connsiteX24" fmla="*/ 2254796 w 2259925"/>
                <a:gd name="connsiteY24" fmla="*/ 926844 h 1038862"/>
                <a:gd name="connsiteX25" fmla="*/ 2249441 w 2259925"/>
                <a:gd name="connsiteY25" fmla="*/ 943114 h 1038862"/>
                <a:gd name="connsiteX26" fmla="*/ 2205260 w 2259925"/>
                <a:gd name="connsiteY26" fmla="*/ 974298 h 1038862"/>
                <a:gd name="connsiteX27" fmla="*/ 2197227 w 2259925"/>
                <a:gd name="connsiteY27" fmla="*/ 977009 h 1038862"/>
                <a:gd name="connsiteX28" fmla="*/ 2189194 w 2259925"/>
                <a:gd name="connsiteY28" fmla="*/ 974298 h 1038862"/>
                <a:gd name="connsiteX29" fmla="*/ 2185178 w 2259925"/>
                <a:gd name="connsiteY29" fmla="*/ 956672 h 1038862"/>
                <a:gd name="connsiteX30" fmla="*/ 2213293 w 2259925"/>
                <a:gd name="connsiteY30" fmla="*/ 899728 h 1038862"/>
                <a:gd name="connsiteX31" fmla="*/ 2226681 w 2259925"/>
                <a:gd name="connsiteY31" fmla="*/ 892949 h 1038862"/>
                <a:gd name="connsiteX32" fmla="*/ 1932483 w 2259925"/>
                <a:gd name="connsiteY32" fmla="*/ 653021 h 1038862"/>
                <a:gd name="connsiteX33" fmla="*/ 1984111 w 2259925"/>
                <a:gd name="connsiteY33" fmla="*/ 657093 h 1038862"/>
                <a:gd name="connsiteX34" fmla="*/ 1993621 w 2259925"/>
                <a:gd name="connsiteY34" fmla="*/ 663879 h 1038862"/>
                <a:gd name="connsiteX35" fmla="*/ 1996338 w 2259925"/>
                <a:gd name="connsiteY35" fmla="*/ 676095 h 1038862"/>
                <a:gd name="connsiteX36" fmla="*/ 1992263 w 2259925"/>
                <a:gd name="connsiteY36" fmla="*/ 685596 h 1038862"/>
                <a:gd name="connsiteX37" fmla="*/ 2011283 w 2259925"/>
                <a:gd name="connsiteY37" fmla="*/ 692382 h 1038862"/>
                <a:gd name="connsiteX38" fmla="*/ 2028946 w 2259925"/>
                <a:gd name="connsiteY38" fmla="*/ 659807 h 1038862"/>
                <a:gd name="connsiteX39" fmla="*/ 2039815 w 2259925"/>
                <a:gd name="connsiteY39" fmla="*/ 653021 h 1038862"/>
                <a:gd name="connsiteX40" fmla="*/ 2050684 w 2259925"/>
                <a:gd name="connsiteY40" fmla="*/ 657093 h 1038862"/>
                <a:gd name="connsiteX41" fmla="*/ 2073780 w 2259925"/>
                <a:gd name="connsiteY41" fmla="*/ 677452 h 1038862"/>
                <a:gd name="connsiteX42" fmla="*/ 2079215 w 2259925"/>
                <a:gd name="connsiteY42" fmla="*/ 684239 h 1038862"/>
                <a:gd name="connsiteX43" fmla="*/ 2088725 w 2259925"/>
                <a:gd name="connsiteY43" fmla="*/ 734459 h 1038862"/>
                <a:gd name="connsiteX44" fmla="*/ 2125408 w 2259925"/>
                <a:gd name="connsiteY44" fmla="*/ 791465 h 1038862"/>
                <a:gd name="connsiteX45" fmla="*/ 2126767 w 2259925"/>
                <a:gd name="connsiteY45" fmla="*/ 806396 h 1038862"/>
                <a:gd name="connsiteX46" fmla="*/ 2087367 w 2259925"/>
                <a:gd name="connsiteY46" fmla="*/ 883762 h 1038862"/>
                <a:gd name="connsiteX47" fmla="*/ 2083291 w 2259925"/>
                <a:gd name="connsiteY47" fmla="*/ 887834 h 1038862"/>
                <a:gd name="connsiteX48" fmla="*/ 2034380 w 2259925"/>
                <a:gd name="connsiteY48" fmla="*/ 929910 h 1038862"/>
                <a:gd name="connsiteX49" fmla="*/ 2028946 w 2259925"/>
                <a:gd name="connsiteY49" fmla="*/ 932625 h 1038862"/>
                <a:gd name="connsiteX50" fmla="*/ 1982752 w 2259925"/>
                <a:gd name="connsiteY50" fmla="*/ 947555 h 1038862"/>
                <a:gd name="connsiteX51" fmla="*/ 1978676 w 2259925"/>
                <a:gd name="connsiteY51" fmla="*/ 947555 h 1038862"/>
                <a:gd name="connsiteX52" fmla="*/ 1973242 w 2259925"/>
                <a:gd name="connsiteY52" fmla="*/ 946198 h 1038862"/>
                <a:gd name="connsiteX53" fmla="*/ 1933841 w 2259925"/>
                <a:gd name="connsiteY53" fmla="*/ 919052 h 1038862"/>
                <a:gd name="connsiteX54" fmla="*/ 1917538 w 2259925"/>
                <a:gd name="connsiteY54" fmla="*/ 891905 h 1038862"/>
                <a:gd name="connsiteX55" fmla="*/ 1883572 w 2259925"/>
                <a:gd name="connsiteY55" fmla="*/ 864759 h 1038862"/>
                <a:gd name="connsiteX56" fmla="*/ 1814282 w 2259925"/>
                <a:gd name="connsiteY56" fmla="*/ 900050 h 1038862"/>
                <a:gd name="connsiteX57" fmla="*/ 1808847 w 2259925"/>
                <a:gd name="connsiteY57" fmla="*/ 901407 h 1038862"/>
                <a:gd name="connsiteX58" fmla="*/ 1740916 w 2259925"/>
                <a:gd name="connsiteY58" fmla="*/ 905479 h 1038862"/>
                <a:gd name="connsiteX59" fmla="*/ 1728688 w 2259925"/>
                <a:gd name="connsiteY59" fmla="*/ 898692 h 1038862"/>
                <a:gd name="connsiteX60" fmla="*/ 1727330 w 2259925"/>
                <a:gd name="connsiteY60" fmla="*/ 885119 h 1038862"/>
                <a:gd name="connsiteX61" fmla="*/ 1736840 w 2259925"/>
                <a:gd name="connsiteY61" fmla="*/ 867474 h 1038862"/>
                <a:gd name="connsiteX62" fmla="*/ 1743633 w 2259925"/>
                <a:gd name="connsiteY62" fmla="*/ 762962 h 1038862"/>
                <a:gd name="connsiteX63" fmla="*/ 1754502 w 2259925"/>
                <a:gd name="connsiteY63" fmla="*/ 750746 h 1038862"/>
                <a:gd name="connsiteX64" fmla="*/ 1810206 w 2259925"/>
                <a:gd name="connsiteY64" fmla="*/ 735816 h 1038862"/>
                <a:gd name="connsiteX65" fmla="*/ 1827868 w 2259925"/>
                <a:gd name="connsiteY65" fmla="*/ 716814 h 1038862"/>
                <a:gd name="connsiteX66" fmla="*/ 1829227 w 2259925"/>
                <a:gd name="connsiteY66" fmla="*/ 715457 h 1038862"/>
                <a:gd name="connsiteX67" fmla="*/ 1882213 w 2259925"/>
                <a:gd name="connsiteY67" fmla="*/ 676095 h 1038862"/>
                <a:gd name="connsiteX68" fmla="*/ 1897158 w 2259925"/>
                <a:gd name="connsiteY68" fmla="*/ 674738 h 1038862"/>
                <a:gd name="connsiteX69" fmla="*/ 1909386 w 2259925"/>
                <a:gd name="connsiteY69" fmla="*/ 681524 h 1038862"/>
                <a:gd name="connsiteX70" fmla="*/ 1917538 w 2259925"/>
                <a:gd name="connsiteY70" fmla="*/ 661165 h 1038862"/>
                <a:gd name="connsiteX71" fmla="*/ 1932483 w 2259925"/>
                <a:gd name="connsiteY71" fmla="*/ 653021 h 1038862"/>
                <a:gd name="connsiteX72" fmla="*/ 1240163 w 2259925"/>
                <a:gd name="connsiteY72" fmla="*/ 639645 h 1038862"/>
                <a:gd name="connsiteX73" fmla="*/ 1249426 w 2259925"/>
                <a:gd name="connsiteY73" fmla="*/ 650445 h 1038862"/>
                <a:gd name="connsiteX74" fmla="*/ 1254719 w 2259925"/>
                <a:gd name="connsiteY74" fmla="*/ 677444 h 1038862"/>
                <a:gd name="connsiteX75" fmla="*/ 1253396 w 2259925"/>
                <a:gd name="connsiteY75" fmla="*/ 684194 h 1038862"/>
                <a:gd name="connsiteX76" fmla="*/ 1220314 w 2259925"/>
                <a:gd name="connsiteY76" fmla="*/ 790841 h 1038862"/>
                <a:gd name="connsiteX77" fmla="*/ 1212374 w 2259925"/>
                <a:gd name="connsiteY77" fmla="*/ 800290 h 1038862"/>
                <a:gd name="connsiteX78" fmla="*/ 1207081 w 2259925"/>
                <a:gd name="connsiteY78" fmla="*/ 800290 h 1038862"/>
                <a:gd name="connsiteX79" fmla="*/ 1200464 w 2259925"/>
                <a:gd name="connsiteY79" fmla="*/ 798940 h 1038862"/>
                <a:gd name="connsiteX80" fmla="*/ 1171352 w 2259925"/>
                <a:gd name="connsiteY80" fmla="*/ 780041 h 1038862"/>
                <a:gd name="connsiteX81" fmla="*/ 1167382 w 2259925"/>
                <a:gd name="connsiteY81" fmla="*/ 762491 h 1038862"/>
                <a:gd name="connsiteX82" fmla="*/ 1173998 w 2259925"/>
                <a:gd name="connsiteY82" fmla="*/ 747642 h 1038862"/>
                <a:gd name="connsiteX83" fmla="*/ 1177968 w 2259925"/>
                <a:gd name="connsiteY83" fmla="*/ 708493 h 1038862"/>
                <a:gd name="connsiteX84" fmla="*/ 1180615 w 2259925"/>
                <a:gd name="connsiteY84" fmla="*/ 703093 h 1038862"/>
                <a:gd name="connsiteX85" fmla="*/ 1193848 w 2259925"/>
                <a:gd name="connsiteY85" fmla="*/ 681494 h 1038862"/>
                <a:gd name="connsiteX86" fmla="*/ 1195171 w 2259925"/>
                <a:gd name="connsiteY86" fmla="*/ 680144 h 1038862"/>
                <a:gd name="connsiteX87" fmla="*/ 1225607 w 2259925"/>
                <a:gd name="connsiteY87" fmla="*/ 643695 h 1038862"/>
                <a:gd name="connsiteX88" fmla="*/ 1240163 w 2259925"/>
                <a:gd name="connsiteY88" fmla="*/ 639645 h 1038862"/>
                <a:gd name="connsiteX89" fmla="*/ 1873160 w 2259925"/>
                <a:gd name="connsiteY89" fmla="*/ 595523 h 1038862"/>
                <a:gd name="connsiteX90" fmla="*/ 1892106 w 2259925"/>
                <a:gd name="connsiteY90" fmla="*/ 598340 h 1038862"/>
                <a:gd name="connsiteX91" fmla="*/ 1904286 w 2259925"/>
                <a:gd name="connsiteY91" fmla="*/ 613836 h 1038862"/>
                <a:gd name="connsiteX92" fmla="*/ 1890753 w 2259925"/>
                <a:gd name="connsiteY92" fmla="*/ 626514 h 1038862"/>
                <a:gd name="connsiteX93" fmla="*/ 1889399 w 2259925"/>
                <a:gd name="connsiteY93" fmla="*/ 626514 h 1038862"/>
                <a:gd name="connsiteX94" fmla="*/ 1869100 w 2259925"/>
                <a:gd name="connsiteY94" fmla="*/ 623697 h 1038862"/>
                <a:gd name="connsiteX95" fmla="*/ 1856920 w 2259925"/>
                <a:gd name="connsiteY95" fmla="*/ 608201 h 1038862"/>
                <a:gd name="connsiteX96" fmla="*/ 1873160 w 2259925"/>
                <a:gd name="connsiteY96" fmla="*/ 595523 h 1038862"/>
                <a:gd name="connsiteX97" fmla="*/ 1786237 w 2259925"/>
                <a:gd name="connsiteY97" fmla="*/ 576258 h 1038862"/>
                <a:gd name="connsiteX98" fmla="*/ 1843331 w 2259925"/>
                <a:gd name="connsiteY98" fmla="*/ 590064 h 1038862"/>
                <a:gd name="connsiteX99" fmla="*/ 1854206 w 2259925"/>
                <a:gd name="connsiteY99" fmla="*/ 606632 h 1038862"/>
                <a:gd name="connsiteX100" fmla="*/ 1840613 w 2259925"/>
                <a:gd name="connsiteY100" fmla="*/ 617677 h 1038862"/>
                <a:gd name="connsiteX101" fmla="*/ 1836534 w 2259925"/>
                <a:gd name="connsiteY101" fmla="*/ 617677 h 1038862"/>
                <a:gd name="connsiteX102" fmla="*/ 1779440 w 2259925"/>
                <a:gd name="connsiteY102" fmla="*/ 603871 h 1038862"/>
                <a:gd name="connsiteX103" fmla="*/ 1768565 w 2259925"/>
                <a:gd name="connsiteY103" fmla="*/ 585922 h 1038862"/>
                <a:gd name="connsiteX104" fmla="*/ 1786237 w 2259925"/>
                <a:gd name="connsiteY104" fmla="*/ 576258 h 1038862"/>
                <a:gd name="connsiteX105" fmla="*/ 2161884 w 2259925"/>
                <a:gd name="connsiteY105" fmla="*/ 536749 h 1038862"/>
                <a:gd name="connsiteX106" fmla="*/ 2172106 w 2259925"/>
                <a:gd name="connsiteY106" fmla="*/ 540687 h 1038862"/>
                <a:gd name="connsiteX107" fmla="*/ 2187353 w 2259925"/>
                <a:gd name="connsiteY107" fmla="*/ 553017 h 1038862"/>
                <a:gd name="connsiteX108" fmla="*/ 2190125 w 2259925"/>
                <a:gd name="connsiteY108" fmla="*/ 570826 h 1038862"/>
                <a:gd name="connsiteX109" fmla="*/ 2186633 w 2259925"/>
                <a:gd name="connsiteY109" fmla="*/ 577154 h 1038862"/>
                <a:gd name="connsiteX110" fmla="*/ 2196384 w 2259925"/>
                <a:gd name="connsiteY110" fmla="*/ 571875 h 1038862"/>
                <a:gd name="connsiteX111" fmla="*/ 2207181 w 2259925"/>
                <a:gd name="connsiteY111" fmla="*/ 574519 h 1038862"/>
                <a:gd name="connsiteX112" fmla="*/ 2253799 w 2259925"/>
                <a:gd name="connsiteY112" fmla="*/ 611547 h 1038862"/>
                <a:gd name="connsiteX113" fmla="*/ 2256542 w 2259925"/>
                <a:gd name="connsiteY113" fmla="*/ 630061 h 1038862"/>
                <a:gd name="connsiteX114" fmla="*/ 2245573 w 2259925"/>
                <a:gd name="connsiteY114" fmla="*/ 635350 h 1038862"/>
                <a:gd name="connsiteX115" fmla="*/ 2237346 w 2259925"/>
                <a:gd name="connsiteY115" fmla="*/ 632705 h 1038862"/>
                <a:gd name="connsiteX116" fmla="*/ 2189357 w 2259925"/>
                <a:gd name="connsiteY116" fmla="*/ 595678 h 1038862"/>
                <a:gd name="connsiteX117" fmla="*/ 2184386 w 2259925"/>
                <a:gd name="connsiteY117" fmla="*/ 586917 h 1038862"/>
                <a:gd name="connsiteX118" fmla="*/ 2186605 w 2259925"/>
                <a:gd name="connsiteY118" fmla="*/ 577204 h 1038862"/>
                <a:gd name="connsiteX119" fmla="*/ 2182848 w 2259925"/>
                <a:gd name="connsiteY119" fmla="*/ 584012 h 1038862"/>
                <a:gd name="connsiteX120" fmla="*/ 2181808 w 2259925"/>
                <a:gd name="connsiteY120" fmla="*/ 585896 h 1038862"/>
                <a:gd name="connsiteX121" fmla="*/ 2169334 w 2259925"/>
                <a:gd name="connsiteY121" fmla="*/ 594115 h 1038862"/>
                <a:gd name="connsiteX122" fmla="*/ 2162404 w 2259925"/>
                <a:gd name="connsiteY122" fmla="*/ 591375 h 1038862"/>
                <a:gd name="connsiteX123" fmla="*/ 2156859 w 2259925"/>
                <a:gd name="connsiteY123" fmla="*/ 572196 h 1038862"/>
                <a:gd name="connsiteX124" fmla="*/ 2159631 w 2259925"/>
                <a:gd name="connsiteY124" fmla="*/ 566716 h 1038862"/>
                <a:gd name="connsiteX125" fmla="*/ 2154087 w 2259925"/>
                <a:gd name="connsiteY125" fmla="*/ 561236 h 1038862"/>
                <a:gd name="connsiteX126" fmla="*/ 2152701 w 2259925"/>
                <a:gd name="connsiteY126" fmla="*/ 542057 h 1038862"/>
                <a:gd name="connsiteX127" fmla="*/ 2161884 w 2259925"/>
                <a:gd name="connsiteY127" fmla="*/ 536749 h 1038862"/>
                <a:gd name="connsiteX128" fmla="*/ 2000032 w 2259925"/>
                <a:gd name="connsiteY128" fmla="*/ 518887 h 1038862"/>
                <a:gd name="connsiteX129" fmla="*/ 2013736 w 2259925"/>
                <a:gd name="connsiteY129" fmla="*/ 522945 h 1038862"/>
                <a:gd name="connsiteX130" fmla="*/ 2024700 w 2259925"/>
                <a:gd name="connsiteY130" fmla="*/ 537822 h 1038862"/>
                <a:gd name="connsiteX131" fmla="*/ 2039774 w 2259925"/>
                <a:gd name="connsiteY131" fmla="*/ 531059 h 1038862"/>
                <a:gd name="connsiteX132" fmla="*/ 2052108 w 2259925"/>
                <a:gd name="connsiteY132" fmla="*/ 531059 h 1038862"/>
                <a:gd name="connsiteX133" fmla="*/ 2128851 w 2259925"/>
                <a:gd name="connsiteY133" fmla="*/ 570281 h 1038862"/>
                <a:gd name="connsiteX134" fmla="*/ 2132962 w 2259925"/>
                <a:gd name="connsiteY134" fmla="*/ 574339 h 1038862"/>
                <a:gd name="connsiteX135" fmla="*/ 2175445 w 2259925"/>
                <a:gd name="connsiteY135" fmla="*/ 628437 h 1038862"/>
                <a:gd name="connsiteX136" fmla="*/ 2174074 w 2259925"/>
                <a:gd name="connsiteY136" fmla="*/ 646019 h 1038862"/>
                <a:gd name="connsiteX137" fmla="*/ 2163111 w 2259925"/>
                <a:gd name="connsiteY137" fmla="*/ 650076 h 1038862"/>
                <a:gd name="connsiteX138" fmla="*/ 2156259 w 2259925"/>
                <a:gd name="connsiteY138" fmla="*/ 647371 h 1038862"/>
                <a:gd name="connsiteX139" fmla="*/ 2104183 w 2259925"/>
                <a:gd name="connsiteY139" fmla="*/ 613560 h 1038862"/>
                <a:gd name="connsiteX140" fmla="*/ 2093220 w 2259925"/>
                <a:gd name="connsiteY140" fmla="*/ 624380 h 1038862"/>
                <a:gd name="connsiteX141" fmla="*/ 2076775 w 2259925"/>
                <a:gd name="connsiteY141" fmla="*/ 627084 h 1038862"/>
                <a:gd name="connsiteX142" fmla="*/ 2038404 w 2259925"/>
                <a:gd name="connsiteY142" fmla="*/ 608150 h 1038862"/>
                <a:gd name="connsiteX143" fmla="*/ 2030181 w 2259925"/>
                <a:gd name="connsiteY143" fmla="*/ 593273 h 1038862"/>
                <a:gd name="connsiteX144" fmla="*/ 2031552 w 2259925"/>
                <a:gd name="connsiteY144" fmla="*/ 589216 h 1038862"/>
                <a:gd name="connsiteX145" fmla="*/ 1991810 w 2259925"/>
                <a:gd name="connsiteY145" fmla="*/ 572986 h 1038862"/>
                <a:gd name="connsiteX146" fmla="*/ 1983587 w 2259925"/>
                <a:gd name="connsiteY146" fmla="*/ 556756 h 1038862"/>
                <a:gd name="connsiteX147" fmla="*/ 1989069 w 2259925"/>
                <a:gd name="connsiteY147" fmla="*/ 529707 h 1038862"/>
                <a:gd name="connsiteX148" fmla="*/ 2000032 w 2259925"/>
                <a:gd name="connsiteY148" fmla="*/ 518887 h 1038862"/>
                <a:gd name="connsiteX149" fmla="*/ 1925562 w 2259925"/>
                <a:gd name="connsiteY149" fmla="*/ 502808 h 1038862"/>
                <a:gd name="connsiteX150" fmla="*/ 1947738 w 2259925"/>
                <a:gd name="connsiteY150" fmla="*/ 502808 h 1038862"/>
                <a:gd name="connsiteX151" fmla="*/ 1961599 w 2259925"/>
                <a:gd name="connsiteY151" fmla="*/ 516444 h 1038862"/>
                <a:gd name="connsiteX152" fmla="*/ 1947738 w 2259925"/>
                <a:gd name="connsiteY152" fmla="*/ 531444 h 1038862"/>
                <a:gd name="connsiteX153" fmla="*/ 1935264 w 2259925"/>
                <a:gd name="connsiteY153" fmla="*/ 531444 h 1038862"/>
                <a:gd name="connsiteX154" fmla="*/ 1920018 w 2259925"/>
                <a:gd name="connsiteY154" fmla="*/ 568261 h 1038862"/>
                <a:gd name="connsiteX155" fmla="*/ 1906157 w 2259925"/>
                <a:gd name="connsiteY155" fmla="*/ 576443 h 1038862"/>
                <a:gd name="connsiteX156" fmla="*/ 1900613 w 2259925"/>
                <a:gd name="connsiteY156" fmla="*/ 575080 h 1038862"/>
                <a:gd name="connsiteX157" fmla="*/ 1893683 w 2259925"/>
                <a:gd name="connsiteY157" fmla="*/ 557352 h 1038862"/>
                <a:gd name="connsiteX158" fmla="*/ 1911701 w 2259925"/>
                <a:gd name="connsiteY158" fmla="*/ 510989 h 1038862"/>
                <a:gd name="connsiteX159" fmla="*/ 1925562 w 2259925"/>
                <a:gd name="connsiteY159" fmla="*/ 502808 h 1038862"/>
                <a:gd name="connsiteX160" fmla="*/ 1690287 w 2259925"/>
                <a:gd name="connsiteY160" fmla="*/ 469187 h 1038862"/>
                <a:gd name="connsiteX161" fmla="*/ 1698783 w 2259925"/>
                <a:gd name="connsiteY161" fmla="*/ 472973 h 1038862"/>
                <a:gd name="connsiteX162" fmla="*/ 1757237 w 2259925"/>
                <a:gd name="connsiteY162" fmla="*/ 534922 h 1038862"/>
                <a:gd name="connsiteX163" fmla="*/ 1761315 w 2259925"/>
                <a:gd name="connsiteY163" fmla="*/ 547311 h 1038862"/>
                <a:gd name="connsiteX164" fmla="*/ 1754518 w 2259925"/>
                <a:gd name="connsiteY164" fmla="*/ 583104 h 1038862"/>
                <a:gd name="connsiteX165" fmla="*/ 1743643 w 2259925"/>
                <a:gd name="connsiteY165" fmla="*/ 594117 h 1038862"/>
                <a:gd name="connsiteX166" fmla="*/ 1740924 w 2259925"/>
                <a:gd name="connsiteY166" fmla="*/ 594117 h 1038862"/>
                <a:gd name="connsiteX167" fmla="*/ 1730049 w 2259925"/>
                <a:gd name="connsiteY167" fmla="*/ 589987 h 1038862"/>
                <a:gd name="connsiteX168" fmla="*/ 1713737 w 2259925"/>
                <a:gd name="connsiteY168" fmla="*/ 572091 h 1038862"/>
                <a:gd name="connsiteX169" fmla="*/ 1709659 w 2259925"/>
                <a:gd name="connsiteY169" fmla="*/ 566584 h 1038862"/>
                <a:gd name="connsiteX170" fmla="*/ 1697424 w 2259925"/>
                <a:gd name="connsiteY170" fmla="*/ 522532 h 1038862"/>
                <a:gd name="connsiteX171" fmla="*/ 1677033 w 2259925"/>
                <a:gd name="connsiteY171" fmla="*/ 490869 h 1038862"/>
                <a:gd name="connsiteX172" fmla="*/ 1679752 w 2259925"/>
                <a:gd name="connsiteY172" fmla="*/ 471596 h 1038862"/>
                <a:gd name="connsiteX173" fmla="*/ 1690287 w 2259925"/>
                <a:gd name="connsiteY173" fmla="*/ 469187 h 1038862"/>
                <a:gd name="connsiteX174" fmla="*/ 1876320 w 2259925"/>
                <a:gd name="connsiteY174" fmla="*/ 438012 h 1038862"/>
                <a:gd name="connsiteX175" fmla="*/ 1907467 w 2259925"/>
                <a:gd name="connsiteY175" fmla="*/ 468343 h 1038862"/>
                <a:gd name="connsiteX176" fmla="*/ 1910175 w 2259925"/>
                <a:gd name="connsiteY176" fmla="*/ 480751 h 1038862"/>
                <a:gd name="connsiteX177" fmla="*/ 1884445 w 2259925"/>
                <a:gd name="connsiteY177" fmla="*/ 557957 h 1038862"/>
                <a:gd name="connsiteX178" fmla="*/ 1870904 w 2259925"/>
                <a:gd name="connsiteY178" fmla="*/ 567607 h 1038862"/>
                <a:gd name="connsiteX179" fmla="*/ 1868195 w 2259925"/>
                <a:gd name="connsiteY179" fmla="*/ 567607 h 1038862"/>
                <a:gd name="connsiteX180" fmla="*/ 1815382 w 2259925"/>
                <a:gd name="connsiteY180" fmla="*/ 552442 h 1038862"/>
                <a:gd name="connsiteX181" fmla="*/ 1805903 w 2259925"/>
                <a:gd name="connsiteY181" fmla="*/ 544170 h 1038862"/>
                <a:gd name="connsiteX182" fmla="*/ 1795069 w 2259925"/>
                <a:gd name="connsiteY182" fmla="*/ 515218 h 1038862"/>
                <a:gd name="connsiteX183" fmla="*/ 1795069 w 2259925"/>
                <a:gd name="connsiteY183" fmla="*/ 504188 h 1038862"/>
                <a:gd name="connsiteX184" fmla="*/ 1803194 w 2259925"/>
                <a:gd name="connsiteY184" fmla="*/ 495916 h 1038862"/>
                <a:gd name="connsiteX185" fmla="*/ 1824861 w 2259925"/>
                <a:gd name="connsiteY185" fmla="*/ 487644 h 1038862"/>
                <a:gd name="connsiteX186" fmla="*/ 1843820 w 2259925"/>
                <a:gd name="connsiteY186" fmla="*/ 465585 h 1038862"/>
                <a:gd name="connsiteX187" fmla="*/ 1876320 w 2259925"/>
                <a:gd name="connsiteY187" fmla="*/ 438012 h 1038862"/>
                <a:gd name="connsiteX188" fmla="*/ 2043368 w 2259925"/>
                <a:gd name="connsiteY188" fmla="*/ 420340 h 1038862"/>
                <a:gd name="connsiteX189" fmla="*/ 2058796 w 2259925"/>
                <a:gd name="connsiteY189" fmla="*/ 433934 h 1038862"/>
                <a:gd name="connsiteX190" fmla="*/ 2058796 w 2259925"/>
                <a:gd name="connsiteY190" fmla="*/ 442090 h 1038862"/>
                <a:gd name="connsiteX191" fmla="*/ 2043368 w 2259925"/>
                <a:gd name="connsiteY191" fmla="*/ 455684 h 1038862"/>
                <a:gd name="connsiteX192" fmla="*/ 2029343 w 2259925"/>
                <a:gd name="connsiteY192" fmla="*/ 442090 h 1038862"/>
                <a:gd name="connsiteX193" fmla="*/ 2029343 w 2259925"/>
                <a:gd name="connsiteY193" fmla="*/ 433934 h 1038862"/>
                <a:gd name="connsiteX194" fmla="*/ 2043368 w 2259925"/>
                <a:gd name="connsiteY194" fmla="*/ 420340 h 1038862"/>
                <a:gd name="connsiteX195" fmla="*/ 1953568 w 2259925"/>
                <a:gd name="connsiteY195" fmla="*/ 411331 h 1038862"/>
                <a:gd name="connsiteX196" fmla="*/ 1969633 w 2259925"/>
                <a:gd name="connsiteY196" fmla="*/ 412717 h 1038862"/>
                <a:gd name="connsiteX197" fmla="*/ 1974988 w 2259925"/>
                <a:gd name="connsiteY197" fmla="*/ 427963 h 1038862"/>
                <a:gd name="connsiteX198" fmla="*/ 1962939 w 2259925"/>
                <a:gd name="connsiteY198" fmla="*/ 469545 h 1038862"/>
                <a:gd name="connsiteX199" fmla="*/ 1952229 w 2259925"/>
                <a:gd name="connsiteY199" fmla="*/ 479247 h 1038862"/>
                <a:gd name="connsiteX200" fmla="*/ 1949551 w 2259925"/>
                <a:gd name="connsiteY200" fmla="*/ 479247 h 1038862"/>
                <a:gd name="connsiteX201" fmla="*/ 1938841 w 2259925"/>
                <a:gd name="connsiteY201" fmla="*/ 475089 h 1038862"/>
                <a:gd name="connsiteX202" fmla="*/ 1921437 w 2259925"/>
                <a:gd name="connsiteY202" fmla="*/ 454298 h 1038862"/>
                <a:gd name="connsiteX203" fmla="*/ 1917420 w 2259925"/>
                <a:gd name="connsiteY203" fmla="*/ 443210 h 1038862"/>
                <a:gd name="connsiteX204" fmla="*/ 1924114 w 2259925"/>
                <a:gd name="connsiteY204" fmla="*/ 432121 h 1038862"/>
                <a:gd name="connsiteX205" fmla="*/ 1953568 w 2259925"/>
                <a:gd name="connsiteY205" fmla="*/ 411331 h 1038862"/>
                <a:gd name="connsiteX206" fmla="*/ 1905534 w 2259925"/>
                <a:gd name="connsiteY206" fmla="*/ 398157 h 1038862"/>
                <a:gd name="connsiteX207" fmla="*/ 1916407 w 2259925"/>
                <a:gd name="connsiteY207" fmla="*/ 400919 h 1038862"/>
                <a:gd name="connsiteX208" fmla="*/ 1917788 w 2259925"/>
                <a:gd name="connsiteY208" fmla="*/ 421629 h 1038862"/>
                <a:gd name="connsiteX209" fmla="*/ 1906742 w 2259925"/>
                <a:gd name="connsiteY209" fmla="*/ 435435 h 1038862"/>
                <a:gd name="connsiteX210" fmla="*/ 1895697 w 2259925"/>
                <a:gd name="connsiteY210" fmla="*/ 440958 h 1038862"/>
                <a:gd name="connsiteX211" fmla="*/ 1887413 w 2259925"/>
                <a:gd name="connsiteY211" fmla="*/ 436816 h 1038862"/>
                <a:gd name="connsiteX212" fmla="*/ 1884652 w 2259925"/>
                <a:gd name="connsiteY212" fmla="*/ 417487 h 1038862"/>
                <a:gd name="connsiteX213" fmla="*/ 1895697 w 2259925"/>
                <a:gd name="connsiteY213" fmla="*/ 403680 h 1038862"/>
                <a:gd name="connsiteX214" fmla="*/ 1905534 w 2259925"/>
                <a:gd name="connsiteY214" fmla="*/ 398157 h 1038862"/>
                <a:gd name="connsiteX215" fmla="*/ 225483 w 2259925"/>
                <a:gd name="connsiteY215" fmla="*/ 352344 h 1038862"/>
                <a:gd name="connsiteX216" fmla="*/ 242501 w 2259925"/>
                <a:gd name="connsiteY216" fmla="*/ 361769 h 1038862"/>
                <a:gd name="connsiteX217" fmla="*/ 249046 w 2259925"/>
                <a:gd name="connsiteY217" fmla="*/ 379273 h 1038862"/>
                <a:gd name="connsiteX218" fmla="*/ 239883 w 2259925"/>
                <a:gd name="connsiteY218" fmla="*/ 396777 h 1038862"/>
                <a:gd name="connsiteX219" fmla="*/ 235956 w 2259925"/>
                <a:gd name="connsiteY219" fmla="*/ 396777 h 1038862"/>
                <a:gd name="connsiteX220" fmla="*/ 222865 w 2259925"/>
                <a:gd name="connsiteY220" fmla="*/ 387352 h 1038862"/>
                <a:gd name="connsiteX221" fmla="*/ 217629 w 2259925"/>
                <a:gd name="connsiteY221" fmla="*/ 369848 h 1038862"/>
                <a:gd name="connsiteX222" fmla="*/ 225483 w 2259925"/>
                <a:gd name="connsiteY222" fmla="*/ 352344 h 1038862"/>
                <a:gd name="connsiteX223" fmla="*/ 161487 w 2259925"/>
                <a:gd name="connsiteY223" fmla="*/ 315725 h 1038862"/>
                <a:gd name="connsiteX224" fmla="*/ 209019 w 2259925"/>
                <a:gd name="connsiteY224" fmla="*/ 322816 h 1038862"/>
                <a:gd name="connsiteX225" fmla="*/ 219582 w 2259925"/>
                <a:gd name="connsiteY225" fmla="*/ 339834 h 1038862"/>
                <a:gd name="connsiteX226" fmla="*/ 206378 w 2259925"/>
                <a:gd name="connsiteY226" fmla="*/ 352597 h 1038862"/>
                <a:gd name="connsiteX227" fmla="*/ 205058 w 2259925"/>
                <a:gd name="connsiteY227" fmla="*/ 352597 h 1038862"/>
                <a:gd name="connsiteX228" fmla="*/ 157526 w 2259925"/>
                <a:gd name="connsiteY228" fmla="*/ 344088 h 1038862"/>
                <a:gd name="connsiteX229" fmla="*/ 145643 w 2259925"/>
                <a:gd name="connsiteY229" fmla="*/ 328489 h 1038862"/>
                <a:gd name="connsiteX230" fmla="*/ 161487 w 2259925"/>
                <a:gd name="connsiteY230" fmla="*/ 315725 h 1038862"/>
                <a:gd name="connsiteX231" fmla="*/ 13723 w 2259925"/>
                <a:gd name="connsiteY231" fmla="*/ 287800 h 1038862"/>
                <a:gd name="connsiteX232" fmla="*/ 56263 w 2259925"/>
                <a:gd name="connsiteY232" fmla="*/ 287800 h 1038862"/>
                <a:gd name="connsiteX233" fmla="*/ 63124 w 2259925"/>
                <a:gd name="connsiteY233" fmla="*/ 289165 h 1038862"/>
                <a:gd name="connsiteX234" fmla="*/ 82336 w 2259925"/>
                <a:gd name="connsiteY234" fmla="*/ 300085 h 1038862"/>
                <a:gd name="connsiteX235" fmla="*/ 111154 w 2259925"/>
                <a:gd name="connsiteY235" fmla="*/ 311004 h 1038862"/>
                <a:gd name="connsiteX236" fmla="*/ 119388 w 2259925"/>
                <a:gd name="connsiteY236" fmla="*/ 326018 h 1038862"/>
                <a:gd name="connsiteX237" fmla="*/ 107037 w 2259925"/>
                <a:gd name="connsiteY237" fmla="*/ 338303 h 1038862"/>
                <a:gd name="connsiteX238" fmla="*/ 53519 w 2259925"/>
                <a:gd name="connsiteY238" fmla="*/ 343762 h 1038862"/>
                <a:gd name="connsiteX239" fmla="*/ 52146 w 2259925"/>
                <a:gd name="connsiteY239" fmla="*/ 343762 h 1038862"/>
                <a:gd name="connsiteX240" fmla="*/ 38424 w 2259925"/>
                <a:gd name="connsiteY240" fmla="*/ 331478 h 1038862"/>
                <a:gd name="connsiteX241" fmla="*/ 50774 w 2259925"/>
                <a:gd name="connsiteY241" fmla="*/ 316464 h 1038862"/>
                <a:gd name="connsiteX242" fmla="*/ 53519 w 2259925"/>
                <a:gd name="connsiteY242" fmla="*/ 316464 h 1038862"/>
                <a:gd name="connsiteX243" fmla="*/ 52146 w 2259925"/>
                <a:gd name="connsiteY243" fmla="*/ 315099 h 1038862"/>
                <a:gd name="connsiteX244" fmla="*/ 13723 w 2259925"/>
                <a:gd name="connsiteY244" fmla="*/ 315099 h 1038862"/>
                <a:gd name="connsiteX245" fmla="*/ 0 w 2259925"/>
                <a:gd name="connsiteY245" fmla="*/ 301450 h 1038862"/>
                <a:gd name="connsiteX246" fmla="*/ 13723 w 2259925"/>
                <a:gd name="connsiteY246" fmla="*/ 287800 h 1038862"/>
                <a:gd name="connsiteX247" fmla="*/ 2026643 w 2259925"/>
                <a:gd name="connsiteY247" fmla="*/ 116970 h 1038862"/>
                <a:gd name="connsiteX248" fmla="*/ 2037770 w 2259925"/>
                <a:gd name="connsiteY248" fmla="*/ 125232 h 1038862"/>
                <a:gd name="connsiteX249" fmla="*/ 2054460 w 2259925"/>
                <a:gd name="connsiteY249" fmla="*/ 155527 h 1038862"/>
                <a:gd name="connsiteX250" fmla="*/ 2055851 w 2259925"/>
                <a:gd name="connsiteY250" fmla="*/ 161035 h 1038862"/>
                <a:gd name="connsiteX251" fmla="*/ 2030816 w 2259925"/>
                <a:gd name="connsiteY251" fmla="*/ 203724 h 1038862"/>
                <a:gd name="connsiteX252" fmla="*/ 1975181 w 2259925"/>
                <a:gd name="connsiteY252" fmla="*/ 223002 h 1038862"/>
                <a:gd name="connsiteX253" fmla="*/ 1971009 w 2259925"/>
                <a:gd name="connsiteY253" fmla="*/ 223002 h 1038862"/>
                <a:gd name="connsiteX254" fmla="*/ 1958491 w 2259925"/>
                <a:gd name="connsiteY254" fmla="*/ 217494 h 1038862"/>
                <a:gd name="connsiteX255" fmla="*/ 1959882 w 2259925"/>
                <a:gd name="connsiteY255" fmla="*/ 200970 h 1038862"/>
                <a:gd name="connsiteX256" fmla="*/ 1986308 w 2259925"/>
                <a:gd name="connsiteY256" fmla="*/ 169298 h 1038862"/>
                <a:gd name="connsiteX257" fmla="*/ 2012734 w 2259925"/>
                <a:gd name="connsiteY257" fmla="*/ 123855 h 1038862"/>
                <a:gd name="connsiteX258" fmla="*/ 2026643 w 2259925"/>
                <a:gd name="connsiteY258" fmla="*/ 116970 h 1038862"/>
                <a:gd name="connsiteX259" fmla="*/ 1998723 w 2259925"/>
                <a:gd name="connsiteY259" fmla="*/ 59433 h 1038862"/>
                <a:gd name="connsiteX260" fmla="*/ 2043182 w 2259925"/>
                <a:gd name="connsiteY260" fmla="*/ 74502 h 1038862"/>
                <a:gd name="connsiteX261" fmla="*/ 2052907 w 2259925"/>
                <a:gd name="connsiteY261" fmla="*/ 86831 h 1038862"/>
                <a:gd name="connsiteX262" fmla="*/ 2043182 w 2259925"/>
                <a:gd name="connsiteY262" fmla="*/ 100531 h 1038862"/>
                <a:gd name="connsiteX263" fmla="*/ 2009838 w 2259925"/>
                <a:gd name="connsiteY263" fmla="*/ 115600 h 1038862"/>
                <a:gd name="connsiteX264" fmla="*/ 2004280 w 2259925"/>
                <a:gd name="connsiteY264" fmla="*/ 116970 h 1038862"/>
                <a:gd name="connsiteX265" fmla="*/ 1998723 w 2259925"/>
                <a:gd name="connsiteY265" fmla="*/ 115600 h 1038862"/>
                <a:gd name="connsiteX266" fmla="*/ 1990387 w 2259925"/>
                <a:gd name="connsiteY266" fmla="*/ 106010 h 1038862"/>
                <a:gd name="connsiteX267" fmla="*/ 1980661 w 2259925"/>
                <a:gd name="connsiteY267" fmla="*/ 77242 h 1038862"/>
                <a:gd name="connsiteX268" fmla="*/ 1984829 w 2259925"/>
                <a:gd name="connsiteY268" fmla="*/ 63542 h 1038862"/>
                <a:gd name="connsiteX269" fmla="*/ 1998723 w 2259925"/>
                <a:gd name="connsiteY269" fmla="*/ 59433 h 1038862"/>
                <a:gd name="connsiteX270" fmla="*/ 365788 w 2259925"/>
                <a:gd name="connsiteY270" fmla="*/ 1938 h 1038862"/>
                <a:gd name="connsiteX271" fmla="*/ 371303 w 2259925"/>
                <a:gd name="connsiteY271" fmla="*/ 20020 h 1038862"/>
                <a:gd name="connsiteX272" fmla="*/ 365788 w 2259925"/>
                <a:gd name="connsiteY272" fmla="*/ 31147 h 1038862"/>
                <a:gd name="connsiteX273" fmla="*/ 371303 w 2259925"/>
                <a:gd name="connsiteY273" fmla="*/ 42274 h 1038862"/>
                <a:gd name="connsiteX274" fmla="*/ 371303 w 2259925"/>
                <a:gd name="connsiteY274" fmla="*/ 49228 h 1038862"/>
                <a:gd name="connsiteX275" fmla="*/ 312019 w 2259925"/>
                <a:gd name="connsiteY275" fmla="*/ 49228 h 1038862"/>
                <a:gd name="connsiteX276" fmla="*/ 310641 w 2259925"/>
                <a:gd name="connsiteY276" fmla="*/ 45056 h 1038862"/>
                <a:gd name="connsiteX277" fmla="*/ 316155 w 2259925"/>
                <a:gd name="connsiteY277" fmla="*/ 29756 h 1038862"/>
                <a:gd name="connsiteX278" fmla="*/ 349244 w 2259925"/>
                <a:gd name="connsiteY278" fmla="*/ 3329 h 1038862"/>
                <a:gd name="connsiteX279" fmla="*/ 365788 w 2259925"/>
                <a:gd name="connsiteY279" fmla="*/ 1938 h 1038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Lst>
              <a:rect l="l" t="t" r="r" b="b"/>
              <a:pathLst>
                <a:path w="2259925" h="1038862">
                  <a:moveTo>
                    <a:pt x="1974262" y="960697"/>
                  </a:moveTo>
                  <a:cubicBezTo>
                    <a:pt x="1976913" y="962056"/>
                    <a:pt x="1987516" y="962056"/>
                    <a:pt x="1995469" y="963415"/>
                  </a:cubicBezTo>
                  <a:cubicBezTo>
                    <a:pt x="2000770" y="963415"/>
                    <a:pt x="2004747" y="967494"/>
                    <a:pt x="2006072" y="972931"/>
                  </a:cubicBezTo>
                  <a:cubicBezTo>
                    <a:pt x="2008723" y="978369"/>
                    <a:pt x="2007397" y="983806"/>
                    <a:pt x="2003421" y="987884"/>
                  </a:cubicBezTo>
                  <a:cubicBezTo>
                    <a:pt x="1983540" y="1008275"/>
                    <a:pt x="1983540" y="1008275"/>
                    <a:pt x="1983540" y="1008275"/>
                  </a:cubicBezTo>
                  <a:cubicBezTo>
                    <a:pt x="1980889" y="1010994"/>
                    <a:pt x="1976913" y="1012353"/>
                    <a:pt x="1972937" y="1012353"/>
                  </a:cubicBezTo>
                  <a:cubicBezTo>
                    <a:pt x="1971612" y="1012353"/>
                    <a:pt x="1970286" y="1012353"/>
                    <a:pt x="1968961" y="1010994"/>
                  </a:cubicBezTo>
                  <a:cubicBezTo>
                    <a:pt x="1964985" y="1009634"/>
                    <a:pt x="1961008" y="1005556"/>
                    <a:pt x="1959683" y="1000119"/>
                  </a:cubicBezTo>
                  <a:cubicBezTo>
                    <a:pt x="1955707" y="977009"/>
                    <a:pt x="1955707" y="977009"/>
                    <a:pt x="1955707" y="977009"/>
                  </a:cubicBezTo>
                  <a:cubicBezTo>
                    <a:pt x="1955707" y="971572"/>
                    <a:pt x="1957032" y="966134"/>
                    <a:pt x="1961008" y="963415"/>
                  </a:cubicBezTo>
                  <a:cubicBezTo>
                    <a:pt x="1964985" y="960697"/>
                    <a:pt x="1970286" y="959337"/>
                    <a:pt x="1974262" y="960697"/>
                  </a:cubicBezTo>
                  <a:close/>
                  <a:moveTo>
                    <a:pt x="2161818" y="954802"/>
                  </a:moveTo>
                  <a:cubicBezTo>
                    <a:pt x="2165852" y="956158"/>
                    <a:pt x="2168541" y="958869"/>
                    <a:pt x="2169886" y="962937"/>
                  </a:cubicBezTo>
                  <a:cubicBezTo>
                    <a:pt x="2173920" y="979207"/>
                    <a:pt x="2173920" y="979207"/>
                    <a:pt x="2173920" y="979207"/>
                  </a:cubicBezTo>
                  <a:cubicBezTo>
                    <a:pt x="2176609" y="984630"/>
                    <a:pt x="2173920" y="992765"/>
                    <a:pt x="2167197" y="995476"/>
                  </a:cubicBezTo>
                  <a:cubicBezTo>
                    <a:pt x="2074419" y="1037506"/>
                    <a:pt x="2074419" y="1037506"/>
                    <a:pt x="2074419" y="1037506"/>
                  </a:cubicBezTo>
                  <a:cubicBezTo>
                    <a:pt x="2073074" y="1038862"/>
                    <a:pt x="2070385" y="1038862"/>
                    <a:pt x="2069040" y="1038862"/>
                  </a:cubicBezTo>
                  <a:cubicBezTo>
                    <a:pt x="2063662" y="1038862"/>
                    <a:pt x="2059628" y="1036151"/>
                    <a:pt x="2056939" y="1032083"/>
                  </a:cubicBezTo>
                  <a:cubicBezTo>
                    <a:pt x="2052905" y="1025304"/>
                    <a:pt x="2055594" y="1017169"/>
                    <a:pt x="2060973" y="1013102"/>
                  </a:cubicBezTo>
                  <a:cubicBezTo>
                    <a:pt x="2149717" y="956158"/>
                    <a:pt x="2149717" y="956158"/>
                    <a:pt x="2149717" y="956158"/>
                  </a:cubicBezTo>
                  <a:cubicBezTo>
                    <a:pt x="2152406" y="953446"/>
                    <a:pt x="2157785" y="953446"/>
                    <a:pt x="2161818" y="954802"/>
                  </a:cubicBezTo>
                  <a:close/>
                  <a:moveTo>
                    <a:pt x="2226681" y="892949"/>
                  </a:moveTo>
                  <a:cubicBezTo>
                    <a:pt x="2232036" y="892949"/>
                    <a:pt x="2237392" y="897016"/>
                    <a:pt x="2238730" y="902439"/>
                  </a:cubicBezTo>
                  <a:cubicBezTo>
                    <a:pt x="2242747" y="917353"/>
                    <a:pt x="2242747" y="917353"/>
                    <a:pt x="2242747" y="917353"/>
                  </a:cubicBezTo>
                  <a:cubicBezTo>
                    <a:pt x="2248102" y="917353"/>
                    <a:pt x="2252119" y="921421"/>
                    <a:pt x="2254796" y="926844"/>
                  </a:cubicBezTo>
                  <a:cubicBezTo>
                    <a:pt x="2256135" y="932267"/>
                    <a:pt x="2254796" y="939046"/>
                    <a:pt x="2249441" y="943114"/>
                  </a:cubicBezTo>
                  <a:cubicBezTo>
                    <a:pt x="2205260" y="974298"/>
                    <a:pt x="2205260" y="974298"/>
                    <a:pt x="2205260" y="974298"/>
                  </a:cubicBezTo>
                  <a:cubicBezTo>
                    <a:pt x="2202582" y="975653"/>
                    <a:pt x="2199905" y="977009"/>
                    <a:pt x="2197227" y="977009"/>
                  </a:cubicBezTo>
                  <a:cubicBezTo>
                    <a:pt x="2194549" y="977009"/>
                    <a:pt x="2190533" y="975653"/>
                    <a:pt x="2189194" y="974298"/>
                  </a:cubicBezTo>
                  <a:cubicBezTo>
                    <a:pt x="2183839" y="970230"/>
                    <a:pt x="2182500" y="963451"/>
                    <a:pt x="2185178" y="956672"/>
                  </a:cubicBezTo>
                  <a:cubicBezTo>
                    <a:pt x="2213293" y="899728"/>
                    <a:pt x="2213293" y="899728"/>
                    <a:pt x="2213293" y="899728"/>
                  </a:cubicBezTo>
                  <a:cubicBezTo>
                    <a:pt x="2214632" y="894304"/>
                    <a:pt x="2221326" y="891593"/>
                    <a:pt x="2226681" y="892949"/>
                  </a:cubicBezTo>
                  <a:close/>
                  <a:moveTo>
                    <a:pt x="1932483" y="653021"/>
                  </a:moveTo>
                  <a:cubicBezTo>
                    <a:pt x="1984111" y="657093"/>
                    <a:pt x="1984111" y="657093"/>
                    <a:pt x="1984111" y="657093"/>
                  </a:cubicBezTo>
                  <a:cubicBezTo>
                    <a:pt x="1988187" y="658450"/>
                    <a:pt x="1992263" y="659807"/>
                    <a:pt x="1993621" y="663879"/>
                  </a:cubicBezTo>
                  <a:cubicBezTo>
                    <a:pt x="1996338" y="667951"/>
                    <a:pt x="1997697" y="672023"/>
                    <a:pt x="1996338" y="676095"/>
                  </a:cubicBezTo>
                  <a:cubicBezTo>
                    <a:pt x="1992263" y="685596"/>
                    <a:pt x="1992263" y="685596"/>
                    <a:pt x="1992263" y="685596"/>
                  </a:cubicBezTo>
                  <a:cubicBezTo>
                    <a:pt x="2011283" y="692382"/>
                    <a:pt x="2011283" y="692382"/>
                    <a:pt x="2011283" y="692382"/>
                  </a:cubicBezTo>
                  <a:cubicBezTo>
                    <a:pt x="2028946" y="659807"/>
                    <a:pt x="2028946" y="659807"/>
                    <a:pt x="2028946" y="659807"/>
                  </a:cubicBezTo>
                  <a:cubicBezTo>
                    <a:pt x="2031663" y="655735"/>
                    <a:pt x="2035739" y="654378"/>
                    <a:pt x="2039815" y="653021"/>
                  </a:cubicBezTo>
                  <a:cubicBezTo>
                    <a:pt x="2043890" y="653021"/>
                    <a:pt x="2047966" y="653021"/>
                    <a:pt x="2050684" y="657093"/>
                  </a:cubicBezTo>
                  <a:cubicBezTo>
                    <a:pt x="2073780" y="677452"/>
                    <a:pt x="2073780" y="677452"/>
                    <a:pt x="2073780" y="677452"/>
                  </a:cubicBezTo>
                  <a:cubicBezTo>
                    <a:pt x="2076498" y="678809"/>
                    <a:pt x="2077856" y="681524"/>
                    <a:pt x="2079215" y="684239"/>
                  </a:cubicBezTo>
                  <a:cubicBezTo>
                    <a:pt x="2088725" y="734459"/>
                    <a:pt x="2088725" y="734459"/>
                    <a:pt x="2088725" y="734459"/>
                  </a:cubicBezTo>
                  <a:cubicBezTo>
                    <a:pt x="2125408" y="791465"/>
                    <a:pt x="2125408" y="791465"/>
                    <a:pt x="2125408" y="791465"/>
                  </a:cubicBezTo>
                  <a:cubicBezTo>
                    <a:pt x="2128126" y="795537"/>
                    <a:pt x="2129484" y="800966"/>
                    <a:pt x="2126767" y="806396"/>
                  </a:cubicBezTo>
                  <a:cubicBezTo>
                    <a:pt x="2087367" y="883762"/>
                    <a:pt x="2087367" y="883762"/>
                    <a:pt x="2087367" y="883762"/>
                  </a:cubicBezTo>
                  <a:cubicBezTo>
                    <a:pt x="2086008" y="885119"/>
                    <a:pt x="2084649" y="886476"/>
                    <a:pt x="2083291" y="887834"/>
                  </a:cubicBezTo>
                  <a:cubicBezTo>
                    <a:pt x="2034380" y="929910"/>
                    <a:pt x="2034380" y="929910"/>
                    <a:pt x="2034380" y="929910"/>
                  </a:cubicBezTo>
                  <a:cubicBezTo>
                    <a:pt x="2033021" y="931268"/>
                    <a:pt x="2031663" y="931268"/>
                    <a:pt x="2028946" y="932625"/>
                  </a:cubicBezTo>
                  <a:cubicBezTo>
                    <a:pt x="1982752" y="947555"/>
                    <a:pt x="1982752" y="947555"/>
                    <a:pt x="1982752" y="947555"/>
                  </a:cubicBezTo>
                  <a:cubicBezTo>
                    <a:pt x="1981394" y="947555"/>
                    <a:pt x="1980035" y="947555"/>
                    <a:pt x="1978676" y="947555"/>
                  </a:cubicBezTo>
                  <a:cubicBezTo>
                    <a:pt x="1977318" y="947555"/>
                    <a:pt x="1974600" y="947555"/>
                    <a:pt x="1973242" y="946198"/>
                  </a:cubicBezTo>
                  <a:cubicBezTo>
                    <a:pt x="1946069" y="935340"/>
                    <a:pt x="1935200" y="928553"/>
                    <a:pt x="1933841" y="919052"/>
                  </a:cubicBezTo>
                  <a:cubicBezTo>
                    <a:pt x="1931124" y="914980"/>
                    <a:pt x="1924331" y="902764"/>
                    <a:pt x="1917538" y="891905"/>
                  </a:cubicBezTo>
                  <a:cubicBezTo>
                    <a:pt x="1883572" y="864759"/>
                    <a:pt x="1883572" y="864759"/>
                    <a:pt x="1883572" y="864759"/>
                  </a:cubicBezTo>
                  <a:cubicBezTo>
                    <a:pt x="1814282" y="900050"/>
                    <a:pt x="1814282" y="900050"/>
                    <a:pt x="1814282" y="900050"/>
                  </a:cubicBezTo>
                  <a:cubicBezTo>
                    <a:pt x="1812923" y="901407"/>
                    <a:pt x="1811565" y="901407"/>
                    <a:pt x="1808847" y="901407"/>
                  </a:cubicBezTo>
                  <a:cubicBezTo>
                    <a:pt x="1740916" y="905479"/>
                    <a:pt x="1740916" y="905479"/>
                    <a:pt x="1740916" y="905479"/>
                  </a:cubicBezTo>
                  <a:cubicBezTo>
                    <a:pt x="1735481" y="905479"/>
                    <a:pt x="1731405" y="902764"/>
                    <a:pt x="1728688" y="898692"/>
                  </a:cubicBezTo>
                  <a:cubicBezTo>
                    <a:pt x="1725971" y="894621"/>
                    <a:pt x="1725971" y="889191"/>
                    <a:pt x="1727330" y="885119"/>
                  </a:cubicBezTo>
                  <a:cubicBezTo>
                    <a:pt x="1736840" y="867474"/>
                    <a:pt x="1736840" y="867474"/>
                    <a:pt x="1736840" y="867474"/>
                  </a:cubicBezTo>
                  <a:cubicBezTo>
                    <a:pt x="1743633" y="762962"/>
                    <a:pt x="1743633" y="762962"/>
                    <a:pt x="1743633" y="762962"/>
                  </a:cubicBezTo>
                  <a:cubicBezTo>
                    <a:pt x="1743633" y="756176"/>
                    <a:pt x="1747709" y="752104"/>
                    <a:pt x="1754502" y="750746"/>
                  </a:cubicBezTo>
                  <a:cubicBezTo>
                    <a:pt x="1810206" y="735816"/>
                    <a:pt x="1810206" y="735816"/>
                    <a:pt x="1810206" y="735816"/>
                  </a:cubicBezTo>
                  <a:cubicBezTo>
                    <a:pt x="1827868" y="716814"/>
                    <a:pt x="1827868" y="716814"/>
                    <a:pt x="1827868" y="716814"/>
                  </a:cubicBezTo>
                  <a:cubicBezTo>
                    <a:pt x="1827868" y="716814"/>
                    <a:pt x="1827868" y="715457"/>
                    <a:pt x="1829227" y="715457"/>
                  </a:cubicBezTo>
                  <a:cubicBezTo>
                    <a:pt x="1882213" y="676095"/>
                    <a:pt x="1882213" y="676095"/>
                    <a:pt x="1882213" y="676095"/>
                  </a:cubicBezTo>
                  <a:cubicBezTo>
                    <a:pt x="1886289" y="672023"/>
                    <a:pt x="1891724" y="672023"/>
                    <a:pt x="1897158" y="674738"/>
                  </a:cubicBezTo>
                  <a:cubicBezTo>
                    <a:pt x="1909386" y="681524"/>
                    <a:pt x="1909386" y="681524"/>
                    <a:pt x="1909386" y="681524"/>
                  </a:cubicBezTo>
                  <a:cubicBezTo>
                    <a:pt x="1917538" y="661165"/>
                    <a:pt x="1917538" y="661165"/>
                    <a:pt x="1917538" y="661165"/>
                  </a:cubicBezTo>
                  <a:cubicBezTo>
                    <a:pt x="1920255" y="655735"/>
                    <a:pt x="1925689" y="653021"/>
                    <a:pt x="1932483" y="653021"/>
                  </a:cubicBezTo>
                  <a:close/>
                  <a:moveTo>
                    <a:pt x="1240163" y="639645"/>
                  </a:moveTo>
                  <a:cubicBezTo>
                    <a:pt x="1245456" y="640995"/>
                    <a:pt x="1248103" y="645045"/>
                    <a:pt x="1249426" y="650445"/>
                  </a:cubicBezTo>
                  <a:cubicBezTo>
                    <a:pt x="1254719" y="677444"/>
                    <a:pt x="1254719" y="677444"/>
                    <a:pt x="1254719" y="677444"/>
                  </a:cubicBezTo>
                  <a:cubicBezTo>
                    <a:pt x="1254719" y="680144"/>
                    <a:pt x="1254719" y="681494"/>
                    <a:pt x="1253396" y="684194"/>
                  </a:cubicBezTo>
                  <a:cubicBezTo>
                    <a:pt x="1220314" y="790841"/>
                    <a:pt x="1220314" y="790841"/>
                    <a:pt x="1220314" y="790841"/>
                  </a:cubicBezTo>
                  <a:cubicBezTo>
                    <a:pt x="1218990" y="794890"/>
                    <a:pt x="1216344" y="798940"/>
                    <a:pt x="1212374" y="800290"/>
                  </a:cubicBezTo>
                  <a:cubicBezTo>
                    <a:pt x="1209727" y="800290"/>
                    <a:pt x="1208404" y="800290"/>
                    <a:pt x="1207081" y="800290"/>
                  </a:cubicBezTo>
                  <a:cubicBezTo>
                    <a:pt x="1204434" y="800290"/>
                    <a:pt x="1201788" y="800290"/>
                    <a:pt x="1200464" y="798940"/>
                  </a:cubicBezTo>
                  <a:cubicBezTo>
                    <a:pt x="1171352" y="780041"/>
                    <a:pt x="1171352" y="780041"/>
                    <a:pt x="1171352" y="780041"/>
                  </a:cubicBezTo>
                  <a:cubicBezTo>
                    <a:pt x="1166059" y="777341"/>
                    <a:pt x="1163412" y="769241"/>
                    <a:pt x="1167382" y="762491"/>
                  </a:cubicBezTo>
                  <a:cubicBezTo>
                    <a:pt x="1173998" y="747642"/>
                    <a:pt x="1173998" y="747642"/>
                    <a:pt x="1173998" y="747642"/>
                  </a:cubicBezTo>
                  <a:cubicBezTo>
                    <a:pt x="1177968" y="708493"/>
                    <a:pt x="1177968" y="708493"/>
                    <a:pt x="1177968" y="708493"/>
                  </a:cubicBezTo>
                  <a:cubicBezTo>
                    <a:pt x="1177968" y="707143"/>
                    <a:pt x="1179292" y="704443"/>
                    <a:pt x="1180615" y="703093"/>
                  </a:cubicBezTo>
                  <a:cubicBezTo>
                    <a:pt x="1193848" y="681494"/>
                    <a:pt x="1193848" y="681494"/>
                    <a:pt x="1193848" y="681494"/>
                  </a:cubicBezTo>
                  <a:cubicBezTo>
                    <a:pt x="1195171" y="680144"/>
                    <a:pt x="1195171" y="680144"/>
                    <a:pt x="1195171" y="680144"/>
                  </a:cubicBezTo>
                  <a:cubicBezTo>
                    <a:pt x="1225607" y="643695"/>
                    <a:pt x="1225607" y="643695"/>
                    <a:pt x="1225607" y="643695"/>
                  </a:cubicBezTo>
                  <a:cubicBezTo>
                    <a:pt x="1229577" y="639645"/>
                    <a:pt x="1234870" y="638295"/>
                    <a:pt x="1240163" y="639645"/>
                  </a:cubicBezTo>
                  <a:close/>
                  <a:moveTo>
                    <a:pt x="1873160" y="595523"/>
                  </a:moveTo>
                  <a:cubicBezTo>
                    <a:pt x="1892106" y="598340"/>
                    <a:pt x="1892106" y="598340"/>
                    <a:pt x="1892106" y="598340"/>
                  </a:cubicBezTo>
                  <a:cubicBezTo>
                    <a:pt x="1900226" y="598340"/>
                    <a:pt x="1905639" y="606793"/>
                    <a:pt x="1904286" y="613836"/>
                  </a:cubicBezTo>
                  <a:cubicBezTo>
                    <a:pt x="1904286" y="620879"/>
                    <a:pt x="1897519" y="626514"/>
                    <a:pt x="1890753" y="626514"/>
                  </a:cubicBezTo>
                  <a:cubicBezTo>
                    <a:pt x="1890753" y="626514"/>
                    <a:pt x="1889399" y="626514"/>
                    <a:pt x="1889399" y="626514"/>
                  </a:cubicBezTo>
                  <a:cubicBezTo>
                    <a:pt x="1869100" y="623697"/>
                    <a:pt x="1869100" y="623697"/>
                    <a:pt x="1869100" y="623697"/>
                  </a:cubicBezTo>
                  <a:cubicBezTo>
                    <a:pt x="1860980" y="622288"/>
                    <a:pt x="1855567" y="615245"/>
                    <a:pt x="1856920" y="608201"/>
                  </a:cubicBezTo>
                  <a:cubicBezTo>
                    <a:pt x="1858273" y="599749"/>
                    <a:pt x="1865040" y="594114"/>
                    <a:pt x="1873160" y="595523"/>
                  </a:cubicBezTo>
                  <a:close/>
                  <a:moveTo>
                    <a:pt x="1786237" y="576258"/>
                  </a:moveTo>
                  <a:cubicBezTo>
                    <a:pt x="1843331" y="590064"/>
                    <a:pt x="1843331" y="590064"/>
                    <a:pt x="1843331" y="590064"/>
                  </a:cubicBezTo>
                  <a:cubicBezTo>
                    <a:pt x="1851488" y="591445"/>
                    <a:pt x="1855566" y="599729"/>
                    <a:pt x="1854206" y="606632"/>
                  </a:cubicBezTo>
                  <a:cubicBezTo>
                    <a:pt x="1852847" y="613535"/>
                    <a:pt x="1846050" y="617677"/>
                    <a:pt x="1840613" y="617677"/>
                  </a:cubicBezTo>
                  <a:cubicBezTo>
                    <a:pt x="1839253" y="617677"/>
                    <a:pt x="1837894" y="617677"/>
                    <a:pt x="1836534" y="617677"/>
                  </a:cubicBezTo>
                  <a:cubicBezTo>
                    <a:pt x="1779440" y="603871"/>
                    <a:pt x="1779440" y="603871"/>
                    <a:pt x="1779440" y="603871"/>
                  </a:cubicBezTo>
                  <a:cubicBezTo>
                    <a:pt x="1771284" y="601109"/>
                    <a:pt x="1767206" y="594206"/>
                    <a:pt x="1768565" y="585922"/>
                  </a:cubicBezTo>
                  <a:cubicBezTo>
                    <a:pt x="1771284" y="579019"/>
                    <a:pt x="1778081" y="573496"/>
                    <a:pt x="1786237" y="576258"/>
                  </a:cubicBezTo>
                  <a:close/>
                  <a:moveTo>
                    <a:pt x="2161884" y="536749"/>
                  </a:moveTo>
                  <a:cubicBezTo>
                    <a:pt x="2165522" y="536578"/>
                    <a:pt x="2169334" y="537948"/>
                    <a:pt x="2172106" y="540687"/>
                  </a:cubicBezTo>
                  <a:cubicBezTo>
                    <a:pt x="2187353" y="553017"/>
                    <a:pt x="2187353" y="553017"/>
                    <a:pt x="2187353" y="553017"/>
                  </a:cubicBezTo>
                  <a:cubicBezTo>
                    <a:pt x="2192897" y="557127"/>
                    <a:pt x="2194283" y="563976"/>
                    <a:pt x="2190125" y="570826"/>
                  </a:cubicBezTo>
                  <a:lnTo>
                    <a:pt x="2186633" y="577154"/>
                  </a:lnTo>
                  <a:lnTo>
                    <a:pt x="2196384" y="571875"/>
                  </a:lnTo>
                  <a:cubicBezTo>
                    <a:pt x="2199983" y="571544"/>
                    <a:pt x="2203753" y="572536"/>
                    <a:pt x="2207181" y="574519"/>
                  </a:cubicBezTo>
                  <a:cubicBezTo>
                    <a:pt x="2253799" y="611547"/>
                    <a:pt x="2253799" y="611547"/>
                    <a:pt x="2253799" y="611547"/>
                  </a:cubicBezTo>
                  <a:cubicBezTo>
                    <a:pt x="2260655" y="615514"/>
                    <a:pt x="2262026" y="624771"/>
                    <a:pt x="2256542" y="630061"/>
                  </a:cubicBezTo>
                  <a:cubicBezTo>
                    <a:pt x="2253799" y="634028"/>
                    <a:pt x="2249686" y="635350"/>
                    <a:pt x="2245573" y="635350"/>
                  </a:cubicBezTo>
                  <a:cubicBezTo>
                    <a:pt x="2242830" y="635350"/>
                    <a:pt x="2240088" y="634028"/>
                    <a:pt x="2237346" y="632705"/>
                  </a:cubicBezTo>
                  <a:cubicBezTo>
                    <a:pt x="2189357" y="595678"/>
                    <a:pt x="2189357" y="595678"/>
                    <a:pt x="2189357" y="595678"/>
                  </a:cubicBezTo>
                  <a:cubicBezTo>
                    <a:pt x="2186614" y="593695"/>
                    <a:pt x="2184900" y="590388"/>
                    <a:pt x="2184386" y="586917"/>
                  </a:cubicBezTo>
                  <a:lnTo>
                    <a:pt x="2186605" y="577204"/>
                  </a:lnTo>
                  <a:lnTo>
                    <a:pt x="2182848" y="584012"/>
                  </a:lnTo>
                  <a:cubicBezTo>
                    <a:pt x="2181808" y="585896"/>
                    <a:pt x="2181808" y="585896"/>
                    <a:pt x="2181808" y="585896"/>
                  </a:cubicBezTo>
                  <a:cubicBezTo>
                    <a:pt x="2179036" y="591375"/>
                    <a:pt x="2173492" y="594115"/>
                    <a:pt x="2169334" y="594115"/>
                  </a:cubicBezTo>
                  <a:cubicBezTo>
                    <a:pt x="2166562" y="594115"/>
                    <a:pt x="2163790" y="592745"/>
                    <a:pt x="2162404" y="591375"/>
                  </a:cubicBezTo>
                  <a:cubicBezTo>
                    <a:pt x="2155473" y="588636"/>
                    <a:pt x="2152701" y="579046"/>
                    <a:pt x="2156859" y="572196"/>
                  </a:cubicBezTo>
                  <a:cubicBezTo>
                    <a:pt x="2159631" y="566716"/>
                    <a:pt x="2159631" y="566716"/>
                    <a:pt x="2159631" y="566716"/>
                  </a:cubicBezTo>
                  <a:cubicBezTo>
                    <a:pt x="2154087" y="561236"/>
                    <a:pt x="2154087" y="561236"/>
                    <a:pt x="2154087" y="561236"/>
                  </a:cubicBezTo>
                  <a:cubicBezTo>
                    <a:pt x="2147157" y="555757"/>
                    <a:pt x="2147157" y="547537"/>
                    <a:pt x="2152701" y="542057"/>
                  </a:cubicBezTo>
                  <a:cubicBezTo>
                    <a:pt x="2154780" y="538633"/>
                    <a:pt x="2158245" y="536920"/>
                    <a:pt x="2161884" y="536749"/>
                  </a:cubicBezTo>
                  <a:close/>
                  <a:moveTo>
                    <a:pt x="2000032" y="518887"/>
                  </a:moveTo>
                  <a:cubicBezTo>
                    <a:pt x="2005514" y="517535"/>
                    <a:pt x="2010995" y="518887"/>
                    <a:pt x="2013736" y="522945"/>
                  </a:cubicBezTo>
                  <a:cubicBezTo>
                    <a:pt x="2024700" y="537822"/>
                    <a:pt x="2024700" y="537822"/>
                    <a:pt x="2024700" y="537822"/>
                  </a:cubicBezTo>
                  <a:cubicBezTo>
                    <a:pt x="2039774" y="531059"/>
                    <a:pt x="2039774" y="531059"/>
                    <a:pt x="2039774" y="531059"/>
                  </a:cubicBezTo>
                  <a:cubicBezTo>
                    <a:pt x="2043885" y="529707"/>
                    <a:pt x="2047997" y="529707"/>
                    <a:pt x="2052108" y="531059"/>
                  </a:cubicBezTo>
                  <a:cubicBezTo>
                    <a:pt x="2128851" y="570281"/>
                    <a:pt x="2128851" y="570281"/>
                    <a:pt x="2128851" y="570281"/>
                  </a:cubicBezTo>
                  <a:cubicBezTo>
                    <a:pt x="2130221" y="570281"/>
                    <a:pt x="2131592" y="571634"/>
                    <a:pt x="2132962" y="574339"/>
                  </a:cubicBezTo>
                  <a:cubicBezTo>
                    <a:pt x="2175445" y="628437"/>
                    <a:pt x="2175445" y="628437"/>
                    <a:pt x="2175445" y="628437"/>
                  </a:cubicBezTo>
                  <a:cubicBezTo>
                    <a:pt x="2179556" y="633847"/>
                    <a:pt x="2178185" y="640609"/>
                    <a:pt x="2174074" y="646019"/>
                  </a:cubicBezTo>
                  <a:cubicBezTo>
                    <a:pt x="2171333" y="648724"/>
                    <a:pt x="2167222" y="650076"/>
                    <a:pt x="2163111" y="650076"/>
                  </a:cubicBezTo>
                  <a:cubicBezTo>
                    <a:pt x="2160370" y="650076"/>
                    <a:pt x="2157629" y="650076"/>
                    <a:pt x="2156259" y="647371"/>
                  </a:cubicBezTo>
                  <a:cubicBezTo>
                    <a:pt x="2104183" y="613560"/>
                    <a:pt x="2104183" y="613560"/>
                    <a:pt x="2104183" y="613560"/>
                  </a:cubicBezTo>
                  <a:cubicBezTo>
                    <a:pt x="2093220" y="624380"/>
                    <a:pt x="2093220" y="624380"/>
                    <a:pt x="2093220" y="624380"/>
                  </a:cubicBezTo>
                  <a:cubicBezTo>
                    <a:pt x="2089109" y="628437"/>
                    <a:pt x="2082257" y="629789"/>
                    <a:pt x="2076775" y="627084"/>
                  </a:cubicBezTo>
                  <a:cubicBezTo>
                    <a:pt x="2038404" y="608150"/>
                    <a:pt x="2038404" y="608150"/>
                    <a:pt x="2038404" y="608150"/>
                  </a:cubicBezTo>
                  <a:cubicBezTo>
                    <a:pt x="2032922" y="605445"/>
                    <a:pt x="2028811" y="598683"/>
                    <a:pt x="2030181" y="593273"/>
                  </a:cubicBezTo>
                  <a:cubicBezTo>
                    <a:pt x="2031552" y="589216"/>
                    <a:pt x="2031552" y="589216"/>
                    <a:pt x="2031552" y="589216"/>
                  </a:cubicBezTo>
                  <a:cubicBezTo>
                    <a:pt x="1991810" y="572986"/>
                    <a:pt x="1991810" y="572986"/>
                    <a:pt x="1991810" y="572986"/>
                  </a:cubicBezTo>
                  <a:cubicBezTo>
                    <a:pt x="1984958" y="570281"/>
                    <a:pt x="1982217" y="563518"/>
                    <a:pt x="1983587" y="556756"/>
                  </a:cubicBezTo>
                  <a:cubicBezTo>
                    <a:pt x="1989069" y="529707"/>
                    <a:pt x="1989069" y="529707"/>
                    <a:pt x="1989069" y="529707"/>
                  </a:cubicBezTo>
                  <a:cubicBezTo>
                    <a:pt x="1990439" y="524297"/>
                    <a:pt x="1994551" y="520240"/>
                    <a:pt x="2000032" y="518887"/>
                  </a:cubicBezTo>
                  <a:close/>
                  <a:moveTo>
                    <a:pt x="1925562" y="502808"/>
                  </a:moveTo>
                  <a:cubicBezTo>
                    <a:pt x="1947738" y="502808"/>
                    <a:pt x="1947738" y="502808"/>
                    <a:pt x="1947738" y="502808"/>
                  </a:cubicBezTo>
                  <a:cubicBezTo>
                    <a:pt x="1954669" y="502808"/>
                    <a:pt x="1961599" y="509626"/>
                    <a:pt x="1961599" y="516444"/>
                  </a:cubicBezTo>
                  <a:cubicBezTo>
                    <a:pt x="1961599" y="524626"/>
                    <a:pt x="1954669" y="531444"/>
                    <a:pt x="1947738" y="531444"/>
                  </a:cubicBezTo>
                  <a:cubicBezTo>
                    <a:pt x="1935264" y="531444"/>
                    <a:pt x="1935264" y="531444"/>
                    <a:pt x="1935264" y="531444"/>
                  </a:cubicBezTo>
                  <a:cubicBezTo>
                    <a:pt x="1920018" y="568261"/>
                    <a:pt x="1920018" y="568261"/>
                    <a:pt x="1920018" y="568261"/>
                  </a:cubicBezTo>
                  <a:cubicBezTo>
                    <a:pt x="1917246" y="573716"/>
                    <a:pt x="1911701" y="576443"/>
                    <a:pt x="1906157" y="576443"/>
                  </a:cubicBezTo>
                  <a:cubicBezTo>
                    <a:pt x="1904771" y="576443"/>
                    <a:pt x="1903385" y="576443"/>
                    <a:pt x="1900613" y="575080"/>
                  </a:cubicBezTo>
                  <a:cubicBezTo>
                    <a:pt x="1893683" y="572352"/>
                    <a:pt x="1890911" y="564170"/>
                    <a:pt x="1893683" y="557352"/>
                  </a:cubicBezTo>
                  <a:cubicBezTo>
                    <a:pt x="1911701" y="510989"/>
                    <a:pt x="1911701" y="510989"/>
                    <a:pt x="1911701" y="510989"/>
                  </a:cubicBezTo>
                  <a:cubicBezTo>
                    <a:pt x="1914474" y="506899"/>
                    <a:pt x="1920018" y="502808"/>
                    <a:pt x="1925562" y="502808"/>
                  </a:cubicBezTo>
                  <a:close/>
                  <a:moveTo>
                    <a:pt x="1690287" y="469187"/>
                  </a:moveTo>
                  <a:cubicBezTo>
                    <a:pt x="1693686" y="469531"/>
                    <a:pt x="1696744" y="470908"/>
                    <a:pt x="1698783" y="472973"/>
                  </a:cubicBezTo>
                  <a:cubicBezTo>
                    <a:pt x="1757237" y="534922"/>
                    <a:pt x="1757237" y="534922"/>
                    <a:pt x="1757237" y="534922"/>
                  </a:cubicBezTo>
                  <a:cubicBezTo>
                    <a:pt x="1759956" y="539052"/>
                    <a:pt x="1761315" y="543182"/>
                    <a:pt x="1761315" y="547311"/>
                  </a:cubicBezTo>
                  <a:cubicBezTo>
                    <a:pt x="1754518" y="583104"/>
                    <a:pt x="1754518" y="583104"/>
                    <a:pt x="1754518" y="583104"/>
                  </a:cubicBezTo>
                  <a:cubicBezTo>
                    <a:pt x="1753159" y="588611"/>
                    <a:pt x="1749081" y="592741"/>
                    <a:pt x="1743643" y="594117"/>
                  </a:cubicBezTo>
                  <a:cubicBezTo>
                    <a:pt x="1742284" y="594117"/>
                    <a:pt x="1740924" y="594117"/>
                    <a:pt x="1740924" y="594117"/>
                  </a:cubicBezTo>
                  <a:cubicBezTo>
                    <a:pt x="1736846" y="594117"/>
                    <a:pt x="1732768" y="592741"/>
                    <a:pt x="1730049" y="589987"/>
                  </a:cubicBezTo>
                  <a:cubicBezTo>
                    <a:pt x="1713737" y="572091"/>
                    <a:pt x="1713737" y="572091"/>
                    <a:pt x="1713737" y="572091"/>
                  </a:cubicBezTo>
                  <a:cubicBezTo>
                    <a:pt x="1712377" y="570714"/>
                    <a:pt x="1711018" y="569338"/>
                    <a:pt x="1709659" y="566584"/>
                  </a:cubicBezTo>
                  <a:cubicBezTo>
                    <a:pt x="1705580" y="551441"/>
                    <a:pt x="1698783" y="528038"/>
                    <a:pt x="1697424" y="522532"/>
                  </a:cubicBezTo>
                  <a:cubicBezTo>
                    <a:pt x="1694705" y="518402"/>
                    <a:pt x="1685190" y="503259"/>
                    <a:pt x="1677033" y="490869"/>
                  </a:cubicBezTo>
                  <a:cubicBezTo>
                    <a:pt x="1672955" y="485363"/>
                    <a:pt x="1674315" y="477103"/>
                    <a:pt x="1679752" y="471596"/>
                  </a:cubicBezTo>
                  <a:cubicBezTo>
                    <a:pt x="1683151" y="469531"/>
                    <a:pt x="1686889" y="468843"/>
                    <a:pt x="1690287" y="469187"/>
                  </a:cubicBezTo>
                  <a:close/>
                  <a:moveTo>
                    <a:pt x="1876320" y="438012"/>
                  </a:moveTo>
                  <a:cubicBezTo>
                    <a:pt x="1883091" y="438012"/>
                    <a:pt x="1887154" y="439390"/>
                    <a:pt x="1907467" y="468343"/>
                  </a:cubicBezTo>
                  <a:cubicBezTo>
                    <a:pt x="1910175" y="471100"/>
                    <a:pt x="1911529" y="476615"/>
                    <a:pt x="1910175" y="480751"/>
                  </a:cubicBezTo>
                  <a:cubicBezTo>
                    <a:pt x="1884445" y="557957"/>
                    <a:pt x="1884445" y="557957"/>
                    <a:pt x="1884445" y="557957"/>
                  </a:cubicBezTo>
                  <a:cubicBezTo>
                    <a:pt x="1883091" y="563471"/>
                    <a:pt x="1877675" y="567607"/>
                    <a:pt x="1870904" y="567607"/>
                  </a:cubicBezTo>
                  <a:cubicBezTo>
                    <a:pt x="1870904" y="567607"/>
                    <a:pt x="1869549" y="567607"/>
                    <a:pt x="1868195" y="567607"/>
                  </a:cubicBezTo>
                  <a:cubicBezTo>
                    <a:pt x="1815382" y="552442"/>
                    <a:pt x="1815382" y="552442"/>
                    <a:pt x="1815382" y="552442"/>
                  </a:cubicBezTo>
                  <a:cubicBezTo>
                    <a:pt x="1809965" y="552442"/>
                    <a:pt x="1807257" y="548306"/>
                    <a:pt x="1805903" y="544170"/>
                  </a:cubicBezTo>
                  <a:cubicBezTo>
                    <a:pt x="1795069" y="515218"/>
                    <a:pt x="1795069" y="515218"/>
                    <a:pt x="1795069" y="515218"/>
                  </a:cubicBezTo>
                  <a:cubicBezTo>
                    <a:pt x="1793715" y="511082"/>
                    <a:pt x="1793715" y="506946"/>
                    <a:pt x="1795069" y="504188"/>
                  </a:cubicBezTo>
                  <a:cubicBezTo>
                    <a:pt x="1796423" y="500052"/>
                    <a:pt x="1799132" y="497295"/>
                    <a:pt x="1803194" y="495916"/>
                  </a:cubicBezTo>
                  <a:cubicBezTo>
                    <a:pt x="1811320" y="493159"/>
                    <a:pt x="1820799" y="490402"/>
                    <a:pt x="1824861" y="487644"/>
                  </a:cubicBezTo>
                  <a:cubicBezTo>
                    <a:pt x="1828924" y="482130"/>
                    <a:pt x="1838403" y="471100"/>
                    <a:pt x="1843820" y="465585"/>
                  </a:cubicBezTo>
                  <a:cubicBezTo>
                    <a:pt x="1865487" y="439390"/>
                    <a:pt x="1869549" y="438012"/>
                    <a:pt x="1876320" y="438012"/>
                  </a:cubicBezTo>
                  <a:close/>
                  <a:moveTo>
                    <a:pt x="2043368" y="420340"/>
                  </a:moveTo>
                  <a:cubicBezTo>
                    <a:pt x="2051784" y="420340"/>
                    <a:pt x="2058796" y="427137"/>
                    <a:pt x="2058796" y="433934"/>
                  </a:cubicBezTo>
                  <a:cubicBezTo>
                    <a:pt x="2058796" y="442090"/>
                    <a:pt x="2058796" y="442090"/>
                    <a:pt x="2058796" y="442090"/>
                  </a:cubicBezTo>
                  <a:cubicBezTo>
                    <a:pt x="2058796" y="450246"/>
                    <a:pt x="2051784" y="455684"/>
                    <a:pt x="2043368" y="455684"/>
                  </a:cubicBezTo>
                  <a:cubicBezTo>
                    <a:pt x="2036356" y="455684"/>
                    <a:pt x="2029343" y="450246"/>
                    <a:pt x="2029343" y="442090"/>
                  </a:cubicBezTo>
                  <a:cubicBezTo>
                    <a:pt x="2029343" y="433934"/>
                    <a:pt x="2029343" y="433934"/>
                    <a:pt x="2029343" y="433934"/>
                  </a:cubicBezTo>
                  <a:cubicBezTo>
                    <a:pt x="2029343" y="427137"/>
                    <a:pt x="2036356" y="420340"/>
                    <a:pt x="2043368" y="420340"/>
                  </a:cubicBezTo>
                  <a:close/>
                  <a:moveTo>
                    <a:pt x="1953568" y="411331"/>
                  </a:moveTo>
                  <a:cubicBezTo>
                    <a:pt x="1958923" y="408559"/>
                    <a:pt x="1964278" y="408559"/>
                    <a:pt x="1969633" y="412717"/>
                  </a:cubicBezTo>
                  <a:cubicBezTo>
                    <a:pt x="1973650" y="415489"/>
                    <a:pt x="1976327" y="422419"/>
                    <a:pt x="1974988" y="427963"/>
                  </a:cubicBezTo>
                  <a:cubicBezTo>
                    <a:pt x="1962939" y="469545"/>
                    <a:pt x="1962939" y="469545"/>
                    <a:pt x="1962939" y="469545"/>
                  </a:cubicBezTo>
                  <a:cubicBezTo>
                    <a:pt x="1961600" y="473703"/>
                    <a:pt x="1957584" y="477861"/>
                    <a:pt x="1952229" y="479247"/>
                  </a:cubicBezTo>
                  <a:cubicBezTo>
                    <a:pt x="1952229" y="479247"/>
                    <a:pt x="1950890" y="479247"/>
                    <a:pt x="1949551" y="479247"/>
                  </a:cubicBezTo>
                  <a:cubicBezTo>
                    <a:pt x="1945535" y="479247"/>
                    <a:pt x="1941518" y="477861"/>
                    <a:pt x="1938841" y="475089"/>
                  </a:cubicBezTo>
                  <a:cubicBezTo>
                    <a:pt x="1921437" y="454298"/>
                    <a:pt x="1921437" y="454298"/>
                    <a:pt x="1921437" y="454298"/>
                  </a:cubicBezTo>
                  <a:cubicBezTo>
                    <a:pt x="1918759" y="451526"/>
                    <a:pt x="1917420" y="447368"/>
                    <a:pt x="1917420" y="443210"/>
                  </a:cubicBezTo>
                  <a:cubicBezTo>
                    <a:pt x="1918759" y="439052"/>
                    <a:pt x="1920098" y="434893"/>
                    <a:pt x="1924114" y="432121"/>
                  </a:cubicBezTo>
                  <a:cubicBezTo>
                    <a:pt x="1953568" y="411331"/>
                    <a:pt x="1953568" y="411331"/>
                    <a:pt x="1953568" y="411331"/>
                  </a:cubicBezTo>
                  <a:close/>
                  <a:moveTo>
                    <a:pt x="1905534" y="398157"/>
                  </a:moveTo>
                  <a:cubicBezTo>
                    <a:pt x="1909158" y="397812"/>
                    <a:pt x="1912955" y="398848"/>
                    <a:pt x="1916407" y="400919"/>
                  </a:cubicBezTo>
                  <a:cubicBezTo>
                    <a:pt x="1921929" y="406441"/>
                    <a:pt x="1923310" y="414725"/>
                    <a:pt x="1917788" y="421629"/>
                  </a:cubicBezTo>
                  <a:cubicBezTo>
                    <a:pt x="1906742" y="435435"/>
                    <a:pt x="1906742" y="435435"/>
                    <a:pt x="1906742" y="435435"/>
                  </a:cubicBezTo>
                  <a:cubicBezTo>
                    <a:pt x="1903981" y="438196"/>
                    <a:pt x="1899839" y="440958"/>
                    <a:pt x="1895697" y="440958"/>
                  </a:cubicBezTo>
                  <a:cubicBezTo>
                    <a:pt x="1892936" y="440958"/>
                    <a:pt x="1888794" y="439577"/>
                    <a:pt x="1887413" y="436816"/>
                  </a:cubicBezTo>
                  <a:cubicBezTo>
                    <a:pt x="1880510" y="432674"/>
                    <a:pt x="1879129" y="423009"/>
                    <a:pt x="1884652" y="417487"/>
                  </a:cubicBezTo>
                  <a:cubicBezTo>
                    <a:pt x="1895697" y="403680"/>
                    <a:pt x="1895697" y="403680"/>
                    <a:pt x="1895697" y="403680"/>
                  </a:cubicBezTo>
                  <a:cubicBezTo>
                    <a:pt x="1898458" y="400229"/>
                    <a:pt x="1901910" y="398503"/>
                    <a:pt x="1905534" y="398157"/>
                  </a:cubicBezTo>
                  <a:close/>
                  <a:moveTo>
                    <a:pt x="225483" y="352344"/>
                  </a:moveTo>
                  <a:cubicBezTo>
                    <a:pt x="233337" y="349651"/>
                    <a:pt x="239883" y="353691"/>
                    <a:pt x="242501" y="361769"/>
                  </a:cubicBezTo>
                  <a:cubicBezTo>
                    <a:pt x="249046" y="379273"/>
                    <a:pt x="249046" y="379273"/>
                    <a:pt x="249046" y="379273"/>
                  </a:cubicBezTo>
                  <a:cubicBezTo>
                    <a:pt x="250355" y="386006"/>
                    <a:pt x="246428" y="394084"/>
                    <a:pt x="239883" y="396777"/>
                  </a:cubicBezTo>
                  <a:cubicBezTo>
                    <a:pt x="238574" y="396777"/>
                    <a:pt x="237265" y="396777"/>
                    <a:pt x="235956" y="396777"/>
                  </a:cubicBezTo>
                  <a:cubicBezTo>
                    <a:pt x="229410" y="396777"/>
                    <a:pt x="224174" y="394084"/>
                    <a:pt x="222865" y="387352"/>
                  </a:cubicBezTo>
                  <a:cubicBezTo>
                    <a:pt x="217629" y="369848"/>
                    <a:pt x="217629" y="369848"/>
                    <a:pt x="217629" y="369848"/>
                  </a:cubicBezTo>
                  <a:cubicBezTo>
                    <a:pt x="215011" y="363116"/>
                    <a:pt x="218938" y="355037"/>
                    <a:pt x="225483" y="352344"/>
                  </a:cubicBezTo>
                  <a:close/>
                  <a:moveTo>
                    <a:pt x="161487" y="315725"/>
                  </a:moveTo>
                  <a:cubicBezTo>
                    <a:pt x="209019" y="322816"/>
                    <a:pt x="209019" y="322816"/>
                    <a:pt x="209019" y="322816"/>
                  </a:cubicBezTo>
                  <a:cubicBezTo>
                    <a:pt x="215621" y="324234"/>
                    <a:pt x="220902" y="331325"/>
                    <a:pt x="219582" y="339834"/>
                  </a:cubicBezTo>
                  <a:cubicBezTo>
                    <a:pt x="219582" y="346925"/>
                    <a:pt x="212980" y="352597"/>
                    <a:pt x="206378" y="352597"/>
                  </a:cubicBezTo>
                  <a:cubicBezTo>
                    <a:pt x="206378" y="352597"/>
                    <a:pt x="205058" y="352597"/>
                    <a:pt x="205058" y="352597"/>
                  </a:cubicBezTo>
                  <a:cubicBezTo>
                    <a:pt x="157526" y="344088"/>
                    <a:pt x="157526" y="344088"/>
                    <a:pt x="157526" y="344088"/>
                  </a:cubicBezTo>
                  <a:cubicBezTo>
                    <a:pt x="149604" y="344088"/>
                    <a:pt x="144323" y="335579"/>
                    <a:pt x="145643" y="328489"/>
                  </a:cubicBezTo>
                  <a:cubicBezTo>
                    <a:pt x="146964" y="319980"/>
                    <a:pt x="153565" y="314307"/>
                    <a:pt x="161487" y="315725"/>
                  </a:cubicBezTo>
                  <a:close/>
                  <a:moveTo>
                    <a:pt x="13723" y="287800"/>
                  </a:moveTo>
                  <a:cubicBezTo>
                    <a:pt x="56263" y="287800"/>
                    <a:pt x="56263" y="287800"/>
                    <a:pt x="56263" y="287800"/>
                  </a:cubicBezTo>
                  <a:cubicBezTo>
                    <a:pt x="57635" y="287800"/>
                    <a:pt x="60380" y="287800"/>
                    <a:pt x="63124" y="289165"/>
                  </a:cubicBezTo>
                  <a:cubicBezTo>
                    <a:pt x="82336" y="300085"/>
                    <a:pt x="82336" y="300085"/>
                    <a:pt x="82336" y="300085"/>
                  </a:cubicBezTo>
                  <a:cubicBezTo>
                    <a:pt x="111154" y="311004"/>
                    <a:pt x="111154" y="311004"/>
                    <a:pt x="111154" y="311004"/>
                  </a:cubicBezTo>
                  <a:cubicBezTo>
                    <a:pt x="116643" y="313734"/>
                    <a:pt x="120760" y="320558"/>
                    <a:pt x="119388" y="326018"/>
                  </a:cubicBezTo>
                  <a:cubicBezTo>
                    <a:pt x="118015" y="332843"/>
                    <a:pt x="113899" y="338303"/>
                    <a:pt x="107037" y="338303"/>
                  </a:cubicBezTo>
                  <a:cubicBezTo>
                    <a:pt x="53519" y="343762"/>
                    <a:pt x="53519" y="343762"/>
                    <a:pt x="53519" y="343762"/>
                  </a:cubicBezTo>
                  <a:cubicBezTo>
                    <a:pt x="53519" y="343762"/>
                    <a:pt x="52146" y="343762"/>
                    <a:pt x="52146" y="343762"/>
                  </a:cubicBezTo>
                  <a:cubicBezTo>
                    <a:pt x="45285" y="343762"/>
                    <a:pt x="38424" y="339667"/>
                    <a:pt x="38424" y="331478"/>
                  </a:cubicBezTo>
                  <a:cubicBezTo>
                    <a:pt x="37051" y="324653"/>
                    <a:pt x="42540" y="317829"/>
                    <a:pt x="50774" y="316464"/>
                  </a:cubicBezTo>
                  <a:cubicBezTo>
                    <a:pt x="53519" y="316464"/>
                    <a:pt x="53519" y="316464"/>
                    <a:pt x="53519" y="316464"/>
                  </a:cubicBezTo>
                  <a:cubicBezTo>
                    <a:pt x="52146" y="315099"/>
                    <a:pt x="52146" y="315099"/>
                    <a:pt x="52146" y="315099"/>
                  </a:cubicBezTo>
                  <a:cubicBezTo>
                    <a:pt x="13723" y="315099"/>
                    <a:pt x="13723" y="315099"/>
                    <a:pt x="13723" y="315099"/>
                  </a:cubicBezTo>
                  <a:cubicBezTo>
                    <a:pt x="5489" y="315099"/>
                    <a:pt x="0" y="309639"/>
                    <a:pt x="0" y="301450"/>
                  </a:cubicBezTo>
                  <a:cubicBezTo>
                    <a:pt x="0" y="293260"/>
                    <a:pt x="5489" y="287800"/>
                    <a:pt x="13723" y="287800"/>
                  </a:cubicBezTo>
                  <a:close/>
                  <a:moveTo>
                    <a:pt x="2026643" y="116970"/>
                  </a:moveTo>
                  <a:cubicBezTo>
                    <a:pt x="2030816" y="116970"/>
                    <a:pt x="2036379" y="119724"/>
                    <a:pt x="2037770" y="125232"/>
                  </a:cubicBezTo>
                  <a:cubicBezTo>
                    <a:pt x="2054460" y="155527"/>
                    <a:pt x="2054460" y="155527"/>
                    <a:pt x="2054460" y="155527"/>
                  </a:cubicBezTo>
                  <a:cubicBezTo>
                    <a:pt x="2054460" y="156904"/>
                    <a:pt x="2055851" y="159658"/>
                    <a:pt x="2055851" y="161035"/>
                  </a:cubicBezTo>
                  <a:cubicBezTo>
                    <a:pt x="2055851" y="165167"/>
                    <a:pt x="2054460" y="194084"/>
                    <a:pt x="2030816" y="203724"/>
                  </a:cubicBezTo>
                  <a:cubicBezTo>
                    <a:pt x="2015516" y="210609"/>
                    <a:pt x="1976572" y="223002"/>
                    <a:pt x="1975181" y="223002"/>
                  </a:cubicBezTo>
                  <a:cubicBezTo>
                    <a:pt x="1973790" y="223002"/>
                    <a:pt x="1972399" y="223002"/>
                    <a:pt x="1971009" y="223002"/>
                  </a:cubicBezTo>
                  <a:cubicBezTo>
                    <a:pt x="1966836" y="223002"/>
                    <a:pt x="1961273" y="221625"/>
                    <a:pt x="1958491" y="217494"/>
                  </a:cubicBezTo>
                  <a:cubicBezTo>
                    <a:pt x="1955709" y="211986"/>
                    <a:pt x="1955709" y="205101"/>
                    <a:pt x="1959882" y="200970"/>
                  </a:cubicBezTo>
                  <a:cubicBezTo>
                    <a:pt x="1986308" y="169298"/>
                    <a:pt x="1986308" y="169298"/>
                    <a:pt x="1986308" y="169298"/>
                  </a:cubicBezTo>
                  <a:cubicBezTo>
                    <a:pt x="2012734" y="123855"/>
                    <a:pt x="2012734" y="123855"/>
                    <a:pt x="2012734" y="123855"/>
                  </a:cubicBezTo>
                  <a:cubicBezTo>
                    <a:pt x="2015516" y="119724"/>
                    <a:pt x="2021080" y="116970"/>
                    <a:pt x="2026643" y="116970"/>
                  </a:cubicBezTo>
                  <a:close/>
                  <a:moveTo>
                    <a:pt x="1998723" y="59433"/>
                  </a:moveTo>
                  <a:cubicBezTo>
                    <a:pt x="2043182" y="74502"/>
                    <a:pt x="2043182" y="74502"/>
                    <a:pt x="2043182" y="74502"/>
                  </a:cubicBezTo>
                  <a:cubicBezTo>
                    <a:pt x="2048739" y="75872"/>
                    <a:pt x="2051518" y="81352"/>
                    <a:pt x="2052907" y="86831"/>
                  </a:cubicBezTo>
                  <a:cubicBezTo>
                    <a:pt x="2052907" y="93681"/>
                    <a:pt x="2048739" y="97791"/>
                    <a:pt x="2043182" y="100531"/>
                  </a:cubicBezTo>
                  <a:cubicBezTo>
                    <a:pt x="2009838" y="115600"/>
                    <a:pt x="2009838" y="115600"/>
                    <a:pt x="2009838" y="115600"/>
                  </a:cubicBezTo>
                  <a:cubicBezTo>
                    <a:pt x="2008448" y="115600"/>
                    <a:pt x="2005670" y="116970"/>
                    <a:pt x="2004280" y="116970"/>
                  </a:cubicBezTo>
                  <a:cubicBezTo>
                    <a:pt x="2001502" y="116970"/>
                    <a:pt x="2000112" y="115600"/>
                    <a:pt x="1998723" y="115600"/>
                  </a:cubicBezTo>
                  <a:cubicBezTo>
                    <a:pt x="1994555" y="112860"/>
                    <a:pt x="1991776" y="110120"/>
                    <a:pt x="1990387" y="106010"/>
                  </a:cubicBezTo>
                  <a:cubicBezTo>
                    <a:pt x="1980661" y="77242"/>
                    <a:pt x="1980661" y="77242"/>
                    <a:pt x="1980661" y="77242"/>
                  </a:cubicBezTo>
                  <a:cubicBezTo>
                    <a:pt x="1979272" y="73132"/>
                    <a:pt x="1980661" y="67652"/>
                    <a:pt x="1984829" y="63542"/>
                  </a:cubicBezTo>
                  <a:cubicBezTo>
                    <a:pt x="1988998" y="59433"/>
                    <a:pt x="1994555" y="58063"/>
                    <a:pt x="1998723" y="59433"/>
                  </a:cubicBezTo>
                  <a:close/>
                  <a:moveTo>
                    <a:pt x="365788" y="1938"/>
                  </a:moveTo>
                  <a:cubicBezTo>
                    <a:pt x="371303" y="6111"/>
                    <a:pt x="374060" y="13065"/>
                    <a:pt x="371303" y="20020"/>
                  </a:cubicBezTo>
                  <a:cubicBezTo>
                    <a:pt x="371303" y="20020"/>
                    <a:pt x="371303" y="20020"/>
                    <a:pt x="365788" y="31147"/>
                  </a:cubicBezTo>
                  <a:cubicBezTo>
                    <a:pt x="365788" y="31147"/>
                    <a:pt x="365788" y="31147"/>
                    <a:pt x="371303" y="42274"/>
                  </a:cubicBezTo>
                  <a:cubicBezTo>
                    <a:pt x="371303" y="43665"/>
                    <a:pt x="372681" y="46446"/>
                    <a:pt x="371303" y="49228"/>
                  </a:cubicBezTo>
                  <a:cubicBezTo>
                    <a:pt x="371303" y="49228"/>
                    <a:pt x="371303" y="49228"/>
                    <a:pt x="312019" y="49228"/>
                  </a:cubicBezTo>
                  <a:cubicBezTo>
                    <a:pt x="312019" y="47837"/>
                    <a:pt x="310641" y="46446"/>
                    <a:pt x="310641" y="45056"/>
                  </a:cubicBezTo>
                  <a:cubicBezTo>
                    <a:pt x="309262" y="39492"/>
                    <a:pt x="310641" y="33928"/>
                    <a:pt x="316155" y="29756"/>
                  </a:cubicBezTo>
                  <a:cubicBezTo>
                    <a:pt x="316155" y="29756"/>
                    <a:pt x="316155" y="29756"/>
                    <a:pt x="349244" y="3329"/>
                  </a:cubicBezTo>
                  <a:cubicBezTo>
                    <a:pt x="353380" y="-844"/>
                    <a:pt x="361652" y="-844"/>
                    <a:pt x="365788" y="1938"/>
                  </a:cubicBezTo>
                  <a:close/>
                </a:path>
              </a:pathLst>
            </a:custGeom>
            <a:grp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9" name="Freeform: Shape 99"/>
          <p:cNvSpPr/>
          <p:nvPr/>
        </p:nvSpPr>
        <p:spPr>
          <a:xfrm>
            <a:off x="1349" y="5112426"/>
            <a:ext cx="12189302" cy="1745574"/>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solidFill>
            <a:schemeClr val="bg1">
              <a:alpha val="31000"/>
            </a:schemeClr>
          </a:soli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grpSp>
        <p:nvGrpSpPr>
          <p:cNvPr id="12" name="Group 11">
            <a:extLst>
              <a:ext uri="{FF2B5EF4-FFF2-40B4-BE49-F238E27FC236}">
                <a16:creationId xmlns:a16="http://schemas.microsoft.com/office/drawing/2014/main" id="{077A2346-E711-49EA-BD8F-F81EC99B99BD}"/>
              </a:ext>
            </a:extLst>
          </p:cNvPr>
          <p:cNvGrpSpPr/>
          <p:nvPr/>
        </p:nvGrpSpPr>
        <p:grpSpPr>
          <a:xfrm>
            <a:off x="9278176" y="6154848"/>
            <a:ext cx="223240" cy="433634"/>
            <a:chOff x="9576336" y="6019901"/>
            <a:chExt cx="223240" cy="433634"/>
          </a:xfrm>
        </p:grpSpPr>
        <p:grpSp>
          <p:nvGrpSpPr>
            <p:cNvPr id="14" name="Group 13">
              <a:extLst>
                <a:ext uri="{FF2B5EF4-FFF2-40B4-BE49-F238E27FC236}">
                  <a16:creationId xmlns:a16="http://schemas.microsoft.com/office/drawing/2014/main" id="{ADB8B183-CB92-45C8-8AA4-0C6911395AEB}"/>
                </a:ext>
              </a:extLst>
            </p:cNvPr>
            <p:cNvGrpSpPr/>
            <p:nvPr/>
          </p:nvGrpSpPr>
          <p:grpSpPr>
            <a:xfrm>
              <a:off x="9576336" y="6019901"/>
              <a:ext cx="223240" cy="357070"/>
              <a:chOff x="9523117" y="5842588"/>
              <a:chExt cx="329677" cy="527319"/>
            </a:xfrm>
          </p:grpSpPr>
          <p:sp>
            <p:nvSpPr>
              <p:cNvPr id="15" name="Oval 903"/>
              <p:cNvSpPr/>
              <p:nvPr/>
            </p:nvSpPr>
            <p:spPr>
              <a:xfrm>
                <a:off x="9591504"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16" name="Freeform 5">
                <a:extLst>
                  <a:ext uri="{FF2B5EF4-FFF2-40B4-BE49-F238E27FC236}">
                    <a16:creationId xmlns:a16="http://schemas.microsoft.com/office/drawing/2014/main" id="{F804D774-20F1-42F0-A01E-2FA593BF563D}"/>
                  </a:ext>
                </a:extLst>
              </p:cNvPr>
              <p:cNvSpPr>
                <a:spLocks noEditPoints="1"/>
              </p:cNvSpPr>
              <p:nvPr/>
            </p:nvSpPr>
            <p:spPr bwMode="auto">
              <a:xfrm>
                <a:off x="9523117"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3" name="Freeform: Shape 411"/>
            <p:cNvSpPr/>
            <p:nvPr/>
          </p:nvSpPr>
          <p:spPr>
            <a:xfrm>
              <a:off x="9620313"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E5A7D07E-75FB-4559-875F-262AB2467085}"/>
              </a:ext>
            </a:extLst>
          </p:cNvPr>
          <p:cNvGrpSpPr/>
          <p:nvPr/>
        </p:nvGrpSpPr>
        <p:grpSpPr>
          <a:xfrm>
            <a:off x="7468054" y="6382515"/>
            <a:ext cx="223240" cy="431604"/>
            <a:chOff x="7468054" y="6382515"/>
            <a:chExt cx="223240" cy="431604"/>
          </a:xfrm>
        </p:grpSpPr>
        <p:grpSp>
          <p:nvGrpSpPr>
            <p:cNvPr id="19" name="Group 18">
              <a:extLst>
                <a:ext uri="{FF2B5EF4-FFF2-40B4-BE49-F238E27FC236}">
                  <a16:creationId xmlns:a16="http://schemas.microsoft.com/office/drawing/2014/main" id="{BEDAB537-5CA0-4293-B11E-515BEC693AD6}"/>
                </a:ext>
              </a:extLst>
            </p:cNvPr>
            <p:cNvGrpSpPr/>
            <p:nvPr/>
          </p:nvGrpSpPr>
          <p:grpSpPr>
            <a:xfrm>
              <a:off x="7468054" y="6382515"/>
              <a:ext cx="223240" cy="357070"/>
              <a:chOff x="7414835" y="6205202"/>
              <a:chExt cx="329677" cy="527319"/>
            </a:xfrm>
          </p:grpSpPr>
          <p:sp>
            <p:nvSpPr>
              <p:cNvPr id="20" name="Oval 17"/>
              <p:cNvSpPr/>
              <p:nvPr/>
            </p:nvSpPr>
            <p:spPr>
              <a:xfrm>
                <a:off x="7483222" y="6265690"/>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1" name="Freeform 5">
                <a:extLst>
                  <a:ext uri="{FF2B5EF4-FFF2-40B4-BE49-F238E27FC236}">
                    <a16:creationId xmlns:a16="http://schemas.microsoft.com/office/drawing/2014/main" id="{086FE07A-63F7-4835-A848-587ABFEEF617}"/>
                  </a:ext>
                </a:extLst>
              </p:cNvPr>
              <p:cNvSpPr>
                <a:spLocks noEditPoints="1"/>
              </p:cNvSpPr>
              <p:nvPr/>
            </p:nvSpPr>
            <p:spPr bwMode="auto">
              <a:xfrm>
                <a:off x="7414835" y="6205202"/>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18" name="Freeform: Shape 411"/>
            <p:cNvSpPr/>
            <p:nvPr/>
          </p:nvSpPr>
          <p:spPr>
            <a:xfrm>
              <a:off x="7512031" y="6678832"/>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2" name="Group 21">
            <a:extLst>
              <a:ext uri="{FF2B5EF4-FFF2-40B4-BE49-F238E27FC236}">
                <a16:creationId xmlns:a16="http://schemas.microsoft.com/office/drawing/2014/main" id="{C182DA2D-3B7F-4476-B9EE-CEE70342A7F7}"/>
              </a:ext>
            </a:extLst>
          </p:cNvPr>
          <p:cNvGrpSpPr/>
          <p:nvPr/>
        </p:nvGrpSpPr>
        <p:grpSpPr>
          <a:xfrm>
            <a:off x="6207483" y="5803084"/>
            <a:ext cx="223240" cy="433634"/>
            <a:chOff x="6393022" y="6019901"/>
            <a:chExt cx="223240" cy="433634"/>
          </a:xfrm>
        </p:grpSpPr>
        <p:grpSp>
          <p:nvGrpSpPr>
            <p:cNvPr id="24" name="Group 23">
              <a:extLst>
                <a:ext uri="{FF2B5EF4-FFF2-40B4-BE49-F238E27FC236}">
                  <a16:creationId xmlns:a16="http://schemas.microsoft.com/office/drawing/2014/main" id="{A0DFD2A5-02C2-49DA-A254-731165E3974B}"/>
                </a:ext>
              </a:extLst>
            </p:cNvPr>
            <p:cNvGrpSpPr/>
            <p:nvPr/>
          </p:nvGrpSpPr>
          <p:grpSpPr>
            <a:xfrm>
              <a:off x="6393022" y="6019901"/>
              <a:ext cx="223240" cy="357070"/>
              <a:chOff x="6339803" y="5842588"/>
              <a:chExt cx="329677" cy="527319"/>
            </a:xfrm>
          </p:grpSpPr>
          <p:sp>
            <p:nvSpPr>
              <p:cNvPr id="25" name="Oval 27"/>
              <p:cNvSpPr/>
              <p:nvPr/>
            </p:nvSpPr>
            <p:spPr>
              <a:xfrm>
                <a:off x="6408190" y="5905106"/>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26" name="Freeform 5">
                <a:extLst>
                  <a:ext uri="{FF2B5EF4-FFF2-40B4-BE49-F238E27FC236}">
                    <a16:creationId xmlns:a16="http://schemas.microsoft.com/office/drawing/2014/main" id="{9043C574-91E2-427D-99B1-FBE3A22DA0D2}"/>
                  </a:ext>
                </a:extLst>
              </p:cNvPr>
              <p:cNvSpPr>
                <a:spLocks noEditPoints="1"/>
              </p:cNvSpPr>
              <p:nvPr/>
            </p:nvSpPr>
            <p:spPr bwMode="auto">
              <a:xfrm>
                <a:off x="6339803" y="5842588"/>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3" name="Freeform: Shape 411"/>
            <p:cNvSpPr/>
            <p:nvPr/>
          </p:nvSpPr>
          <p:spPr>
            <a:xfrm>
              <a:off x="6436999" y="6318248"/>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grpSp>
        <p:nvGrpSpPr>
          <p:cNvPr id="27" name="Group 26">
            <a:extLst>
              <a:ext uri="{FF2B5EF4-FFF2-40B4-BE49-F238E27FC236}">
                <a16:creationId xmlns:a16="http://schemas.microsoft.com/office/drawing/2014/main" id="{81905357-76B3-46A9-A2AA-C02068C8EEDB}"/>
              </a:ext>
            </a:extLst>
          </p:cNvPr>
          <p:cNvGrpSpPr/>
          <p:nvPr/>
        </p:nvGrpSpPr>
        <p:grpSpPr>
          <a:xfrm>
            <a:off x="2183561" y="6187406"/>
            <a:ext cx="223240" cy="450322"/>
            <a:chOff x="2418475" y="6242316"/>
            <a:chExt cx="223240" cy="450322"/>
          </a:xfrm>
        </p:grpSpPr>
        <p:grpSp>
          <p:nvGrpSpPr>
            <p:cNvPr id="29" name="Group 28">
              <a:extLst>
                <a:ext uri="{FF2B5EF4-FFF2-40B4-BE49-F238E27FC236}">
                  <a16:creationId xmlns:a16="http://schemas.microsoft.com/office/drawing/2014/main" id="{54BA13A7-CAA3-4B66-82A0-72CCA35E705A}"/>
                </a:ext>
              </a:extLst>
            </p:cNvPr>
            <p:cNvGrpSpPr/>
            <p:nvPr/>
          </p:nvGrpSpPr>
          <p:grpSpPr>
            <a:xfrm>
              <a:off x="2418475" y="6242316"/>
              <a:ext cx="223240" cy="357070"/>
              <a:chOff x="2365256" y="6065003"/>
              <a:chExt cx="329677" cy="527319"/>
            </a:xfrm>
          </p:grpSpPr>
          <p:sp>
            <p:nvSpPr>
              <p:cNvPr id="30" name="Oval 6"/>
              <p:cNvSpPr/>
              <p:nvPr/>
            </p:nvSpPr>
            <p:spPr>
              <a:xfrm>
                <a:off x="2433643" y="6144209"/>
                <a:ext cx="192907" cy="192907"/>
              </a:xfrm>
              <a:prstGeom prst="ellipse">
                <a:avLst/>
              </a:prstGeom>
              <a:solidFill>
                <a:schemeClr val="bg1">
                  <a:alpha val="71000"/>
                </a:scheme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sp>
            <p:nvSpPr>
              <p:cNvPr id="31" name="Freeform 5">
                <a:extLst>
                  <a:ext uri="{FF2B5EF4-FFF2-40B4-BE49-F238E27FC236}">
                    <a16:creationId xmlns:a16="http://schemas.microsoft.com/office/drawing/2014/main" id="{7D527200-0FD3-4A64-9A97-DAA493271096}"/>
                  </a:ext>
                </a:extLst>
              </p:cNvPr>
              <p:cNvSpPr>
                <a:spLocks noEditPoints="1"/>
              </p:cNvSpPr>
              <p:nvPr/>
            </p:nvSpPr>
            <p:spPr bwMode="auto">
              <a:xfrm>
                <a:off x="2365256" y="6065003"/>
                <a:ext cx="329677" cy="527319"/>
              </a:xfrm>
              <a:custGeom>
                <a:avLst/>
                <a:gdLst>
                  <a:gd name="T0" fmla="*/ 2132 w 2244"/>
                  <a:gd name="T1" fmla="*/ 1570 h 3590"/>
                  <a:gd name="T2" fmla="*/ 1122 w 2244"/>
                  <a:gd name="T3" fmla="*/ 3590 h 3590"/>
                  <a:gd name="T4" fmla="*/ 112 w 2244"/>
                  <a:gd name="T5" fmla="*/ 1570 h 3590"/>
                  <a:gd name="T6" fmla="*/ 0 w 2244"/>
                  <a:gd name="T7" fmla="*/ 1122 h 3590"/>
                  <a:gd name="T8" fmla="*/ 1122 w 2244"/>
                  <a:gd name="T9" fmla="*/ 0 h 3590"/>
                  <a:gd name="T10" fmla="*/ 2244 w 2244"/>
                  <a:gd name="T11" fmla="*/ 1122 h 3590"/>
                  <a:gd name="T12" fmla="*/ 2132 w 2244"/>
                  <a:gd name="T13" fmla="*/ 1570 h 3590"/>
                  <a:gd name="T14" fmla="*/ 1122 w 2244"/>
                  <a:gd name="T15" fmla="*/ 504 h 3590"/>
                  <a:gd name="T16" fmla="*/ 501 w 2244"/>
                  <a:gd name="T17" fmla="*/ 1125 h 3590"/>
                  <a:gd name="T18" fmla="*/ 1122 w 2244"/>
                  <a:gd name="T19" fmla="*/ 1746 h 3590"/>
                  <a:gd name="T20" fmla="*/ 1743 w 2244"/>
                  <a:gd name="T21" fmla="*/ 1125 h 3590"/>
                  <a:gd name="T22" fmla="*/ 1122 w 2244"/>
                  <a:gd name="T23" fmla="*/ 504 h 35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244" h="3590">
                    <a:moveTo>
                      <a:pt x="2132" y="1570"/>
                    </a:moveTo>
                    <a:cubicBezTo>
                      <a:pt x="1122" y="3590"/>
                      <a:pt x="1122" y="3590"/>
                      <a:pt x="1122" y="3590"/>
                    </a:cubicBezTo>
                    <a:cubicBezTo>
                      <a:pt x="112" y="1570"/>
                      <a:pt x="112" y="1570"/>
                      <a:pt x="112" y="1570"/>
                    </a:cubicBezTo>
                    <a:cubicBezTo>
                      <a:pt x="41" y="1432"/>
                      <a:pt x="0" y="1281"/>
                      <a:pt x="0" y="1122"/>
                    </a:cubicBezTo>
                    <a:cubicBezTo>
                      <a:pt x="0" y="502"/>
                      <a:pt x="502" y="0"/>
                      <a:pt x="1122" y="0"/>
                    </a:cubicBezTo>
                    <a:cubicBezTo>
                      <a:pt x="1742" y="0"/>
                      <a:pt x="2244" y="502"/>
                      <a:pt x="2244" y="1122"/>
                    </a:cubicBezTo>
                    <a:cubicBezTo>
                      <a:pt x="2244" y="1281"/>
                      <a:pt x="2203" y="1432"/>
                      <a:pt x="2132" y="1570"/>
                    </a:cubicBezTo>
                    <a:close/>
                    <a:moveTo>
                      <a:pt x="1122" y="504"/>
                    </a:moveTo>
                    <a:cubicBezTo>
                      <a:pt x="779" y="504"/>
                      <a:pt x="501" y="782"/>
                      <a:pt x="501" y="1125"/>
                    </a:cubicBezTo>
                    <a:cubicBezTo>
                      <a:pt x="501" y="1468"/>
                      <a:pt x="779" y="1746"/>
                      <a:pt x="1122" y="1746"/>
                    </a:cubicBezTo>
                    <a:cubicBezTo>
                      <a:pt x="1465" y="1746"/>
                      <a:pt x="1743" y="1468"/>
                      <a:pt x="1743" y="1125"/>
                    </a:cubicBezTo>
                    <a:cubicBezTo>
                      <a:pt x="1743" y="782"/>
                      <a:pt x="1465" y="504"/>
                      <a:pt x="1122" y="504"/>
                    </a:cubicBezTo>
                    <a:close/>
                  </a:path>
                </a:pathLst>
              </a:custGeom>
              <a:solidFill>
                <a:schemeClr val="bg1">
                  <a:alpha val="71000"/>
                </a:schemeClr>
              </a:solid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505050"/>
                  </a:solidFill>
                  <a:effectLst/>
                  <a:uLnTx/>
                  <a:uFillTx/>
                  <a:latin typeface="Segoe UI Semilight"/>
                  <a:ea typeface="+mn-ea"/>
                  <a:cs typeface="+mn-cs"/>
                </a:endParaRPr>
              </a:p>
            </p:txBody>
          </p:sp>
        </p:grpSp>
        <p:sp>
          <p:nvSpPr>
            <p:cNvPr id="28" name="Freeform: Shape 411"/>
            <p:cNvSpPr/>
            <p:nvPr/>
          </p:nvSpPr>
          <p:spPr>
            <a:xfrm>
              <a:off x="2462452" y="6557351"/>
              <a:ext cx="135287" cy="135287"/>
            </a:xfrm>
            <a:custGeom>
              <a:avLst/>
              <a:gdLst>
                <a:gd name="connsiteX0" fmla="*/ 33738 w 67473"/>
                <a:gd name="connsiteY0" fmla="*/ 0 h 67473"/>
                <a:gd name="connsiteX1" fmla="*/ 67473 w 67473"/>
                <a:gd name="connsiteY1" fmla="*/ 33736 h 67473"/>
                <a:gd name="connsiteX2" fmla="*/ 33738 w 67473"/>
                <a:gd name="connsiteY2" fmla="*/ 67473 h 67473"/>
                <a:gd name="connsiteX3" fmla="*/ 0 w 67473"/>
                <a:gd name="connsiteY3" fmla="*/ 33736 h 67473"/>
                <a:gd name="connsiteX4" fmla="*/ 33738 w 67473"/>
                <a:gd name="connsiteY4" fmla="*/ 0 h 674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473" h="67473">
                  <a:moveTo>
                    <a:pt x="33738" y="0"/>
                  </a:moveTo>
                  <a:cubicBezTo>
                    <a:pt x="52370" y="0"/>
                    <a:pt x="67473" y="15104"/>
                    <a:pt x="67473" y="33736"/>
                  </a:cubicBezTo>
                  <a:cubicBezTo>
                    <a:pt x="67473" y="52368"/>
                    <a:pt x="52370" y="67473"/>
                    <a:pt x="33738" y="67473"/>
                  </a:cubicBezTo>
                  <a:cubicBezTo>
                    <a:pt x="15105" y="67473"/>
                    <a:pt x="0" y="52368"/>
                    <a:pt x="0" y="33736"/>
                  </a:cubicBezTo>
                  <a:cubicBezTo>
                    <a:pt x="0" y="15104"/>
                    <a:pt x="15105" y="0"/>
                    <a:pt x="33738" y="0"/>
                  </a:cubicBezTo>
                  <a:close/>
                </a:path>
              </a:pathLst>
            </a:custGeom>
            <a:solidFill>
              <a:schemeClr val="tx2"/>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Segoe UI"/>
                <a:ea typeface="+mn-ea"/>
                <a:cs typeface="+mn-cs"/>
              </a:endParaRPr>
            </a:p>
          </p:txBody>
        </p:sp>
      </p:grpSp>
      <p:sp>
        <p:nvSpPr>
          <p:cNvPr id="37" name="Freeform: Shape 99"/>
          <p:cNvSpPr/>
          <p:nvPr/>
        </p:nvSpPr>
        <p:spPr>
          <a:xfrm>
            <a:off x="-435801" y="3990142"/>
            <a:ext cx="13056343"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8" name="Freeform: Shape 99"/>
          <p:cNvSpPr/>
          <p:nvPr/>
        </p:nvSpPr>
        <p:spPr>
          <a:xfrm>
            <a:off x="-762516" y="2593251"/>
            <a:ext cx="13709774"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4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39" name="Rectangle 38"/>
          <p:cNvSpPr/>
          <p:nvPr/>
        </p:nvSpPr>
        <p:spPr bwMode="auto">
          <a:xfrm>
            <a:off x="0" y="0"/>
            <a:ext cx="12190651" cy="6858000"/>
          </a:xfrm>
          <a:prstGeom prst="rect">
            <a:avLst/>
          </a:prstGeom>
          <a:solidFill>
            <a:srgbClr val="0177D7">
              <a:alpha val="71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7" name="TextBox 6"/>
          <p:cNvSpPr txBox="1"/>
          <p:nvPr/>
        </p:nvSpPr>
        <p:spPr>
          <a:xfrm>
            <a:off x="1512978" y="3165173"/>
            <a:ext cx="9169691" cy="871008"/>
          </a:xfrm>
          <a:prstGeom prst="rect">
            <a:avLst/>
          </a:prstGeom>
          <a:noFill/>
        </p:spPr>
        <p:txBody>
          <a:bodyPr wrap="none" lIns="182880" tIns="146304" rIns="182880" bIns="146304" rtlCol="0">
            <a:spAutoFit/>
          </a:bodyPr>
          <a:lstStyle/>
          <a:p>
            <a:pPr algn="ctr">
              <a:lnSpc>
                <a:spcPct val="90000"/>
              </a:lnSpc>
              <a:spcAft>
                <a:spcPts val="600"/>
              </a:spcAft>
            </a:pPr>
            <a:r>
              <a:rPr lang="en-US">
                <a:solidFill>
                  <a:schemeClr val="bg1"/>
                </a:solidFill>
                <a:latin typeface="Segoe UI Semilight" charset="0"/>
                <a:ea typeface="Segoe UI Semilight" charset="0"/>
                <a:cs typeface="Segoe UI Semilight" charset="0"/>
              </a:rPr>
              <a:t>A FULLY-MANAGED GLOBALLY DISTRIBUTED DATABASE SERVICE BUILT TO GUARANTEE </a:t>
            </a:r>
          </a:p>
          <a:p>
            <a:pPr algn="ctr">
              <a:lnSpc>
                <a:spcPct val="90000"/>
              </a:lnSpc>
              <a:spcAft>
                <a:spcPts val="600"/>
              </a:spcAft>
            </a:pPr>
            <a:r>
              <a:rPr lang="en-US">
                <a:solidFill>
                  <a:schemeClr val="bg1"/>
                </a:solidFill>
                <a:latin typeface="Segoe UI Semilight" charset="0"/>
                <a:ea typeface="Segoe UI Semilight" charset="0"/>
                <a:cs typeface="Segoe UI Semilight" charset="0"/>
              </a:rPr>
              <a:t>EXTREMELY LOW LATENCY AND MASSIVE SCALE FOR MODERN APPS </a:t>
            </a:r>
          </a:p>
        </p:txBody>
      </p:sp>
      <p:sp>
        <p:nvSpPr>
          <p:cNvPr id="4" name="Title 3">
            <a:extLst>
              <a:ext uri="{FF2B5EF4-FFF2-40B4-BE49-F238E27FC236}">
                <a16:creationId xmlns:a16="http://schemas.microsoft.com/office/drawing/2014/main" id="{F65548C1-CF4F-45CD-BCD2-3E7D9ACE3612}"/>
              </a:ext>
            </a:extLst>
          </p:cNvPr>
          <p:cNvSpPr>
            <a:spLocks noGrp="1"/>
          </p:cNvSpPr>
          <p:nvPr>
            <p:ph type="title"/>
          </p:nvPr>
        </p:nvSpPr>
        <p:spPr>
          <a:xfrm>
            <a:off x="1562109" y="2712367"/>
            <a:ext cx="9071428" cy="665464"/>
          </a:xfrm>
        </p:spPr>
        <p:txBody>
          <a:bodyPr/>
          <a:lstStyle/>
          <a:p>
            <a:r>
              <a:rPr lang="en-US">
                <a:solidFill>
                  <a:schemeClr val="bg1"/>
                </a:solidFill>
                <a:ea typeface="Segoe UI Semilight" charset="0"/>
              </a:rPr>
              <a:t>Azure Cosmos DB</a:t>
            </a:r>
            <a:br>
              <a:rPr lang="en-US">
                <a:solidFill>
                  <a:schemeClr val="bg1"/>
                </a:solidFill>
                <a:ea typeface="Segoe UI Semilight" charset="0"/>
              </a:rPr>
            </a:br>
            <a:r>
              <a:rPr lang="en-US" spc="250">
                <a:solidFill>
                  <a:schemeClr val="bg1"/>
                </a:solidFill>
                <a:ea typeface="Segoe UI Semilight" charset="0"/>
              </a:rPr>
              <a:t> </a:t>
            </a:r>
            <a:br>
              <a:rPr lang="en-US" spc="250">
                <a:solidFill>
                  <a:schemeClr val="bg1"/>
                </a:solidFill>
                <a:ea typeface="Segoe UI Semilight" charset="0"/>
              </a:rPr>
            </a:br>
            <a:br>
              <a:rPr lang="en-US" sz="1800" b="1">
                <a:solidFill>
                  <a:schemeClr val="bg1"/>
                </a:solidFill>
              </a:rPr>
            </a:br>
            <a:br>
              <a:rPr lang="en-US" sz="1800" b="1">
                <a:solidFill>
                  <a:schemeClr val="bg1"/>
                </a:solidFill>
              </a:rPr>
            </a:br>
            <a:endParaRPr lang="en-US" sz="1800" cap="none">
              <a:solidFill>
                <a:schemeClr val="bg1"/>
              </a:solidFill>
            </a:endParaRPr>
          </a:p>
        </p:txBody>
      </p:sp>
      <p:sp>
        <p:nvSpPr>
          <p:cNvPr id="40" name="Freeform: Shape 99"/>
          <p:cNvSpPr/>
          <p:nvPr/>
        </p:nvSpPr>
        <p:spPr>
          <a:xfrm>
            <a:off x="-959761" y="1144558"/>
            <a:ext cx="14104262"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41" name="Freeform: Shape 99"/>
          <p:cNvSpPr/>
          <p:nvPr/>
        </p:nvSpPr>
        <p:spPr>
          <a:xfrm>
            <a:off x="-1237349" y="-159705"/>
            <a:ext cx="14659436" cy="1869739"/>
          </a:xfrm>
          <a:custGeom>
            <a:avLst/>
            <a:gdLst>
              <a:gd name="connsiteX0" fmla="*/ 5907680 w 11815361"/>
              <a:gd name="connsiteY0" fmla="*/ 0 h 1745574"/>
              <a:gd name="connsiteX1" fmla="*/ 11747164 w 11815361"/>
              <a:gd name="connsiteY1" fmla="*/ 1675322 h 1745574"/>
              <a:gd name="connsiteX2" fmla="*/ 11815361 w 11815361"/>
              <a:gd name="connsiteY2" fmla="*/ 1745574 h 1745574"/>
              <a:gd name="connsiteX3" fmla="*/ 0 w 11815361"/>
              <a:gd name="connsiteY3" fmla="*/ 1745574 h 1745574"/>
              <a:gd name="connsiteX4" fmla="*/ 68197 w 11815361"/>
              <a:gd name="connsiteY4" fmla="*/ 1675322 h 1745574"/>
              <a:gd name="connsiteX5" fmla="*/ 5907680 w 11815361"/>
              <a:gd name="connsiteY5" fmla="*/ 0 h 1745574"/>
              <a:gd name="connsiteX0" fmla="*/ 5907680 w 11815361"/>
              <a:gd name="connsiteY0" fmla="*/ 0 h 2198420"/>
              <a:gd name="connsiteX1" fmla="*/ 11747164 w 11815361"/>
              <a:gd name="connsiteY1" fmla="*/ 1675322 h 2198420"/>
              <a:gd name="connsiteX2" fmla="*/ 11815361 w 11815361"/>
              <a:gd name="connsiteY2" fmla="*/ 1745574 h 2198420"/>
              <a:gd name="connsiteX3" fmla="*/ 5076737 w 11815361"/>
              <a:gd name="connsiteY3" fmla="*/ 2198420 h 2198420"/>
              <a:gd name="connsiteX4" fmla="*/ 0 w 11815361"/>
              <a:gd name="connsiteY4" fmla="*/ 1745574 h 2198420"/>
              <a:gd name="connsiteX5" fmla="*/ 68197 w 11815361"/>
              <a:gd name="connsiteY5" fmla="*/ 1675322 h 2198420"/>
              <a:gd name="connsiteX6" fmla="*/ 5907680 w 11815361"/>
              <a:gd name="connsiteY6" fmla="*/ 0 h 2198420"/>
              <a:gd name="connsiteX0" fmla="*/ 5076737 w 11815361"/>
              <a:gd name="connsiteY0" fmla="*/ 2198420 h 2289860"/>
              <a:gd name="connsiteX1" fmla="*/ 0 w 11815361"/>
              <a:gd name="connsiteY1" fmla="*/ 1745574 h 2289860"/>
              <a:gd name="connsiteX2" fmla="*/ 68197 w 11815361"/>
              <a:gd name="connsiteY2" fmla="*/ 1675322 h 2289860"/>
              <a:gd name="connsiteX3" fmla="*/ 5907680 w 11815361"/>
              <a:gd name="connsiteY3" fmla="*/ 0 h 2289860"/>
              <a:gd name="connsiteX4" fmla="*/ 11747164 w 11815361"/>
              <a:gd name="connsiteY4" fmla="*/ 1675322 h 2289860"/>
              <a:gd name="connsiteX5" fmla="*/ 11815361 w 11815361"/>
              <a:gd name="connsiteY5" fmla="*/ 1745574 h 2289860"/>
              <a:gd name="connsiteX6" fmla="*/ 5165372 w 11815361"/>
              <a:gd name="connsiteY6" fmla="*/ 2289860 h 2289860"/>
              <a:gd name="connsiteX0" fmla="*/ 5076737 w 11815361"/>
              <a:gd name="connsiteY0" fmla="*/ 2198420 h 2198420"/>
              <a:gd name="connsiteX1" fmla="*/ 0 w 11815361"/>
              <a:gd name="connsiteY1" fmla="*/ 1745574 h 2198420"/>
              <a:gd name="connsiteX2" fmla="*/ 68197 w 11815361"/>
              <a:gd name="connsiteY2" fmla="*/ 1675322 h 2198420"/>
              <a:gd name="connsiteX3" fmla="*/ 5907680 w 11815361"/>
              <a:gd name="connsiteY3" fmla="*/ 0 h 2198420"/>
              <a:gd name="connsiteX4" fmla="*/ 11747164 w 11815361"/>
              <a:gd name="connsiteY4" fmla="*/ 1675322 h 2198420"/>
              <a:gd name="connsiteX5" fmla="*/ 11815361 w 11815361"/>
              <a:gd name="connsiteY5" fmla="*/ 1745574 h 2198420"/>
              <a:gd name="connsiteX0" fmla="*/ 0 w 11815361"/>
              <a:gd name="connsiteY0" fmla="*/ 1745574 h 1745574"/>
              <a:gd name="connsiteX1" fmla="*/ 68197 w 11815361"/>
              <a:gd name="connsiteY1" fmla="*/ 1675322 h 1745574"/>
              <a:gd name="connsiteX2" fmla="*/ 5907680 w 11815361"/>
              <a:gd name="connsiteY2" fmla="*/ 0 h 1745574"/>
              <a:gd name="connsiteX3" fmla="*/ 11747164 w 11815361"/>
              <a:gd name="connsiteY3" fmla="*/ 1675322 h 1745574"/>
              <a:gd name="connsiteX4" fmla="*/ 11815361 w 11815361"/>
              <a:gd name="connsiteY4" fmla="*/ 1745574 h 1745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815361" h="1745574">
                <a:moveTo>
                  <a:pt x="0" y="1745574"/>
                </a:moveTo>
                <a:lnTo>
                  <a:pt x="68197" y="1675322"/>
                </a:lnTo>
                <a:cubicBezTo>
                  <a:pt x="1078372" y="686989"/>
                  <a:pt x="3313125" y="0"/>
                  <a:pt x="5907680" y="0"/>
                </a:cubicBezTo>
                <a:cubicBezTo>
                  <a:pt x="8502236" y="0"/>
                  <a:pt x="10736988" y="686989"/>
                  <a:pt x="11747164" y="1675322"/>
                </a:cubicBezTo>
                <a:lnTo>
                  <a:pt x="11815361" y="1745574"/>
                </a:lnTo>
              </a:path>
            </a:pathLst>
          </a:custGeom>
          <a:noFill/>
          <a:ln w="12700">
            <a:solidFill>
              <a:schemeClr val="bg1">
                <a:alpha val="10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Tree>
    <p:extLst>
      <p:ext uri="{BB962C8B-B14F-4D97-AF65-F5344CB8AC3E}">
        <p14:creationId xmlns:p14="http://schemas.microsoft.com/office/powerpoint/2010/main" val="753874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anim calcmode="lin" valueType="num">
                                      <p:cBhvr>
                                        <p:cTn id="8" dur="500" fill="hold"/>
                                        <p:tgtEl>
                                          <p:spTgt spid="7"/>
                                        </p:tgtEl>
                                        <p:attrNameLst>
                                          <p:attrName>ppt_x</p:attrName>
                                        </p:attrNameLst>
                                      </p:cBhvr>
                                      <p:tavLst>
                                        <p:tav tm="0">
                                          <p:val>
                                            <p:strVal val="#ppt_x"/>
                                          </p:val>
                                        </p:tav>
                                        <p:tav tm="100000">
                                          <p:val>
                                            <p:strVal val="#ppt_x"/>
                                          </p:val>
                                        </p:tav>
                                      </p:tavLst>
                                    </p:anim>
                                    <p:anim calcmode="lin" valueType="num">
                                      <p:cBhvr>
                                        <p:cTn id="9" dur="500" fill="hold"/>
                                        <p:tgtEl>
                                          <p:spTgt spid="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anim calcmode="lin" valueType="num">
                                      <p:cBhvr>
                                        <p:cTn id="13" dur="500" fill="hold"/>
                                        <p:tgtEl>
                                          <p:spTgt spid="4"/>
                                        </p:tgtEl>
                                        <p:attrNameLst>
                                          <p:attrName>ppt_x</p:attrName>
                                        </p:attrNameLst>
                                      </p:cBhvr>
                                      <p:tavLst>
                                        <p:tav tm="0">
                                          <p:val>
                                            <p:strVal val="#ppt_x"/>
                                          </p:val>
                                        </p:tav>
                                        <p:tav tm="100000">
                                          <p:val>
                                            <p:strVal val="#ppt_x"/>
                                          </p:val>
                                        </p:tav>
                                      </p:tavLst>
                                    </p:anim>
                                    <p:anim calcmode="lin" valueType="num">
                                      <p:cBhvr>
                                        <p:cTn id="14" dur="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4"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E1741A-9C27-4B99-BC01-347B39193002}"/>
              </a:ext>
              <a:ext uri="{C183D7F6-B498-43B3-948B-1728B52AA6E4}">
                <adec:decorative xmlns:adec="http://schemas.microsoft.com/office/drawing/2017/decorative" val="1"/>
              </a:ext>
            </a:extLst>
          </p:cNvPr>
          <p:cNvSpPr/>
          <p:nvPr/>
        </p:nvSpPr>
        <p:spPr bwMode="auto">
          <a:xfrm>
            <a:off x="317646" y="1786795"/>
            <a:ext cx="6860868" cy="4046550"/>
          </a:xfrm>
          <a:prstGeom prst="rect">
            <a:avLst/>
          </a:prstGeom>
          <a:solidFill>
            <a:schemeClr val="bg2">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CDE058AE-AD56-43FC-A954-C39758DCD66E}"/>
              </a:ext>
            </a:extLst>
          </p:cNvPr>
          <p:cNvSpPr>
            <a:spLocks noGrp="1"/>
          </p:cNvSpPr>
          <p:nvPr>
            <p:ph type="title"/>
          </p:nvPr>
        </p:nvSpPr>
        <p:spPr/>
        <p:txBody>
          <a:bodyPr/>
          <a:lstStyle/>
          <a:p>
            <a:r>
              <a:rPr lang="en-US">
                <a:cs typeface="Segoe UI"/>
              </a:rPr>
              <a:t>What is Azure Cosmos DB?</a:t>
            </a:r>
          </a:p>
        </p:txBody>
      </p:sp>
      <p:sp>
        <p:nvSpPr>
          <p:cNvPr id="5" name="TextBox 4">
            <a:extLst>
              <a:ext uri="{FF2B5EF4-FFF2-40B4-BE49-F238E27FC236}">
                <a16:creationId xmlns:a16="http://schemas.microsoft.com/office/drawing/2014/main" id="{AB4E71F2-4275-421D-8EC6-25995636C4DE}"/>
              </a:ext>
            </a:extLst>
          </p:cNvPr>
          <p:cNvSpPr txBox="1"/>
          <p:nvPr/>
        </p:nvSpPr>
        <p:spPr>
          <a:xfrm>
            <a:off x="425793" y="2018192"/>
            <a:ext cx="6336690" cy="3511602"/>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lvl="0">
              <a:spcBef>
                <a:spcPts val="200"/>
              </a:spcBef>
              <a:spcAft>
                <a:spcPts val="400"/>
              </a:spcAft>
              <a:buSzPct val="90000"/>
              <a:defRPr/>
            </a:pPr>
            <a:r>
              <a:rPr lang="en-US" sz="2353" spc="-49" dirty="0">
                <a:solidFill>
                  <a:srgbClr val="000000"/>
                </a:solidFill>
                <a:latin typeface="+mj-lt"/>
              </a:rPr>
              <a:t>A multi-model, global-scale </a:t>
            </a:r>
            <a:r>
              <a:rPr lang="en-US" sz="2353" i="1" spc="-49" dirty="0">
                <a:solidFill>
                  <a:srgbClr val="000000"/>
                </a:solidFill>
                <a:latin typeface="+mj-lt"/>
              </a:rPr>
              <a:t>NoSQL</a:t>
            </a:r>
            <a:r>
              <a:rPr lang="en-US" sz="2353" spc="-49" dirty="0">
                <a:solidFill>
                  <a:srgbClr val="000000"/>
                </a:solidFill>
                <a:latin typeface="+mj-lt"/>
              </a:rPr>
              <a:t> database management system </a:t>
            </a:r>
          </a:p>
          <a:p>
            <a:pPr lvl="0">
              <a:spcBef>
                <a:spcPts val="200"/>
              </a:spcBef>
              <a:spcAft>
                <a:spcPts val="400"/>
              </a:spcAft>
              <a:buSzPct val="90000"/>
              <a:defRPr/>
            </a:pPr>
            <a:endParaRPr lang="en-US" sz="1200" spc="-49" dirty="0">
              <a:solidFill>
                <a:srgbClr val="000000"/>
              </a:solidFill>
              <a:latin typeface="+mj-lt"/>
            </a:endParaRPr>
          </a:p>
          <a:p>
            <a:pPr marL="342900" marR="0" lvl="0" indent="-342900" algn="l" defTabSz="914367" rtl="0" eaLnBrk="1" fontAlgn="auto" latinLnBrk="0" hangingPunct="1">
              <a:lnSpc>
                <a:spcPct val="90000"/>
              </a:lnSpc>
              <a:spcBef>
                <a:spcPts val="0"/>
              </a:spcBef>
              <a:spcAft>
                <a:spcPts val="600"/>
              </a:spcAft>
              <a:buClrTx/>
              <a:buSzTx/>
              <a:buFont typeface="Arial"/>
              <a:buChar char="•"/>
              <a:tabLst/>
              <a:defRPr/>
            </a:pP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Support for multiple storage APIs</a:t>
            </a:r>
          </a:p>
          <a:p>
            <a:pPr marL="342900" marR="0" lvl="0" indent="-342900" algn="l" defTabSz="914367" rtl="0" eaLnBrk="1" fontAlgn="auto" latinLnBrk="0" hangingPunct="1">
              <a:lnSpc>
                <a:spcPct val="90000"/>
              </a:lnSpc>
              <a:spcBef>
                <a:spcPts val="0"/>
              </a:spcBef>
              <a:spcAft>
                <a:spcPts val="600"/>
              </a:spcAft>
              <a:buClrTx/>
              <a:buSzTx/>
              <a:buFont typeface="Arial"/>
              <a:buChar char="•"/>
              <a:tabLst/>
              <a:defRPr/>
            </a:pPr>
            <a:r>
              <a:rPr kumimoji="0" lang="en-US" sz="2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Real time access with fast read and write performance</a:t>
            </a:r>
          </a:p>
          <a:p>
            <a:pPr marL="342900" indent="-342900">
              <a:lnSpc>
                <a:spcPct val="90000"/>
              </a:lnSpc>
              <a:spcAft>
                <a:spcPts val="600"/>
              </a:spcAft>
              <a:buFont typeface="Arial"/>
              <a:buChar char="•"/>
              <a:defRPr/>
            </a:pPr>
            <a:r>
              <a:rPr lang="en-US" sz="2400" dirty="0">
                <a:gradFill>
                  <a:gsLst>
                    <a:gs pos="2917">
                      <a:srgbClr val="000000"/>
                    </a:gs>
                    <a:gs pos="30000">
                      <a:srgbClr val="000000"/>
                    </a:gs>
                  </a:gsLst>
                  <a:lin ang="5400000" scaled="0"/>
                </a:gradFill>
                <a:latin typeface="Segoe UI"/>
                <a:cs typeface="Segoe UI"/>
              </a:rPr>
              <a:t>Enable </a:t>
            </a:r>
            <a:r>
              <a:rPr lang="en-US" sz="2400" i="1" dirty="0">
                <a:gradFill>
                  <a:gsLst>
                    <a:gs pos="2917">
                      <a:srgbClr val="000000"/>
                    </a:gs>
                    <a:gs pos="30000">
                      <a:srgbClr val="000000"/>
                    </a:gs>
                  </a:gsLst>
                  <a:lin ang="5400000" scaled="0"/>
                </a:gradFill>
                <a:latin typeface="Segoe UI"/>
                <a:cs typeface="Segoe UI"/>
              </a:rPr>
              <a:t>multi-region writes </a:t>
            </a:r>
            <a:r>
              <a:rPr lang="en-US" sz="2400" dirty="0">
                <a:gradFill>
                  <a:gsLst>
                    <a:gs pos="2917">
                      <a:srgbClr val="000000"/>
                    </a:gs>
                    <a:gs pos="30000">
                      <a:srgbClr val="000000"/>
                    </a:gs>
                  </a:gsLst>
                  <a:lin ang="5400000" scaled="0"/>
                </a:gradFill>
                <a:latin typeface="Segoe UI"/>
                <a:cs typeface="Segoe UI"/>
              </a:rPr>
              <a:t>to replicate data globally; enabling users in specified regions to work with a local replica</a:t>
            </a:r>
          </a:p>
        </p:txBody>
      </p:sp>
      <p:pic>
        <p:nvPicPr>
          <p:cNvPr id="7" name="Picture 8">
            <a:extLst>
              <a:ext uri="{FF2B5EF4-FFF2-40B4-BE49-F238E27FC236}">
                <a16:creationId xmlns:a16="http://schemas.microsoft.com/office/drawing/2014/main" id="{6B62B593-6BF7-4AAB-951D-60632B06A6A6}"/>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916856" y="2684774"/>
            <a:ext cx="1492580" cy="1498058"/>
          </a:xfrm>
          <a:prstGeom prst="rect">
            <a:avLst/>
          </a:prstGeom>
        </p:spPr>
      </p:pic>
      <p:sp>
        <p:nvSpPr>
          <p:cNvPr id="8" name="TextBox 7">
            <a:extLst>
              <a:ext uri="{FF2B5EF4-FFF2-40B4-BE49-F238E27FC236}">
                <a16:creationId xmlns:a16="http://schemas.microsoft.com/office/drawing/2014/main" id="{59655FFD-C4A2-4726-B61E-A521976307CB}"/>
              </a:ext>
            </a:extLst>
          </p:cNvPr>
          <p:cNvSpPr txBox="1"/>
          <p:nvPr/>
        </p:nvSpPr>
        <p:spPr>
          <a:xfrm>
            <a:off x="7525254" y="1928343"/>
            <a:ext cx="1528303"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Documents</a:t>
            </a:r>
          </a:p>
        </p:txBody>
      </p:sp>
      <p:sp>
        <p:nvSpPr>
          <p:cNvPr id="9" name="TextBox 8">
            <a:extLst>
              <a:ext uri="{FF2B5EF4-FFF2-40B4-BE49-F238E27FC236}">
                <a16:creationId xmlns:a16="http://schemas.microsoft.com/office/drawing/2014/main" id="{991F6EAD-39E7-4585-8181-6F57631214F6}"/>
              </a:ext>
            </a:extLst>
          </p:cNvPr>
          <p:cNvSpPr txBox="1"/>
          <p:nvPr/>
        </p:nvSpPr>
        <p:spPr>
          <a:xfrm>
            <a:off x="7449539" y="4437260"/>
            <a:ext cx="2061398"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Key-Value Tables</a:t>
            </a:r>
          </a:p>
        </p:txBody>
      </p:sp>
      <p:sp>
        <p:nvSpPr>
          <p:cNvPr id="10" name="TextBox 9">
            <a:extLst>
              <a:ext uri="{FF2B5EF4-FFF2-40B4-BE49-F238E27FC236}">
                <a16:creationId xmlns:a16="http://schemas.microsoft.com/office/drawing/2014/main" id="{D738BF82-1BA2-43DB-954F-4E658180628A}"/>
              </a:ext>
            </a:extLst>
          </p:cNvPr>
          <p:cNvSpPr txBox="1"/>
          <p:nvPr/>
        </p:nvSpPr>
        <p:spPr>
          <a:xfrm>
            <a:off x="9750037" y="4460558"/>
            <a:ext cx="2552622"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Column Family Stores</a:t>
            </a:r>
          </a:p>
        </p:txBody>
      </p:sp>
      <p:sp>
        <p:nvSpPr>
          <p:cNvPr id="11" name="TextBox 10">
            <a:extLst>
              <a:ext uri="{FF2B5EF4-FFF2-40B4-BE49-F238E27FC236}">
                <a16:creationId xmlns:a16="http://schemas.microsoft.com/office/drawing/2014/main" id="{58FD4466-7546-4E20-B9E5-BAA795F61ECB}"/>
              </a:ext>
            </a:extLst>
          </p:cNvPr>
          <p:cNvSpPr txBox="1"/>
          <p:nvPr/>
        </p:nvSpPr>
        <p:spPr>
          <a:xfrm>
            <a:off x="10406434" y="1919282"/>
            <a:ext cx="1089081" cy="544765"/>
          </a:xfrm>
          <a:prstGeom prst="rect">
            <a:avLst/>
          </a:prstGeom>
          <a:noFill/>
        </p:spPr>
        <p:txBody>
          <a:bodyPr wrap="none" lIns="182880" tIns="146304" rIns="182880" bIns="146304" rtlCol="0">
            <a:spAutoFit/>
          </a:bodyPr>
          <a:lstStyle/>
          <a:p>
            <a:pPr>
              <a:lnSpc>
                <a:spcPct val="90000"/>
              </a:lnSpc>
              <a:spcAft>
                <a:spcPts val="600"/>
              </a:spcAft>
            </a:pPr>
            <a:r>
              <a:rPr lang="en-US" sz="1800" dirty="0">
                <a:gradFill>
                  <a:gsLst>
                    <a:gs pos="2917">
                      <a:schemeClr val="tx1"/>
                    </a:gs>
                    <a:gs pos="30000">
                      <a:schemeClr val="tx1"/>
                    </a:gs>
                  </a:gsLst>
                  <a:lin ang="5400000" scaled="0"/>
                </a:gradFill>
              </a:rPr>
              <a:t>Graphs</a:t>
            </a:r>
          </a:p>
        </p:txBody>
      </p:sp>
      <p:graphicFrame>
        <p:nvGraphicFramePr>
          <p:cNvPr id="12" name="Table 12">
            <a:extLst>
              <a:ext uri="{FF2B5EF4-FFF2-40B4-BE49-F238E27FC236}">
                <a16:creationId xmlns:a16="http://schemas.microsoft.com/office/drawing/2014/main" id="{9A798B66-891E-43F0-93A5-208F782E9B60}"/>
              </a:ext>
            </a:extLst>
          </p:cNvPr>
          <p:cNvGraphicFramePr>
            <a:graphicFrameLocks noGrp="1"/>
          </p:cNvGraphicFramePr>
          <p:nvPr/>
        </p:nvGraphicFramePr>
        <p:xfrm>
          <a:off x="7797962" y="4919518"/>
          <a:ext cx="867411" cy="548640"/>
        </p:xfrm>
        <a:graphic>
          <a:graphicData uri="http://schemas.openxmlformats.org/drawingml/2006/table">
            <a:tbl>
              <a:tblPr firstRow="1" bandRow="1">
                <a:tableStyleId>{5C22544A-7EE6-4342-B048-85BDC9FD1C3A}</a:tableStyleId>
              </a:tblPr>
              <a:tblGrid>
                <a:gridCol w="387668">
                  <a:extLst>
                    <a:ext uri="{9D8B030D-6E8A-4147-A177-3AD203B41FA5}">
                      <a16:colId xmlns:a16="http://schemas.microsoft.com/office/drawing/2014/main" val="2754731770"/>
                    </a:ext>
                  </a:extLst>
                </a:gridCol>
                <a:gridCol w="479743">
                  <a:extLst>
                    <a:ext uri="{9D8B030D-6E8A-4147-A177-3AD203B41FA5}">
                      <a16:colId xmlns:a16="http://schemas.microsoft.com/office/drawing/2014/main" val="2823872596"/>
                    </a:ext>
                  </a:extLst>
                </a:gridCol>
              </a:tblGrid>
              <a:tr h="149567">
                <a:tc>
                  <a:txBody>
                    <a:bodyPr/>
                    <a:lstStyle/>
                    <a:p>
                      <a:r>
                        <a:rPr lang="en-US" sz="800" dirty="0"/>
                        <a:t>Key</a:t>
                      </a:r>
                    </a:p>
                  </a:txBody>
                  <a:tcPr/>
                </a:tc>
                <a:tc>
                  <a:txBody>
                    <a:bodyPr/>
                    <a:lstStyle/>
                    <a:p>
                      <a:r>
                        <a:rPr lang="en-US" sz="800" dirty="0"/>
                        <a:t>Value</a:t>
                      </a:r>
                    </a:p>
                  </a:txBody>
                  <a:tcPr/>
                </a:tc>
                <a:extLst>
                  <a:ext uri="{0D108BD9-81ED-4DB2-BD59-A6C34878D82A}">
                    <a16:rowId xmlns:a16="http://schemas.microsoft.com/office/drawing/2014/main" val="3463622756"/>
                  </a:ext>
                </a:extLst>
              </a:tr>
              <a:tr h="149567">
                <a:tc>
                  <a:txBody>
                    <a:bodyPr/>
                    <a:lstStyle/>
                    <a:p>
                      <a:endParaRPr lang="en-US" sz="500" dirty="0"/>
                    </a:p>
                  </a:txBody>
                  <a:tcPr/>
                </a:tc>
                <a:tc>
                  <a:txBody>
                    <a:bodyPr/>
                    <a:lstStyle/>
                    <a:p>
                      <a:endParaRPr lang="en-US" sz="500" dirty="0"/>
                    </a:p>
                  </a:txBody>
                  <a:tcPr/>
                </a:tc>
                <a:extLst>
                  <a:ext uri="{0D108BD9-81ED-4DB2-BD59-A6C34878D82A}">
                    <a16:rowId xmlns:a16="http://schemas.microsoft.com/office/drawing/2014/main" val="2807142733"/>
                  </a:ext>
                </a:extLst>
              </a:tr>
              <a:tr h="149567">
                <a:tc>
                  <a:txBody>
                    <a:bodyPr/>
                    <a:lstStyle/>
                    <a:p>
                      <a:endParaRPr lang="en-US" sz="500" dirty="0"/>
                    </a:p>
                  </a:txBody>
                  <a:tcPr/>
                </a:tc>
                <a:tc>
                  <a:txBody>
                    <a:bodyPr/>
                    <a:lstStyle/>
                    <a:p>
                      <a:endParaRPr lang="en-US" sz="500" dirty="0"/>
                    </a:p>
                  </a:txBody>
                  <a:tcPr/>
                </a:tc>
                <a:extLst>
                  <a:ext uri="{0D108BD9-81ED-4DB2-BD59-A6C34878D82A}">
                    <a16:rowId xmlns:a16="http://schemas.microsoft.com/office/drawing/2014/main" val="4190124406"/>
                  </a:ext>
                </a:extLst>
              </a:tr>
            </a:tbl>
          </a:graphicData>
        </a:graphic>
      </p:graphicFrame>
      <p:grpSp>
        <p:nvGrpSpPr>
          <p:cNvPr id="17" name="Group 16">
            <a:extLst>
              <a:ext uri="{FF2B5EF4-FFF2-40B4-BE49-F238E27FC236}">
                <a16:creationId xmlns:a16="http://schemas.microsoft.com/office/drawing/2014/main" id="{AE446AF9-6A45-420F-9D39-C53D9C4190ED}"/>
              </a:ext>
              <a:ext uri="{C183D7F6-B498-43B3-948B-1728B52AA6E4}">
                <adec:decorative xmlns:adec="http://schemas.microsoft.com/office/drawing/2017/decorative" val="1"/>
              </a:ext>
            </a:extLst>
          </p:cNvPr>
          <p:cNvGrpSpPr/>
          <p:nvPr/>
        </p:nvGrpSpPr>
        <p:grpSpPr>
          <a:xfrm>
            <a:off x="10552502" y="1355782"/>
            <a:ext cx="829770" cy="673383"/>
            <a:chOff x="5638800" y="2683379"/>
            <a:chExt cx="1482166" cy="1202821"/>
          </a:xfrm>
          <a:solidFill>
            <a:schemeClr val="accent3"/>
          </a:solidFill>
        </p:grpSpPr>
        <p:pic>
          <p:nvPicPr>
            <p:cNvPr id="15" name="Graphic 14" descr="Network with solid fill">
              <a:extLst>
                <a:ext uri="{FF2B5EF4-FFF2-40B4-BE49-F238E27FC236}">
                  <a16:creationId xmlns:a16="http://schemas.microsoft.com/office/drawing/2014/main" id="{462A5931-327F-482A-9B53-1A945769318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2971800"/>
              <a:ext cx="914400" cy="914400"/>
            </a:xfrm>
            <a:prstGeom prst="rect">
              <a:avLst/>
            </a:prstGeom>
          </p:spPr>
        </p:pic>
        <p:pic>
          <p:nvPicPr>
            <p:cNvPr id="16" name="Graphic 15" descr="Network with solid fill">
              <a:extLst>
                <a:ext uri="{FF2B5EF4-FFF2-40B4-BE49-F238E27FC236}">
                  <a16:creationId xmlns:a16="http://schemas.microsoft.com/office/drawing/2014/main" id="{139FD282-D690-4192-A234-F926A486EAC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790221">
              <a:off x="6206566" y="2683379"/>
              <a:ext cx="914400" cy="914399"/>
            </a:xfrm>
            <a:prstGeom prst="rect">
              <a:avLst/>
            </a:prstGeom>
          </p:spPr>
        </p:pic>
      </p:grpSp>
      <p:sp>
        <p:nvSpPr>
          <p:cNvPr id="18" name="TextBox 17">
            <a:extLst>
              <a:ext uri="{FF2B5EF4-FFF2-40B4-BE49-F238E27FC236}">
                <a16:creationId xmlns:a16="http://schemas.microsoft.com/office/drawing/2014/main" id="{B5786627-8FD9-4809-BDF8-CFD68378C0B8}"/>
              </a:ext>
            </a:extLst>
          </p:cNvPr>
          <p:cNvSpPr txBox="1"/>
          <p:nvPr/>
        </p:nvSpPr>
        <p:spPr>
          <a:xfrm>
            <a:off x="7702741" y="1128935"/>
            <a:ext cx="1214115" cy="1043363"/>
          </a:xfrm>
          <a:prstGeom prst="rect">
            <a:avLst/>
          </a:prstGeom>
          <a:noFill/>
        </p:spPr>
        <p:txBody>
          <a:bodyPr wrap="none" lIns="182880" tIns="146304" rIns="182880" bIns="146304" rtlCol="0">
            <a:spAutoFit/>
          </a:bodyPr>
          <a:lstStyle/>
          <a:p>
            <a:pPr>
              <a:lnSpc>
                <a:spcPct val="90000"/>
              </a:lnSpc>
            </a:pPr>
            <a:r>
              <a:rPr lang="en-US" sz="1800" b="1" dirty="0">
                <a:solidFill>
                  <a:schemeClr val="accent3"/>
                </a:solidFill>
              </a:rPr>
              <a:t>{</a:t>
            </a:r>
          </a:p>
          <a:p>
            <a:pPr>
              <a:lnSpc>
                <a:spcPct val="90000"/>
              </a:lnSpc>
            </a:pPr>
            <a:r>
              <a:rPr lang="en-US" sz="1800" b="1" dirty="0">
                <a:solidFill>
                  <a:schemeClr val="accent3"/>
                </a:solidFill>
                <a:latin typeface="Segoe UI" panose="020B0502040204020203" pitchFamily="34" charset="0"/>
                <a:cs typeface="Segoe UI" panose="020B0502040204020203" pitchFamily="34" charset="0"/>
              </a:rPr>
              <a:t>  "x":[</a:t>
            </a:r>
            <a:r>
              <a:rPr lang="en-US" sz="1100" b="1" dirty="0">
                <a:solidFill>
                  <a:schemeClr val="accent3"/>
                </a:solidFill>
                <a:latin typeface="Segoe UI" panose="020B0502040204020203" pitchFamily="34" charset="0"/>
                <a:cs typeface="Segoe UI" panose="020B0502040204020203" pitchFamily="34" charset="0"/>
              </a:rPr>
              <a:t>…</a:t>
            </a:r>
            <a:r>
              <a:rPr lang="en-US" sz="1800" b="1" dirty="0">
                <a:solidFill>
                  <a:schemeClr val="accent3"/>
                </a:solidFill>
                <a:latin typeface="Segoe UI" panose="020B0502040204020203" pitchFamily="34" charset="0"/>
                <a:cs typeface="Segoe UI" panose="020B0502040204020203" pitchFamily="34" charset="0"/>
              </a:rPr>
              <a:t>]</a:t>
            </a:r>
          </a:p>
          <a:p>
            <a:pPr>
              <a:lnSpc>
                <a:spcPct val="90000"/>
              </a:lnSpc>
            </a:pPr>
            <a:r>
              <a:rPr lang="en-US" sz="1800" b="1" dirty="0">
                <a:solidFill>
                  <a:schemeClr val="accent3"/>
                </a:solidFill>
              </a:rPr>
              <a:t>}</a:t>
            </a:r>
          </a:p>
        </p:txBody>
      </p:sp>
      <p:cxnSp>
        <p:nvCxnSpPr>
          <p:cNvPr id="33" name="Straight Arrow Connector 32">
            <a:extLst>
              <a:ext uri="{FF2B5EF4-FFF2-40B4-BE49-F238E27FC236}">
                <a16:creationId xmlns:a16="http://schemas.microsoft.com/office/drawing/2014/main" id="{5C166F79-79F7-4DC2-979B-6E169B389A87}"/>
              </a:ext>
              <a:ext uri="{C183D7F6-B498-43B3-948B-1728B52AA6E4}">
                <adec:decorative xmlns:adec="http://schemas.microsoft.com/office/drawing/2017/decorative" val="1"/>
              </a:ext>
            </a:extLst>
          </p:cNvPr>
          <p:cNvCxnSpPr>
            <a:cxnSpLocks/>
          </p:cNvCxnSpPr>
          <p:nvPr/>
        </p:nvCxnSpPr>
        <p:spPr>
          <a:xfrm flipH="1">
            <a:off x="10406434" y="2378243"/>
            <a:ext cx="402025" cy="420954"/>
          </a:xfrm>
          <a:prstGeom prst="straightConnector1">
            <a:avLst/>
          </a:prstGeom>
          <a:ln w="762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0A777D8B-CF5B-400F-A23F-762B7D54F1A8}"/>
              </a:ext>
              <a:ext uri="{C183D7F6-B498-43B3-948B-1728B52AA6E4}">
                <adec:decorative xmlns:adec="http://schemas.microsoft.com/office/drawing/2017/decorative" val="1"/>
              </a:ext>
            </a:extLst>
          </p:cNvPr>
          <p:cNvCxnSpPr>
            <a:cxnSpLocks/>
            <a:stCxn id="8" idx="2"/>
          </p:cNvCxnSpPr>
          <p:nvPr/>
        </p:nvCxnSpPr>
        <p:spPr>
          <a:xfrm>
            <a:off x="8289406" y="2473108"/>
            <a:ext cx="464372" cy="361581"/>
          </a:xfrm>
          <a:prstGeom prst="straightConnector1">
            <a:avLst/>
          </a:prstGeom>
          <a:ln w="762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E8B97D4-9B22-4C50-9F9E-766D9826FA70}"/>
              </a:ext>
              <a:ext uri="{C183D7F6-B498-43B3-948B-1728B52AA6E4}">
                <adec:decorative xmlns:adec="http://schemas.microsoft.com/office/drawing/2017/decorative" val="1"/>
              </a:ext>
            </a:extLst>
          </p:cNvPr>
          <p:cNvCxnSpPr>
            <a:cxnSpLocks/>
            <a:stCxn id="9" idx="0"/>
          </p:cNvCxnSpPr>
          <p:nvPr/>
        </p:nvCxnSpPr>
        <p:spPr>
          <a:xfrm flipV="1">
            <a:off x="8480238" y="4121838"/>
            <a:ext cx="436618" cy="315422"/>
          </a:xfrm>
          <a:prstGeom prst="straightConnector1">
            <a:avLst/>
          </a:prstGeom>
          <a:ln w="762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E674641-539A-450D-A1E9-457B3ED4BEE7}"/>
              </a:ext>
              <a:ext uri="{C183D7F6-B498-43B3-948B-1728B52AA6E4}">
                <adec:decorative xmlns:adec="http://schemas.microsoft.com/office/drawing/2017/decorative" val="1"/>
              </a:ext>
            </a:extLst>
          </p:cNvPr>
          <p:cNvCxnSpPr>
            <a:cxnSpLocks/>
          </p:cNvCxnSpPr>
          <p:nvPr/>
        </p:nvCxnSpPr>
        <p:spPr>
          <a:xfrm flipH="1" flipV="1">
            <a:off x="10324410" y="4125408"/>
            <a:ext cx="438719" cy="335150"/>
          </a:xfrm>
          <a:prstGeom prst="straightConnector1">
            <a:avLst/>
          </a:prstGeom>
          <a:ln w="76200">
            <a:solidFill>
              <a:schemeClr val="accent3"/>
            </a:solidFill>
            <a:headEnd type="none"/>
            <a:tailEnd type="triangle"/>
          </a:ln>
        </p:spPr>
        <p:style>
          <a:lnRef idx="1">
            <a:schemeClr val="accent1"/>
          </a:lnRef>
          <a:fillRef idx="0">
            <a:schemeClr val="accent1"/>
          </a:fillRef>
          <a:effectRef idx="0">
            <a:schemeClr val="accent1"/>
          </a:effectRef>
          <a:fontRef idx="minor">
            <a:schemeClr val="tx1"/>
          </a:fontRef>
        </p:style>
      </p:cxnSp>
      <p:graphicFrame>
        <p:nvGraphicFramePr>
          <p:cNvPr id="50" name="Table 12">
            <a:extLst>
              <a:ext uri="{FF2B5EF4-FFF2-40B4-BE49-F238E27FC236}">
                <a16:creationId xmlns:a16="http://schemas.microsoft.com/office/drawing/2014/main" id="{C634A0D4-1A5E-43F8-91B2-7BCBBB6821CA}"/>
              </a:ext>
            </a:extLst>
          </p:cNvPr>
          <p:cNvGraphicFramePr>
            <a:graphicFrameLocks noGrp="1"/>
          </p:cNvGraphicFramePr>
          <p:nvPr/>
        </p:nvGraphicFramePr>
        <p:xfrm>
          <a:off x="10197005" y="4907994"/>
          <a:ext cx="1439755" cy="548640"/>
        </p:xfrm>
        <a:graphic>
          <a:graphicData uri="http://schemas.openxmlformats.org/drawingml/2006/table">
            <a:tbl>
              <a:tblPr firstRow="1" bandRow="1">
                <a:tableStyleId>{5C22544A-7EE6-4342-B048-85BDC9FD1C3A}</a:tableStyleId>
              </a:tblPr>
              <a:tblGrid>
                <a:gridCol w="414315">
                  <a:extLst>
                    <a:ext uri="{9D8B030D-6E8A-4147-A177-3AD203B41FA5}">
                      <a16:colId xmlns:a16="http://schemas.microsoft.com/office/drawing/2014/main" val="2754731770"/>
                    </a:ext>
                  </a:extLst>
                </a:gridCol>
                <a:gridCol w="512720">
                  <a:extLst>
                    <a:ext uri="{9D8B030D-6E8A-4147-A177-3AD203B41FA5}">
                      <a16:colId xmlns:a16="http://schemas.microsoft.com/office/drawing/2014/main" val="2823872596"/>
                    </a:ext>
                  </a:extLst>
                </a:gridCol>
                <a:gridCol w="512720">
                  <a:extLst>
                    <a:ext uri="{9D8B030D-6E8A-4147-A177-3AD203B41FA5}">
                      <a16:colId xmlns:a16="http://schemas.microsoft.com/office/drawing/2014/main" val="1939969230"/>
                    </a:ext>
                  </a:extLst>
                </a:gridCol>
              </a:tblGrid>
              <a:tr h="149567">
                <a:tc>
                  <a:txBody>
                    <a:bodyPr/>
                    <a:lstStyle/>
                    <a:p>
                      <a:r>
                        <a:rPr lang="en-US" sz="800" dirty="0"/>
                        <a:t>Col1</a:t>
                      </a:r>
                    </a:p>
                  </a:txBody>
                  <a:tcPr/>
                </a:tc>
                <a:tc>
                  <a:txBody>
                    <a:bodyPr/>
                    <a:lstStyle/>
                    <a:p>
                      <a:r>
                        <a:rPr lang="en-US" sz="800" dirty="0"/>
                        <a:t>Col2</a:t>
                      </a:r>
                    </a:p>
                  </a:txBody>
                  <a:tcPr/>
                </a:tc>
                <a:tc>
                  <a:txBody>
                    <a:bodyPr/>
                    <a:lstStyle/>
                    <a:p>
                      <a:r>
                        <a:rPr lang="en-US" sz="800" dirty="0"/>
                        <a:t>Col3</a:t>
                      </a:r>
                    </a:p>
                  </a:txBody>
                  <a:tcPr/>
                </a:tc>
                <a:extLst>
                  <a:ext uri="{0D108BD9-81ED-4DB2-BD59-A6C34878D82A}">
                    <a16:rowId xmlns:a16="http://schemas.microsoft.com/office/drawing/2014/main" val="3463622756"/>
                  </a:ext>
                </a:extLst>
              </a:tr>
              <a:tr h="149567">
                <a:tc>
                  <a:txBody>
                    <a:bodyPr/>
                    <a:lstStyle/>
                    <a:p>
                      <a:endParaRPr lang="en-US" sz="500" dirty="0"/>
                    </a:p>
                  </a:txBody>
                  <a:tcPr/>
                </a:tc>
                <a:tc>
                  <a:txBody>
                    <a:bodyPr/>
                    <a:lstStyle/>
                    <a:p>
                      <a:endParaRPr lang="en-US" sz="500" dirty="0"/>
                    </a:p>
                  </a:txBody>
                  <a:tcPr/>
                </a:tc>
                <a:tc>
                  <a:txBody>
                    <a:bodyPr/>
                    <a:lstStyle/>
                    <a:p>
                      <a:endParaRPr lang="en-US" sz="500" dirty="0"/>
                    </a:p>
                  </a:txBody>
                  <a:tcPr>
                    <a:noFill/>
                  </a:tcPr>
                </a:tc>
                <a:extLst>
                  <a:ext uri="{0D108BD9-81ED-4DB2-BD59-A6C34878D82A}">
                    <a16:rowId xmlns:a16="http://schemas.microsoft.com/office/drawing/2014/main" val="2807142733"/>
                  </a:ext>
                </a:extLst>
              </a:tr>
              <a:tr h="149567">
                <a:tc>
                  <a:txBody>
                    <a:bodyPr/>
                    <a:lstStyle/>
                    <a:p>
                      <a:endParaRPr lang="en-US" sz="500" dirty="0"/>
                    </a:p>
                  </a:txBody>
                  <a:tcPr/>
                </a:tc>
                <a:tc>
                  <a:txBody>
                    <a:bodyPr/>
                    <a:lstStyle/>
                    <a:p>
                      <a:endParaRPr lang="en-US" sz="500" dirty="0"/>
                    </a:p>
                  </a:txBody>
                  <a:tcPr>
                    <a:noFill/>
                  </a:tcPr>
                </a:tc>
                <a:tc>
                  <a:txBody>
                    <a:bodyPr/>
                    <a:lstStyle/>
                    <a:p>
                      <a:endParaRPr lang="en-US" sz="500" dirty="0"/>
                    </a:p>
                  </a:txBody>
                  <a:tcPr/>
                </a:tc>
                <a:extLst>
                  <a:ext uri="{0D108BD9-81ED-4DB2-BD59-A6C34878D82A}">
                    <a16:rowId xmlns:a16="http://schemas.microsoft.com/office/drawing/2014/main" val="4190124406"/>
                  </a:ext>
                </a:extLst>
              </a:tr>
            </a:tbl>
          </a:graphicData>
        </a:graphic>
      </p:graphicFrame>
    </p:spTree>
    <p:extLst>
      <p:ext uri="{BB962C8B-B14F-4D97-AF65-F5344CB8AC3E}">
        <p14:creationId xmlns:p14="http://schemas.microsoft.com/office/powerpoint/2010/main" val="195456318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D449-CDA8-4316-AF23-314E306FAA2E}"/>
              </a:ext>
            </a:extLst>
          </p:cNvPr>
          <p:cNvSpPr>
            <a:spLocks noGrp="1"/>
          </p:cNvSpPr>
          <p:nvPr>
            <p:ph type="title"/>
          </p:nvPr>
        </p:nvSpPr>
        <p:spPr/>
        <p:txBody>
          <a:bodyPr/>
          <a:lstStyle/>
          <a:p>
            <a:r>
              <a:rPr lang="en-US" dirty="0"/>
              <a:t>What is data?</a:t>
            </a:r>
          </a:p>
        </p:txBody>
      </p:sp>
      <p:sp>
        <p:nvSpPr>
          <p:cNvPr id="3" name="Text Placeholder 2">
            <a:extLst>
              <a:ext uri="{FF2B5EF4-FFF2-40B4-BE49-F238E27FC236}">
                <a16:creationId xmlns:a16="http://schemas.microsoft.com/office/drawing/2014/main" id="{8FE7B4EC-EE3A-473F-99DB-3E8BDBDB6A72}"/>
              </a:ext>
            </a:extLst>
          </p:cNvPr>
          <p:cNvSpPr>
            <a:spLocks noGrp="1"/>
          </p:cNvSpPr>
          <p:nvPr>
            <p:ph type="body" sz="quarter" idx="10"/>
          </p:nvPr>
        </p:nvSpPr>
        <p:spPr>
          <a:xfrm>
            <a:off x="286192" y="1330151"/>
            <a:ext cx="11487165" cy="400110"/>
          </a:xfrm>
        </p:spPr>
        <p:txBody>
          <a:bodyPr/>
          <a:lstStyle/>
          <a:p>
            <a:r>
              <a:rPr lang="en-US" spc="0" dirty="0">
                <a:solidFill>
                  <a:schemeClr val="tx1"/>
                </a:solidFill>
              </a:rPr>
              <a:t>Values used to record information – often representing </a:t>
            </a:r>
            <a:r>
              <a:rPr lang="en-US" i="1" spc="0" dirty="0">
                <a:solidFill>
                  <a:schemeClr val="tx1"/>
                </a:solidFill>
              </a:rPr>
              <a:t>entities</a:t>
            </a:r>
            <a:r>
              <a:rPr lang="en-US" spc="0" dirty="0">
                <a:solidFill>
                  <a:schemeClr val="tx1"/>
                </a:solidFill>
              </a:rPr>
              <a:t> that have one or more </a:t>
            </a:r>
            <a:r>
              <a:rPr lang="en-US" i="1" spc="0" dirty="0">
                <a:solidFill>
                  <a:schemeClr val="tx1"/>
                </a:solidFill>
              </a:rPr>
              <a:t>attributes</a:t>
            </a:r>
            <a:endParaRPr lang="en-US" spc="0" dirty="0">
              <a:solidFill>
                <a:schemeClr val="tx1"/>
              </a:solidFill>
            </a:endParaRPr>
          </a:p>
        </p:txBody>
      </p:sp>
      <p:sp>
        <p:nvSpPr>
          <p:cNvPr id="8" name="Rectangle 7">
            <a:extLst>
              <a:ext uri="{FF2B5EF4-FFF2-40B4-BE49-F238E27FC236}">
                <a16:creationId xmlns:a16="http://schemas.microsoft.com/office/drawing/2014/main" id="{4A72B7B9-DE85-4AE8-BFAC-9B2A4E1E37D5}"/>
              </a:ext>
            </a:extLst>
          </p:cNvPr>
          <p:cNvSpPr/>
          <p:nvPr/>
        </p:nvSpPr>
        <p:spPr bwMode="auto">
          <a:xfrm>
            <a:off x="238796" y="1815156"/>
            <a:ext cx="3897235"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lnSpc>
                <a:spcPct val="90000"/>
              </a:lnSpc>
              <a:spcAft>
                <a:spcPts val="600"/>
              </a:spcAft>
            </a:pPr>
            <a:r>
              <a:rPr lang="en-US" sz="1800" dirty="0">
                <a:solidFill>
                  <a:schemeClr val="bg1"/>
                </a:solidFill>
                <a:latin typeface="+mj-lt"/>
              </a:rPr>
              <a:t>Structured</a:t>
            </a:r>
          </a:p>
        </p:txBody>
      </p:sp>
      <p:graphicFrame>
        <p:nvGraphicFramePr>
          <p:cNvPr id="11" name="Table 3">
            <a:extLst>
              <a:ext uri="{FF2B5EF4-FFF2-40B4-BE49-F238E27FC236}">
                <a16:creationId xmlns:a16="http://schemas.microsoft.com/office/drawing/2014/main" id="{8B8A81D3-1498-464F-AB30-7BCCB538AF8F}"/>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924708491"/>
              </p:ext>
            </p:extLst>
          </p:nvPr>
        </p:nvGraphicFramePr>
        <p:xfrm>
          <a:off x="418643" y="2556253"/>
          <a:ext cx="3040735" cy="691896"/>
        </p:xfrm>
        <a:graphic>
          <a:graphicData uri="http://schemas.openxmlformats.org/drawingml/2006/table">
            <a:tbl>
              <a:tblPr firstRow="1" bandRow="1">
                <a:tableStyleId>{5C22544A-7EE6-4342-B048-85BDC9FD1C3A}</a:tableStyleId>
              </a:tblPr>
              <a:tblGrid>
                <a:gridCol w="289885">
                  <a:extLst>
                    <a:ext uri="{9D8B030D-6E8A-4147-A177-3AD203B41FA5}">
                      <a16:colId xmlns:a16="http://schemas.microsoft.com/office/drawing/2014/main" val="1727388637"/>
                    </a:ext>
                  </a:extLst>
                </a:gridCol>
                <a:gridCol w="588471">
                  <a:extLst>
                    <a:ext uri="{9D8B030D-6E8A-4147-A177-3AD203B41FA5}">
                      <a16:colId xmlns:a16="http://schemas.microsoft.com/office/drawing/2014/main" val="434490507"/>
                    </a:ext>
                  </a:extLst>
                </a:gridCol>
                <a:gridCol w="574689">
                  <a:extLst>
                    <a:ext uri="{9D8B030D-6E8A-4147-A177-3AD203B41FA5}">
                      <a16:colId xmlns:a16="http://schemas.microsoft.com/office/drawing/2014/main" val="1344210712"/>
                    </a:ext>
                  </a:extLst>
                </a:gridCol>
                <a:gridCol w="1002665">
                  <a:extLst>
                    <a:ext uri="{9D8B030D-6E8A-4147-A177-3AD203B41FA5}">
                      <a16:colId xmlns:a16="http://schemas.microsoft.com/office/drawing/2014/main" val="299907239"/>
                    </a:ext>
                  </a:extLst>
                </a:gridCol>
                <a:gridCol w="585025">
                  <a:extLst>
                    <a:ext uri="{9D8B030D-6E8A-4147-A177-3AD203B41FA5}">
                      <a16:colId xmlns:a16="http://schemas.microsoft.com/office/drawing/2014/main" val="2578400319"/>
                    </a:ext>
                  </a:extLst>
                </a:gridCol>
              </a:tblGrid>
              <a:tr h="150880">
                <a:tc gridSpan="5">
                  <a:txBody>
                    <a:bodyPr/>
                    <a:lstStyle/>
                    <a:p>
                      <a:r>
                        <a:rPr lang="en-US" sz="1000" dirty="0"/>
                        <a:t>Customer</a:t>
                      </a: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a:p>
                  </a:txBody>
                  <a:tcPr/>
                </a:tc>
                <a:tc hMerge="1">
                  <a:txBody>
                    <a:bodyPr/>
                    <a:lstStyle/>
                    <a:p>
                      <a:endParaRPr lang="en-US"/>
                    </a:p>
                  </a:txBody>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50880">
                <a:tc>
                  <a:txBody>
                    <a:bodyPr/>
                    <a:lstStyle/>
                    <a:p>
                      <a:r>
                        <a:rPr lang="en-US" sz="700" b="1" dirty="0"/>
                        <a:t>ID</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FirstName</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err="1"/>
                        <a:t>LastName</a:t>
                      </a:r>
                      <a:endParaRPr lang="en-US" sz="700" b="1"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Email</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Address</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50880">
                <a:tc>
                  <a:txBody>
                    <a:bodyPr/>
                    <a:lstStyle/>
                    <a:p>
                      <a:r>
                        <a:rPr lang="en-US" sz="700" dirty="0"/>
                        <a:t>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Joe</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Jones</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joe@litware.com</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 Main St.</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50880">
                <a:tc>
                  <a:txBody>
                    <a:bodyPr/>
                    <a:lstStyle/>
                    <a:p>
                      <a:r>
                        <a:rPr lang="en-US" sz="700" dirty="0"/>
                        <a:t>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Samir</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err="1"/>
                        <a:t>Nadoy</a:t>
                      </a:r>
                      <a:endParaRPr lang="en-US" sz="700"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samir@northwind.com</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123 Elm Pl.</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20542152"/>
                  </a:ext>
                </a:extLst>
              </a:tr>
            </a:tbl>
          </a:graphicData>
        </a:graphic>
      </p:graphicFrame>
      <p:sp>
        <p:nvSpPr>
          <p:cNvPr id="18" name="Rectangle 17">
            <a:extLst>
              <a:ext uri="{FF2B5EF4-FFF2-40B4-BE49-F238E27FC236}">
                <a16:creationId xmlns:a16="http://schemas.microsoft.com/office/drawing/2014/main" id="{E5F9A874-8C0B-48E5-8D1D-13104C044A89}"/>
              </a:ext>
            </a:extLst>
          </p:cNvPr>
          <p:cNvSpPr/>
          <p:nvPr/>
        </p:nvSpPr>
        <p:spPr bwMode="auto">
          <a:xfrm>
            <a:off x="4246158" y="1815156"/>
            <a:ext cx="3708536"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800" dirty="0">
                <a:solidFill>
                  <a:schemeClr val="bg1"/>
                </a:solidFill>
                <a:latin typeface="+mj-lt"/>
                <a:cs typeface="Segoe UI" pitchFamily="34" charset="0"/>
              </a:rPr>
              <a:t>Semi-structured</a:t>
            </a:r>
          </a:p>
        </p:txBody>
      </p:sp>
      <p:sp>
        <p:nvSpPr>
          <p:cNvPr id="20" name="Rectangle 19">
            <a:extLst>
              <a:ext uri="{FF2B5EF4-FFF2-40B4-BE49-F238E27FC236}">
                <a16:creationId xmlns:a16="http://schemas.microsoft.com/office/drawing/2014/main" id="{6B68ABDA-2E7B-4AE4-AF9D-053C13327AFB}"/>
              </a:ext>
            </a:extLst>
          </p:cNvPr>
          <p:cNvSpPr/>
          <p:nvPr/>
        </p:nvSpPr>
        <p:spPr bwMode="auto">
          <a:xfrm>
            <a:off x="8064821" y="1815156"/>
            <a:ext cx="3708536"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defTabSz="932472" fontAlgn="base">
              <a:lnSpc>
                <a:spcPct val="90000"/>
              </a:lnSpc>
              <a:spcBef>
                <a:spcPct val="0"/>
              </a:spcBef>
              <a:spcAft>
                <a:spcPct val="0"/>
              </a:spcAft>
            </a:pPr>
            <a:r>
              <a:rPr lang="en-US" sz="1800" dirty="0">
                <a:solidFill>
                  <a:schemeClr val="bg1"/>
                </a:solidFill>
                <a:latin typeface="+mj-lt"/>
                <a:ea typeface="Segoe UI" pitchFamily="34" charset="0"/>
                <a:cs typeface="Segoe UI" pitchFamily="34" charset="0"/>
              </a:rPr>
              <a:t>Unstructured</a:t>
            </a:r>
          </a:p>
        </p:txBody>
      </p:sp>
      <p:sp>
        <p:nvSpPr>
          <p:cNvPr id="67" name="TextBox 66">
            <a:extLst>
              <a:ext uri="{FF2B5EF4-FFF2-40B4-BE49-F238E27FC236}">
                <a16:creationId xmlns:a16="http://schemas.microsoft.com/office/drawing/2014/main" id="{AD78A85C-00E8-45BA-8C8B-6D8CA4EE55F2}"/>
              </a:ext>
              <a:ext uri="{C183D7F6-B498-43B3-948B-1728B52AA6E4}">
                <adec:decorative xmlns:adec="http://schemas.microsoft.com/office/drawing/2017/decorative" val="1"/>
              </a:ext>
            </a:extLst>
          </p:cNvPr>
          <p:cNvSpPr txBox="1"/>
          <p:nvPr/>
        </p:nvSpPr>
        <p:spPr>
          <a:xfrm>
            <a:off x="4262881" y="2341208"/>
            <a:ext cx="2018507" cy="2677656"/>
          </a:xfrm>
          <a:prstGeom prst="rect">
            <a:avLst/>
          </a:prstGeom>
          <a:solidFill>
            <a:schemeClr val="bg1"/>
          </a:solidFill>
          <a:ln>
            <a:solidFill>
              <a:schemeClr val="bg1">
                <a:lumMod val="50000"/>
              </a:schemeClr>
            </a:solidFill>
          </a:ln>
        </p:spPr>
        <p:txBody>
          <a:bodyPr wrap="square">
            <a:spAutoFit/>
          </a:bodyPr>
          <a:lstStyle/>
          <a:p>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firstName</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"Joe"</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lastName</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"Jones"</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"address"</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streetAddress</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"1 Main St."</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"city"</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"New York"</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"state"</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"NY"</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postalCode</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"10099"</a:t>
            </a:r>
            <a:endParaRPr lang="en-US" sz="700" b="0" dirty="0">
              <a:solidFill>
                <a:srgbClr val="000000"/>
              </a:solidFill>
              <a:effectLst/>
              <a:latin typeface="Consolas" panose="020B0609020204030204" pitchFamily="49" charset="0"/>
            </a:endParaRP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"contact"</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"type"</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"home"</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"number"</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"555 123-1234"</a:t>
            </a:r>
            <a:endParaRPr lang="en-US" sz="700" b="0" dirty="0">
              <a:solidFill>
                <a:srgbClr val="000000"/>
              </a:solidFill>
              <a:effectLst/>
              <a:latin typeface="Consolas" panose="020B0609020204030204" pitchFamily="49" charset="0"/>
            </a:endParaRP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"type"</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"email"</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"address"</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"joe@litware.com"</a:t>
            </a:r>
            <a:endParaRPr lang="en-US" sz="700" b="0" dirty="0">
              <a:solidFill>
                <a:srgbClr val="000000"/>
              </a:solidFill>
              <a:effectLst/>
              <a:latin typeface="Consolas" panose="020B0609020204030204" pitchFamily="49" charset="0"/>
            </a:endParaRP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a:t>
            </a:r>
          </a:p>
        </p:txBody>
      </p:sp>
      <p:grpSp>
        <p:nvGrpSpPr>
          <p:cNvPr id="10" name="Group 9">
            <a:extLst>
              <a:ext uri="{FF2B5EF4-FFF2-40B4-BE49-F238E27FC236}">
                <a16:creationId xmlns:a16="http://schemas.microsoft.com/office/drawing/2014/main" id="{FBCAB471-84C9-4C4C-9E05-BC3E368170BE}"/>
              </a:ext>
              <a:ext uri="{C183D7F6-B498-43B3-948B-1728B52AA6E4}">
                <adec:decorative xmlns:adec="http://schemas.microsoft.com/office/drawing/2017/decorative" val="1"/>
              </a:ext>
            </a:extLst>
          </p:cNvPr>
          <p:cNvGrpSpPr/>
          <p:nvPr/>
        </p:nvGrpSpPr>
        <p:grpSpPr>
          <a:xfrm>
            <a:off x="8410855" y="2556253"/>
            <a:ext cx="3091687" cy="3188995"/>
            <a:chOff x="8355892" y="2816438"/>
            <a:chExt cx="3091687" cy="3188995"/>
          </a:xfrm>
        </p:grpSpPr>
        <p:sp>
          <p:nvSpPr>
            <p:cNvPr id="68" name="Rectangle 67">
              <a:extLst>
                <a:ext uri="{FF2B5EF4-FFF2-40B4-BE49-F238E27FC236}">
                  <a16:creationId xmlns:a16="http://schemas.microsoft.com/office/drawing/2014/main" id="{7A68D49E-B16A-4FC7-A975-A3A22E088371}"/>
                </a:ext>
              </a:extLst>
            </p:cNvPr>
            <p:cNvSpPr/>
            <p:nvPr/>
          </p:nvSpPr>
          <p:spPr bwMode="auto">
            <a:xfrm rot="21007833">
              <a:off x="8355892" y="2816438"/>
              <a:ext cx="2101820" cy="1439630"/>
            </a:xfrm>
            <a:prstGeom prst="rect">
              <a:avLst/>
            </a:prstGeom>
            <a:solidFill>
              <a:schemeClr val="bg1"/>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r>
                <a:rPr lang="en-US" sz="800" dirty="0">
                  <a:solidFill>
                    <a:schemeClr val="accent1"/>
                  </a:solidFill>
                  <a:ea typeface="Segoe UI" pitchFamily="34" charset="0"/>
                  <a:cs typeface="Segoe UI" pitchFamily="34" charset="0"/>
                </a:rPr>
                <a:t>Dear Joe,</a:t>
              </a: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r>
                <a:rPr lang="en-US" sz="800" dirty="0">
                  <a:solidFill>
                    <a:schemeClr val="accent1"/>
                  </a:solidFill>
                  <a:ea typeface="Segoe UI" pitchFamily="34" charset="0"/>
                  <a:cs typeface="Segoe UI" pitchFamily="34" charset="0"/>
                </a:rPr>
                <a:t>Thank you for ordering your hardware supplies from our online store (order number 1000) on 1/1/2022.</a:t>
              </a: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r>
                <a:rPr lang="en-US" sz="800" dirty="0">
                  <a:solidFill>
                    <a:schemeClr val="accent1"/>
                  </a:solidFill>
                  <a:ea typeface="Segoe UI" pitchFamily="34" charset="0"/>
                  <a:cs typeface="Segoe UI" pitchFamily="34" charset="0"/>
                </a:rPr>
                <a:t>Your order has been shipped and should arrive in 3-5 business days.</a:t>
              </a: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p:txBody>
        </p:sp>
        <p:grpSp>
          <p:nvGrpSpPr>
            <p:cNvPr id="89" name="Group 88">
              <a:extLst>
                <a:ext uri="{FF2B5EF4-FFF2-40B4-BE49-F238E27FC236}">
                  <a16:creationId xmlns:a16="http://schemas.microsoft.com/office/drawing/2014/main" id="{3C2BD853-4BE8-430A-9636-98D880CB8997}"/>
                </a:ext>
              </a:extLst>
            </p:cNvPr>
            <p:cNvGrpSpPr/>
            <p:nvPr/>
          </p:nvGrpSpPr>
          <p:grpSpPr>
            <a:xfrm>
              <a:off x="9345759" y="4174683"/>
              <a:ext cx="2101820" cy="1830750"/>
              <a:chOff x="9345759" y="4174683"/>
              <a:chExt cx="2101820" cy="1830750"/>
            </a:xfrm>
          </p:grpSpPr>
          <p:sp>
            <p:nvSpPr>
              <p:cNvPr id="79" name="Rectangle 78">
                <a:extLst>
                  <a:ext uri="{FF2B5EF4-FFF2-40B4-BE49-F238E27FC236}">
                    <a16:creationId xmlns:a16="http://schemas.microsoft.com/office/drawing/2014/main" id="{C5982A5A-B1F6-4F81-BE6C-B4CE83354737}"/>
                  </a:ext>
                </a:extLst>
              </p:cNvPr>
              <p:cNvSpPr/>
              <p:nvPr/>
            </p:nvSpPr>
            <p:spPr bwMode="auto">
              <a:xfrm rot="872146">
                <a:off x="9345759" y="4174683"/>
                <a:ext cx="2101820" cy="1830750"/>
              </a:xfrm>
              <a:prstGeom prst="rect">
                <a:avLst/>
              </a:prstGeom>
              <a:solidFill>
                <a:schemeClr val="bg1"/>
              </a:solidFill>
              <a:ln>
                <a:solidFill>
                  <a:schemeClr val="bg1">
                    <a:lumMod val="6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lnSpc>
                    <a:spcPct val="90000"/>
                  </a:lnSpc>
                  <a:spcBef>
                    <a:spcPct val="0"/>
                  </a:spcBef>
                  <a:spcAft>
                    <a:spcPct val="0"/>
                  </a:spcAft>
                </a:pPr>
                <a:r>
                  <a:rPr lang="en-US" sz="1000" b="1" dirty="0">
                    <a:solidFill>
                      <a:schemeClr val="accent1"/>
                    </a:solidFill>
                    <a:ea typeface="Segoe UI" pitchFamily="34" charset="0"/>
                    <a:cs typeface="Segoe UI" pitchFamily="34" charset="0"/>
                  </a:rPr>
                  <a:t>Contoso Hardware</a:t>
                </a:r>
                <a:endParaRPr lang="en-US" sz="10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r>
                  <a:rPr lang="en-US" sz="800" dirty="0">
                    <a:solidFill>
                      <a:schemeClr val="accent1"/>
                    </a:solidFill>
                    <a:ea typeface="Segoe UI" pitchFamily="34" charset="0"/>
                    <a:cs typeface="Segoe UI" pitchFamily="34" charset="0"/>
                  </a:rPr>
                  <a:t>Our products are of the highest quality and used by professionals.</a:t>
                </a: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14400" fontAlgn="base">
                  <a:lnSpc>
                    <a:spcPct val="90000"/>
                  </a:lnSpc>
                  <a:spcBef>
                    <a:spcPct val="0"/>
                  </a:spcBef>
                  <a:spcAft>
                    <a:spcPct val="0"/>
                  </a:spcAft>
                </a:pPr>
                <a:r>
                  <a:rPr lang="en-US" sz="800" dirty="0">
                    <a:solidFill>
                      <a:schemeClr val="accent1"/>
                    </a:solidFill>
                    <a:ea typeface="Segoe UI" pitchFamily="34" charset="0"/>
                    <a:cs typeface="Segoe UI" pitchFamily="34" charset="0"/>
                  </a:rPr>
                  <a:t>We have amazing screwdrivers, that are really useful for tightening and loosening screws.</a:t>
                </a: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endParaRPr lang="en-US" sz="900" b="1" dirty="0">
                  <a:solidFill>
                    <a:schemeClr val="accent1"/>
                  </a:solidFill>
                  <a:ea typeface="Segoe UI" pitchFamily="34" charset="0"/>
                  <a:cs typeface="Segoe UI" pitchFamily="34" charset="0"/>
                </a:endParaRP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a:p>
                <a:pPr marL="398463" defTabSz="932472" fontAlgn="base">
                  <a:lnSpc>
                    <a:spcPct val="90000"/>
                  </a:lnSpc>
                  <a:spcBef>
                    <a:spcPct val="0"/>
                  </a:spcBef>
                  <a:spcAft>
                    <a:spcPct val="0"/>
                  </a:spcAft>
                </a:pPr>
                <a:r>
                  <a:rPr lang="en-US" sz="800" dirty="0">
                    <a:solidFill>
                      <a:schemeClr val="accent1"/>
                    </a:solidFill>
                    <a:ea typeface="Segoe UI" pitchFamily="34" charset="0"/>
                    <a:cs typeface="Segoe UI" pitchFamily="34" charset="0"/>
                  </a:rPr>
                  <a:t>We also have wrenches (or, if you prefer, spanners)…</a:t>
                </a:r>
              </a:p>
              <a:p>
                <a:pPr defTabSz="932472" fontAlgn="base">
                  <a:lnSpc>
                    <a:spcPct val="90000"/>
                  </a:lnSpc>
                  <a:spcBef>
                    <a:spcPct val="0"/>
                  </a:spcBef>
                  <a:spcAft>
                    <a:spcPct val="0"/>
                  </a:spcAft>
                </a:pPr>
                <a:endParaRPr lang="en-US" sz="800" dirty="0">
                  <a:solidFill>
                    <a:schemeClr val="accent1"/>
                  </a:solidFill>
                  <a:ea typeface="Segoe UI" pitchFamily="34" charset="0"/>
                  <a:cs typeface="Segoe UI" pitchFamily="34" charset="0"/>
                </a:endParaRPr>
              </a:p>
            </p:txBody>
          </p:sp>
          <p:grpSp>
            <p:nvGrpSpPr>
              <p:cNvPr id="81" name="Group 80">
                <a:extLst>
                  <a:ext uri="{FF2B5EF4-FFF2-40B4-BE49-F238E27FC236}">
                    <a16:creationId xmlns:a16="http://schemas.microsoft.com/office/drawing/2014/main" id="{2D504B2B-93B3-4863-9F4A-2AC768327ECF}"/>
                  </a:ext>
                </a:extLst>
              </p:cNvPr>
              <p:cNvGrpSpPr/>
              <p:nvPr/>
            </p:nvGrpSpPr>
            <p:grpSpPr>
              <a:xfrm rot="964391">
                <a:off x="10604339" y="5316938"/>
                <a:ext cx="316901" cy="325020"/>
                <a:chOff x="8236072" y="5482617"/>
                <a:chExt cx="582900" cy="597834"/>
              </a:xfrm>
            </p:grpSpPr>
            <p:sp>
              <p:nvSpPr>
                <p:cNvPr id="80" name="Rectangle 79">
                  <a:extLst>
                    <a:ext uri="{FF2B5EF4-FFF2-40B4-BE49-F238E27FC236}">
                      <a16:creationId xmlns:a16="http://schemas.microsoft.com/office/drawing/2014/main" id="{5C6398F4-E452-4084-AE04-09E1B0E7DB76}"/>
                    </a:ext>
                  </a:extLst>
                </p:cNvPr>
                <p:cNvSpPr/>
                <p:nvPr/>
              </p:nvSpPr>
              <p:spPr bwMode="auto">
                <a:xfrm>
                  <a:off x="8236072" y="5482617"/>
                  <a:ext cx="582900" cy="597834"/>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2" name="Graphic 71" descr="Screwdriver with solid fill">
                  <a:extLst>
                    <a:ext uri="{FF2B5EF4-FFF2-40B4-BE49-F238E27FC236}">
                      <a16:creationId xmlns:a16="http://schemas.microsoft.com/office/drawing/2014/main" id="{4E51BBF7-4434-42F6-BFE9-630C13976CE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286411" y="5540425"/>
                  <a:ext cx="482222" cy="482222"/>
                </a:xfrm>
                <a:prstGeom prst="rect">
                  <a:avLst/>
                </a:prstGeom>
              </p:spPr>
            </p:pic>
          </p:grpSp>
          <p:grpSp>
            <p:nvGrpSpPr>
              <p:cNvPr id="83" name="Group 82">
                <a:extLst>
                  <a:ext uri="{FF2B5EF4-FFF2-40B4-BE49-F238E27FC236}">
                    <a16:creationId xmlns:a16="http://schemas.microsoft.com/office/drawing/2014/main" id="{42AD4253-CCA2-44C0-A649-8F4BAF092CC8}"/>
                  </a:ext>
                </a:extLst>
              </p:cNvPr>
              <p:cNvGrpSpPr/>
              <p:nvPr/>
            </p:nvGrpSpPr>
            <p:grpSpPr>
              <a:xfrm rot="1015653">
                <a:off x="9364032" y="5278761"/>
                <a:ext cx="319341" cy="331796"/>
                <a:chOff x="8403470" y="5498070"/>
                <a:chExt cx="923065" cy="959067"/>
              </a:xfrm>
            </p:grpSpPr>
            <p:sp>
              <p:nvSpPr>
                <p:cNvPr id="82" name="Rectangle 81">
                  <a:extLst>
                    <a:ext uri="{FF2B5EF4-FFF2-40B4-BE49-F238E27FC236}">
                      <a16:creationId xmlns:a16="http://schemas.microsoft.com/office/drawing/2014/main" id="{779E330B-E80B-48D2-8303-DACE224D764C}"/>
                    </a:ext>
                  </a:extLst>
                </p:cNvPr>
                <p:cNvSpPr/>
                <p:nvPr/>
              </p:nvSpPr>
              <p:spPr bwMode="auto">
                <a:xfrm>
                  <a:off x="8403470" y="5498070"/>
                  <a:ext cx="914400" cy="959067"/>
                </a:xfrm>
                <a:prstGeom prst="rect">
                  <a:avLst/>
                </a:prstGeom>
                <a:solidFill>
                  <a:schemeClr val="bg1">
                    <a:lumMod val="8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74" name="Graphic 73" descr="Wrench with solid fill">
                  <a:extLst>
                    <a:ext uri="{FF2B5EF4-FFF2-40B4-BE49-F238E27FC236}">
                      <a16:creationId xmlns:a16="http://schemas.microsoft.com/office/drawing/2014/main" id="{E47AF0F3-52EF-46B5-BF4F-5ABA09FA237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412135" y="5505260"/>
                  <a:ext cx="914400" cy="914400"/>
                </a:xfrm>
                <a:prstGeom prst="rect">
                  <a:avLst/>
                </a:prstGeom>
              </p:spPr>
            </p:pic>
          </p:grpSp>
        </p:grpSp>
      </p:grpSp>
      <p:sp>
        <p:nvSpPr>
          <p:cNvPr id="86" name="TextBox 85">
            <a:extLst>
              <a:ext uri="{FF2B5EF4-FFF2-40B4-BE49-F238E27FC236}">
                <a16:creationId xmlns:a16="http://schemas.microsoft.com/office/drawing/2014/main" id="{FC602971-9630-4768-9902-BF2D9C3FEADC}"/>
              </a:ext>
              <a:ext uri="{C183D7F6-B498-43B3-948B-1728B52AA6E4}">
                <adec:decorative xmlns:adec="http://schemas.microsoft.com/office/drawing/2017/decorative" val="1"/>
              </a:ext>
            </a:extLst>
          </p:cNvPr>
          <p:cNvSpPr txBox="1"/>
          <p:nvPr/>
        </p:nvSpPr>
        <p:spPr>
          <a:xfrm>
            <a:off x="6043757" y="3289180"/>
            <a:ext cx="1904710" cy="2354491"/>
          </a:xfrm>
          <a:prstGeom prst="rect">
            <a:avLst/>
          </a:prstGeom>
          <a:solidFill>
            <a:schemeClr val="bg1"/>
          </a:solidFill>
          <a:ln>
            <a:solidFill>
              <a:schemeClr val="bg1">
                <a:lumMod val="50000"/>
              </a:schemeClr>
            </a:solidFill>
          </a:ln>
        </p:spPr>
        <p:txBody>
          <a:bodyPr wrap="square">
            <a:spAutoFit/>
          </a:bodyPr>
          <a:lstStyle/>
          <a:p>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firstName</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"Samir"</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lastName</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a:t>
            </a:r>
            <a:r>
              <a:rPr lang="en-US" sz="700" b="0" dirty="0" err="1">
                <a:solidFill>
                  <a:srgbClr val="A31515"/>
                </a:solidFill>
                <a:effectLst/>
                <a:latin typeface="Consolas" panose="020B0609020204030204" pitchFamily="49" charset="0"/>
              </a:rPr>
              <a:t>Nadoy</a:t>
            </a:r>
            <a:r>
              <a:rPr lang="en-US" sz="700" b="0" dirty="0">
                <a:solidFill>
                  <a:srgbClr val="A31515"/>
                </a:solidFill>
                <a:effectLst/>
                <a:latin typeface="Consolas" panose="020B0609020204030204" pitchFamily="49" charset="0"/>
              </a:rPr>
              <a:t>"</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"address"</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streetAddress</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"123 Elm Pl."</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dirty="0">
                <a:solidFill>
                  <a:srgbClr val="0451A5"/>
                </a:solidFill>
                <a:latin typeface="Consolas" panose="020B0609020204030204" pitchFamily="49" charset="0"/>
              </a:rPr>
              <a:t>u</a:t>
            </a:r>
            <a:r>
              <a:rPr lang="en-US" sz="700" b="0" dirty="0">
                <a:solidFill>
                  <a:srgbClr val="0451A5"/>
                </a:solidFill>
                <a:effectLst/>
                <a:latin typeface="Consolas" panose="020B0609020204030204" pitchFamily="49" charset="0"/>
              </a:rPr>
              <a:t>nit"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"500"</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"city"</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"Seattle"</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"state"</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"WA"</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t>
            </a:r>
            <a:r>
              <a:rPr lang="en-US" sz="700" b="0" dirty="0" err="1">
                <a:solidFill>
                  <a:srgbClr val="0451A5"/>
                </a:solidFill>
                <a:effectLst/>
                <a:latin typeface="Consolas" panose="020B0609020204030204" pitchFamily="49" charset="0"/>
              </a:rPr>
              <a:t>postalCode</a:t>
            </a:r>
            <a:r>
              <a:rPr lang="en-US" sz="700" b="0" dirty="0">
                <a:solidFill>
                  <a:srgbClr val="0451A5"/>
                </a:solidFill>
                <a:effectLst/>
                <a:latin typeface="Consolas" panose="020B0609020204030204" pitchFamily="49" charset="0"/>
              </a:rPr>
              <a:t>"</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"98999"</a:t>
            </a:r>
            <a:endParaRPr lang="en-US" sz="700" b="0" dirty="0">
              <a:solidFill>
                <a:srgbClr val="000000"/>
              </a:solidFill>
              <a:effectLst/>
              <a:latin typeface="Consolas" panose="020B0609020204030204" pitchFamily="49" charset="0"/>
            </a:endParaRP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"contact"</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"type"</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"email"</a:t>
            </a:r>
            <a:r>
              <a:rPr lang="en-US" sz="700" b="0" dirty="0">
                <a:solidFill>
                  <a:srgbClr val="000000"/>
                </a:solidFill>
                <a:effectLst/>
                <a:latin typeface="Consolas" panose="020B0609020204030204" pitchFamily="49" charset="0"/>
              </a:rPr>
              <a:t>,</a:t>
            </a:r>
          </a:p>
          <a:p>
            <a:r>
              <a:rPr lang="en-US" sz="700" b="0" dirty="0">
                <a:solidFill>
                  <a:srgbClr val="000000"/>
                </a:solidFill>
                <a:effectLst/>
                <a:latin typeface="Consolas" panose="020B0609020204030204" pitchFamily="49" charset="0"/>
              </a:rPr>
              <a:t>          </a:t>
            </a:r>
            <a:r>
              <a:rPr lang="en-US" sz="700" b="0" dirty="0">
                <a:solidFill>
                  <a:srgbClr val="0451A5"/>
                </a:solidFill>
                <a:effectLst/>
                <a:latin typeface="Consolas" panose="020B0609020204030204" pitchFamily="49" charset="0"/>
              </a:rPr>
              <a:t>"address"</a:t>
            </a:r>
            <a:r>
              <a:rPr lang="en-US" sz="700" b="0" dirty="0">
                <a:solidFill>
                  <a:srgbClr val="000000"/>
                </a:solidFill>
                <a:effectLst/>
                <a:latin typeface="Consolas" panose="020B0609020204030204" pitchFamily="49" charset="0"/>
              </a:rPr>
              <a:t>: </a:t>
            </a:r>
            <a:r>
              <a:rPr lang="en-US" sz="700" b="0" dirty="0">
                <a:solidFill>
                  <a:srgbClr val="A31515"/>
                </a:solidFill>
                <a:effectLst/>
                <a:latin typeface="Consolas" panose="020B0609020204030204" pitchFamily="49" charset="0"/>
              </a:rPr>
              <a:t>"samir@northwind.com"</a:t>
            </a:r>
            <a:endParaRPr lang="en-US" sz="700" b="0" dirty="0">
              <a:solidFill>
                <a:srgbClr val="000000"/>
              </a:solidFill>
              <a:effectLst/>
              <a:latin typeface="Consolas" panose="020B0609020204030204" pitchFamily="49" charset="0"/>
            </a:endParaRP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    ]</a:t>
            </a:r>
          </a:p>
          <a:p>
            <a:r>
              <a:rPr lang="en-US" sz="700" b="0" dirty="0">
                <a:solidFill>
                  <a:srgbClr val="000000"/>
                </a:solidFill>
                <a:effectLst/>
                <a:latin typeface="Consolas" panose="020B0609020204030204" pitchFamily="49" charset="0"/>
              </a:rPr>
              <a:t>}</a:t>
            </a:r>
          </a:p>
        </p:txBody>
      </p:sp>
      <p:graphicFrame>
        <p:nvGraphicFramePr>
          <p:cNvPr id="4" name="Table 3">
            <a:extLst>
              <a:ext uri="{FF2B5EF4-FFF2-40B4-BE49-F238E27FC236}">
                <a16:creationId xmlns:a16="http://schemas.microsoft.com/office/drawing/2014/main" id="{3AFB350F-33BD-4B40-8252-7380F7B8BACA}"/>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4180888110"/>
              </p:ext>
            </p:extLst>
          </p:nvPr>
        </p:nvGraphicFramePr>
        <p:xfrm>
          <a:off x="1014996" y="3536253"/>
          <a:ext cx="2710682" cy="853440"/>
        </p:xfrm>
        <a:graphic>
          <a:graphicData uri="http://schemas.openxmlformats.org/drawingml/2006/table">
            <a:tbl>
              <a:tblPr firstRow="1" bandRow="1">
                <a:tableStyleId>{5C22544A-7EE6-4342-B048-85BDC9FD1C3A}</a:tableStyleId>
              </a:tblPr>
              <a:tblGrid>
                <a:gridCol w="610637">
                  <a:extLst>
                    <a:ext uri="{9D8B030D-6E8A-4147-A177-3AD203B41FA5}">
                      <a16:colId xmlns:a16="http://schemas.microsoft.com/office/drawing/2014/main" val="1727388637"/>
                    </a:ext>
                  </a:extLst>
                </a:gridCol>
                <a:gridCol w="1342947">
                  <a:extLst>
                    <a:ext uri="{9D8B030D-6E8A-4147-A177-3AD203B41FA5}">
                      <a16:colId xmlns:a16="http://schemas.microsoft.com/office/drawing/2014/main" val="299907239"/>
                    </a:ext>
                  </a:extLst>
                </a:gridCol>
                <a:gridCol w="757098">
                  <a:extLst>
                    <a:ext uri="{9D8B030D-6E8A-4147-A177-3AD203B41FA5}">
                      <a16:colId xmlns:a16="http://schemas.microsoft.com/office/drawing/2014/main" val="2578400319"/>
                    </a:ext>
                  </a:extLst>
                </a:gridCol>
              </a:tblGrid>
              <a:tr h="0">
                <a:tc gridSpan="3">
                  <a:txBody>
                    <a:bodyPr/>
                    <a:lstStyle/>
                    <a:p>
                      <a:r>
                        <a:rPr lang="en-US" sz="1000" dirty="0"/>
                        <a:t>Product</a:t>
                      </a:r>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0">
                <a:tc>
                  <a:txBody>
                    <a:bodyPr/>
                    <a:lstStyle/>
                    <a:p>
                      <a:r>
                        <a:rPr lang="en-US" sz="700" b="1" dirty="0"/>
                        <a:t>ID</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Name</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Price</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0">
                <a:tc>
                  <a:txBody>
                    <a:bodyPr/>
                    <a:lstStyle/>
                    <a:p>
                      <a:r>
                        <a:rPr lang="en-US" sz="700" dirty="0"/>
                        <a:t>123</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Hammer</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2.99</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0">
                <a:tc>
                  <a:txBody>
                    <a:bodyPr/>
                    <a:lstStyle/>
                    <a:p>
                      <a:r>
                        <a:rPr lang="en-US" sz="700" dirty="0"/>
                        <a:t>162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Screwdriver</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3.49</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0">
                <a:tc>
                  <a:txBody>
                    <a:bodyPr/>
                    <a:lstStyle/>
                    <a:p>
                      <a:r>
                        <a:rPr lang="en-US" sz="700" dirty="0"/>
                        <a:t>201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Wrench</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4.25</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spTree>
    <p:extLst>
      <p:ext uri="{BB962C8B-B14F-4D97-AF65-F5344CB8AC3E}">
        <p14:creationId xmlns:p14="http://schemas.microsoft.com/office/powerpoint/2010/main" val="1867926608"/>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240" y="331077"/>
            <a:ext cx="5606043" cy="899665"/>
          </a:xfrm>
        </p:spPr>
        <p:txBody>
          <a:bodyPr/>
          <a:lstStyle/>
          <a:p>
            <a:r>
              <a:rPr lang="en-US"/>
              <a:t>Data distributed and available globally</a:t>
            </a:r>
          </a:p>
        </p:txBody>
      </p:sp>
      <p:sp>
        <p:nvSpPr>
          <p:cNvPr id="3" name="Content Placeholder 2"/>
          <p:cNvSpPr>
            <a:spLocks noGrp="1"/>
          </p:cNvSpPr>
          <p:nvPr>
            <p:ph type="body" sz="quarter" idx="11"/>
          </p:nvPr>
        </p:nvSpPr>
        <p:spPr>
          <a:xfrm>
            <a:off x="269239" y="1481646"/>
            <a:ext cx="6079567" cy="1975926"/>
          </a:xfrm>
        </p:spPr>
        <p:txBody>
          <a:bodyPr/>
          <a:lstStyle/>
          <a:p>
            <a:pPr>
              <a:spcBef>
                <a:spcPts val="1000"/>
              </a:spcBef>
            </a:pPr>
            <a:r>
              <a:rPr lang="en-US">
                <a:solidFill>
                  <a:schemeClr val="tx1"/>
                </a:solidFill>
              </a:rPr>
              <a:t>Put your data where your users are to give real-time access and uninterrupted service to customers anywhere in the world.</a:t>
            </a:r>
          </a:p>
          <a:p>
            <a:pPr marL="285750" lvl="1" indent="-285750">
              <a:spcBef>
                <a:spcPts val="1600"/>
              </a:spcBef>
              <a:spcAft>
                <a:spcPts val="0"/>
              </a:spcAft>
              <a:buFont typeface="Arial" charset="0"/>
              <a:buChar char="•"/>
            </a:pPr>
            <a:r>
              <a:rPr lang="en-US" sz="1600">
                <a:solidFill>
                  <a:schemeClr val="tx1"/>
                </a:solidFill>
              </a:rPr>
              <a:t>Turnkey global data replication across all Azure regions </a:t>
            </a:r>
          </a:p>
          <a:p>
            <a:pPr marL="285750" lvl="1" indent="-285750">
              <a:spcBef>
                <a:spcPts val="1000"/>
              </a:spcBef>
              <a:spcAft>
                <a:spcPts val="0"/>
              </a:spcAft>
              <a:buFont typeface="Arial" charset="0"/>
              <a:buChar char="•"/>
            </a:pPr>
            <a:r>
              <a:rPr lang="en-US" sz="1600">
                <a:solidFill>
                  <a:schemeClr val="tx1"/>
                </a:solidFill>
              </a:rPr>
              <a:t>Guaranteed low-latency experience for global users </a:t>
            </a:r>
          </a:p>
          <a:p>
            <a:pPr marL="285750" lvl="1" indent="-285750">
              <a:spcBef>
                <a:spcPts val="1000"/>
              </a:spcBef>
              <a:spcAft>
                <a:spcPts val="0"/>
              </a:spcAft>
              <a:buFont typeface="Arial" charset="0"/>
              <a:buChar char="•"/>
            </a:pPr>
            <a:r>
              <a:rPr lang="en-US" sz="1600">
                <a:solidFill>
                  <a:schemeClr val="tx1"/>
                </a:solidFill>
              </a:rPr>
              <a:t>Resiliency for high availability and disaster recovery</a:t>
            </a:r>
          </a:p>
        </p:txBody>
      </p:sp>
      <p:grpSp>
        <p:nvGrpSpPr>
          <p:cNvPr id="5" name="Group 4"/>
          <p:cNvGrpSpPr/>
          <p:nvPr/>
        </p:nvGrpSpPr>
        <p:grpSpPr>
          <a:xfrm>
            <a:off x="6738035" y="1348650"/>
            <a:ext cx="5102126" cy="3108127"/>
            <a:chOff x="6738035" y="1348650"/>
            <a:chExt cx="5102126" cy="3108127"/>
          </a:xfrm>
        </p:grpSpPr>
        <p:sp>
          <p:nvSpPr>
            <p:cNvPr id="9" name="TextBox 8">
              <a:extLst>
                <a:ext uri="{FF2B5EF4-FFF2-40B4-BE49-F238E27FC236}">
                  <a16:creationId xmlns:a16="http://schemas.microsoft.com/office/drawing/2014/main" id="{F0CA2504-BD79-4E07-AFCB-A2ADC30D4A60}"/>
                </a:ext>
              </a:extLst>
            </p:cNvPr>
            <p:cNvSpPr txBox="1"/>
            <p:nvPr/>
          </p:nvSpPr>
          <p:spPr>
            <a:xfrm>
              <a:off x="8595975" y="1930310"/>
              <a:ext cx="885826" cy="263149"/>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region A</a:t>
              </a:r>
            </a:p>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&lt;10 </a:t>
              </a:r>
              <a:r>
                <a:rPr lang="en-US" sz="950" err="1">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ms</a:t>
              </a:r>
              <a:endPar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endParaRPr>
            </a:p>
          </p:txBody>
        </p:sp>
        <p:sp>
          <p:nvSpPr>
            <p:cNvPr id="12" name="TextBox 11">
              <a:extLst>
                <a:ext uri="{FF2B5EF4-FFF2-40B4-BE49-F238E27FC236}">
                  <a16:creationId xmlns:a16="http://schemas.microsoft.com/office/drawing/2014/main" id="{CA44825E-89C9-439E-8D14-B4269B8DCD03}"/>
                </a:ext>
              </a:extLst>
            </p:cNvPr>
            <p:cNvSpPr txBox="1"/>
            <p:nvPr/>
          </p:nvSpPr>
          <p:spPr>
            <a:xfrm>
              <a:off x="8595975" y="3005271"/>
              <a:ext cx="885826" cy="263149"/>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region B</a:t>
              </a:r>
            </a:p>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&lt;10 </a:t>
              </a:r>
              <a:r>
                <a:rPr lang="en-US" sz="950" err="1">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ms</a:t>
              </a:r>
              <a:endPar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endParaRPr>
            </a:p>
          </p:txBody>
        </p:sp>
        <p:sp>
          <p:nvSpPr>
            <p:cNvPr id="13" name="TextBox 12">
              <a:extLst>
                <a:ext uri="{FF2B5EF4-FFF2-40B4-BE49-F238E27FC236}">
                  <a16:creationId xmlns:a16="http://schemas.microsoft.com/office/drawing/2014/main" id="{BFCEE045-D389-48C5-9BB3-AE891396E777}"/>
                </a:ext>
              </a:extLst>
            </p:cNvPr>
            <p:cNvSpPr txBox="1"/>
            <p:nvPr/>
          </p:nvSpPr>
          <p:spPr>
            <a:xfrm>
              <a:off x="8595975" y="4193628"/>
              <a:ext cx="885826" cy="263149"/>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region C</a:t>
              </a:r>
            </a:p>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&lt;10 </a:t>
              </a:r>
              <a:r>
                <a:rPr lang="en-US" sz="950" err="1">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ms</a:t>
              </a:r>
              <a:endPar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endParaRPr>
            </a:p>
          </p:txBody>
        </p:sp>
        <p:sp>
          <p:nvSpPr>
            <p:cNvPr id="14" name="TextBox 13">
              <a:extLst>
                <a:ext uri="{FF2B5EF4-FFF2-40B4-BE49-F238E27FC236}">
                  <a16:creationId xmlns:a16="http://schemas.microsoft.com/office/drawing/2014/main" id="{CBD0A595-F473-4B61-AD35-8E06789AC6F5}"/>
                </a:ext>
              </a:extLst>
            </p:cNvPr>
            <p:cNvSpPr txBox="1"/>
            <p:nvPr/>
          </p:nvSpPr>
          <p:spPr>
            <a:xfrm>
              <a:off x="10538771" y="2045113"/>
              <a:ext cx="1301390" cy="263149"/>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Cosmos DB (app + session state)</a:t>
              </a:r>
            </a:p>
          </p:txBody>
        </p:sp>
        <p:sp>
          <p:nvSpPr>
            <p:cNvPr id="15" name="TextBox 14">
              <a:extLst>
                <a:ext uri="{FF2B5EF4-FFF2-40B4-BE49-F238E27FC236}">
                  <a16:creationId xmlns:a16="http://schemas.microsoft.com/office/drawing/2014/main" id="{2A0A2343-400E-4B40-9385-EE5D0EC6C652}"/>
                </a:ext>
              </a:extLst>
            </p:cNvPr>
            <p:cNvSpPr txBox="1"/>
            <p:nvPr/>
          </p:nvSpPr>
          <p:spPr>
            <a:xfrm>
              <a:off x="10538771" y="3135708"/>
              <a:ext cx="1301390" cy="263149"/>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Globally distributed across regions</a:t>
              </a:r>
            </a:p>
          </p:txBody>
        </p:sp>
        <p:sp>
          <p:nvSpPr>
            <p:cNvPr id="16" name="TextBox 15">
              <a:extLst>
                <a:ext uri="{FF2B5EF4-FFF2-40B4-BE49-F238E27FC236}">
                  <a16:creationId xmlns:a16="http://schemas.microsoft.com/office/drawing/2014/main" id="{19CF5407-8A29-454B-B47B-3D675C06F13A}"/>
                </a:ext>
              </a:extLst>
            </p:cNvPr>
            <p:cNvSpPr txBox="1"/>
            <p:nvPr/>
          </p:nvSpPr>
          <p:spPr>
            <a:xfrm>
              <a:off x="7627680" y="3061400"/>
              <a:ext cx="793092" cy="263149"/>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Traffic Manager</a:t>
              </a:r>
            </a:p>
          </p:txBody>
        </p:sp>
        <p:sp>
          <p:nvSpPr>
            <p:cNvPr id="17" name="TextBox 16">
              <a:extLst>
                <a:ext uri="{FF2B5EF4-FFF2-40B4-BE49-F238E27FC236}">
                  <a16:creationId xmlns:a16="http://schemas.microsoft.com/office/drawing/2014/main" id="{B9EC2BD0-C202-41D0-A7E3-D9701A7AF9F9}"/>
                </a:ext>
              </a:extLst>
            </p:cNvPr>
            <p:cNvSpPr txBox="1"/>
            <p:nvPr/>
          </p:nvSpPr>
          <p:spPr>
            <a:xfrm>
              <a:off x="6738035" y="3061400"/>
              <a:ext cx="763044" cy="131574"/>
            </a:xfrm>
            <a:prstGeom prst="rect">
              <a:avLst/>
            </a:prstGeom>
            <a:solidFill>
              <a:schemeClr val="bg1"/>
            </a:solidFill>
          </p:spPr>
          <p:txBody>
            <a:bodyPr wrap="square" lIns="45720" tIns="0" rIns="45720" bIns="0" rtlCol="0">
              <a:spAutoFit/>
            </a:bodyPr>
            <a:lstStyle/>
            <a:p>
              <a:pPr algn="ctr">
                <a:lnSpc>
                  <a:spcPct val="90000"/>
                </a:lnSpc>
              </a:pP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Browser</a:t>
              </a:r>
            </a:p>
          </p:txBody>
        </p:sp>
        <p:grpSp>
          <p:nvGrpSpPr>
            <p:cNvPr id="4" name="Group 3"/>
            <p:cNvGrpSpPr/>
            <p:nvPr/>
          </p:nvGrpSpPr>
          <p:grpSpPr>
            <a:xfrm>
              <a:off x="6886063" y="1348650"/>
              <a:ext cx="4623961" cy="2783265"/>
              <a:chOff x="6886063" y="1348650"/>
              <a:chExt cx="4623961" cy="2783265"/>
            </a:xfrm>
          </p:grpSpPr>
          <p:sp>
            <p:nvSpPr>
              <p:cNvPr id="19" name="Star: 4 Points 8">
                <a:extLst>
                  <a:ext uri="{FF2B5EF4-FFF2-40B4-BE49-F238E27FC236}">
                    <a16:creationId xmlns:a16="http://schemas.microsoft.com/office/drawing/2014/main" id="{8D8C97CA-B466-45CE-AE96-F114F8B841C3}"/>
                  </a:ext>
                </a:extLst>
              </p:cNvPr>
              <p:cNvSpPr/>
              <p:nvPr/>
            </p:nvSpPr>
            <p:spPr bwMode="auto">
              <a:xfrm>
                <a:off x="10871109" y="2453560"/>
                <a:ext cx="179359" cy="17935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0" name="Star: 4 Points 8">
                <a:extLst>
                  <a:ext uri="{FF2B5EF4-FFF2-40B4-BE49-F238E27FC236}">
                    <a16:creationId xmlns:a16="http://schemas.microsoft.com/office/drawing/2014/main" id="{E1AC15F6-CFEC-4B70-B75C-80C95587C18F}"/>
                  </a:ext>
                </a:extLst>
              </p:cNvPr>
              <p:cNvSpPr/>
              <p:nvPr/>
            </p:nvSpPr>
            <p:spPr bwMode="auto">
              <a:xfrm>
                <a:off x="11351604" y="2923572"/>
                <a:ext cx="82582" cy="82582"/>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1" name="Oval 20">
                <a:extLst>
                  <a:ext uri="{FF2B5EF4-FFF2-40B4-BE49-F238E27FC236}">
                    <a16:creationId xmlns:a16="http://schemas.microsoft.com/office/drawing/2014/main" id="{BE6F03EC-4BDA-44AA-AF62-84C6C8A60C60}"/>
                  </a:ext>
                </a:extLst>
              </p:cNvPr>
              <p:cNvSpPr/>
              <p:nvPr/>
            </p:nvSpPr>
            <p:spPr bwMode="auto">
              <a:xfrm>
                <a:off x="10986117" y="2557903"/>
                <a:ext cx="396995" cy="396993"/>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2" name="Oval 9">
                <a:extLst>
                  <a:ext uri="{FF2B5EF4-FFF2-40B4-BE49-F238E27FC236}">
                    <a16:creationId xmlns:a16="http://schemas.microsoft.com/office/drawing/2014/main" id="{806A0721-E9FA-485A-BBEC-4BDC5CF3D937}"/>
                  </a:ext>
                </a:extLst>
              </p:cNvPr>
              <p:cNvSpPr/>
              <p:nvPr/>
            </p:nvSpPr>
            <p:spPr bwMode="auto">
              <a:xfrm rot="19667957">
                <a:off x="10868908" y="2668249"/>
                <a:ext cx="641116" cy="192973"/>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24" name="Group 23">
                <a:extLst>
                  <a:ext uri="{FF2B5EF4-FFF2-40B4-BE49-F238E27FC236}">
                    <a16:creationId xmlns:a16="http://schemas.microsoft.com/office/drawing/2014/main" id="{2E9F55DF-5484-457D-9A55-78A26DD57477}"/>
                  </a:ext>
                </a:extLst>
              </p:cNvPr>
              <p:cNvGrpSpPr/>
              <p:nvPr/>
            </p:nvGrpSpPr>
            <p:grpSpPr>
              <a:xfrm>
                <a:off x="6886063" y="2573483"/>
                <a:ext cx="466989" cy="397257"/>
                <a:chOff x="2107244" y="1575258"/>
                <a:chExt cx="310993" cy="264555"/>
              </a:xfrm>
            </p:grpSpPr>
            <p:sp>
              <p:nvSpPr>
                <p:cNvPr id="32" name="Rectangle 9">
                  <a:extLst>
                    <a:ext uri="{FF2B5EF4-FFF2-40B4-BE49-F238E27FC236}">
                      <a16:creationId xmlns:a16="http://schemas.microsoft.com/office/drawing/2014/main" id="{3D58681A-484E-4EB3-89D2-503894EF9D81}"/>
                    </a:ext>
                  </a:extLst>
                </p:cNvPr>
                <p:cNvSpPr>
                  <a:spLocks noChangeArrowheads="1"/>
                </p:cNvSpPr>
                <p:nvPr/>
              </p:nvSpPr>
              <p:spPr bwMode="auto">
                <a:xfrm>
                  <a:off x="2107244" y="1575258"/>
                  <a:ext cx="310993" cy="264555"/>
                </a:xfrm>
                <a:prstGeom prst="rect">
                  <a:avLst/>
                </a:prstGeom>
                <a:noFill/>
                <a:ln w="12700" cap="flat">
                  <a:solidFill>
                    <a:schemeClr val="tx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33" name="Line 10">
                  <a:extLst>
                    <a:ext uri="{FF2B5EF4-FFF2-40B4-BE49-F238E27FC236}">
                      <a16:creationId xmlns:a16="http://schemas.microsoft.com/office/drawing/2014/main" id="{147DCAD7-3063-4B7B-94C2-8C6B3C22CCBE}"/>
                    </a:ext>
                  </a:extLst>
                </p:cNvPr>
                <p:cNvSpPr>
                  <a:spLocks noChangeShapeType="1"/>
                </p:cNvSpPr>
                <p:nvPr/>
              </p:nvSpPr>
              <p:spPr bwMode="auto">
                <a:xfrm flipH="1">
                  <a:off x="2107244" y="1647026"/>
                  <a:ext cx="310993" cy="0"/>
                </a:xfrm>
                <a:prstGeom prst="line">
                  <a:avLst/>
                </a:prstGeom>
                <a:noFill/>
                <a:ln w="12700" cap="flat">
                  <a:solidFill>
                    <a:schemeClr val="tx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grpSp>
            <p:nvGrpSpPr>
              <p:cNvPr id="25" name="Group 24">
                <a:extLst>
                  <a:ext uri="{FF2B5EF4-FFF2-40B4-BE49-F238E27FC236}">
                    <a16:creationId xmlns:a16="http://schemas.microsoft.com/office/drawing/2014/main" id="{10325A34-801A-411E-99A9-70B32AAB8D61}"/>
                  </a:ext>
                </a:extLst>
              </p:cNvPr>
              <p:cNvGrpSpPr/>
              <p:nvPr/>
            </p:nvGrpSpPr>
            <p:grpSpPr>
              <a:xfrm>
                <a:off x="7156537" y="2609406"/>
                <a:ext cx="143689" cy="35923"/>
                <a:chOff x="2287367" y="1599181"/>
                <a:chExt cx="95690" cy="23923"/>
              </a:xfrm>
              <a:solidFill>
                <a:schemeClr val="tx2"/>
              </a:solidFill>
            </p:grpSpPr>
            <p:sp>
              <p:nvSpPr>
                <p:cNvPr id="29" name="Oval 11">
                  <a:extLst>
                    <a:ext uri="{FF2B5EF4-FFF2-40B4-BE49-F238E27FC236}">
                      <a16:creationId xmlns:a16="http://schemas.microsoft.com/office/drawing/2014/main" id="{4304F001-4ED7-4C72-B379-EF014DB09FF6}"/>
                    </a:ext>
                  </a:extLst>
                </p:cNvPr>
                <p:cNvSpPr>
                  <a:spLocks noChangeArrowheads="1"/>
                </p:cNvSpPr>
                <p:nvPr/>
              </p:nvSpPr>
              <p:spPr bwMode="auto">
                <a:xfrm>
                  <a:off x="228736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30" name="Oval 12">
                  <a:extLst>
                    <a:ext uri="{FF2B5EF4-FFF2-40B4-BE49-F238E27FC236}">
                      <a16:creationId xmlns:a16="http://schemas.microsoft.com/office/drawing/2014/main" id="{E40EFB7B-96FC-4D06-A8F9-DFCF8B8A9AAB}"/>
                    </a:ext>
                  </a:extLst>
                </p:cNvPr>
                <p:cNvSpPr>
                  <a:spLocks noChangeArrowheads="1"/>
                </p:cNvSpPr>
                <p:nvPr/>
              </p:nvSpPr>
              <p:spPr bwMode="auto">
                <a:xfrm>
                  <a:off x="2322547"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sp>
              <p:nvSpPr>
                <p:cNvPr id="31" name="Oval 13">
                  <a:extLst>
                    <a:ext uri="{FF2B5EF4-FFF2-40B4-BE49-F238E27FC236}">
                      <a16:creationId xmlns:a16="http://schemas.microsoft.com/office/drawing/2014/main" id="{DCE8157D-AA2E-4BE0-AAF9-ED5713BCD5A0}"/>
                    </a:ext>
                  </a:extLst>
                </p:cNvPr>
                <p:cNvSpPr>
                  <a:spLocks noChangeArrowheads="1"/>
                </p:cNvSpPr>
                <p:nvPr/>
              </p:nvSpPr>
              <p:spPr bwMode="auto">
                <a:xfrm>
                  <a:off x="2359134" y="1599181"/>
                  <a:ext cx="23923" cy="23923"/>
                </a:xfrm>
                <a:prstGeom prst="ellipse">
                  <a:avLst/>
                </a:prstGeom>
                <a:grpFill/>
                <a:ln w="12700">
                  <a:noFill/>
                  <a:round/>
                  <a:headEnd/>
                  <a:tailEnd/>
                </a:ln>
              </p:spPr>
              <p:txBody>
                <a:bodyPr vert="horz" wrap="square" lIns="91440" tIns="45720" rIns="91440" bIns="45720" numCol="1" anchor="t" anchorCtr="0" compatLnSpc="1">
                  <a:prstTxWarp prst="textNoShape">
                    <a:avLst/>
                  </a:prstTxWarp>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3F3F3F"/>
                    </a:solidFill>
                    <a:effectLst/>
                    <a:uLnTx/>
                    <a:uFillTx/>
                    <a:latin typeface="Segoe UI"/>
                    <a:ea typeface="+mn-ea"/>
                    <a:cs typeface="+mn-cs"/>
                  </a:endParaRPr>
                </a:p>
              </p:txBody>
            </p:sp>
          </p:grpSp>
          <p:sp>
            <p:nvSpPr>
              <p:cNvPr id="36" name="Freeform 216">
                <a:extLst>
                  <a:ext uri="{FF2B5EF4-FFF2-40B4-BE49-F238E27FC236}">
                    <a16:creationId xmlns:a16="http://schemas.microsoft.com/office/drawing/2014/main" id="{E8E0DD4C-7FAE-4058-838F-CF719A4422B2}"/>
                  </a:ext>
                </a:extLst>
              </p:cNvPr>
              <p:cNvSpPr/>
              <p:nvPr/>
            </p:nvSpPr>
            <p:spPr bwMode="auto">
              <a:xfrm>
                <a:off x="7803905" y="2504426"/>
                <a:ext cx="485379" cy="485379"/>
              </a:xfrm>
              <a:prstGeom prst="octagon">
                <a:avLst/>
              </a:prstGeom>
              <a:noFill/>
              <a:ln w="12700">
                <a:solidFill>
                  <a:schemeClr val="tx2"/>
                </a:solidFill>
                <a:headEnd type="none" w="med" len="med"/>
                <a:tailEnd type="none" w="lg"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cxnSp>
            <p:nvCxnSpPr>
              <p:cNvPr id="37" name="Straight Arrow Connector 36">
                <a:extLst>
                  <a:ext uri="{FF2B5EF4-FFF2-40B4-BE49-F238E27FC236}">
                    <a16:creationId xmlns:a16="http://schemas.microsoft.com/office/drawing/2014/main" id="{06F18905-43CB-4FA6-B7FC-CABFB8C561DB}"/>
                  </a:ext>
                </a:extLst>
              </p:cNvPr>
              <p:cNvCxnSpPr>
                <a:cxnSpLocks/>
              </p:cNvCxnSpPr>
              <p:nvPr/>
            </p:nvCxnSpPr>
            <p:spPr>
              <a:xfrm>
                <a:off x="7881954" y="2569946"/>
                <a:ext cx="195998" cy="201415"/>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25893E18-F0F4-4442-ADC0-1E4BBFD6F319}"/>
                  </a:ext>
                </a:extLst>
              </p:cNvPr>
              <p:cNvCxnSpPr/>
              <p:nvPr/>
            </p:nvCxnSpPr>
            <p:spPr>
              <a:xfrm flipH="1" flipV="1">
                <a:off x="8128212" y="2693947"/>
                <a:ext cx="161072" cy="154829"/>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59CFC2E-56EC-435E-993A-364D5B64F3FE}"/>
                  </a:ext>
                </a:extLst>
              </p:cNvPr>
              <p:cNvCxnSpPr/>
              <p:nvPr/>
            </p:nvCxnSpPr>
            <p:spPr>
              <a:xfrm flipH="1" flipV="1">
                <a:off x="7962275" y="2804181"/>
                <a:ext cx="183655" cy="185624"/>
              </a:xfrm>
              <a:prstGeom prst="straightConnector1">
                <a:avLst/>
              </a:prstGeom>
              <a:ln w="12700">
                <a:solidFill>
                  <a:schemeClr val="tx2"/>
                </a:solidFill>
                <a:headEnd type="none"/>
                <a:tailEnd type="triangle" w="lg" len="med"/>
              </a:ln>
            </p:spPr>
            <p:style>
              <a:lnRef idx="1">
                <a:schemeClr val="accent1"/>
              </a:lnRef>
              <a:fillRef idx="0">
                <a:schemeClr val="accent1"/>
              </a:fillRef>
              <a:effectRef idx="0">
                <a:schemeClr val="accent1"/>
              </a:effectRef>
              <a:fontRef idx="minor">
                <a:schemeClr val="tx1"/>
              </a:fontRef>
            </p:style>
          </p:cxnSp>
          <p:sp>
            <p:nvSpPr>
              <p:cNvPr id="41" name="Freeform 220">
                <a:extLst>
                  <a:ext uri="{FF2B5EF4-FFF2-40B4-BE49-F238E27FC236}">
                    <a16:creationId xmlns:a16="http://schemas.microsoft.com/office/drawing/2014/main" id="{C34CBDE1-87A0-4FC0-AC8B-1FEF7EE33274}"/>
                  </a:ext>
                </a:extLst>
              </p:cNvPr>
              <p:cNvSpPr/>
              <p:nvPr/>
            </p:nvSpPr>
            <p:spPr bwMode="auto">
              <a:xfrm>
                <a:off x="8767721" y="1348650"/>
                <a:ext cx="542334" cy="542334"/>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2" name="Freeform: Shape 41">
                <a:extLst>
                  <a:ext uri="{FF2B5EF4-FFF2-40B4-BE49-F238E27FC236}">
                    <a16:creationId xmlns:a16="http://schemas.microsoft.com/office/drawing/2014/main" id="{6291363E-4852-4059-90A7-B80F2464B9D0}"/>
                  </a:ext>
                </a:extLst>
              </p:cNvPr>
              <p:cNvSpPr/>
              <p:nvPr/>
            </p:nvSpPr>
            <p:spPr bwMode="auto">
              <a:xfrm>
                <a:off x="8929035" y="1371549"/>
                <a:ext cx="365956" cy="34123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Lst>
                <a:ahLst/>
                <a:cxnLst>
                  <a:cxn ang="0">
                    <a:pos x="connsiteX0" y="connsiteY0"/>
                  </a:cxn>
                  <a:cxn ang="0">
                    <a:pos x="connsiteX1" y="connsiteY1"/>
                  </a:cxn>
                </a:cxnLst>
                <a:rect l="l" t="t" r="r" b="b"/>
                <a:pathLst>
                  <a:path w="402771" h="375558">
                    <a:moveTo>
                      <a:pt x="0" y="0"/>
                    </a:moveTo>
                    <a:cubicBezTo>
                      <a:pt x="117928" y="153761"/>
                      <a:pt x="263071" y="270783"/>
                      <a:pt x="402771"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43" name="Freeform: Shape 42">
                <a:extLst>
                  <a:ext uri="{FF2B5EF4-FFF2-40B4-BE49-F238E27FC236}">
                    <a16:creationId xmlns:a16="http://schemas.microsoft.com/office/drawing/2014/main" id="{DF212F3B-9F67-4719-95ED-24BD32CE3799}"/>
                  </a:ext>
                </a:extLst>
              </p:cNvPr>
              <p:cNvSpPr/>
              <p:nvPr/>
            </p:nvSpPr>
            <p:spPr bwMode="auto">
              <a:xfrm>
                <a:off x="8834611" y="1444568"/>
                <a:ext cx="418130" cy="34123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44" name="Freeform: Shape 43">
                <a:extLst>
                  <a:ext uri="{FF2B5EF4-FFF2-40B4-BE49-F238E27FC236}">
                    <a16:creationId xmlns:a16="http://schemas.microsoft.com/office/drawing/2014/main" id="{26E61074-F208-4701-9B1F-07202D44AFC5}"/>
                  </a:ext>
                </a:extLst>
              </p:cNvPr>
              <p:cNvSpPr/>
              <p:nvPr/>
            </p:nvSpPr>
            <p:spPr bwMode="auto">
              <a:xfrm flipV="1">
                <a:off x="8844818" y="1426968"/>
                <a:ext cx="382315" cy="38328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45" name="Freeform 220">
                <a:extLst>
                  <a:ext uri="{FF2B5EF4-FFF2-40B4-BE49-F238E27FC236}">
                    <a16:creationId xmlns:a16="http://schemas.microsoft.com/office/drawing/2014/main" id="{27A8879B-86A6-4422-9420-759CB2C8E6D4}"/>
                  </a:ext>
                </a:extLst>
              </p:cNvPr>
              <p:cNvSpPr/>
              <p:nvPr/>
            </p:nvSpPr>
            <p:spPr bwMode="auto">
              <a:xfrm>
                <a:off x="8832561" y="1555919"/>
                <a:ext cx="139746" cy="139746"/>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6" name="Freeform 220">
                <a:extLst>
                  <a:ext uri="{FF2B5EF4-FFF2-40B4-BE49-F238E27FC236}">
                    <a16:creationId xmlns:a16="http://schemas.microsoft.com/office/drawing/2014/main" id="{B9621E1C-562B-4865-854C-01C2BA0DD3BC}"/>
                  </a:ext>
                </a:extLst>
              </p:cNvPr>
              <p:cNvSpPr/>
              <p:nvPr/>
            </p:nvSpPr>
            <p:spPr bwMode="auto">
              <a:xfrm>
                <a:off x="9136144" y="1580491"/>
                <a:ext cx="100494" cy="100494"/>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7" name="Freeform 220">
                <a:extLst>
                  <a:ext uri="{FF2B5EF4-FFF2-40B4-BE49-F238E27FC236}">
                    <a16:creationId xmlns:a16="http://schemas.microsoft.com/office/drawing/2014/main" id="{F69A2B71-937D-4CC8-B30C-8B084287B276}"/>
                  </a:ext>
                </a:extLst>
              </p:cNvPr>
              <p:cNvSpPr/>
              <p:nvPr/>
            </p:nvSpPr>
            <p:spPr bwMode="auto">
              <a:xfrm>
                <a:off x="9024946" y="1717348"/>
                <a:ext cx="91358" cy="91358"/>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49" name="Freeform 220">
                <a:extLst>
                  <a:ext uri="{FF2B5EF4-FFF2-40B4-BE49-F238E27FC236}">
                    <a16:creationId xmlns:a16="http://schemas.microsoft.com/office/drawing/2014/main" id="{9AAEA4D8-3EB0-444D-A5AC-79F952E77DC9}"/>
                  </a:ext>
                </a:extLst>
              </p:cNvPr>
              <p:cNvSpPr/>
              <p:nvPr/>
            </p:nvSpPr>
            <p:spPr bwMode="auto">
              <a:xfrm>
                <a:off x="8767721" y="2412562"/>
                <a:ext cx="542334" cy="542334"/>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0" name="Freeform: Shape 49">
                <a:extLst>
                  <a:ext uri="{FF2B5EF4-FFF2-40B4-BE49-F238E27FC236}">
                    <a16:creationId xmlns:a16="http://schemas.microsoft.com/office/drawing/2014/main" id="{F90B9650-D811-4DF8-A403-FDE62A9676EA}"/>
                  </a:ext>
                </a:extLst>
              </p:cNvPr>
              <p:cNvSpPr/>
              <p:nvPr/>
            </p:nvSpPr>
            <p:spPr bwMode="auto">
              <a:xfrm>
                <a:off x="8929035" y="2435461"/>
                <a:ext cx="365956" cy="34123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Lst>
                <a:ahLst/>
                <a:cxnLst>
                  <a:cxn ang="0">
                    <a:pos x="connsiteX0" y="connsiteY0"/>
                  </a:cxn>
                  <a:cxn ang="0">
                    <a:pos x="connsiteX1" y="connsiteY1"/>
                  </a:cxn>
                </a:cxnLst>
                <a:rect l="l" t="t" r="r" b="b"/>
                <a:pathLst>
                  <a:path w="402771" h="375558">
                    <a:moveTo>
                      <a:pt x="0" y="0"/>
                    </a:moveTo>
                    <a:cubicBezTo>
                      <a:pt x="117928" y="153761"/>
                      <a:pt x="263071" y="270783"/>
                      <a:pt x="402771"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51" name="Freeform: Shape 50">
                <a:extLst>
                  <a:ext uri="{FF2B5EF4-FFF2-40B4-BE49-F238E27FC236}">
                    <a16:creationId xmlns:a16="http://schemas.microsoft.com/office/drawing/2014/main" id="{6818DB2E-484F-479E-BCDE-A7A0822583C8}"/>
                  </a:ext>
                </a:extLst>
              </p:cNvPr>
              <p:cNvSpPr/>
              <p:nvPr/>
            </p:nvSpPr>
            <p:spPr bwMode="auto">
              <a:xfrm>
                <a:off x="8834611" y="2508480"/>
                <a:ext cx="418130" cy="34123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52" name="Freeform: Shape 51">
                <a:extLst>
                  <a:ext uri="{FF2B5EF4-FFF2-40B4-BE49-F238E27FC236}">
                    <a16:creationId xmlns:a16="http://schemas.microsoft.com/office/drawing/2014/main" id="{CF9FDA63-1432-4BD7-8024-47A5E6A17B3C}"/>
                  </a:ext>
                </a:extLst>
              </p:cNvPr>
              <p:cNvSpPr/>
              <p:nvPr/>
            </p:nvSpPr>
            <p:spPr bwMode="auto">
              <a:xfrm flipV="1">
                <a:off x="8844818" y="2490880"/>
                <a:ext cx="382315" cy="38328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53" name="Freeform 220">
                <a:extLst>
                  <a:ext uri="{FF2B5EF4-FFF2-40B4-BE49-F238E27FC236}">
                    <a16:creationId xmlns:a16="http://schemas.microsoft.com/office/drawing/2014/main" id="{8592CCCB-65ED-4849-B67D-BC525F5B6555}"/>
                  </a:ext>
                </a:extLst>
              </p:cNvPr>
              <p:cNvSpPr/>
              <p:nvPr/>
            </p:nvSpPr>
            <p:spPr bwMode="auto">
              <a:xfrm>
                <a:off x="8832561" y="2619831"/>
                <a:ext cx="139746" cy="139746"/>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4" name="Freeform 220">
                <a:extLst>
                  <a:ext uri="{FF2B5EF4-FFF2-40B4-BE49-F238E27FC236}">
                    <a16:creationId xmlns:a16="http://schemas.microsoft.com/office/drawing/2014/main" id="{C0AAB5A8-588A-4FA6-88D7-B79077ADBA3F}"/>
                  </a:ext>
                </a:extLst>
              </p:cNvPr>
              <p:cNvSpPr/>
              <p:nvPr/>
            </p:nvSpPr>
            <p:spPr bwMode="auto">
              <a:xfrm>
                <a:off x="9136144" y="2644403"/>
                <a:ext cx="100494" cy="100494"/>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5" name="Freeform 220">
                <a:extLst>
                  <a:ext uri="{FF2B5EF4-FFF2-40B4-BE49-F238E27FC236}">
                    <a16:creationId xmlns:a16="http://schemas.microsoft.com/office/drawing/2014/main" id="{73A288F3-50CF-4581-89F9-66AEAC7026EF}"/>
                  </a:ext>
                </a:extLst>
              </p:cNvPr>
              <p:cNvSpPr/>
              <p:nvPr/>
            </p:nvSpPr>
            <p:spPr bwMode="auto">
              <a:xfrm>
                <a:off x="9024946" y="2781260"/>
                <a:ext cx="91358" cy="91358"/>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7" name="Freeform 220">
                <a:extLst>
                  <a:ext uri="{FF2B5EF4-FFF2-40B4-BE49-F238E27FC236}">
                    <a16:creationId xmlns:a16="http://schemas.microsoft.com/office/drawing/2014/main" id="{7A1878E4-121E-4EE1-9353-E1C7B3C374CC}"/>
                  </a:ext>
                </a:extLst>
              </p:cNvPr>
              <p:cNvSpPr/>
              <p:nvPr/>
            </p:nvSpPr>
            <p:spPr bwMode="auto">
              <a:xfrm>
                <a:off x="8767721" y="3589581"/>
                <a:ext cx="542334" cy="542334"/>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58" name="Freeform: Shape 57">
                <a:extLst>
                  <a:ext uri="{FF2B5EF4-FFF2-40B4-BE49-F238E27FC236}">
                    <a16:creationId xmlns:a16="http://schemas.microsoft.com/office/drawing/2014/main" id="{9D59633C-3805-4A60-A857-65D262325253}"/>
                  </a:ext>
                </a:extLst>
              </p:cNvPr>
              <p:cNvSpPr/>
              <p:nvPr/>
            </p:nvSpPr>
            <p:spPr bwMode="auto">
              <a:xfrm>
                <a:off x="8929035" y="3612480"/>
                <a:ext cx="365956" cy="34123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Lst>
                <a:ahLst/>
                <a:cxnLst>
                  <a:cxn ang="0">
                    <a:pos x="connsiteX0" y="connsiteY0"/>
                  </a:cxn>
                  <a:cxn ang="0">
                    <a:pos x="connsiteX1" y="connsiteY1"/>
                  </a:cxn>
                </a:cxnLst>
                <a:rect l="l" t="t" r="r" b="b"/>
                <a:pathLst>
                  <a:path w="402771" h="375558">
                    <a:moveTo>
                      <a:pt x="0" y="0"/>
                    </a:moveTo>
                    <a:cubicBezTo>
                      <a:pt x="117928" y="153761"/>
                      <a:pt x="263071" y="270783"/>
                      <a:pt x="402771"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59" name="Freeform: Shape 58">
                <a:extLst>
                  <a:ext uri="{FF2B5EF4-FFF2-40B4-BE49-F238E27FC236}">
                    <a16:creationId xmlns:a16="http://schemas.microsoft.com/office/drawing/2014/main" id="{4BAC8A80-BC0A-45E3-BA63-7E8D475D252C}"/>
                  </a:ext>
                </a:extLst>
              </p:cNvPr>
              <p:cNvSpPr/>
              <p:nvPr/>
            </p:nvSpPr>
            <p:spPr bwMode="auto">
              <a:xfrm>
                <a:off x="8834611" y="3685499"/>
                <a:ext cx="418130" cy="34123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60" name="Freeform: Shape 59">
                <a:extLst>
                  <a:ext uri="{FF2B5EF4-FFF2-40B4-BE49-F238E27FC236}">
                    <a16:creationId xmlns:a16="http://schemas.microsoft.com/office/drawing/2014/main" id="{78FD8A5E-E1B3-41DB-A1DE-12178672C7F7}"/>
                  </a:ext>
                </a:extLst>
              </p:cNvPr>
              <p:cNvSpPr/>
              <p:nvPr/>
            </p:nvSpPr>
            <p:spPr bwMode="auto">
              <a:xfrm flipV="1">
                <a:off x="8844818" y="3667899"/>
                <a:ext cx="382315" cy="383281"/>
              </a:xfrm>
              <a:custGeom>
                <a:avLst/>
                <a:gdLst>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2771"/>
                  <a:gd name="connsiteY0" fmla="*/ 0 h 375558"/>
                  <a:gd name="connsiteX1" fmla="*/ 402771 w 402771"/>
                  <a:gd name="connsiteY1" fmla="*/ 375558 h 375558"/>
                  <a:gd name="connsiteX0" fmla="*/ 0 w 407592"/>
                  <a:gd name="connsiteY0" fmla="*/ 0 h 375558"/>
                  <a:gd name="connsiteX1" fmla="*/ 407592 w 407592"/>
                  <a:gd name="connsiteY1" fmla="*/ 375558 h 375558"/>
                  <a:gd name="connsiteX0" fmla="*/ 0 w 407592"/>
                  <a:gd name="connsiteY0" fmla="*/ 0 h 375558"/>
                  <a:gd name="connsiteX1" fmla="*/ 407592 w 407592"/>
                  <a:gd name="connsiteY1" fmla="*/ 375558 h 375558"/>
                </a:gdLst>
                <a:ahLst/>
                <a:cxnLst>
                  <a:cxn ang="0">
                    <a:pos x="connsiteX0" y="connsiteY0"/>
                  </a:cxn>
                  <a:cxn ang="0">
                    <a:pos x="connsiteX1" y="connsiteY1"/>
                  </a:cxn>
                </a:cxnLst>
                <a:rect l="l" t="t" r="r" b="b"/>
                <a:pathLst>
                  <a:path w="407592" h="375558">
                    <a:moveTo>
                      <a:pt x="0" y="0"/>
                    </a:moveTo>
                    <a:cubicBezTo>
                      <a:pt x="28744" y="304800"/>
                      <a:pt x="266686" y="374197"/>
                      <a:pt x="407592" y="375558"/>
                    </a:cubicBezTo>
                  </a:path>
                </a:pathLst>
              </a:custGeom>
              <a:noFill/>
              <a:ln w="12700" cap="rnd">
                <a:solidFill>
                  <a:schemeClr val="tx2"/>
                </a:solidFill>
                <a:miter lim="800000"/>
                <a:headEnd/>
                <a:tailEnd/>
              </a:ln>
              <a:effectLst/>
            </p:spPr>
            <p:txBody>
              <a:bodyPr rtlCol="0" anchor="ctr"/>
              <a:lstStyle/>
              <a:p>
                <a:pPr algn="ctr"/>
                <a:endParaRPr lang="en-US"/>
              </a:p>
            </p:txBody>
          </p:sp>
          <p:sp>
            <p:nvSpPr>
              <p:cNvPr id="61" name="Freeform 220">
                <a:extLst>
                  <a:ext uri="{FF2B5EF4-FFF2-40B4-BE49-F238E27FC236}">
                    <a16:creationId xmlns:a16="http://schemas.microsoft.com/office/drawing/2014/main" id="{1C6AB179-99DD-439C-88F2-3B0DC2CDA021}"/>
                  </a:ext>
                </a:extLst>
              </p:cNvPr>
              <p:cNvSpPr/>
              <p:nvPr/>
            </p:nvSpPr>
            <p:spPr bwMode="auto">
              <a:xfrm>
                <a:off x="8832561" y="3796850"/>
                <a:ext cx="139746" cy="139746"/>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2" name="Freeform 220">
                <a:extLst>
                  <a:ext uri="{FF2B5EF4-FFF2-40B4-BE49-F238E27FC236}">
                    <a16:creationId xmlns:a16="http://schemas.microsoft.com/office/drawing/2014/main" id="{E3B877DC-3A92-4228-84FE-77C4BC07BC19}"/>
                  </a:ext>
                </a:extLst>
              </p:cNvPr>
              <p:cNvSpPr/>
              <p:nvPr/>
            </p:nvSpPr>
            <p:spPr bwMode="auto">
              <a:xfrm>
                <a:off x="9136144" y="3821422"/>
                <a:ext cx="100494" cy="100494"/>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63" name="Freeform 220">
                <a:extLst>
                  <a:ext uri="{FF2B5EF4-FFF2-40B4-BE49-F238E27FC236}">
                    <a16:creationId xmlns:a16="http://schemas.microsoft.com/office/drawing/2014/main" id="{D67D0AC1-D92D-4497-A94F-BCB2579BDE34}"/>
                  </a:ext>
                </a:extLst>
              </p:cNvPr>
              <p:cNvSpPr/>
              <p:nvPr/>
            </p:nvSpPr>
            <p:spPr bwMode="auto">
              <a:xfrm>
                <a:off x="9024946" y="3958279"/>
                <a:ext cx="91358" cy="91358"/>
              </a:xfrm>
              <a:prstGeom prst="ellipse">
                <a:avLst/>
              </a:prstGeom>
              <a:solidFill>
                <a:schemeClr val="bg1"/>
              </a:solid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34" name="Straight Arrow Connector 33">
              <a:extLst>
                <a:ext uri="{FF2B5EF4-FFF2-40B4-BE49-F238E27FC236}">
                  <a16:creationId xmlns:a16="http://schemas.microsoft.com/office/drawing/2014/main" id="{CA03F62D-D191-481D-84BB-69B62EC38332}"/>
                </a:ext>
              </a:extLst>
            </p:cNvPr>
            <p:cNvCxnSpPr/>
            <p:nvPr/>
          </p:nvCxnSpPr>
          <p:spPr>
            <a:xfrm>
              <a:off x="7466952" y="2744897"/>
              <a:ext cx="246299"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8" name="Straight Arrow Connector 67">
              <a:extLst>
                <a:ext uri="{FF2B5EF4-FFF2-40B4-BE49-F238E27FC236}">
                  <a16:creationId xmlns:a16="http://schemas.microsoft.com/office/drawing/2014/main" id="{DBCD4B1E-6F9D-41BE-B30E-FCA9156DEB13}"/>
                </a:ext>
              </a:extLst>
            </p:cNvPr>
            <p:cNvCxnSpPr>
              <a:cxnSpLocks/>
            </p:cNvCxnSpPr>
            <p:nvPr/>
          </p:nvCxnSpPr>
          <p:spPr>
            <a:xfrm>
              <a:off x="9602862" y="2744897"/>
              <a:ext cx="91440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7" name="Straight Arrow Connector 66">
              <a:extLst>
                <a:ext uri="{FF2B5EF4-FFF2-40B4-BE49-F238E27FC236}">
                  <a16:creationId xmlns:a16="http://schemas.microsoft.com/office/drawing/2014/main" id="{77439760-0AAC-4A2D-9ECC-EF5E46989A16}"/>
                </a:ext>
              </a:extLst>
            </p:cNvPr>
            <p:cNvCxnSpPr/>
            <p:nvPr/>
          </p:nvCxnSpPr>
          <p:spPr>
            <a:xfrm>
              <a:off x="8396436" y="2744897"/>
              <a:ext cx="252544"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69" name="Connector: Elbow 68">
              <a:extLst>
                <a:ext uri="{FF2B5EF4-FFF2-40B4-BE49-F238E27FC236}">
                  <a16:creationId xmlns:a16="http://schemas.microsoft.com/office/drawing/2014/main" id="{009A4A19-3F85-4CF8-A11E-8F4E621357B8}"/>
                </a:ext>
              </a:extLst>
            </p:cNvPr>
            <p:cNvCxnSpPr/>
            <p:nvPr/>
          </p:nvCxnSpPr>
          <p:spPr>
            <a:xfrm rot="5400000" flipH="1" flipV="1">
              <a:off x="8006170" y="1640623"/>
              <a:ext cx="651771" cy="600893"/>
            </a:xfrm>
            <a:prstGeom prst="bentConnector3">
              <a:avLst>
                <a:gd name="adj1" fmla="val 100633"/>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3" name="Connector: Elbow 72">
              <a:extLst>
                <a:ext uri="{FF2B5EF4-FFF2-40B4-BE49-F238E27FC236}">
                  <a16:creationId xmlns:a16="http://schemas.microsoft.com/office/drawing/2014/main" id="{35EEC2BB-2148-4950-BF5A-A4D42DA88D72}"/>
                </a:ext>
              </a:extLst>
            </p:cNvPr>
            <p:cNvCxnSpPr>
              <a:cxnSpLocks/>
            </p:cNvCxnSpPr>
            <p:nvPr/>
          </p:nvCxnSpPr>
          <p:spPr>
            <a:xfrm>
              <a:off x="8031608" y="3452397"/>
              <a:ext cx="630007" cy="414326"/>
            </a:xfrm>
            <a:prstGeom prst="bentConnector3">
              <a:avLst>
                <a:gd name="adj1" fmla="val -199"/>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6" name="Straight Arrow Connector 75">
              <a:extLst>
                <a:ext uri="{FF2B5EF4-FFF2-40B4-BE49-F238E27FC236}">
                  <a16:creationId xmlns:a16="http://schemas.microsoft.com/office/drawing/2014/main" id="{C1B9E04B-A163-485A-9BA5-2ED7DD4ED83D}"/>
                </a:ext>
              </a:extLst>
            </p:cNvPr>
            <p:cNvCxnSpPr>
              <a:cxnSpLocks/>
            </p:cNvCxnSpPr>
            <p:nvPr/>
          </p:nvCxnSpPr>
          <p:spPr>
            <a:xfrm>
              <a:off x="9602862" y="3838761"/>
              <a:ext cx="91440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7" name="Straight Arrow Connector 76">
              <a:extLst>
                <a:ext uri="{FF2B5EF4-FFF2-40B4-BE49-F238E27FC236}">
                  <a16:creationId xmlns:a16="http://schemas.microsoft.com/office/drawing/2014/main" id="{2F0CA1DC-150E-4BB9-A8EC-ED490044BF67}"/>
                </a:ext>
              </a:extLst>
            </p:cNvPr>
            <p:cNvCxnSpPr>
              <a:cxnSpLocks/>
            </p:cNvCxnSpPr>
            <p:nvPr/>
          </p:nvCxnSpPr>
          <p:spPr>
            <a:xfrm>
              <a:off x="9602862" y="1616529"/>
              <a:ext cx="914400" cy="0"/>
            </a:xfrm>
            <a:prstGeom prst="straightConnector1">
              <a:avLst/>
            </a:prstGeom>
            <a:noFill/>
            <a:ln w="19050" cap="sq">
              <a:solidFill>
                <a:schemeClr val="bg1">
                  <a:lumMod val="50000"/>
                </a:schemeClr>
              </a:solidFill>
              <a:prstDash val="solid"/>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8" name="Straight Arrow Connector 77">
              <a:extLst>
                <a:ext uri="{FF2B5EF4-FFF2-40B4-BE49-F238E27FC236}">
                  <a16:creationId xmlns:a16="http://schemas.microsoft.com/office/drawing/2014/main" id="{04D3961D-E12D-451F-B643-119BA51F7FF3}"/>
                </a:ext>
              </a:extLst>
            </p:cNvPr>
            <p:cNvCxnSpPr>
              <a:cxnSpLocks/>
            </p:cNvCxnSpPr>
            <p:nvPr/>
          </p:nvCxnSpPr>
          <p:spPr>
            <a:xfrm>
              <a:off x="9602862" y="1712780"/>
              <a:ext cx="756557" cy="828958"/>
            </a:xfrm>
            <a:prstGeom prst="straightConnector1">
              <a:avLst/>
            </a:prstGeom>
            <a:noFill/>
            <a:ln w="19050" cap="sq">
              <a:solidFill>
                <a:schemeClr val="bg1">
                  <a:lumMod val="50000"/>
                </a:schemeClr>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79" name="Straight Arrow Connector 78">
              <a:extLst>
                <a:ext uri="{FF2B5EF4-FFF2-40B4-BE49-F238E27FC236}">
                  <a16:creationId xmlns:a16="http://schemas.microsoft.com/office/drawing/2014/main" id="{CF311767-F7A8-4044-89DB-69E18E640179}"/>
                </a:ext>
              </a:extLst>
            </p:cNvPr>
            <p:cNvCxnSpPr>
              <a:cxnSpLocks/>
            </p:cNvCxnSpPr>
            <p:nvPr/>
          </p:nvCxnSpPr>
          <p:spPr>
            <a:xfrm>
              <a:off x="9602862" y="1846130"/>
              <a:ext cx="756557" cy="1871341"/>
            </a:xfrm>
            <a:prstGeom prst="straightConnector1">
              <a:avLst/>
            </a:prstGeom>
            <a:noFill/>
            <a:ln w="19050" cap="sq">
              <a:solidFill>
                <a:schemeClr val="bg1">
                  <a:lumMod val="50000"/>
                </a:schemeClr>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4" name="Straight Arrow Connector 83">
              <a:extLst>
                <a:ext uri="{FF2B5EF4-FFF2-40B4-BE49-F238E27FC236}">
                  <a16:creationId xmlns:a16="http://schemas.microsoft.com/office/drawing/2014/main" id="{CC17EECA-8290-46B3-99CA-076CCC0C7855}"/>
                </a:ext>
              </a:extLst>
            </p:cNvPr>
            <p:cNvCxnSpPr>
              <a:cxnSpLocks/>
            </p:cNvCxnSpPr>
            <p:nvPr/>
          </p:nvCxnSpPr>
          <p:spPr>
            <a:xfrm flipV="1">
              <a:off x="9602862" y="1971396"/>
              <a:ext cx="765052" cy="688113"/>
            </a:xfrm>
            <a:prstGeom prst="straightConnector1">
              <a:avLst/>
            </a:prstGeom>
            <a:noFill/>
            <a:ln w="19050" cap="sq">
              <a:solidFill>
                <a:schemeClr val="bg1">
                  <a:lumMod val="50000"/>
                </a:schemeClr>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5" name="Straight Arrow Connector 84">
              <a:extLst>
                <a:ext uri="{FF2B5EF4-FFF2-40B4-BE49-F238E27FC236}">
                  <a16:creationId xmlns:a16="http://schemas.microsoft.com/office/drawing/2014/main" id="{1620F015-9CFB-44EC-BF51-17A27ADF4E1A}"/>
                </a:ext>
              </a:extLst>
            </p:cNvPr>
            <p:cNvCxnSpPr>
              <a:cxnSpLocks/>
            </p:cNvCxnSpPr>
            <p:nvPr/>
          </p:nvCxnSpPr>
          <p:spPr>
            <a:xfrm>
              <a:off x="9602862" y="2792859"/>
              <a:ext cx="765052" cy="630847"/>
            </a:xfrm>
            <a:prstGeom prst="straightConnector1">
              <a:avLst/>
            </a:prstGeom>
            <a:noFill/>
            <a:ln w="19050" cap="sq">
              <a:solidFill>
                <a:schemeClr val="bg1">
                  <a:lumMod val="50000"/>
                </a:schemeClr>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6" name="Straight Arrow Connector 85">
              <a:extLst>
                <a:ext uri="{FF2B5EF4-FFF2-40B4-BE49-F238E27FC236}">
                  <a16:creationId xmlns:a16="http://schemas.microsoft.com/office/drawing/2014/main" id="{0D37FD5B-09FA-4FB3-8470-AC1C1F1EAE26}"/>
                </a:ext>
              </a:extLst>
            </p:cNvPr>
            <p:cNvCxnSpPr>
              <a:cxnSpLocks/>
            </p:cNvCxnSpPr>
            <p:nvPr/>
          </p:nvCxnSpPr>
          <p:spPr>
            <a:xfrm flipV="1">
              <a:off x="9602862" y="2920502"/>
              <a:ext cx="756557" cy="828958"/>
            </a:xfrm>
            <a:prstGeom prst="straightConnector1">
              <a:avLst/>
            </a:prstGeom>
            <a:noFill/>
            <a:ln w="19050" cap="sq">
              <a:solidFill>
                <a:schemeClr val="bg1">
                  <a:lumMod val="50000"/>
                </a:schemeClr>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87" name="Straight Arrow Connector 86">
              <a:extLst>
                <a:ext uri="{FF2B5EF4-FFF2-40B4-BE49-F238E27FC236}">
                  <a16:creationId xmlns:a16="http://schemas.microsoft.com/office/drawing/2014/main" id="{7DED7B7F-21AC-4A58-BF23-6C85B741107E}"/>
                </a:ext>
              </a:extLst>
            </p:cNvPr>
            <p:cNvCxnSpPr>
              <a:cxnSpLocks/>
            </p:cNvCxnSpPr>
            <p:nvPr/>
          </p:nvCxnSpPr>
          <p:spPr>
            <a:xfrm flipV="1">
              <a:off x="9602862" y="1744769"/>
              <a:ext cx="756557" cy="1871341"/>
            </a:xfrm>
            <a:prstGeom prst="straightConnector1">
              <a:avLst/>
            </a:prstGeom>
            <a:noFill/>
            <a:ln w="19050" cap="sq">
              <a:solidFill>
                <a:schemeClr val="bg1">
                  <a:lumMod val="50000"/>
                </a:schemeClr>
              </a:solidFill>
              <a:prstDash val="sysDash"/>
              <a:round/>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grpSp>
      <p:pic>
        <p:nvPicPr>
          <p:cNvPr id="92" name="Picture 6" descr="File:Domino's stacked.svg">
            <a:extLst>
              <a:ext uri="{FF2B5EF4-FFF2-40B4-BE49-F238E27FC236}">
                <a16:creationId xmlns:a16="http://schemas.microsoft.com/office/drawing/2014/main" id="{B41B5B2F-FDD5-48A9-9A9D-995381ADAD6F}"/>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236361" y="5907388"/>
            <a:ext cx="697604" cy="709230"/>
          </a:xfrm>
          <a:prstGeom prst="rect">
            <a:avLst/>
          </a:prstGeom>
          <a:noFill/>
          <a:extLst>
            <a:ext uri="{909E8E84-426E-40DD-AFC4-6F175D3DCCD1}">
              <a14:hiddenFill xmlns:a14="http://schemas.microsoft.com/office/drawing/2010/main">
                <a:solidFill>
                  <a:srgbClr val="FFFFFF"/>
                </a:solidFill>
              </a14:hiddenFill>
            </a:ext>
          </a:extLst>
        </p:spPr>
      </p:pic>
      <p:pic>
        <p:nvPicPr>
          <p:cNvPr id="93" name="Picture 92" descr="http://images.pocketgamer.co.uk/sm/2016/3/66000/original.png">
            <a:extLst>
              <a:ext uri="{FF2B5EF4-FFF2-40B4-BE49-F238E27FC236}">
                <a16:creationId xmlns:a16="http://schemas.microsoft.com/office/drawing/2014/main" id="{2ABA16EE-FCDC-4C52-9FD4-0E1996C9883B}"/>
              </a:ext>
            </a:extLst>
          </p:cNvPr>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269239" y="6056663"/>
            <a:ext cx="1736248" cy="408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617814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14:bounceEnd="50000">
                                          <p:cBhvr additive="base">
                                            <p:cTn id="7" dur="500" fill="hold"/>
                                            <p:tgtEl>
                                              <p:spTgt spid="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Title 10">
            <a:extLst>
              <a:ext uri="{FF2B5EF4-FFF2-40B4-BE49-F238E27FC236}">
                <a16:creationId xmlns:a16="http://schemas.microsoft.com/office/drawing/2014/main" id="{574312C3-EA84-4CC4-BA7D-749FD351AF35}"/>
              </a:ext>
            </a:extLst>
          </p:cNvPr>
          <p:cNvSpPr>
            <a:spLocks noGrp="1"/>
          </p:cNvSpPr>
          <p:nvPr>
            <p:ph type="title"/>
          </p:nvPr>
        </p:nvSpPr>
        <p:spPr>
          <a:xfrm>
            <a:off x="268080" y="335608"/>
            <a:ext cx="11655840" cy="899665"/>
          </a:xfrm>
        </p:spPr>
        <p:txBody>
          <a:bodyPr/>
          <a:lstStyle/>
          <a:p>
            <a:r>
              <a:rPr lang="en-US"/>
              <a:t>GUARANTEED LOW LATENCY</a:t>
            </a:r>
          </a:p>
        </p:txBody>
      </p:sp>
      <p:sp>
        <p:nvSpPr>
          <p:cNvPr id="4" name="Text Placeholder 3">
            <a:extLst>
              <a:ext uri="{FF2B5EF4-FFF2-40B4-BE49-F238E27FC236}">
                <a16:creationId xmlns:a16="http://schemas.microsoft.com/office/drawing/2014/main" id="{01575AA7-E4F5-48BA-B815-B7B8471EBD43}"/>
              </a:ext>
            </a:extLst>
          </p:cNvPr>
          <p:cNvSpPr>
            <a:spLocks noGrp="1"/>
          </p:cNvSpPr>
          <p:nvPr>
            <p:ph type="body" sz="quarter" idx="10"/>
          </p:nvPr>
        </p:nvSpPr>
        <p:spPr>
          <a:xfrm>
            <a:off x="326500" y="1584502"/>
            <a:ext cx="4802151" cy="1486561"/>
          </a:xfrm>
        </p:spPr>
        <p:txBody>
          <a:bodyPr/>
          <a:lstStyle/>
          <a:p>
            <a:r>
              <a:rPr lang="en-US" sz="1600"/>
              <a:t>PROVIDE USERS AROUND THE WORLD WITH FAST ACCESS TO DATA</a:t>
            </a:r>
          </a:p>
          <a:p>
            <a:endParaRPr lang="en-US"/>
          </a:p>
          <a:p>
            <a:r>
              <a:rPr lang="en-US" sz="1600" b="0">
                <a:solidFill>
                  <a:schemeClr val="tx1"/>
                </a:solidFill>
                <a:latin typeface="Segoe UI Semilight" charset="0"/>
                <a:ea typeface="Segoe UI Semilight" charset="0"/>
                <a:cs typeface="Segoe UI Semilight" charset="0"/>
              </a:rPr>
              <a:t>Serve &lt;10 </a:t>
            </a:r>
            <a:r>
              <a:rPr lang="en-US" sz="1600" b="0" err="1">
                <a:solidFill>
                  <a:schemeClr val="tx1"/>
                </a:solidFill>
                <a:latin typeface="Segoe UI Semilight" charset="0"/>
                <a:ea typeface="Segoe UI Semilight" charset="0"/>
                <a:cs typeface="Segoe UI Semilight" charset="0"/>
              </a:rPr>
              <a:t>ms</a:t>
            </a:r>
            <a:r>
              <a:rPr lang="en-US" sz="1600" b="0">
                <a:solidFill>
                  <a:schemeClr val="tx1"/>
                </a:solidFill>
                <a:latin typeface="Segoe UI Semilight" charset="0"/>
                <a:ea typeface="Segoe UI Semilight" charset="0"/>
                <a:cs typeface="Segoe UI Semilight" charset="0"/>
              </a:rPr>
              <a:t> read and &lt;15 </a:t>
            </a:r>
            <a:r>
              <a:rPr lang="en-US" sz="1600" b="0" err="1">
                <a:solidFill>
                  <a:schemeClr val="tx1"/>
                </a:solidFill>
                <a:latin typeface="Segoe UI Semilight" charset="0"/>
                <a:ea typeface="Segoe UI Semilight" charset="0"/>
                <a:cs typeface="Segoe UI Semilight" charset="0"/>
              </a:rPr>
              <a:t>ms</a:t>
            </a:r>
            <a:r>
              <a:rPr lang="en-US" sz="1600" b="0">
                <a:solidFill>
                  <a:schemeClr val="tx1"/>
                </a:solidFill>
                <a:latin typeface="Segoe UI Semilight" charset="0"/>
                <a:ea typeface="Segoe UI Semilight" charset="0"/>
                <a:cs typeface="Segoe UI Semilight" charset="0"/>
              </a:rPr>
              <a:t> write requests at the 99th percentile from the region nearest to users, while delivering data globally. </a:t>
            </a:r>
          </a:p>
        </p:txBody>
      </p:sp>
      <p:grpSp>
        <p:nvGrpSpPr>
          <p:cNvPr id="2" name="Group 1"/>
          <p:cNvGrpSpPr/>
          <p:nvPr/>
        </p:nvGrpSpPr>
        <p:grpSpPr>
          <a:xfrm>
            <a:off x="6862580" y="2112057"/>
            <a:ext cx="3381962" cy="3116483"/>
            <a:chOff x="6446213" y="2411709"/>
            <a:chExt cx="3381962" cy="3116483"/>
          </a:xfrm>
        </p:grpSpPr>
        <p:grpSp>
          <p:nvGrpSpPr>
            <p:cNvPr id="3" name="Group 2">
              <a:extLst>
                <a:ext uri="{FF2B5EF4-FFF2-40B4-BE49-F238E27FC236}">
                  <a16:creationId xmlns:a16="http://schemas.microsoft.com/office/drawing/2014/main" id="{0BD2A45E-DAD6-4CD0-BD3E-13FD37299741}"/>
                </a:ext>
              </a:extLst>
            </p:cNvPr>
            <p:cNvGrpSpPr/>
            <p:nvPr/>
          </p:nvGrpSpPr>
          <p:grpSpPr>
            <a:xfrm>
              <a:off x="6570436" y="2464633"/>
              <a:ext cx="2979660" cy="2979660"/>
              <a:chOff x="2448227" y="4402944"/>
              <a:chExt cx="3244970" cy="3244970"/>
            </a:xfrm>
          </p:grpSpPr>
          <p:sp>
            <p:nvSpPr>
              <p:cNvPr id="213" name="Freeform: Shape 962">
                <a:extLst>
                  <a:ext uri="{FF2B5EF4-FFF2-40B4-BE49-F238E27FC236}">
                    <a16:creationId xmlns:a16="http://schemas.microsoft.com/office/drawing/2014/main" id="{C20F2FD9-6C67-41CD-AA54-D380A54DEDD5}"/>
                  </a:ext>
                </a:extLst>
              </p:cNvPr>
              <p:cNvSpPr/>
              <p:nvPr/>
            </p:nvSpPr>
            <p:spPr>
              <a:xfrm>
                <a:off x="2448227" y="4402944"/>
                <a:ext cx="3244970" cy="3244970"/>
              </a:xfrm>
              <a:prstGeom prst="ellipse">
                <a:avLst/>
              </a:prstGeom>
              <a:solidFill>
                <a:srgbClr val="F3F3F3"/>
              </a:solidFill>
              <a:ln w="12700" cap="flat" cmpd="sng" algn="ctr">
                <a:solidFill>
                  <a:srgbClr val="0177D7"/>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27" name="Freeform: Shape 260">
                <a:extLst>
                  <a:ext uri="{FF2B5EF4-FFF2-40B4-BE49-F238E27FC236}">
                    <a16:creationId xmlns:a16="http://schemas.microsoft.com/office/drawing/2014/main" id="{D73A84C9-58E9-4F72-89ED-CC8E84D758F6}"/>
                  </a:ext>
                </a:extLst>
              </p:cNvPr>
              <p:cNvSpPr>
                <a:spLocks/>
              </p:cNvSpPr>
              <p:nvPr/>
            </p:nvSpPr>
            <p:spPr bwMode="auto">
              <a:xfrm>
                <a:off x="2548010" y="4565368"/>
                <a:ext cx="3143459" cy="2997400"/>
              </a:xfrm>
              <a:custGeom>
                <a:avLst/>
                <a:gdLst>
                  <a:gd name="connsiteX0" fmla="*/ 1142662 w 3862373"/>
                  <a:gd name="connsiteY0" fmla="*/ 3605757 h 3682908"/>
                  <a:gd name="connsiteX1" fmla="*/ 1181749 w 3862373"/>
                  <a:gd name="connsiteY1" fmla="*/ 3644844 h 3682908"/>
                  <a:gd name="connsiteX2" fmla="*/ 1175073 w 3862373"/>
                  <a:gd name="connsiteY2" fmla="*/ 3660960 h 3682908"/>
                  <a:gd name="connsiteX3" fmla="*/ 1107191 w 3862373"/>
                  <a:gd name="connsiteY3" fmla="*/ 3636115 h 3682908"/>
                  <a:gd name="connsiteX4" fmla="*/ 1115023 w 3862373"/>
                  <a:gd name="connsiteY4" fmla="*/ 3617205 h 3682908"/>
                  <a:gd name="connsiteX5" fmla="*/ 1142662 w 3862373"/>
                  <a:gd name="connsiteY5" fmla="*/ 3605757 h 3682908"/>
                  <a:gd name="connsiteX6" fmla="*/ 1232571 w 3862373"/>
                  <a:gd name="connsiteY6" fmla="*/ 3605756 h 3682908"/>
                  <a:gd name="connsiteX7" fmla="*/ 1271658 w 3862373"/>
                  <a:gd name="connsiteY7" fmla="*/ 3644843 h 3682908"/>
                  <a:gd name="connsiteX8" fmla="*/ 1260210 w 3862373"/>
                  <a:gd name="connsiteY8" fmla="*/ 3672482 h 3682908"/>
                  <a:gd name="connsiteX9" fmla="*/ 1235039 w 3862373"/>
                  <a:gd name="connsiteY9" fmla="*/ 3682908 h 3682908"/>
                  <a:gd name="connsiteX10" fmla="*/ 1204643 w 3862373"/>
                  <a:gd name="connsiteY10" fmla="*/ 3671783 h 3682908"/>
                  <a:gd name="connsiteX11" fmla="*/ 1193484 w 3862373"/>
                  <a:gd name="connsiteY11" fmla="*/ 3644843 h 3682908"/>
                  <a:gd name="connsiteX12" fmla="*/ 1232571 w 3862373"/>
                  <a:gd name="connsiteY12" fmla="*/ 3605756 h 3682908"/>
                  <a:gd name="connsiteX13" fmla="*/ 1232571 w 3862373"/>
                  <a:gd name="connsiteY13" fmla="*/ 3520580 h 3682908"/>
                  <a:gd name="connsiteX14" fmla="*/ 1271658 w 3862373"/>
                  <a:gd name="connsiteY14" fmla="*/ 3559667 h 3682908"/>
                  <a:gd name="connsiteX15" fmla="*/ 1232571 w 3862373"/>
                  <a:gd name="connsiteY15" fmla="*/ 3598754 h 3682908"/>
                  <a:gd name="connsiteX16" fmla="*/ 1193484 w 3862373"/>
                  <a:gd name="connsiteY16" fmla="*/ 3559667 h 3682908"/>
                  <a:gd name="connsiteX17" fmla="*/ 1232571 w 3862373"/>
                  <a:gd name="connsiteY17" fmla="*/ 3520580 h 3682908"/>
                  <a:gd name="connsiteX18" fmla="*/ 1142662 w 3862373"/>
                  <a:gd name="connsiteY18" fmla="*/ 3520580 h 3682908"/>
                  <a:gd name="connsiteX19" fmla="*/ 1181749 w 3862373"/>
                  <a:gd name="connsiteY19" fmla="*/ 3559667 h 3682908"/>
                  <a:gd name="connsiteX20" fmla="*/ 1142662 w 3862373"/>
                  <a:gd name="connsiteY20" fmla="*/ 3598754 h 3682908"/>
                  <a:gd name="connsiteX21" fmla="*/ 1103575 w 3862373"/>
                  <a:gd name="connsiteY21" fmla="*/ 3559667 h 3682908"/>
                  <a:gd name="connsiteX22" fmla="*/ 1142662 w 3862373"/>
                  <a:gd name="connsiteY22" fmla="*/ 3520580 h 3682908"/>
                  <a:gd name="connsiteX23" fmla="*/ 1232572 w 3862373"/>
                  <a:gd name="connsiteY23" fmla="*/ 3435404 h 3682908"/>
                  <a:gd name="connsiteX24" fmla="*/ 1271659 w 3862373"/>
                  <a:gd name="connsiteY24" fmla="*/ 3474491 h 3682908"/>
                  <a:gd name="connsiteX25" fmla="*/ 1232572 w 3862373"/>
                  <a:gd name="connsiteY25" fmla="*/ 3513578 h 3682908"/>
                  <a:gd name="connsiteX26" fmla="*/ 1193485 w 3862373"/>
                  <a:gd name="connsiteY26" fmla="*/ 3474491 h 3682908"/>
                  <a:gd name="connsiteX27" fmla="*/ 1232572 w 3862373"/>
                  <a:gd name="connsiteY27" fmla="*/ 3435404 h 3682908"/>
                  <a:gd name="connsiteX28" fmla="*/ 1142662 w 3862373"/>
                  <a:gd name="connsiteY28" fmla="*/ 3435404 h 3682908"/>
                  <a:gd name="connsiteX29" fmla="*/ 1181749 w 3862373"/>
                  <a:gd name="connsiteY29" fmla="*/ 3474491 h 3682908"/>
                  <a:gd name="connsiteX30" fmla="*/ 1142662 w 3862373"/>
                  <a:gd name="connsiteY30" fmla="*/ 3513578 h 3682908"/>
                  <a:gd name="connsiteX31" fmla="*/ 1103575 w 3862373"/>
                  <a:gd name="connsiteY31" fmla="*/ 3474491 h 3682908"/>
                  <a:gd name="connsiteX32" fmla="*/ 1142662 w 3862373"/>
                  <a:gd name="connsiteY32" fmla="*/ 3435404 h 3682908"/>
                  <a:gd name="connsiteX33" fmla="*/ 1329578 w 3862373"/>
                  <a:gd name="connsiteY33" fmla="*/ 3347862 h 3682908"/>
                  <a:gd name="connsiteX34" fmla="*/ 1368665 w 3862373"/>
                  <a:gd name="connsiteY34" fmla="*/ 3386950 h 3682908"/>
                  <a:gd name="connsiteX35" fmla="*/ 1329578 w 3862373"/>
                  <a:gd name="connsiteY35" fmla="*/ 3426037 h 3682908"/>
                  <a:gd name="connsiteX36" fmla="*/ 1290490 w 3862373"/>
                  <a:gd name="connsiteY36" fmla="*/ 3386950 h 3682908"/>
                  <a:gd name="connsiteX37" fmla="*/ 1329578 w 3862373"/>
                  <a:gd name="connsiteY37" fmla="*/ 3347862 h 3682908"/>
                  <a:gd name="connsiteX38" fmla="*/ 1142664 w 3862373"/>
                  <a:gd name="connsiteY38" fmla="*/ 3347862 h 3682908"/>
                  <a:gd name="connsiteX39" fmla="*/ 1181751 w 3862373"/>
                  <a:gd name="connsiteY39" fmla="*/ 3386950 h 3682908"/>
                  <a:gd name="connsiteX40" fmla="*/ 1142664 w 3862373"/>
                  <a:gd name="connsiteY40" fmla="*/ 3426037 h 3682908"/>
                  <a:gd name="connsiteX41" fmla="*/ 1103576 w 3862373"/>
                  <a:gd name="connsiteY41" fmla="*/ 3386950 h 3682908"/>
                  <a:gd name="connsiteX42" fmla="*/ 1142664 w 3862373"/>
                  <a:gd name="connsiteY42" fmla="*/ 3347862 h 3682908"/>
                  <a:gd name="connsiteX43" fmla="*/ 1232572 w 3862373"/>
                  <a:gd name="connsiteY43" fmla="*/ 3347861 h 3682908"/>
                  <a:gd name="connsiteX44" fmla="*/ 1271660 w 3862373"/>
                  <a:gd name="connsiteY44" fmla="*/ 3386948 h 3682908"/>
                  <a:gd name="connsiteX45" fmla="*/ 1232572 w 3862373"/>
                  <a:gd name="connsiteY45" fmla="*/ 3426035 h 3682908"/>
                  <a:gd name="connsiteX46" fmla="*/ 1193485 w 3862373"/>
                  <a:gd name="connsiteY46" fmla="*/ 3386948 h 3682908"/>
                  <a:gd name="connsiteX47" fmla="*/ 1232572 w 3862373"/>
                  <a:gd name="connsiteY47" fmla="*/ 3347861 h 3682908"/>
                  <a:gd name="connsiteX48" fmla="*/ 2924263 w 3862373"/>
                  <a:gd name="connsiteY48" fmla="*/ 3265052 h 3682908"/>
                  <a:gd name="connsiteX49" fmla="*/ 2963349 w 3862373"/>
                  <a:gd name="connsiteY49" fmla="*/ 3304139 h 3682908"/>
                  <a:gd name="connsiteX50" fmla="*/ 2924263 w 3862373"/>
                  <a:gd name="connsiteY50" fmla="*/ 3343226 h 3682908"/>
                  <a:gd name="connsiteX51" fmla="*/ 2885175 w 3862373"/>
                  <a:gd name="connsiteY51" fmla="*/ 3304139 h 3682908"/>
                  <a:gd name="connsiteX52" fmla="*/ 2924263 w 3862373"/>
                  <a:gd name="connsiteY52" fmla="*/ 3265052 h 3682908"/>
                  <a:gd name="connsiteX53" fmla="*/ 1419487 w 3862373"/>
                  <a:gd name="connsiteY53" fmla="*/ 3265052 h 3682908"/>
                  <a:gd name="connsiteX54" fmla="*/ 1458574 w 3862373"/>
                  <a:gd name="connsiteY54" fmla="*/ 3304139 h 3682908"/>
                  <a:gd name="connsiteX55" fmla="*/ 1419487 w 3862373"/>
                  <a:gd name="connsiteY55" fmla="*/ 3343226 h 3682908"/>
                  <a:gd name="connsiteX56" fmla="*/ 1380399 w 3862373"/>
                  <a:gd name="connsiteY56" fmla="*/ 3304139 h 3682908"/>
                  <a:gd name="connsiteX57" fmla="*/ 1419487 w 3862373"/>
                  <a:gd name="connsiteY57" fmla="*/ 3265052 h 3682908"/>
                  <a:gd name="connsiteX58" fmla="*/ 1329578 w 3862373"/>
                  <a:gd name="connsiteY58" fmla="*/ 3265052 h 3682908"/>
                  <a:gd name="connsiteX59" fmla="*/ 1368666 w 3862373"/>
                  <a:gd name="connsiteY59" fmla="*/ 3304139 h 3682908"/>
                  <a:gd name="connsiteX60" fmla="*/ 1329578 w 3862373"/>
                  <a:gd name="connsiteY60" fmla="*/ 3343226 h 3682908"/>
                  <a:gd name="connsiteX61" fmla="*/ 1290491 w 3862373"/>
                  <a:gd name="connsiteY61" fmla="*/ 3304139 h 3682908"/>
                  <a:gd name="connsiteX62" fmla="*/ 1329578 w 3862373"/>
                  <a:gd name="connsiteY62" fmla="*/ 3265052 h 3682908"/>
                  <a:gd name="connsiteX63" fmla="*/ 1232574 w 3862373"/>
                  <a:gd name="connsiteY63" fmla="*/ 3265052 h 3682908"/>
                  <a:gd name="connsiteX64" fmla="*/ 1271661 w 3862373"/>
                  <a:gd name="connsiteY64" fmla="*/ 3304139 h 3682908"/>
                  <a:gd name="connsiteX65" fmla="*/ 1232574 w 3862373"/>
                  <a:gd name="connsiteY65" fmla="*/ 3343226 h 3682908"/>
                  <a:gd name="connsiteX66" fmla="*/ 1193487 w 3862373"/>
                  <a:gd name="connsiteY66" fmla="*/ 3304139 h 3682908"/>
                  <a:gd name="connsiteX67" fmla="*/ 1232574 w 3862373"/>
                  <a:gd name="connsiteY67" fmla="*/ 3265052 h 3682908"/>
                  <a:gd name="connsiteX68" fmla="*/ 1142665 w 3862373"/>
                  <a:gd name="connsiteY68" fmla="*/ 3265052 h 3682908"/>
                  <a:gd name="connsiteX69" fmla="*/ 1181752 w 3862373"/>
                  <a:gd name="connsiteY69" fmla="*/ 3304139 h 3682908"/>
                  <a:gd name="connsiteX70" fmla="*/ 1142665 w 3862373"/>
                  <a:gd name="connsiteY70" fmla="*/ 3343226 h 3682908"/>
                  <a:gd name="connsiteX71" fmla="*/ 1103578 w 3862373"/>
                  <a:gd name="connsiteY71" fmla="*/ 3304139 h 3682908"/>
                  <a:gd name="connsiteX72" fmla="*/ 1142665 w 3862373"/>
                  <a:gd name="connsiteY72" fmla="*/ 3265052 h 3682908"/>
                  <a:gd name="connsiteX73" fmla="*/ 3111177 w 3862373"/>
                  <a:gd name="connsiteY73" fmla="*/ 3177510 h 3682908"/>
                  <a:gd name="connsiteX74" fmla="*/ 3150264 w 3862373"/>
                  <a:gd name="connsiteY74" fmla="*/ 3216597 h 3682908"/>
                  <a:gd name="connsiteX75" fmla="*/ 3111177 w 3862373"/>
                  <a:gd name="connsiteY75" fmla="*/ 3255684 h 3682908"/>
                  <a:gd name="connsiteX76" fmla="*/ 3072089 w 3862373"/>
                  <a:gd name="connsiteY76" fmla="*/ 3216597 h 3682908"/>
                  <a:gd name="connsiteX77" fmla="*/ 3111177 w 3862373"/>
                  <a:gd name="connsiteY77" fmla="*/ 3177510 h 3682908"/>
                  <a:gd name="connsiteX78" fmla="*/ 3018903 w 3862373"/>
                  <a:gd name="connsiteY78" fmla="*/ 3177510 h 3682908"/>
                  <a:gd name="connsiteX79" fmla="*/ 3057989 w 3862373"/>
                  <a:gd name="connsiteY79" fmla="*/ 3216597 h 3682908"/>
                  <a:gd name="connsiteX80" fmla="*/ 3018903 w 3862373"/>
                  <a:gd name="connsiteY80" fmla="*/ 3255684 h 3682908"/>
                  <a:gd name="connsiteX81" fmla="*/ 2979815 w 3862373"/>
                  <a:gd name="connsiteY81" fmla="*/ 3216597 h 3682908"/>
                  <a:gd name="connsiteX82" fmla="*/ 3018903 w 3862373"/>
                  <a:gd name="connsiteY82" fmla="*/ 3177510 h 3682908"/>
                  <a:gd name="connsiteX83" fmla="*/ 1516493 w 3862373"/>
                  <a:gd name="connsiteY83" fmla="*/ 3177510 h 3682908"/>
                  <a:gd name="connsiteX84" fmla="*/ 1555581 w 3862373"/>
                  <a:gd name="connsiteY84" fmla="*/ 3216597 h 3682908"/>
                  <a:gd name="connsiteX85" fmla="*/ 1516493 w 3862373"/>
                  <a:gd name="connsiteY85" fmla="*/ 3255684 h 3682908"/>
                  <a:gd name="connsiteX86" fmla="*/ 1477406 w 3862373"/>
                  <a:gd name="connsiteY86" fmla="*/ 3216597 h 3682908"/>
                  <a:gd name="connsiteX87" fmla="*/ 1516493 w 3862373"/>
                  <a:gd name="connsiteY87" fmla="*/ 3177510 h 3682908"/>
                  <a:gd name="connsiteX88" fmla="*/ 1329579 w 3862373"/>
                  <a:gd name="connsiteY88" fmla="*/ 3177510 h 3682908"/>
                  <a:gd name="connsiteX89" fmla="*/ 1368667 w 3862373"/>
                  <a:gd name="connsiteY89" fmla="*/ 3216597 h 3682908"/>
                  <a:gd name="connsiteX90" fmla="*/ 1329579 w 3862373"/>
                  <a:gd name="connsiteY90" fmla="*/ 3255684 h 3682908"/>
                  <a:gd name="connsiteX91" fmla="*/ 1290493 w 3862373"/>
                  <a:gd name="connsiteY91" fmla="*/ 3216597 h 3682908"/>
                  <a:gd name="connsiteX92" fmla="*/ 1329579 w 3862373"/>
                  <a:gd name="connsiteY92" fmla="*/ 3177510 h 3682908"/>
                  <a:gd name="connsiteX93" fmla="*/ 1142666 w 3862373"/>
                  <a:gd name="connsiteY93" fmla="*/ 3177510 h 3682908"/>
                  <a:gd name="connsiteX94" fmla="*/ 1181753 w 3862373"/>
                  <a:gd name="connsiteY94" fmla="*/ 3216597 h 3682908"/>
                  <a:gd name="connsiteX95" fmla="*/ 1142666 w 3862373"/>
                  <a:gd name="connsiteY95" fmla="*/ 3255684 h 3682908"/>
                  <a:gd name="connsiteX96" fmla="*/ 1103578 w 3862373"/>
                  <a:gd name="connsiteY96" fmla="*/ 3216597 h 3682908"/>
                  <a:gd name="connsiteX97" fmla="*/ 1142666 w 3862373"/>
                  <a:gd name="connsiteY97" fmla="*/ 3177510 h 3682908"/>
                  <a:gd name="connsiteX98" fmla="*/ 2924263 w 3862373"/>
                  <a:gd name="connsiteY98" fmla="*/ 3177510 h 3682908"/>
                  <a:gd name="connsiteX99" fmla="*/ 2963349 w 3862373"/>
                  <a:gd name="connsiteY99" fmla="*/ 3216597 h 3682908"/>
                  <a:gd name="connsiteX100" fmla="*/ 2924263 w 3862373"/>
                  <a:gd name="connsiteY100" fmla="*/ 3255684 h 3682908"/>
                  <a:gd name="connsiteX101" fmla="*/ 2885175 w 3862373"/>
                  <a:gd name="connsiteY101" fmla="*/ 3216597 h 3682908"/>
                  <a:gd name="connsiteX102" fmla="*/ 2924263 w 3862373"/>
                  <a:gd name="connsiteY102" fmla="*/ 3177510 h 3682908"/>
                  <a:gd name="connsiteX103" fmla="*/ 1419488 w 3862373"/>
                  <a:gd name="connsiteY103" fmla="*/ 3177510 h 3682908"/>
                  <a:gd name="connsiteX104" fmla="*/ 1458575 w 3862373"/>
                  <a:gd name="connsiteY104" fmla="*/ 3216597 h 3682908"/>
                  <a:gd name="connsiteX105" fmla="*/ 1419488 w 3862373"/>
                  <a:gd name="connsiteY105" fmla="*/ 3255684 h 3682908"/>
                  <a:gd name="connsiteX106" fmla="*/ 1380401 w 3862373"/>
                  <a:gd name="connsiteY106" fmla="*/ 3216597 h 3682908"/>
                  <a:gd name="connsiteX107" fmla="*/ 1419488 w 3862373"/>
                  <a:gd name="connsiteY107" fmla="*/ 3177510 h 3682908"/>
                  <a:gd name="connsiteX108" fmla="*/ 1232575 w 3862373"/>
                  <a:gd name="connsiteY108" fmla="*/ 3177510 h 3682908"/>
                  <a:gd name="connsiteX109" fmla="*/ 1271661 w 3862373"/>
                  <a:gd name="connsiteY109" fmla="*/ 3216597 h 3682908"/>
                  <a:gd name="connsiteX110" fmla="*/ 1232575 w 3862373"/>
                  <a:gd name="connsiteY110" fmla="*/ 3255684 h 3682908"/>
                  <a:gd name="connsiteX111" fmla="*/ 1193488 w 3862373"/>
                  <a:gd name="connsiteY111" fmla="*/ 3216597 h 3682908"/>
                  <a:gd name="connsiteX112" fmla="*/ 1232575 w 3862373"/>
                  <a:gd name="connsiteY112" fmla="*/ 3177510 h 3682908"/>
                  <a:gd name="connsiteX113" fmla="*/ 3111177 w 3862373"/>
                  <a:gd name="connsiteY113" fmla="*/ 3092334 h 3682908"/>
                  <a:gd name="connsiteX114" fmla="*/ 3150264 w 3862373"/>
                  <a:gd name="connsiteY114" fmla="*/ 3131421 h 3682908"/>
                  <a:gd name="connsiteX115" fmla="*/ 3111177 w 3862373"/>
                  <a:gd name="connsiteY115" fmla="*/ 3170508 h 3682908"/>
                  <a:gd name="connsiteX116" fmla="*/ 3072089 w 3862373"/>
                  <a:gd name="connsiteY116" fmla="*/ 3131421 h 3682908"/>
                  <a:gd name="connsiteX117" fmla="*/ 3111177 w 3862373"/>
                  <a:gd name="connsiteY117" fmla="*/ 3092334 h 3682908"/>
                  <a:gd name="connsiteX118" fmla="*/ 3018903 w 3862373"/>
                  <a:gd name="connsiteY118" fmla="*/ 3092334 h 3682908"/>
                  <a:gd name="connsiteX119" fmla="*/ 3057989 w 3862373"/>
                  <a:gd name="connsiteY119" fmla="*/ 3131421 h 3682908"/>
                  <a:gd name="connsiteX120" fmla="*/ 3018903 w 3862373"/>
                  <a:gd name="connsiteY120" fmla="*/ 3170508 h 3682908"/>
                  <a:gd name="connsiteX121" fmla="*/ 2979815 w 3862373"/>
                  <a:gd name="connsiteY121" fmla="*/ 3131421 h 3682908"/>
                  <a:gd name="connsiteX122" fmla="*/ 3018903 w 3862373"/>
                  <a:gd name="connsiteY122" fmla="*/ 3092334 h 3682908"/>
                  <a:gd name="connsiteX123" fmla="*/ 2831988 w 3862373"/>
                  <a:gd name="connsiteY123" fmla="*/ 3092334 h 3682908"/>
                  <a:gd name="connsiteX124" fmla="*/ 2871075 w 3862373"/>
                  <a:gd name="connsiteY124" fmla="*/ 3131421 h 3682908"/>
                  <a:gd name="connsiteX125" fmla="*/ 2831988 w 3862373"/>
                  <a:gd name="connsiteY125" fmla="*/ 3170508 h 3682908"/>
                  <a:gd name="connsiteX126" fmla="*/ 2792901 w 3862373"/>
                  <a:gd name="connsiteY126" fmla="*/ 3131421 h 3682908"/>
                  <a:gd name="connsiteX127" fmla="*/ 2831988 w 3862373"/>
                  <a:gd name="connsiteY127" fmla="*/ 3092334 h 3682908"/>
                  <a:gd name="connsiteX128" fmla="*/ 1516495 w 3862373"/>
                  <a:gd name="connsiteY128" fmla="*/ 3092334 h 3682908"/>
                  <a:gd name="connsiteX129" fmla="*/ 1555583 w 3862373"/>
                  <a:gd name="connsiteY129" fmla="*/ 3131421 h 3682908"/>
                  <a:gd name="connsiteX130" fmla="*/ 1516495 w 3862373"/>
                  <a:gd name="connsiteY130" fmla="*/ 3170508 h 3682908"/>
                  <a:gd name="connsiteX131" fmla="*/ 1477407 w 3862373"/>
                  <a:gd name="connsiteY131" fmla="*/ 3131421 h 3682908"/>
                  <a:gd name="connsiteX132" fmla="*/ 1516495 w 3862373"/>
                  <a:gd name="connsiteY132" fmla="*/ 3092334 h 3682908"/>
                  <a:gd name="connsiteX133" fmla="*/ 1329581 w 3862373"/>
                  <a:gd name="connsiteY133" fmla="*/ 3092334 h 3682908"/>
                  <a:gd name="connsiteX134" fmla="*/ 1368669 w 3862373"/>
                  <a:gd name="connsiteY134" fmla="*/ 3131421 h 3682908"/>
                  <a:gd name="connsiteX135" fmla="*/ 1329581 w 3862373"/>
                  <a:gd name="connsiteY135" fmla="*/ 3170508 h 3682908"/>
                  <a:gd name="connsiteX136" fmla="*/ 1290494 w 3862373"/>
                  <a:gd name="connsiteY136" fmla="*/ 3131421 h 3682908"/>
                  <a:gd name="connsiteX137" fmla="*/ 1329581 w 3862373"/>
                  <a:gd name="connsiteY137" fmla="*/ 3092334 h 3682908"/>
                  <a:gd name="connsiteX138" fmla="*/ 1142668 w 3862373"/>
                  <a:gd name="connsiteY138" fmla="*/ 3092334 h 3682908"/>
                  <a:gd name="connsiteX139" fmla="*/ 1181756 w 3862373"/>
                  <a:gd name="connsiteY139" fmla="*/ 3131421 h 3682908"/>
                  <a:gd name="connsiteX140" fmla="*/ 1142668 w 3862373"/>
                  <a:gd name="connsiteY140" fmla="*/ 3170508 h 3682908"/>
                  <a:gd name="connsiteX141" fmla="*/ 1103581 w 3862373"/>
                  <a:gd name="connsiteY141" fmla="*/ 3131421 h 3682908"/>
                  <a:gd name="connsiteX142" fmla="*/ 1142668 w 3862373"/>
                  <a:gd name="connsiteY142" fmla="*/ 3092334 h 3682908"/>
                  <a:gd name="connsiteX143" fmla="*/ 2924263 w 3862373"/>
                  <a:gd name="connsiteY143" fmla="*/ 3092334 h 3682908"/>
                  <a:gd name="connsiteX144" fmla="*/ 2963349 w 3862373"/>
                  <a:gd name="connsiteY144" fmla="*/ 3131421 h 3682908"/>
                  <a:gd name="connsiteX145" fmla="*/ 2924263 w 3862373"/>
                  <a:gd name="connsiteY145" fmla="*/ 3170508 h 3682908"/>
                  <a:gd name="connsiteX146" fmla="*/ 2885175 w 3862373"/>
                  <a:gd name="connsiteY146" fmla="*/ 3131421 h 3682908"/>
                  <a:gd name="connsiteX147" fmla="*/ 2924263 w 3862373"/>
                  <a:gd name="connsiteY147" fmla="*/ 3092334 h 3682908"/>
                  <a:gd name="connsiteX148" fmla="*/ 1419490 w 3862373"/>
                  <a:gd name="connsiteY148" fmla="*/ 3092334 h 3682908"/>
                  <a:gd name="connsiteX149" fmla="*/ 1458576 w 3862373"/>
                  <a:gd name="connsiteY149" fmla="*/ 3131421 h 3682908"/>
                  <a:gd name="connsiteX150" fmla="*/ 1419490 w 3862373"/>
                  <a:gd name="connsiteY150" fmla="*/ 3170508 h 3682908"/>
                  <a:gd name="connsiteX151" fmla="*/ 1380402 w 3862373"/>
                  <a:gd name="connsiteY151" fmla="*/ 3131421 h 3682908"/>
                  <a:gd name="connsiteX152" fmla="*/ 1419490 w 3862373"/>
                  <a:gd name="connsiteY152" fmla="*/ 3092334 h 3682908"/>
                  <a:gd name="connsiteX153" fmla="*/ 1232576 w 3862373"/>
                  <a:gd name="connsiteY153" fmla="*/ 3092334 h 3682908"/>
                  <a:gd name="connsiteX154" fmla="*/ 1271664 w 3862373"/>
                  <a:gd name="connsiteY154" fmla="*/ 3131421 h 3682908"/>
                  <a:gd name="connsiteX155" fmla="*/ 1232576 w 3862373"/>
                  <a:gd name="connsiteY155" fmla="*/ 3170508 h 3682908"/>
                  <a:gd name="connsiteX156" fmla="*/ 1193489 w 3862373"/>
                  <a:gd name="connsiteY156" fmla="*/ 3131421 h 3682908"/>
                  <a:gd name="connsiteX157" fmla="*/ 1232576 w 3862373"/>
                  <a:gd name="connsiteY157" fmla="*/ 3092334 h 3682908"/>
                  <a:gd name="connsiteX158" fmla="*/ 3205817 w 3862373"/>
                  <a:gd name="connsiteY158" fmla="*/ 3007157 h 3682908"/>
                  <a:gd name="connsiteX159" fmla="*/ 3244904 w 3862373"/>
                  <a:gd name="connsiteY159" fmla="*/ 3046245 h 3682908"/>
                  <a:gd name="connsiteX160" fmla="*/ 3205817 w 3862373"/>
                  <a:gd name="connsiteY160" fmla="*/ 3085332 h 3682908"/>
                  <a:gd name="connsiteX161" fmla="*/ 3166729 w 3862373"/>
                  <a:gd name="connsiteY161" fmla="*/ 3046245 h 3682908"/>
                  <a:gd name="connsiteX162" fmla="*/ 3205817 w 3862373"/>
                  <a:gd name="connsiteY162" fmla="*/ 3007157 h 3682908"/>
                  <a:gd name="connsiteX163" fmla="*/ 3111177 w 3862373"/>
                  <a:gd name="connsiteY163" fmla="*/ 3007157 h 3682908"/>
                  <a:gd name="connsiteX164" fmla="*/ 3150264 w 3862373"/>
                  <a:gd name="connsiteY164" fmla="*/ 3046245 h 3682908"/>
                  <a:gd name="connsiteX165" fmla="*/ 3111177 w 3862373"/>
                  <a:gd name="connsiteY165" fmla="*/ 3085332 h 3682908"/>
                  <a:gd name="connsiteX166" fmla="*/ 3072089 w 3862373"/>
                  <a:gd name="connsiteY166" fmla="*/ 3046245 h 3682908"/>
                  <a:gd name="connsiteX167" fmla="*/ 3111177 w 3862373"/>
                  <a:gd name="connsiteY167" fmla="*/ 3007157 h 3682908"/>
                  <a:gd name="connsiteX168" fmla="*/ 3018903 w 3862373"/>
                  <a:gd name="connsiteY168" fmla="*/ 3007157 h 3682908"/>
                  <a:gd name="connsiteX169" fmla="*/ 3057989 w 3862373"/>
                  <a:gd name="connsiteY169" fmla="*/ 3046245 h 3682908"/>
                  <a:gd name="connsiteX170" fmla="*/ 3018903 w 3862373"/>
                  <a:gd name="connsiteY170" fmla="*/ 3085332 h 3682908"/>
                  <a:gd name="connsiteX171" fmla="*/ 2979815 w 3862373"/>
                  <a:gd name="connsiteY171" fmla="*/ 3046245 h 3682908"/>
                  <a:gd name="connsiteX172" fmla="*/ 3018903 w 3862373"/>
                  <a:gd name="connsiteY172" fmla="*/ 3007157 h 3682908"/>
                  <a:gd name="connsiteX173" fmla="*/ 2924263 w 3862373"/>
                  <a:gd name="connsiteY173" fmla="*/ 3007157 h 3682908"/>
                  <a:gd name="connsiteX174" fmla="*/ 2963349 w 3862373"/>
                  <a:gd name="connsiteY174" fmla="*/ 3046245 h 3682908"/>
                  <a:gd name="connsiteX175" fmla="*/ 2924263 w 3862373"/>
                  <a:gd name="connsiteY175" fmla="*/ 3085332 h 3682908"/>
                  <a:gd name="connsiteX176" fmla="*/ 2885175 w 3862373"/>
                  <a:gd name="connsiteY176" fmla="*/ 3046245 h 3682908"/>
                  <a:gd name="connsiteX177" fmla="*/ 2924263 w 3862373"/>
                  <a:gd name="connsiteY177" fmla="*/ 3007157 h 3682908"/>
                  <a:gd name="connsiteX178" fmla="*/ 2831988 w 3862373"/>
                  <a:gd name="connsiteY178" fmla="*/ 3007157 h 3682908"/>
                  <a:gd name="connsiteX179" fmla="*/ 2871075 w 3862373"/>
                  <a:gd name="connsiteY179" fmla="*/ 3046245 h 3682908"/>
                  <a:gd name="connsiteX180" fmla="*/ 2831988 w 3862373"/>
                  <a:gd name="connsiteY180" fmla="*/ 3085332 h 3682908"/>
                  <a:gd name="connsiteX181" fmla="*/ 2792901 w 3862373"/>
                  <a:gd name="connsiteY181" fmla="*/ 3046245 h 3682908"/>
                  <a:gd name="connsiteX182" fmla="*/ 2831988 w 3862373"/>
                  <a:gd name="connsiteY182" fmla="*/ 3007157 h 3682908"/>
                  <a:gd name="connsiteX183" fmla="*/ 1611133 w 3862373"/>
                  <a:gd name="connsiteY183" fmla="*/ 3007157 h 3682908"/>
                  <a:gd name="connsiteX184" fmla="*/ 1650221 w 3862373"/>
                  <a:gd name="connsiteY184" fmla="*/ 3046245 h 3682908"/>
                  <a:gd name="connsiteX185" fmla="*/ 1611133 w 3862373"/>
                  <a:gd name="connsiteY185" fmla="*/ 3085332 h 3682908"/>
                  <a:gd name="connsiteX186" fmla="*/ 1572051 w 3862373"/>
                  <a:gd name="connsiteY186" fmla="*/ 3046245 h 3682908"/>
                  <a:gd name="connsiteX187" fmla="*/ 1611133 w 3862373"/>
                  <a:gd name="connsiteY187" fmla="*/ 3007157 h 3682908"/>
                  <a:gd name="connsiteX188" fmla="*/ 1516497 w 3862373"/>
                  <a:gd name="connsiteY188" fmla="*/ 3007157 h 3682908"/>
                  <a:gd name="connsiteX189" fmla="*/ 1555584 w 3862373"/>
                  <a:gd name="connsiteY189" fmla="*/ 3046245 h 3682908"/>
                  <a:gd name="connsiteX190" fmla="*/ 1516497 w 3862373"/>
                  <a:gd name="connsiteY190" fmla="*/ 3085332 h 3682908"/>
                  <a:gd name="connsiteX191" fmla="*/ 1477409 w 3862373"/>
                  <a:gd name="connsiteY191" fmla="*/ 3046245 h 3682908"/>
                  <a:gd name="connsiteX192" fmla="*/ 1516497 w 3862373"/>
                  <a:gd name="connsiteY192" fmla="*/ 3007157 h 3682908"/>
                  <a:gd name="connsiteX193" fmla="*/ 1419492 w 3862373"/>
                  <a:gd name="connsiteY193" fmla="*/ 3007157 h 3682908"/>
                  <a:gd name="connsiteX194" fmla="*/ 1458579 w 3862373"/>
                  <a:gd name="connsiteY194" fmla="*/ 3046245 h 3682908"/>
                  <a:gd name="connsiteX195" fmla="*/ 1419492 w 3862373"/>
                  <a:gd name="connsiteY195" fmla="*/ 3085332 h 3682908"/>
                  <a:gd name="connsiteX196" fmla="*/ 1380404 w 3862373"/>
                  <a:gd name="connsiteY196" fmla="*/ 3046245 h 3682908"/>
                  <a:gd name="connsiteX197" fmla="*/ 1419492 w 3862373"/>
                  <a:gd name="connsiteY197" fmla="*/ 3007157 h 3682908"/>
                  <a:gd name="connsiteX198" fmla="*/ 1329583 w 3862373"/>
                  <a:gd name="connsiteY198" fmla="*/ 3007157 h 3682908"/>
                  <a:gd name="connsiteX199" fmla="*/ 1368670 w 3862373"/>
                  <a:gd name="connsiteY199" fmla="*/ 3046245 h 3682908"/>
                  <a:gd name="connsiteX200" fmla="*/ 1329583 w 3862373"/>
                  <a:gd name="connsiteY200" fmla="*/ 3085332 h 3682908"/>
                  <a:gd name="connsiteX201" fmla="*/ 1290496 w 3862373"/>
                  <a:gd name="connsiteY201" fmla="*/ 3046245 h 3682908"/>
                  <a:gd name="connsiteX202" fmla="*/ 1329583 w 3862373"/>
                  <a:gd name="connsiteY202" fmla="*/ 3007157 h 3682908"/>
                  <a:gd name="connsiteX203" fmla="*/ 1232579 w 3862373"/>
                  <a:gd name="connsiteY203" fmla="*/ 3007157 h 3682908"/>
                  <a:gd name="connsiteX204" fmla="*/ 1271666 w 3862373"/>
                  <a:gd name="connsiteY204" fmla="*/ 3046245 h 3682908"/>
                  <a:gd name="connsiteX205" fmla="*/ 1232579 w 3862373"/>
                  <a:gd name="connsiteY205" fmla="*/ 3085332 h 3682908"/>
                  <a:gd name="connsiteX206" fmla="*/ 1193493 w 3862373"/>
                  <a:gd name="connsiteY206" fmla="*/ 3046245 h 3682908"/>
                  <a:gd name="connsiteX207" fmla="*/ 1232579 w 3862373"/>
                  <a:gd name="connsiteY207" fmla="*/ 3007157 h 3682908"/>
                  <a:gd name="connsiteX208" fmla="*/ 1142670 w 3862373"/>
                  <a:gd name="connsiteY208" fmla="*/ 3007157 h 3682908"/>
                  <a:gd name="connsiteX209" fmla="*/ 1181758 w 3862373"/>
                  <a:gd name="connsiteY209" fmla="*/ 3046245 h 3682908"/>
                  <a:gd name="connsiteX210" fmla="*/ 1142670 w 3862373"/>
                  <a:gd name="connsiteY210" fmla="*/ 3085332 h 3682908"/>
                  <a:gd name="connsiteX211" fmla="*/ 1103582 w 3862373"/>
                  <a:gd name="connsiteY211" fmla="*/ 3046245 h 3682908"/>
                  <a:gd name="connsiteX212" fmla="*/ 1142670 w 3862373"/>
                  <a:gd name="connsiteY212" fmla="*/ 3007157 h 3682908"/>
                  <a:gd name="connsiteX213" fmla="*/ 3111177 w 3862373"/>
                  <a:gd name="connsiteY213" fmla="*/ 2919617 h 3682908"/>
                  <a:gd name="connsiteX214" fmla="*/ 3150264 w 3862373"/>
                  <a:gd name="connsiteY214" fmla="*/ 2958704 h 3682908"/>
                  <a:gd name="connsiteX215" fmla="*/ 3111177 w 3862373"/>
                  <a:gd name="connsiteY215" fmla="*/ 2997791 h 3682908"/>
                  <a:gd name="connsiteX216" fmla="*/ 3072089 w 3862373"/>
                  <a:gd name="connsiteY216" fmla="*/ 2958704 h 3682908"/>
                  <a:gd name="connsiteX217" fmla="*/ 3111177 w 3862373"/>
                  <a:gd name="connsiteY217" fmla="*/ 2919617 h 3682908"/>
                  <a:gd name="connsiteX218" fmla="*/ 3018902 w 3862373"/>
                  <a:gd name="connsiteY218" fmla="*/ 2919617 h 3682908"/>
                  <a:gd name="connsiteX219" fmla="*/ 3057989 w 3862373"/>
                  <a:gd name="connsiteY219" fmla="*/ 2958704 h 3682908"/>
                  <a:gd name="connsiteX220" fmla="*/ 3018902 w 3862373"/>
                  <a:gd name="connsiteY220" fmla="*/ 2997791 h 3682908"/>
                  <a:gd name="connsiteX221" fmla="*/ 2979815 w 3862373"/>
                  <a:gd name="connsiteY221" fmla="*/ 2958704 h 3682908"/>
                  <a:gd name="connsiteX222" fmla="*/ 3018902 w 3862373"/>
                  <a:gd name="connsiteY222" fmla="*/ 2919617 h 3682908"/>
                  <a:gd name="connsiteX223" fmla="*/ 2831988 w 3862373"/>
                  <a:gd name="connsiteY223" fmla="*/ 2919617 h 3682908"/>
                  <a:gd name="connsiteX224" fmla="*/ 2871075 w 3862373"/>
                  <a:gd name="connsiteY224" fmla="*/ 2958704 h 3682908"/>
                  <a:gd name="connsiteX225" fmla="*/ 2831988 w 3862373"/>
                  <a:gd name="connsiteY225" fmla="*/ 2997791 h 3682908"/>
                  <a:gd name="connsiteX226" fmla="*/ 2792901 w 3862373"/>
                  <a:gd name="connsiteY226" fmla="*/ 2958704 h 3682908"/>
                  <a:gd name="connsiteX227" fmla="*/ 2831988 w 3862373"/>
                  <a:gd name="connsiteY227" fmla="*/ 2919617 h 3682908"/>
                  <a:gd name="connsiteX228" fmla="*/ 1611133 w 3862373"/>
                  <a:gd name="connsiteY228" fmla="*/ 2919617 h 3682908"/>
                  <a:gd name="connsiteX229" fmla="*/ 1650221 w 3862373"/>
                  <a:gd name="connsiteY229" fmla="*/ 2958704 h 3682908"/>
                  <a:gd name="connsiteX230" fmla="*/ 1611133 w 3862373"/>
                  <a:gd name="connsiteY230" fmla="*/ 2997791 h 3682908"/>
                  <a:gd name="connsiteX231" fmla="*/ 1572053 w 3862373"/>
                  <a:gd name="connsiteY231" fmla="*/ 2958704 h 3682908"/>
                  <a:gd name="connsiteX232" fmla="*/ 1611133 w 3862373"/>
                  <a:gd name="connsiteY232" fmla="*/ 2919617 h 3682908"/>
                  <a:gd name="connsiteX233" fmla="*/ 1516498 w 3862373"/>
                  <a:gd name="connsiteY233" fmla="*/ 2919617 h 3682908"/>
                  <a:gd name="connsiteX234" fmla="*/ 1555586 w 3862373"/>
                  <a:gd name="connsiteY234" fmla="*/ 2958704 h 3682908"/>
                  <a:gd name="connsiteX235" fmla="*/ 1516498 w 3862373"/>
                  <a:gd name="connsiteY235" fmla="*/ 2997791 h 3682908"/>
                  <a:gd name="connsiteX236" fmla="*/ 1477411 w 3862373"/>
                  <a:gd name="connsiteY236" fmla="*/ 2958704 h 3682908"/>
                  <a:gd name="connsiteX237" fmla="*/ 1516498 w 3862373"/>
                  <a:gd name="connsiteY237" fmla="*/ 2919617 h 3682908"/>
                  <a:gd name="connsiteX238" fmla="*/ 1329585 w 3862373"/>
                  <a:gd name="connsiteY238" fmla="*/ 2919617 h 3682908"/>
                  <a:gd name="connsiteX239" fmla="*/ 1368672 w 3862373"/>
                  <a:gd name="connsiteY239" fmla="*/ 2958704 h 3682908"/>
                  <a:gd name="connsiteX240" fmla="*/ 1329585 w 3862373"/>
                  <a:gd name="connsiteY240" fmla="*/ 2997791 h 3682908"/>
                  <a:gd name="connsiteX241" fmla="*/ 1290499 w 3862373"/>
                  <a:gd name="connsiteY241" fmla="*/ 2958704 h 3682908"/>
                  <a:gd name="connsiteX242" fmla="*/ 1329585 w 3862373"/>
                  <a:gd name="connsiteY242" fmla="*/ 2919617 h 3682908"/>
                  <a:gd name="connsiteX243" fmla="*/ 3489737 w 3862373"/>
                  <a:gd name="connsiteY243" fmla="*/ 2919616 h 3682908"/>
                  <a:gd name="connsiteX244" fmla="*/ 3508003 w 3862373"/>
                  <a:gd name="connsiteY244" fmla="*/ 2927183 h 3682908"/>
                  <a:gd name="connsiteX245" fmla="*/ 3463371 w 3862373"/>
                  <a:gd name="connsiteY245" fmla="*/ 2986869 h 3682908"/>
                  <a:gd name="connsiteX246" fmla="*/ 3462097 w 3862373"/>
                  <a:gd name="connsiteY246" fmla="*/ 2986342 h 3682908"/>
                  <a:gd name="connsiteX247" fmla="*/ 3450649 w 3862373"/>
                  <a:gd name="connsiteY247" fmla="*/ 2958703 h 3682908"/>
                  <a:gd name="connsiteX248" fmla="*/ 3489737 w 3862373"/>
                  <a:gd name="connsiteY248" fmla="*/ 2919616 h 3682908"/>
                  <a:gd name="connsiteX249" fmla="*/ 3205817 w 3862373"/>
                  <a:gd name="connsiteY249" fmla="*/ 2919616 h 3682908"/>
                  <a:gd name="connsiteX250" fmla="*/ 3244904 w 3862373"/>
                  <a:gd name="connsiteY250" fmla="*/ 2958703 h 3682908"/>
                  <a:gd name="connsiteX251" fmla="*/ 3205817 w 3862373"/>
                  <a:gd name="connsiteY251" fmla="*/ 2997790 h 3682908"/>
                  <a:gd name="connsiteX252" fmla="*/ 3166729 w 3862373"/>
                  <a:gd name="connsiteY252" fmla="*/ 2958703 h 3682908"/>
                  <a:gd name="connsiteX253" fmla="*/ 3205817 w 3862373"/>
                  <a:gd name="connsiteY253" fmla="*/ 2919616 h 3682908"/>
                  <a:gd name="connsiteX254" fmla="*/ 2924263 w 3862373"/>
                  <a:gd name="connsiteY254" fmla="*/ 2919616 h 3682908"/>
                  <a:gd name="connsiteX255" fmla="*/ 2963349 w 3862373"/>
                  <a:gd name="connsiteY255" fmla="*/ 2958703 h 3682908"/>
                  <a:gd name="connsiteX256" fmla="*/ 2924263 w 3862373"/>
                  <a:gd name="connsiteY256" fmla="*/ 2997790 h 3682908"/>
                  <a:gd name="connsiteX257" fmla="*/ 2885175 w 3862373"/>
                  <a:gd name="connsiteY257" fmla="*/ 2958703 h 3682908"/>
                  <a:gd name="connsiteX258" fmla="*/ 2924263 w 3862373"/>
                  <a:gd name="connsiteY258" fmla="*/ 2919616 h 3682908"/>
                  <a:gd name="connsiteX259" fmla="*/ 1703408 w 3862373"/>
                  <a:gd name="connsiteY259" fmla="*/ 2919616 h 3682908"/>
                  <a:gd name="connsiteX260" fmla="*/ 1742495 w 3862373"/>
                  <a:gd name="connsiteY260" fmla="*/ 2958703 h 3682908"/>
                  <a:gd name="connsiteX261" fmla="*/ 1703408 w 3862373"/>
                  <a:gd name="connsiteY261" fmla="*/ 2997790 h 3682908"/>
                  <a:gd name="connsiteX262" fmla="*/ 1664321 w 3862373"/>
                  <a:gd name="connsiteY262" fmla="*/ 2958703 h 3682908"/>
                  <a:gd name="connsiteX263" fmla="*/ 1703408 w 3862373"/>
                  <a:gd name="connsiteY263" fmla="*/ 2919616 h 3682908"/>
                  <a:gd name="connsiteX264" fmla="*/ 1419494 w 3862373"/>
                  <a:gd name="connsiteY264" fmla="*/ 2919616 h 3682908"/>
                  <a:gd name="connsiteX265" fmla="*/ 1458581 w 3862373"/>
                  <a:gd name="connsiteY265" fmla="*/ 2958703 h 3682908"/>
                  <a:gd name="connsiteX266" fmla="*/ 1419494 w 3862373"/>
                  <a:gd name="connsiteY266" fmla="*/ 2997790 h 3682908"/>
                  <a:gd name="connsiteX267" fmla="*/ 1380407 w 3862373"/>
                  <a:gd name="connsiteY267" fmla="*/ 2958703 h 3682908"/>
                  <a:gd name="connsiteX268" fmla="*/ 1419494 w 3862373"/>
                  <a:gd name="connsiteY268" fmla="*/ 2919616 h 3682908"/>
                  <a:gd name="connsiteX269" fmla="*/ 1232582 w 3862373"/>
                  <a:gd name="connsiteY269" fmla="*/ 2919616 h 3682908"/>
                  <a:gd name="connsiteX270" fmla="*/ 1271667 w 3862373"/>
                  <a:gd name="connsiteY270" fmla="*/ 2958703 h 3682908"/>
                  <a:gd name="connsiteX271" fmla="*/ 1232582 w 3862373"/>
                  <a:gd name="connsiteY271" fmla="*/ 2997790 h 3682908"/>
                  <a:gd name="connsiteX272" fmla="*/ 1193494 w 3862373"/>
                  <a:gd name="connsiteY272" fmla="*/ 2958703 h 3682908"/>
                  <a:gd name="connsiteX273" fmla="*/ 1232582 w 3862373"/>
                  <a:gd name="connsiteY273" fmla="*/ 2919616 h 3682908"/>
                  <a:gd name="connsiteX274" fmla="*/ 3489737 w 3862373"/>
                  <a:gd name="connsiteY274" fmla="*/ 2832075 h 3682908"/>
                  <a:gd name="connsiteX275" fmla="*/ 3528823 w 3862373"/>
                  <a:gd name="connsiteY275" fmla="*/ 2871162 h 3682908"/>
                  <a:gd name="connsiteX276" fmla="*/ 3489737 w 3862373"/>
                  <a:gd name="connsiteY276" fmla="*/ 2910249 h 3682908"/>
                  <a:gd name="connsiteX277" fmla="*/ 3450649 w 3862373"/>
                  <a:gd name="connsiteY277" fmla="*/ 2871162 h 3682908"/>
                  <a:gd name="connsiteX278" fmla="*/ 3489737 w 3862373"/>
                  <a:gd name="connsiteY278" fmla="*/ 2832075 h 3682908"/>
                  <a:gd name="connsiteX279" fmla="*/ 3300457 w 3862373"/>
                  <a:gd name="connsiteY279" fmla="*/ 2832075 h 3682908"/>
                  <a:gd name="connsiteX280" fmla="*/ 3339544 w 3862373"/>
                  <a:gd name="connsiteY280" fmla="*/ 2871162 h 3682908"/>
                  <a:gd name="connsiteX281" fmla="*/ 3300457 w 3862373"/>
                  <a:gd name="connsiteY281" fmla="*/ 2910249 h 3682908"/>
                  <a:gd name="connsiteX282" fmla="*/ 3261369 w 3862373"/>
                  <a:gd name="connsiteY282" fmla="*/ 2871162 h 3682908"/>
                  <a:gd name="connsiteX283" fmla="*/ 3300457 w 3862373"/>
                  <a:gd name="connsiteY283" fmla="*/ 2832075 h 3682908"/>
                  <a:gd name="connsiteX284" fmla="*/ 3205817 w 3862373"/>
                  <a:gd name="connsiteY284" fmla="*/ 2832075 h 3682908"/>
                  <a:gd name="connsiteX285" fmla="*/ 3244904 w 3862373"/>
                  <a:gd name="connsiteY285" fmla="*/ 2871162 h 3682908"/>
                  <a:gd name="connsiteX286" fmla="*/ 3205817 w 3862373"/>
                  <a:gd name="connsiteY286" fmla="*/ 2910249 h 3682908"/>
                  <a:gd name="connsiteX287" fmla="*/ 3166729 w 3862373"/>
                  <a:gd name="connsiteY287" fmla="*/ 2871162 h 3682908"/>
                  <a:gd name="connsiteX288" fmla="*/ 3205817 w 3862373"/>
                  <a:gd name="connsiteY288" fmla="*/ 2832075 h 3682908"/>
                  <a:gd name="connsiteX289" fmla="*/ 3111177 w 3862373"/>
                  <a:gd name="connsiteY289" fmla="*/ 2832075 h 3682908"/>
                  <a:gd name="connsiteX290" fmla="*/ 3150264 w 3862373"/>
                  <a:gd name="connsiteY290" fmla="*/ 2871162 h 3682908"/>
                  <a:gd name="connsiteX291" fmla="*/ 3111177 w 3862373"/>
                  <a:gd name="connsiteY291" fmla="*/ 2910249 h 3682908"/>
                  <a:gd name="connsiteX292" fmla="*/ 3072089 w 3862373"/>
                  <a:gd name="connsiteY292" fmla="*/ 2871162 h 3682908"/>
                  <a:gd name="connsiteX293" fmla="*/ 3111177 w 3862373"/>
                  <a:gd name="connsiteY293" fmla="*/ 2832075 h 3682908"/>
                  <a:gd name="connsiteX294" fmla="*/ 3018902 w 3862373"/>
                  <a:gd name="connsiteY294" fmla="*/ 2832075 h 3682908"/>
                  <a:gd name="connsiteX295" fmla="*/ 3057989 w 3862373"/>
                  <a:gd name="connsiteY295" fmla="*/ 2871162 h 3682908"/>
                  <a:gd name="connsiteX296" fmla="*/ 3018902 w 3862373"/>
                  <a:gd name="connsiteY296" fmla="*/ 2910249 h 3682908"/>
                  <a:gd name="connsiteX297" fmla="*/ 2979815 w 3862373"/>
                  <a:gd name="connsiteY297" fmla="*/ 2871162 h 3682908"/>
                  <a:gd name="connsiteX298" fmla="*/ 3018902 w 3862373"/>
                  <a:gd name="connsiteY298" fmla="*/ 2832075 h 3682908"/>
                  <a:gd name="connsiteX299" fmla="*/ 2924263 w 3862373"/>
                  <a:gd name="connsiteY299" fmla="*/ 2832075 h 3682908"/>
                  <a:gd name="connsiteX300" fmla="*/ 2963349 w 3862373"/>
                  <a:gd name="connsiteY300" fmla="*/ 2871162 h 3682908"/>
                  <a:gd name="connsiteX301" fmla="*/ 2924263 w 3862373"/>
                  <a:gd name="connsiteY301" fmla="*/ 2910249 h 3682908"/>
                  <a:gd name="connsiteX302" fmla="*/ 2885175 w 3862373"/>
                  <a:gd name="connsiteY302" fmla="*/ 2871162 h 3682908"/>
                  <a:gd name="connsiteX303" fmla="*/ 2924263 w 3862373"/>
                  <a:gd name="connsiteY303" fmla="*/ 2832075 h 3682908"/>
                  <a:gd name="connsiteX304" fmla="*/ 2831988 w 3862373"/>
                  <a:gd name="connsiteY304" fmla="*/ 2832075 h 3682908"/>
                  <a:gd name="connsiteX305" fmla="*/ 2871075 w 3862373"/>
                  <a:gd name="connsiteY305" fmla="*/ 2871162 h 3682908"/>
                  <a:gd name="connsiteX306" fmla="*/ 2831988 w 3862373"/>
                  <a:gd name="connsiteY306" fmla="*/ 2910249 h 3682908"/>
                  <a:gd name="connsiteX307" fmla="*/ 2792901 w 3862373"/>
                  <a:gd name="connsiteY307" fmla="*/ 2871162 h 3682908"/>
                  <a:gd name="connsiteX308" fmla="*/ 2831988 w 3862373"/>
                  <a:gd name="connsiteY308" fmla="*/ 2832075 h 3682908"/>
                  <a:gd name="connsiteX309" fmla="*/ 1703409 w 3862373"/>
                  <a:gd name="connsiteY309" fmla="*/ 2832075 h 3682908"/>
                  <a:gd name="connsiteX310" fmla="*/ 1742495 w 3862373"/>
                  <a:gd name="connsiteY310" fmla="*/ 2871162 h 3682908"/>
                  <a:gd name="connsiteX311" fmla="*/ 1703409 w 3862373"/>
                  <a:gd name="connsiteY311" fmla="*/ 2910249 h 3682908"/>
                  <a:gd name="connsiteX312" fmla="*/ 1664321 w 3862373"/>
                  <a:gd name="connsiteY312" fmla="*/ 2871162 h 3682908"/>
                  <a:gd name="connsiteX313" fmla="*/ 1703409 w 3862373"/>
                  <a:gd name="connsiteY313" fmla="*/ 2832075 h 3682908"/>
                  <a:gd name="connsiteX314" fmla="*/ 1611133 w 3862373"/>
                  <a:gd name="connsiteY314" fmla="*/ 2832075 h 3682908"/>
                  <a:gd name="connsiteX315" fmla="*/ 1650221 w 3862373"/>
                  <a:gd name="connsiteY315" fmla="*/ 2871162 h 3682908"/>
                  <a:gd name="connsiteX316" fmla="*/ 1611133 w 3862373"/>
                  <a:gd name="connsiteY316" fmla="*/ 2910249 h 3682908"/>
                  <a:gd name="connsiteX317" fmla="*/ 1572054 w 3862373"/>
                  <a:gd name="connsiteY317" fmla="*/ 2871162 h 3682908"/>
                  <a:gd name="connsiteX318" fmla="*/ 1611133 w 3862373"/>
                  <a:gd name="connsiteY318" fmla="*/ 2832075 h 3682908"/>
                  <a:gd name="connsiteX319" fmla="*/ 1516501 w 3862373"/>
                  <a:gd name="connsiteY319" fmla="*/ 2832075 h 3682908"/>
                  <a:gd name="connsiteX320" fmla="*/ 1555588 w 3862373"/>
                  <a:gd name="connsiteY320" fmla="*/ 2871162 h 3682908"/>
                  <a:gd name="connsiteX321" fmla="*/ 1516501 w 3862373"/>
                  <a:gd name="connsiteY321" fmla="*/ 2910249 h 3682908"/>
                  <a:gd name="connsiteX322" fmla="*/ 1477413 w 3862373"/>
                  <a:gd name="connsiteY322" fmla="*/ 2871162 h 3682908"/>
                  <a:gd name="connsiteX323" fmla="*/ 1516501 w 3862373"/>
                  <a:gd name="connsiteY323" fmla="*/ 2832075 h 3682908"/>
                  <a:gd name="connsiteX324" fmla="*/ 1419496 w 3862373"/>
                  <a:gd name="connsiteY324" fmla="*/ 2832075 h 3682908"/>
                  <a:gd name="connsiteX325" fmla="*/ 1458583 w 3862373"/>
                  <a:gd name="connsiteY325" fmla="*/ 2871162 h 3682908"/>
                  <a:gd name="connsiteX326" fmla="*/ 1419496 w 3862373"/>
                  <a:gd name="connsiteY326" fmla="*/ 2910249 h 3682908"/>
                  <a:gd name="connsiteX327" fmla="*/ 1380408 w 3862373"/>
                  <a:gd name="connsiteY327" fmla="*/ 2871162 h 3682908"/>
                  <a:gd name="connsiteX328" fmla="*/ 1419496 w 3862373"/>
                  <a:gd name="connsiteY328" fmla="*/ 2832075 h 3682908"/>
                  <a:gd name="connsiteX329" fmla="*/ 1329587 w 3862373"/>
                  <a:gd name="connsiteY329" fmla="*/ 2832075 h 3682908"/>
                  <a:gd name="connsiteX330" fmla="*/ 1368674 w 3862373"/>
                  <a:gd name="connsiteY330" fmla="*/ 2871162 h 3682908"/>
                  <a:gd name="connsiteX331" fmla="*/ 1329587 w 3862373"/>
                  <a:gd name="connsiteY331" fmla="*/ 2910249 h 3682908"/>
                  <a:gd name="connsiteX332" fmla="*/ 1290500 w 3862373"/>
                  <a:gd name="connsiteY332" fmla="*/ 2871162 h 3682908"/>
                  <a:gd name="connsiteX333" fmla="*/ 1329587 w 3862373"/>
                  <a:gd name="connsiteY333" fmla="*/ 2832075 h 3682908"/>
                  <a:gd name="connsiteX334" fmla="*/ 1232583 w 3862373"/>
                  <a:gd name="connsiteY334" fmla="*/ 2832075 h 3682908"/>
                  <a:gd name="connsiteX335" fmla="*/ 1271669 w 3862373"/>
                  <a:gd name="connsiteY335" fmla="*/ 2871162 h 3682908"/>
                  <a:gd name="connsiteX336" fmla="*/ 1232583 w 3862373"/>
                  <a:gd name="connsiteY336" fmla="*/ 2910249 h 3682908"/>
                  <a:gd name="connsiteX337" fmla="*/ 1193496 w 3862373"/>
                  <a:gd name="connsiteY337" fmla="*/ 2871162 h 3682908"/>
                  <a:gd name="connsiteX338" fmla="*/ 1232583 w 3862373"/>
                  <a:gd name="connsiteY338" fmla="*/ 2832075 h 3682908"/>
                  <a:gd name="connsiteX339" fmla="*/ 3489737 w 3862373"/>
                  <a:gd name="connsiteY339" fmla="*/ 2742165 h 3682908"/>
                  <a:gd name="connsiteX340" fmla="*/ 3528823 w 3862373"/>
                  <a:gd name="connsiteY340" fmla="*/ 2781252 h 3682908"/>
                  <a:gd name="connsiteX341" fmla="*/ 3489737 w 3862373"/>
                  <a:gd name="connsiteY341" fmla="*/ 2820339 h 3682908"/>
                  <a:gd name="connsiteX342" fmla="*/ 3450649 w 3862373"/>
                  <a:gd name="connsiteY342" fmla="*/ 2781252 h 3682908"/>
                  <a:gd name="connsiteX343" fmla="*/ 3489737 w 3862373"/>
                  <a:gd name="connsiteY343" fmla="*/ 2742165 h 3682908"/>
                  <a:gd name="connsiteX344" fmla="*/ 3300457 w 3862373"/>
                  <a:gd name="connsiteY344" fmla="*/ 2664088 h 3682908"/>
                  <a:gd name="connsiteX345" fmla="*/ 3339544 w 3862373"/>
                  <a:gd name="connsiteY345" fmla="*/ 2703175 h 3682908"/>
                  <a:gd name="connsiteX346" fmla="*/ 3315671 w 3862373"/>
                  <a:gd name="connsiteY346" fmla="*/ 2739190 h 3682908"/>
                  <a:gd name="connsiteX347" fmla="*/ 3300696 w 3862373"/>
                  <a:gd name="connsiteY347" fmla="*/ 2742214 h 3682908"/>
                  <a:gd name="connsiteX348" fmla="*/ 3315671 w 3862373"/>
                  <a:gd name="connsiteY348" fmla="*/ 2745237 h 3682908"/>
                  <a:gd name="connsiteX349" fmla="*/ 3339544 w 3862373"/>
                  <a:gd name="connsiteY349" fmla="*/ 2781252 h 3682908"/>
                  <a:gd name="connsiteX350" fmla="*/ 3300457 w 3862373"/>
                  <a:gd name="connsiteY350" fmla="*/ 2820339 h 3682908"/>
                  <a:gd name="connsiteX351" fmla="*/ 3261369 w 3862373"/>
                  <a:gd name="connsiteY351" fmla="*/ 2781252 h 3682908"/>
                  <a:gd name="connsiteX352" fmla="*/ 3285242 w 3862373"/>
                  <a:gd name="connsiteY352" fmla="*/ 2745237 h 3682908"/>
                  <a:gd name="connsiteX353" fmla="*/ 3300217 w 3862373"/>
                  <a:gd name="connsiteY353" fmla="*/ 2742214 h 3682908"/>
                  <a:gd name="connsiteX354" fmla="*/ 3285242 w 3862373"/>
                  <a:gd name="connsiteY354" fmla="*/ 2739190 h 3682908"/>
                  <a:gd name="connsiteX355" fmla="*/ 3261369 w 3862373"/>
                  <a:gd name="connsiteY355" fmla="*/ 2703175 h 3682908"/>
                  <a:gd name="connsiteX356" fmla="*/ 3300457 w 3862373"/>
                  <a:gd name="connsiteY356" fmla="*/ 2664088 h 3682908"/>
                  <a:gd name="connsiteX357" fmla="*/ 3111177 w 3862373"/>
                  <a:gd name="connsiteY357" fmla="*/ 2664088 h 3682908"/>
                  <a:gd name="connsiteX358" fmla="*/ 3150264 w 3862373"/>
                  <a:gd name="connsiteY358" fmla="*/ 2703175 h 3682908"/>
                  <a:gd name="connsiteX359" fmla="*/ 3126391 w 3862373"/>
                  <a:gd name="connsiteY359" fmla="*/ 2739190 h 3682908"/>
                  <a:gd name="connsiteX360" fmla="*/ 3111417 w 3862373"/>
                  <a:gd name="connsiteY360" fmla="*/ 2742214 h 3682908"/>
                  <a:gd name="connsiteX361" fmla="*/ 3126391 w 3862373"/>
                  <a:gd name="connsiteY361" fmla="*/ 2745237 h 3682908"/>
                  <a:gd name="connsiteX362" fmla="*/ 3150264 w 3862373"/>
                  <a:gd name="connsiteY362" fmla="*/ 2781252 h 3682908"/>
                  <a:gd name="connsiteX363" fmla="*/ 3111177 w 3862373"/>
                  <a:gd name="connsiteY363" fmla="*/ 2820339 h 3682908"/>
                  <a:gd name="connsiteX364" fmla="*/ 3072089 w 3862373"/>
                  <a:gd name="connsiteY364" fmla="*/ 2781252 h 3682908"/>
                  <a:gd name="connsiteX365" fmla="*/ 3095962 w 3862373"/>
                  <a:gd name="connsiteY365" fmla="*/ 2745237 h 3682908"/>
                  <a:gd name="connsiteX366" fmla="*/ 3110937 w 3862373"/>
                  <a:gd name="connsiteY366" fmla="*/ 2742214 h 3682908"/>
                  <a:gd name="connsiteX367" fmla="*/ 3095962 w 3862373"/>
                  <a:gd name="connsiteY367" fmla="*/ 2739190 h 3682908"/>
                  <a:gd name="connsiteX368" fmla="*/ 3072089 w 3862373"/>
                  <a:gd name="connsiteY368" fmla="*/ 2703175 h 3682908"/>
                  <a:gd name="connsiteX369" fmla="*/ 3111177 w 3862373"/>
                  <a:gd name="connsiteY369" fmla="*/ 2664088 h 3682908"/>
                  <a:gd name="connsiteX370" fmla="*/ 3018902 w 3862373"/>
                  <a:gd name="connsiteY370" fmla="*/ 2664088 h 3682908"/>
                  <a:gd name="connsiteX371" fmla="*/ 3057989 w 3862373"/>
                  <a:gd name="connsiteY371" fmla="*/ 2703175 h 3682908"/>
                  <a:gd name="connsiteX372" fmla="*/ 3034117 w 3862373"/>
                  <a:gd name="connsiteY372" fmla="*/ 2739190 h 3682908"/>
                  <a:gd name="connsiteX373" fmla="*/ 3019142 w 3862373"/>
                  <a:gd name="connsiteY373" fmla="*/ 2742214 h 3682908"/>
                  <a:gd name="connsiteX374" fmla="*/ 3034117 w 3862373"/>
                  <a:gd name="connsiteY374" fmla="*/ 2745237 h 3682908"/>
                  <a:gd name="connsiteX375" fmla="*/ 3057989 w 3862373"/>
                  <a:gd name="connsiteY375" fmla="*/ 2781252 h 3682908"/>
                  <a:gd name="connsiteX376" fmla="*/ 3018902 w 3862373"/>
                  <a:gd name="connsiteY376" fmla="*/ 2820339 h 3682908"/>
                  <a:gd name="connsiteX377" fmla="*/ 2979815 w 3862373"/>
                  <a:gd name="connsiteY377" fmla="*/ 2781252 h 3682908"/>
                  <a:gd name="connsiteX378" fmla="*/ 3003687 w 3862373"/>
                  <a:gd name="connsiteY378" fmla="*/ 2745237 h 3682908"/>
                  <a:gd name="connsiteX379" fmla="*/ 3018663 w 3862373"/>
                  <a:gd name="connsiteY379" fmla="*/ 2742214 h 3682908"/>
                  <a:gd name="connsiteX380" fmla="*/ 3003687 w 3862373"/>
                  <a:gd name="connsiteY380" fmla="*/ 2739190 h 3682908"/>
                  <a:gd name="connsiteX381" fmla="*/ 2979815 w 3862373"/>
                  <a:gd name="connsiteY381" fmla="*/ 2703175 h 3682908"/>
                  <a:gd name="connsiteX382" fmla="*/ 3018902 w 3862373"/>
                  <a:gd name="connsiteY382" fmla="*/ 2664088 h 3682908"/>
                  <a:gd name="connsiteX383" fmla="*/ 2831988 w 3862373"/>
                  <a:gd name="connsiteY383" fmla="*/ 2664088 h 3682908"/>
                  <a:gd name="connsiteX384" fmla="*/ 2871075 w 3862373"/>
                  <a:gd name="connsiteY384" fmla="*/ 2703175 h 3682908"/>
                  <a:gd name="connsiteX385" fmla="*/ 2847202 w 3862373"/>
                  <a:gd name="connsiteY385" fmla="*/ 2739190 h 3682908"/>
                  <a:gd name="connsiteX386" fmla="*/ 2832228 w 3862373"/>
                  <a:gd name="connsiteY386" fmla="*/ 2742214 h 3682908"/>
                  <a:gd name="connsiteX387" fmla="*/ 2847202 w 3862373"/>
                  <a:gd name="connsiteY387" fmla="*/ 2745237 h 3682908"/>
                  <a:gd name="connsiteX388" fmla="*/ 2871075 w 3862373"/>
                  <a:gd name="connsiteY388" fmla="*/ 2781252 h 3682908"/>
                  <a:gd name="connsiteX389" fmla="*/ 2831988 w 3862373"/>
                  <a:gd name="connsiteY389" fmla="*/ 2820339 h 3682908"/>
                  <a:gd name="connsiteX390" fmla="*/ 2792901 w 3862373"/>
                  <a:gd name="connsiteY390" fmla="*/ 2781252 h 3682908"/>
                  <a:gd name="connsiteX391" fmla="*/ 2816773 w 3862373"/>
                  <a:gd name="connsiteY391" fmla="*/ 2745237 h 3682908"/>
                  <a:gd name="connsiteX392" fmla="*/ 2831748 w 3862373"/>
                  <a:gd name="connsiteY392" fmla="*/ 2742214 h 3682908"/>
                  <a:gd name="connsiteX393" fmla="*/ 2816773 w 3862373"/>
                  <a:gd name="connsiteY393" fmla="*/ 2739190 h 3682908"/>
                  <a:gd name="connsiteX394" fmla="*/ 2792901 w 3862373"/>
                  <a:gd name="connsiteY394" fmla="*/ 2703175 h 3682908"/>
                  <a:gd name="connsiteX395" fmla="*/ 2831988 w 3862373"/>
                  <a:gd name="connsiteY395" fmla="*/ 2664088 h 3682908"/>
                  <a:gd name="connsiteX396" fmla="*/ 1798047 w 3862373"/>
                  <a:gd name="connsiteY396" fmla="*/ 2664088 h 3682908"/>
                  <a:gd name="connsiteX397" fmla="*/ 1837135 w 3862373"/>
                  <a:gd name="connsiteY397" fmla="*/ 2703175 h 3682908"/>
                  <a:gd name="connsiteX398" fmla="*/ 1798047 w 3862373"/>
                  <a:gd name="connsiteY398" fmla="*/ 2742262 h 3682908"/>
                  <a:gd name="connsiteX399" fmla="*/ 1758959 w 3862373"/>
                  <a:gd name="connsiteY399" fmla="*/ 2703175 h 3682908"/>
                  <a:gd name="connsiteX400" fmla="*/ 1798047 w 3862373"/>
                  <a:gd name="connsiteY400" fmla="*/ 2664088 h 3682908"/>
                  <a:gd name="connsiteX401" fmla="*/ 1611133 w 3862373"/>
                  <a:gd name="connsiteY401" fmla="*/ 2664088 h 3682908"/>
                  <a:gd name="connsiteX402" fmla="*/ 1650221 w 3862373"/>
                  <a:gd name="connsiteY402" fmla="*/ 2703175 h 3682908"/>
                  <a:gd name="connsiteX403" fmla="*/ 1626349 w 3862373"/>
                  <a:gd name="connsiteY403" fmla="*/ 2739190 h 3682908"/>
                  <a:gd name="connsiteX404" fmla="*/ 1611371 w 3862373"/>
                  <a:gd name="connsiteY404" fmla="*/ 2742214 h 3682908"/>
                  <a:gd name="connsiteX405" fmla="*/ 1626347 w 3862373"/>
                  <a:gd name="connsiteY405" fmla="*/ 2745237 h 3682908"/>
                  <a:gd name="connsiteX406" fmla="*/ 1650221 w 3862373"/>
                  <a:gd name="connsiteY406" fmla="*/ 2781252 h 3682908"/>
                  <a:gd name="connsiteX407" fmla="*/ 1611133 w 3862373"/>
                  <a:gd name="connsiteY407" fmla="*/ 2820339 h 3682908"/>
                  <a:gd name="connsiteX408" fmla="*/ 1572057 w 3862373"/>
                  <a:gd name="connsiteY408" fmla="*/ 2781252 h 3682908"/>
                  <a:gd name="connsiteX409" fmla="*/ 1595929 w 3862373"/>
                  <a:gd name="connsiteY409" fmla="*/ 2745237 h 3682908"/>
                  <a:gd name="connsiteX410" fmla="*/ 1610892 w 3862373"/>
                  <a:gd name="connsiteY410" fmla="*/ 2742214 h 3682908"/>
                  <a:gd name="connsiteX411" fmla="*/ 1595930 w 3862373"/>
                  <a:gd name="connsiteY411" fmla="*/ 2739190 h 3682908"/>
                  <a:gd name="connsiteX412" fmla="*/ 1572058 w 3862373"/>
                  <a:gd name="connsiteY412" fmla="*/ 2703175 h 3682908"/>
                  <a:gd name="connsiteX413" fmla="*/ 1611133 w 3862373"/>
                  <a:gd name="connsiteY413" fmla="*/ 2664088 h 3682908"/>
                  <a:gd name="connsiteX414" fmla="*/ 1516504 w 3862373"/>
                  <a:gd name="connsiteY414" fmla="*/ 2664088 h 3682908"/>
                  <a:gd name="connsiteX415" fmla="*/ 1555592 w 3862373"/>
                  <a:gd name="connsiteY415" fmla="*/ 2703175 h 3682908"/>
                  <a:gd name="connsiteX416" fmla="*/ 1531719 w 3862373"/>
                  <a:gd name="connsiteY416" fmla="*/ 2739190 h 3682908"/>
                  <a:gd name="connsiteX417" fmla="*/ 1516743 w 3862373"/>
                  <a:gd name="connsiteY417" fmla="*/ 2742214 h 3682908"/>
                  <a:gd name="connsiteX418" fmla="*/ 1531717 w 3862373"/>
                  <a:gd name="connsiteY418" fmla="*/ 2745237 h 3682908"/>
                  <a:gd name="connsiteX419" fmla="*/ 1555589 w 3862373"/>
                  <a:gd name="connsiteY419" fmla="*/ 2781252 h 3682908"/>
                  <a:gd name="connsiteX420" fmla="*/ 1516503 w 3862373"/>
                  <a:gd name="connsiteY420" fmla="*/ 2820339 h 3682908"/>
                  <a:gd name="connsiteX421" fmla="*/ 1477414 w 3862373"/>
                  <a:gd name="connsiteY421" fmla="*/ 2781252 h 3682908"/>
                  <a:gd name="connsiteX422" fmla="*/ 1501288 w 3862373"/>
                  <a:gd name="connsiteY422" fmla="*/ 2745237 h 3682908"/>
                  <a:gd name="connsiteX423" fmla="*/ 1516264 w 3862373"/>
                  <a:gd name="connsiteY423" fmla="*/ 2742214 h 3682908"/>
                  <a:gd name="connsiteX424" fmla="*/ 1501289 w 3862373"/>
                  <a:gd name="connsiteY424" fmla="*/ 2739190 h 3682908"/>
                  <a:gd name="connsiteX425" fmla="*/ 1477416 w 3862373"/>
                  <a:gd name="connsiteY425" fmla="*/ 2703175 h 3682908"/>
                  <a:gd name="connsiteX426" fmla="*/ 1516504 w 3862373"/>
                  <a:gd name="connsiteY426" fmla="*/ 2664088 h 3682908"/>
                  <a:gd name="connsiteX427" fmla="*/ 1329588 w 3862373"/>
                  <a:gd name="connsiteY427" fmla="*/ 2664088 h 3682908"/>
                  <a:gd name="connsiteX428" fmla="*/ 1368676 w 3862373"/>
                  <a:gd name="connsiteY428" fmla="*/ 2703175 h 3682908"/>
                  <a:gd name="connsiteX429" fmla="*/ 1344802 w 3862373"/>
                  <a:gd name="connsiteY429" fmla="*/ 2739190 h 3682908"/>
                  <a:gd name="connsiteX430" fmla="*/ 1329828 w 3862373"/>
                  <a:gd name="connsiteY430" fmla="*/ 2742214 h 3682908"/>
                  <a:gd name="connsiteX431" fmla="*/ 1344802 w 3862373"/>
                  <a:gd name="connsiteY431" fmla="*/ 2745237 h 3682908"/>
                  <a:gd name="connsiteX432" fmla="*/ 1368676 w 3862373"/>
                  <a:gd name="connsiteY432" fmla="*/ 2781252 h 3682908"/>
                  <a:gd name="connsiteX433" fmla="*/ 1329588 w 3862373"/>
                  <a:gd name="connsiteY433" fmla="*/ 2820339 h 3682908"/>
                  <a:gd name="connsiteX434" fmla="*/ 1290502 w 3862373"/>
                  <a:gd name="connsiteY434" fmla="*/ 2781252 h 3682908"/>
                  <a:gd name="connsiteX435" fmla="*/ 1314375 w 3862373"/>
                  <a:gd name="connsiteY435" fmla="*/ 2745237 h 3682908"/>
                  <a:gd name="connsiteX436" fmla="*/ 1329349 w 3862373"/>
                  <a:gd name="connsiteY436" fmla="*/ 2742214 h 3682908"/>
                  <a:gd name="connsiteX437" fmla="*/ 1314375 w 3862373"/>
                  <a:gd name="connsiteY437" fmla="*/ 2739190 h 3682908"/>
                  <a:gd name="connsiteX438" fmla="*/ 1290503 w 3862373"/>
                  <a:gd name="connsiteY438" fmla="*/ 2703175 h 3682908"/>
                  <a:gd name="connsiteX439" fmla="*/ 1329588 w 3862373"/>
                  <a:gd name="connsiteY439" fmla="*/ 2664088 h 3682908"/>
                  <a:gd name="connsiteX440" fmla="*/ 1142676 w 3862373"/>
                  <a:gd name="connsiteY440" fmla="*/ 2664088 h 3682908"/>
                  <a:gd name="connsiteX441" fmla="*/ 1181763 w 3862373"/>
                  <a:gd name="connsiteY441" fmla="*/ 2703175 h 3682908"/>
                  <a:gd name="connsiteX442" fmla="*/ 1157890 w 3862373"/>
                  <a:gd name="connsiteY442" fmla="*/ 2739190 h 3682908"/>
                  <a:gd name="connsiteX443" fmla="*/ 1142916 w 3862373"/>
                  <a:gd name="connsiteY443" fmla="*/ 2742214 h 3682908"/>
                  <a:gd name="connsiteX444" fmla="*/ 1157891 w 3862373"/>
                  <a:gd name="connsiteY444" fmla="*/ 2745237 h 3682908"/>
                  <a:gd name="connsiteX445" fmla="*/ 1181764 w 3862373"/>
                  <a:gd name="connsiteY445" fmla="*/ 2781252 h 3682908"/>
                  <a:gd name="connsiteX446" fmla="*/ 1142676 w 3862373"/>
                  <a:gd name="connsiteY446" fmla="*/ 2820339 h 3682908"/>
                  <a:gd name="connsiteX447" fmla="*/ 1103587 w 3862373"/>
                  <a:gd name="connsiteY447" fmla="*/ 2781252 h 3682908"/>
                  <a:gd name="connsiteX448" fmla="*/ 1127461 w 3862373"/>
                  <a:gd name="connsiteY448" fmla="*/ 2745237 h 3682908"/>
                  <a:gd name="connsiteX449" fmla="*/ 1142436 w 3862373"/>
                  <a:gd name="connsiteY449" fmla="*/ 2742214 h 3682908"/>
                  <a:gd name="connsiteX450" fmla="*/ 1127460 w 3862373"/>
                  <a:gd name="connsiteY450" fmla="*/ 2739190 h 3682908"/>
                  <a:gd name="connsiteX451" fmla="*/ 1103585 w 3862373"/>
                  <a:gd name="connsiteY451" fmla="*/ 2703175 h 3682908"/>
                  <a:gd name="connsiteX452" fmla="*/ 1142676 w 3862373"/>
                  <a:gd name="connsiteY452" fmla="*/ 2664088 h 3682908"/>
                  <a:gd name="connsiteX453" fmla="*/ 3205817 w 3862373"/>
                  <a:gd name="connsiteY453" fmla="*/ 2664086 h 3682908"/>
                  <a:gd name="connsiteX454" fmla="*/ 3244904 w 3862373"/>
                  <a:gd name="connsiteY454" fmla="*/ 2703174 h 3682908"/>
                  <a:gd name="connsiteX455" fmla="*/ 3221031 w 3862373"/>
                  <a:gd name="connsiteY455" fmla="*/ 2739189 h 3682908"/>
                  <a:gd name="connsiteX456" fmla="*/ 3206053 w 3862373"/>
                  <a:gd name="connsiteY456" fmla="*/ 2742213 h 3682908"/>
                  <a:gd name="connsiteX457" fmla="*/ 3221031 w 3862373"/>
                  <a:gd name="connsiteY457" fmla="*/ 2745237 h 3682908"/>
                  <a:gd name="connsiteX458" fmla="*/ 3244904 w 3862373"/>
                  <a:gd name="connsiteY458" fmla="*/ 2781252 h 3682908"/>
                  <a:gd name="connsiteX459" fmla="*/ 3205817 w 3862373"/>
                  <a:gd name="connsiteY459" fmla="*/ 2820339 h 3682908"/>
                  <a:gd name="connsiteX460" fmla="*/ 3166729 w 3862373"/>
                  <a:gd name="connsiteY460" fmla="*/ 2781252 h 3682908"/>
                  <a:gd name="connsiteX461" fmla="*/ 3190602 w 3862373"/>
                  <a:gd name="connsiteY461" fmla="*/ 2745237 h 3682908"/>
                  <a:gd name="connsiteX462" fmla="*/ 3205580 w 3862373"/>
                  <a:gd name="connsiteY462" fmla="*/ 2742213 h 3682908"/>
                  <a:gd name="connsiteX463" fmla="*/ 3190602 w 3862373"/>
                  <a:gd name="connsiteY463" fmla="*/ 2739189 h 3682908"/>
                  <a:gd name="connsiteX464" fmla="*/ 3166729 w 3862373"/>
                  <a:gd name="connsiteY464" fmla="*/ 2703174 h 3682908"/>
                  <a:gd name="connsiteX465" fmla="*/ 3205817 w 3862373"/>
                  <a:gd name="connsiteY465" fmla="*/ 2664086 h 3682908"/>
                  <a:gd name="connsiteX466" fmla="*/ 2924263 w 3862373"/>
                  <a:gd name="connsiteY466" fmla="*/ 2664086 h 3682908"/>
                  <a:gd name="connsiteX467" fmla="*/ 2963349 w 3862373"/>
                  <a:gd name="connsiteY467" fmla="*/ 2703174 h 3682908"/>
                  <a:gd name="connsiteX468" fmla="*/ 2939477 w 3862373"/>
                  <a:gd name="connsiteY468" fmla="*/ 2739189 h 3682908"/>
                  <a:gd name="connsiteX469" fmla="*/ 2924499 w 3862373"/>
                  <a:gd name="connsiteY469" fmla="*/ 2742213 h 3682908"/>
                  <a:gd name="connsiteX470" fmla="*/ 2939477 w 3862373"/>
                  <a:gd name="connsiteY470" fmla="*/ 2745237 h 3682908"/>
                  <a:gd name="connsiteX471" fmla="*/ 2963349 w 3862373"/>
                  <a:gd name="connsiteY471" fmla="*/ 2781252 h 3682908"/>
                  <a:gd name="connsiteX472" fmla="*/ 2924263 w 3862373"/>
                  <a:gd name="connsiteY472" fmla="*/ 2820339 h 3682908"/>
                  <a:gd name="connsiteX473" fmla="*/ 2885175 w 3862373"/>
                  <a:gd name="connsiteY473" fmla="*/ 2781252 h 3682908"/>
                  <a:gd name="connsiteX474" fmla="*/ 2909048 w 3862373"/>
                  <a:gd name="connsiteY474" fmla="*/ 2745237 h 3682908"/>
                  <a:gd name="connsiteX475" fmla="*/ 2924026 w 3862373"/>
                  <a:gd name="connsiteY475" fmla="*/ 2742213 h 3682908"/>
                  <a:gd name="connsiteX476" fmla="*/ 2909048 w 3862373"/>
                  <a:gd name="connsiteY476" fmla="*/ 2739189 h 3682908"/>
                  <a:gd name="connsiteX477" fmla="*/ 2885175 w 3862373"/>
                  <a:gd name="connsiteY477" fmla="*/ 2703174 h 3682908"/>
                  <a:gd name="connsiteX478" fmla="*/ 2924263 w 3862373"/>
                  <a:gd name="connsiteY478" fmla="*/ 2664086 h 3682908"/>
                  <a:gd name="connsiteX479" fmla="*/ 1703410 w 3862373"/>
                  <a:gd name="connsiteY479" fmla="*/ 2664086 h 3682908"/>
                  <a:gd name="connsiteX480" fmla="*/ 1742497 w 3862373"/>
                  <a:gd name="connsiteY480" fmla="*/ 2703174 h 3682908"/>
                  <a:gd name="connsiteX481" fmla="*/ 1718624 w 3862373"/>
                  <a:gd name="connsiteY481" fmla="*/ 2739189 h 3682908"/>
                  <a:gd name="connsiteX482" fmla="*/ 1703646 w 3862373"/>
                  <a:gd name="connsiteY482" fmla="*/ 2742213 h 3682908"/>
                  <a:gd name="connsiteX483" fmla="*/ 1718624 w 3862373"/>
                  <a:gd name="connsiteY483" fmla="*/ 2745237 h 3682908"/>
                  <a:gd name="connsiteX484" fmla="*/ 1742495 w 3862373"/>
                  <a:gd name="connsiteY484" fmla="*/ 2781252 h 3682908"/>
                  <a:gd name="connsiteX485" fmla="*/ 1703409 w 3862373"/>
                  <a:gd name="connsiteY485" fmla="*/ 2820339 h 3682908"/>
                  <a:gd name="connsiteX486" fmla="*/ 1664323 w 3862373"/>
                  <a:gd name="connsiteY486" fmla="*/ 2781252 h 3682908"/>
                  <a:gd name="connsiteX487" fmla="*/ 1688193 w 3862373"/>
                  <a:gd name="connsiteY487" fmla="*/ 2745237 h 3682908"/>
                  <a:gd name="connsiteX488" fmla="*/ 1703173 w 3862373"/>
                  <a:gd name="connsiteY488" fmla="*/ 2742213 h 3682908"/>
                  <a:gd name="connsiteX489" fmla="*/ 1688194 w 3862373"/>
                  <a:gd name="connsiteY489" fmla="*/ 2739189 h 3682908"/>
                  <a:gd name="connsiteX490" fmla="*/ 1664323 w 3862373"/>
                  <a:gd name="connsiteY490" fmla="*/ 2703174 h 3682908"/>
                  <a:gd name="connsiteX491" fmla="*/ 1703410 w 3862373"/>
                  <a:gd name="connsiteY491" fmla="*/ 2664086 h 3682908"/>
                  <a:gd name="connsiteX492" fmla="*/ 1419499 w 3862373"/>
                  <a:gd name="connsiteY492" fmla="*/ 2664086 h 3682908"/>
                  <a:gd name="connsiteX493" fmla="*/ 1458586 w 3862373"/>
                  <a:gd name="connsiteY493" fmla="*/ 2703174 h 3682908"/>
                  <a:gd name="connsiteX494" fmla="*/ 1434713 w 3862373"/>
                  <a:gd name="connsiteY494" fmla="*/ 2739189 h 3682908"/>
                  <a:gd name="connsiteX495" fmla="*/ 1419735 w 3862373"/>
                  <a:gd name="connsiteY495" fmla="*/ 2742214 h 3682908"/>
                  <a:gd name="connsiteX496" fmla="*/ 1434712 w 3862373"/>
                  <a:gd name="connsiteY496" fmla="*/ 2745237 h 3682908"/>
                  <a:gd name="connsiteX497" fmla="*/ 1458584 w 3862373"/>
                  <a:gd name="connsiteY497" fmla="*/ 2781252 h 3682908"/>
                  <a:gd name="connsiteX498" fmla="*/ 1419497 w 3862373"/>
                  <a:gd name="connsiteY498" fmla="*/ 2820339 h 3682908"/>
                  <a:gd name="connsiteX499" fmla="*/ 1380409 w 3862373"/>
                  <a:gd name="connsiteY499" fmla="*/ 2781252 h 3682908"/>
                  <a:gd name="connsiteX500" fmla="*/ 1404282 w 3862373"/>
                  <a:gd name="connsiteY500" fmla="*/ 2745237 h 3682908"/>
                  <a:gd name="connsiteX501" fmla="*/ 1419262 w 3862373"/>
                  <a:gd name="connsiteY501" fmla="*/ 2742213 h 3682908"/>
                  <a:gd name="connsiteX502" fmla="*/ 1404283 w 3862373"/>
                  <a:gd name="connsiteY502" fmla="*/ 2739189 h 3682908"/>
                  <a:gd name="connsiteX503" fmla="*/ 1380411 w 3862373"/>
                  <a:gd name="connsiteY503" fmla="*/ 2703174 h 3682908"/>
                  <a:gd name="connsiteX504" fmla="*/ 1419499 w 3862373"/>
                  <a:gd name="connsiteY504" fmla="*/ 2664086 h 3682908"/>
                  <a:gd name="connsiteX505" fmla="*/ 1232585 w 3862373"/>
                  <a:gd name="connsiteY505" fmla="*/ 2664086 h 3682908"/>
                  <a:gd name="connsiteX506" fmla="*/ 1271670 w 3862373"/>
                  <a:gd name="connsiteY506" fmla="*/ 2703174 h 3682908"/>
                  <a:gd name="connsiteX507" fmla="*/ 1247799 w 3862373"/>
                  <a:gd name="connsiteY507" fmla="*/ 2739189 h 3682908"/>
                  <a:gd name="connsiteX508" fmla="*/ 1232822 w 3862373"/>
                  <a:gd name="connsiteY508" fmla="*/ 2742213 h 3682908"/>
                  <a:gd name="connsiteX509" fmla="*/ 1247798 w 3862373"/>
                  <a:gd name="connsiteY509" fmla="*/ 2745237 h 3682908"/>
                  <a:gd name="connsiteX510" fmla="*/ 1271670 w 3862373"/>
                  <a:gd name="connsiteY510" fmla="*/ 2781252 h 3682908"/>
                  <a:gd name="connsiteX511" fmla="*/ 1232585 w 3862373"/>
                  <a:gd name="connsiteY511" fmla="*/ 2820339 h 3682908"/>
                  <a:gd name="connsiteX512" fmla="*/ 1193499 w 3862373"/>
                  <a:gd name="connsiteY512" fmla="*/ 2781252 h 3682908"/>
                  <a:gd name="connsiteX513" fmla="*/ 1217369 w 3862373"/>
                  <a:gd name="connsiteY513" fmla="*/ 2745237 h 3682908"/>
                  <a:gd name="connsiteX514" fmla="*/ 1232349 w 3862373"/>
                  <a:gd name="connsiteY514" fmla="*/ 2742213 h 3682908"/>
                  <a:gd name="connsiteX515" fmla="*/ 1217369 w 3862373"/>
                  <a:gd name="connsiteY515" fmla="*/ 2739189 h 3682908"/>
                  <a:gd name="connsiteX516" fmla="*/ 1193499 w 3862373"/>
                  <a:gd name="connsiteY516" fmla="*/ 2703174 h 3682908"/>
                  <a:gd name="connsiteX517" fmla="*/ 1232585 w 3862373"/>
                  <a:gd name="connsiteY517" fmla="*/ 2664086 h 3682908"/>
                  <a:gd name="connsiteX518" fmla="*/ 1045666 w 3862373"/>
                  <a:gd name="connsiteY518" fmla="*/ 2664086 h 3682908"/>
                  <a:gd name="connsiteX519" fmla="*/ 1084754 w 3862373"/>
                  <a:gd name="connsiteY519" fmla="*/ 2703174 h 3682908"/>
                  <a:gd name="connsiteX520" fmla="*/ 1045666 w 3862373"/>
                  <a:gd name="connsiteY520" fmla="*/ 2742261 h 3682908"/>
                  <a:gd name="connsiteX521" fmla="*/ 1006580 w 3862373"/>
                  <a:gd name="connsiteY521" fmla="*/ 2703174 h 3682908"/>
                  <a:gd name="connsiteX522" fmla="*/ 1045666 w 3862373"/>
                  <a:gd name="connsiteY522" fmla="*/ 2664086 h 3682908"/>
                  <a:gd name="connsiteX523" fmla="*/ 3300455 w 3862373"/>
                  <a:gd name="connsiteY523" fmla="*/ 2578910 h 3682908"/>
                  <a:gd name="connsiteX524" fmla="*/ 3339543 w 3862373"/>
                  <a:gd name="connsiteY524" fmla="*/ 2617997 h 3682908"/>
                  <a:gd name="connsiteX525" fmla="*/ 3300455 w 3862373"/>
                  <a:gd name="connsiteY525" fmla="*/ 2657085 h 3682908"/>
                  <a:gd name="connsiteX526" fmla="*/ 3261368 w 3862373"/>
                  <a:gd name="connsiteY526" fmla="*/ 2617997 h 3682908"/>
                  <a:gd name="connsiteX527" fmla="*/ 3300455 w 3862373"/>
                  <a:gd name="connsiteY527" fmla="*/ 2578910 h 3682908"/>
                  <a:gd name="connsiteX528" fmla="*/ 3205815 w 3862373"/>
                  <a:gd name="connsiteY528" fmla="*/ 2578910 h 3682908"/>
                  <a:gd name="connsiteX529" fmla="*/ 3244903 w 3862373"/>
                  <a:gd name="connsiteY529" fmla="*/ 2617997 h 3682908"/>
                  <a:gd name="connsiteX530" fmla="*/ 3205815 w 3862373"/>
                  <a:gd name="connsiteY530" fmla="*/ 2657085 h 3682908"/>
                  <a:gd name="connsiteX531" fmla="*/ 3166728 w 3862373"/>
                  <a:gd name="connsiteY531" fmla="*/ 2617997 h 3682908"/>
                  <a:gd name="connsiteX532" fmla="*/ 3205815 w 3862373"/>
                  <a:gd name="connsiteY532" fmla="*/ 2578910 h 3682908"/>
                  <a:gd name="connsiteX533" fmla="*/ 3111175 w 3862373"/>
                  <a:gd name="connsiteY533" fmla="*/ 2578910 h 3682908"/>
                  <a:gd name="connsiteX534" fmla="*/ 3150262 w 3862373"/>
                  <a:gd name="connsiteY534" fmla="*/ 2617997 h 3682908"/>
                  <a:gd name="connsiteX535" fmla="*/ 3111175 w 3862373"/>
                  <a:gd name="connsiteY535" fmla="*/ 2657085 h 3682908"/>
                  <a:gd name="connsiteX536" fmla="*/ 3072088 w 3862373"/>
                  <a:gd name="connsiteY536" fmla="*/ 2617997 h 3682908"/>
                  <a:gd name="connsiteX537" fmla="*/ 3111175 w 3862373"/>
                  <a:gd name="connsiteY537" fmla="*/ 2578910 h 3682908"/>
                  <a:gd name="connsiteX538" fmla="*/ 3018901 w 3862373"/>
                  <a:gd name="connsiteY538" fmla="*/ 2578910 h 3682908"/>
                  <a:gd name="connsiteX539" fmla="*/ 3057988 w 3862373"/>
                  <a:gd name="connsiteY539" fmla="*/ 2617997 h 3682908"/>
                  <a:gd name="connsiteX540" fmla="*/ 3018901 w 3862373"/>
                  <a:gd name="connsiteY540" fmla="*/ 2657085 h 3682908"/>
                  <a:gd name="connsiteX541" fmla="*/ 2979813 w 3862373"/>
                  <a:gd name="connsiteY541" fmla="*/ 2617997 h 3682908"/>
                  <a:gd name="connsiteX542" fmla="*/ 3018901 w 3862373"/>
                  <a:gd name="connsiteY542" fmla="*/ 2578910 h 3682908"/>
                  <a:gd name="connsiteX543" fmla="*/ 2924262 w 3862373"/>
                  <a:gd name="connsiteY543" fmla="*/ 2578910 h 3682908"/>
                  <a:gd name="connsiteX544" fmla="*/ 2963349 w 3862373"/>
                  <a:gd name="connsiteY544" fmla="*/ 2617997 h 3682908"/>
                  <a:gd name="connsiteX545" fmla="*/ 2924262 w 3862373"/>
                  <a:gd name="connsiteY545" fmla="*/ 2657085 h 3682908"/>
                  <a:gd name="connsiteX546" fmla="*/ 2885175 w 3862373"/>
                  <a:gd name="connsiteY546" fmla="*/ 2617997 h 3682908"/>
                  <a:gd name="connsiteX547" fmla="*/ 2924262 w 3862373"/>
                  <a:gd name="connsiteY547" fmla="*/ 2578910 h 3682908"/>
                  <a:gd name="connsiteX548" fmla="*/ 2831987 w 3862373"/>
                  <a:gd name="connsiteY548" fmla="*/ 2578910 h 3682908"/>
                  <a:gd name="connsiteX549" fmla="*/ 2871074 w 3862373"/>
                  <a:gd name="connsiteY549" fmla="*/ 2617997 h 3682908"/>
                  <a:gd name="connsiteX550" fmla="*/ 2831987 w 3862373"/>
                  <a:gd name="connsiteY550" fmla="*/ 2657085 h 3682908"/>
                  <a:gd name="connsiteX551" fmla="*/ 2792900 w 3862373"/>
                  <a:gd name="connsiteY551" fmla="*/ 2617997 h 3682908"/>
                  <a:gd name="connsiteX552" fmla="*/ 2831987 w 3862373"/>
                  <a:gd name="connsiteY552" fmla="*/ 2578910 h 3682908"/>
                  <a:gd name="connsiteX553" fmla="*/ 1798047 w 3862373"/>
                  <a:gd name="connsiteY553" fmla="*/ 2578910 h 3682908"/>
                  <a:gd name="connsiteX554" fmla="*/ 1837133 w 3862373"/>
                  <a:gd name="connsiteY554" fmla="*/ 2617997 h 3682908"/>
                  <a:gd name="connsiteX555" fmla="*/ 1798047 w 3862373"/>
                  <a:gd name="connsiteY555" fmla="*/ 2657085 h 3682908"/>
                  <a:gd name="connsiteX556" fmla="*/ 1758959 w 3862373"/>
                  <a:gd name="connsiteY556" fmla="*/ 2617997 h 3682908"/>
                  <a:gd name="connsiteX557" fmla="*/ 1798047 w 3862373"/>
                  <a:gd name="connsiteY557" fmla="*/ 2578910 h 3682908"/>
                  <a:gd name="connsiteX558" fmla="*/ 1703409 w 3862373"/>
                  <a:gd name="connsiteY558" fmla="*/ 2578910 h 3682908"/>
                  <a:gd name="connsiteX559" fmla="*/ 1742497 w 3862373"/>
                  <a:gd name="connsiteY559" fmla="*/ 2617997 h 3682908"/>
                  <a:gd name="connsiteX560" fmla="*/ 1703409 w 3862373"/>
                  <a:gd name="connsiteY560" fmla="*/ 2657085 h 3682908"/>
                  <a:gd name="connsiteX561" fmla="*/ 1664323 w 3862373"/>
                  <a:gd name="connsiteY561" fmla="*/ 2617997 h 3682908"/>
                  <a:gd name="connsiteX562" fmla="*/ 1703409 w 3862373"/>
                  <a:gd name="connsiteY562" fmla="*/ 2578910 h 3682908"/>
                  <a:gd name="connsiteX563" fmla="*/ 1611131 w 3862373"/>
                  <a:gd name="connsiteY563" fmla="*/ 2578910 h 3682908"/>
                  <a:gd name="connsiteX564" fmla="*/ 1650221 w 3862373"/>
                  <a:gd name="connsiteY564" fmla="*/ 2617997 h 3682908"/>
                  <a:gd name="connsiteX565" fmla="*/ 1611131 w 3862373"/>
                  <a:gd name="connsiteY565" fmla="*/ 2657085 h 3682908"/>
                  <a:gd name="connsiteX566" fmla="*/ 1572058 w 3862373"/>
                  <a:gd name="connsiteY566" fmla="*/ 2617997 h 3682908"/>
                  <a:gd name="connsiteX567" fmla="*/ 1611131 w 3862373"/>
                  <a:gd name="connsiteY567" fmla="*/ 2578910 h 3682908"/>
                  <a:gd name="connsiteX568" fmla="*/ 1516504 w 3862373"/>
                  <a:gd name="connsiteY568" fmla="*/ 2578910 h 3682908"/>
                  <a:gd name="connsiteX569" fmla="*/ 1555592 w 3862373"/>
                  <a:gd name="connsiteY569" fmla="*/ 2617997 h 3682908"/>
                  <a:gd name="connsiteX570" fmla="*/ 1516504 w 3862373"/>
                  <a:gd name="connsiteY570" fmla="*/ 2657085 h 3682908"/>
                  <a:gd name="connsiteX571" fmla="*/ 1477417 w 3862373"/>
                  <a:gd name="connsiteY571" fmla="*/ 2617997 h 3682908"/>
                  <a:gd name="connsiteX572" fmla="*/ 1516504 w 3862373"/>
                  <a:gd name="connsiteY572" fmla="*/ 2578910 h 3682908"/>
                  <a:gd name="connsiteX573" fmla="*/ 1419499 w 3862373"/>
                  <a:gd name="connsiteY573" fmla="*/ 2578910 h 3682908"/>
                  <a:gd name="connsiteX574" fmla="*/ 1458586 w 3862373"/>
                  <a:gd name="connsiteY574" fmla="*/ 2617997 h 3682908"/>
                  <a:gd name="connsiteX575" fmla="*/ 1419499 w 3862373"/>
                  <a:gd name="connsiteY575" fmla="*/ 2657085 h 3682908"/>
                  <a:gd name="connsiteX576" fmla="*/ 1380410 w 3862373"/>
                  <a:gd name="connsiteY576" fmla="*/ 2617997 h 3682908"/>
                  <a:gd name="connsiteX577" fmla="*/ 1419499 w 3862373"/>
                  <a:gd name="connsiteY577" fmla="*/ 2578910 h 3682908"/>
                  <a:gd name="connsiteX578" fmla="*/ 1329590 w 3862373"/>
                  <a:gd name="connsiteY578" fmla="*/ 2578910 h 3682908"/>
                  <a:gd name="connsiteX579" fmla="*/ 1368677 w 3862373"/>
                  <a:gd name="connsiteY579" fmla="*/ 2617997 h 3682908"/>
                  <a:gd name="connsiteX580" fmla="*/ 1329590 w 3862373"/>
                  <a:gd name="connsiteY580" fmla="*/ 2657085 h 3682908"/>
                  <a:gd name="connsiteX581" fmla="*/ 1290504 w 3862373"/>
                  <a:gd name="connsiteY581" fmla="*/ 2617997 h 3682908"/>
                  <a:gd name="connsiteX582" fmla="*/ 1329590 w 3862373"/>
                  <a:gd name="connsiteY582" fmla="*/ 2578910 h 3682908"/>
                  <a:gd name="connsiteX583" fmla="*/ 1232588 w 3862373"/>
                  <a:gd name="connsiteY583" fmla="*/ 2578910 h 3682908"/>
                  <a:gd name="connsiteX584" fmla="*/ 1271672 w 3862373"/>
                  <a:gd name="connsiteY584" fmla="*/ 2617997 h 3682908"/>
                  <a:gd name="connsiteX585" fmla="*/ 1232588 w 3862373"/>
                  <a:gd name="connsiteY585" fmla="*/ 2657085 h 3682908"/>
                  <a:gd name="connsiteX586" fmla="*/ 1193502 w 3862373"/>
                  <a:gd name="connsiteY586" fmla="*/ 2617997 h 3682908"/>
                  <a:gd name="connsiteX587" fmla="*/ 1232588 w 3862373"/>
                  <a:gd name="connsiteY587" fmla="*/ 2578910 h 3682908"/>
                  <a:gd name="connsiteX588" fmla="*/ 1142677 w 3862373"/>
                  <a:gd name="connsiteY588" fmla="*/ 2578910 h 3682908"/>
                  <a:gd name="connsiteX589" fmla="*/ 1181764 w 3862373"/>
                  <a:gd name="connsiteY589" fmla="*/ 2617997 h 3682908"/>
                  <a:gd name="connsiteX590" fmla="*/ 1142677 w 3862373"/>
                  <a:gd name="connsiteY590" fmla="*/ 2657085 h 3682908"/>
                  <a:gd name="connsiteX591" fmla="*/ 1103588 w 3862373"/>
                  <a:gd name="connsiteY591" fmla="*/ 2617997 h 3682908"/>
                  <a:gd name="connsiteX592" fmla="*/ 1142677 w 3862373"/>
                  <a:gd name="connsiteY592" fmla="*/ 2578910 h 3682908"/>
                  <a:gd name="connsiteX593" fmla="*/ 1045667 w 3862373"/>
                  <a:gd name="connsiteY593" fmla="*/ 2578910 h 3682908"/>
                  <a:gd name="connsiteX594" fmla="*/ 1084755 w 3862373"/>
                  <a:gd name="connsiteY594" fmla="*/ 2617997 h 3682908"/>
                  <a:gd name="connsiteX595" fmla="*/ 1045667 w 3862373"/>
                  <a:gd name="connsiteY595" fmla="*/ 2657085 h 3682908"/>
                  <a:gd name="connsiteX596" fmla="*/ 1006581 w 3862373"/>
                  <a:gd name="connsiteY596" fmla="*/ 2617997 h 3682908"/>
                  <a:gd name="connsiteX597" fmla="*/ 1045667 w 3862373"/>
                  <a:gd name="connsiteY597" fmla="*/ 2578910 h 3682908"/>
                  <a:gd name="connsiteX598" fmla="*/ 3300455 w 3862373"/>
                  <a:gd name="connsiteY598" fmla="*/ 2486637 h 3682908"/>
                  <a:gd name="connsiteX599" fmla="*/ 3339543 w 3862373"/>
                  <a:gd name="connsiteY599" fmla="*/ 2525724 h 3682908"/>
                  <a:gd name="connsiteX600" fmla="*/ 3300455 w 3862373"/>
                  <a:gd name="connsiteY600" fmla="*/ 2564811 h 3682908"/>
                  <a:gd name="connsiteX601" fmla="*/ 3261368 w 3862373"/>
                  <a:gd name="connsiteY601" fmla="*/ 2525724 h 3682908"/>
                  <a:gd name="connsiteX602" fmla="*/ 3300455 w 3862373"/>
                  <a:gd name="connsiteY602" fmla="*/ 2486637 h 3682908"/>
                  <a:gd name="connsiteX603" fmla="*/ 3205815 w 3862373"/>
                  <a:gd name="connsiteY603" fmla="*/ 2486637 h 3682908"/>
                  <a:gd name="connsiteX604" fmla="*/ 3244903 w 3862373"/>
                  <a:gd name="connsiteY604" fmla="*/ 2525724 h 3682908"/>
                  <a:gd name="connsiteX605" fmla="*/ 3205815 w 3862373"/>
                  <a:gd name="connsiteY605" fmla="*/ 2564811 h 3682908"/>
                  <a:gd name="connsiteX606" fmla="*/ 3166728 w 3862373"/>
                  <a:gd name="connsiteY606" fmla="*/ 2525724 h 3682908"/>
                  <a:gd name="connsiteX607" fmla="*/ 3205815 w 3862373"/>
                  <a:gd name="connsiteY607" fmla="*/ 2486637 h 3682908"/>
                  <a:gd name="connsiteX608" fmla="*/ 3111175 w 3862373"/>
                  <a:gd name="connsiteY608" fmla="*/ 2486637 h 3682908"/>
                  <a:gd name="connsiteX609" fmla="*/ 3150262 w 3862373"/>
                  <a:gd name="connsiteY609" fmla="*/ 2525724 h 3682908"/>
                  <a:gd name="connsiteX610" fmla="*/ 3111175 w 3862373"/>
                  <a:gd name="connsiteY610" fmla="*/ 2564811 h 3682908"/>
                  <a:gd name="connsiteX611" fmla="*/ 3072088 w 3862373"/>
                  <a:gd name="connsiteY611" fmla="*/ 2525724 h 3682908"/>
                  <a:gd name="connsiteX612" fmla="*/ 3111175 w 3862373"/>
                  <a:gd name="connsiteY612" fmla="*/ 2486637 h 3682908"/>
                  <a:gd name="connsiteX613" fmla="*/ 3018901 w 3862373"/>
                  <a:gd name="connsiteY613" fmla="*/ 2486637 h 3682908"/>
                  <a:gd name="connsiteX614" fmla="*/ 3057988 w 3862373"/>
                  <a:gd name="connsiteY614" fmla="*/ 2525724 h 3682908"/>
                  <a:gd name="connsiteX615" fmla="*/ 3018901 w 3862373"/>
                  <a:gd name="connsiteY615" fmla="*/ 2564811 h 3682908"/>
                  <a:gd name="connsiteX616" fmla="*/ 2979813 w 3862373"/>
                  <a:gd name="connsiteY616" fmla="*/ 2525724 h 3682908"/>
                  <a:gd name="connsiteX617" fmla="*/ 3018901 w 3862373"/>
                  <a:gd name="connsiteY617" fmla="*/ 2486637 h 3682908"/>
                  <a:gd name="connsiteX618" fmla="*/ 2924262 w 3862373"/>
                  <a:gd name="connsiteY618" fmla="*/ 2486637 h 3682908"/>
                  <a:gd name="connsiteX619" fmla="*/ 2963349 w 3862373"/>
                  <a:gd name="connsiteY619" fmla="*/ 2525724 h 3682908"/>
                  <a:gd name="connsiteX620" fmla="*/ 2924262 w 3862373"/>
                  <a:gd name="connsiteY620" fmla="*/ 2564811 h 3682908"/>
                  <a:gd name="connsiteX621" fmla="*/ 2885175 w 3862373"/>
                  <a:gd name="connsiteY621" fmla="*/ 2525724 h 3682908"/>
                  <a:gd name="connsiteX622" fmla="*/ 2924262 w 3862373"/>
                  <a:gd name="connsiteY622" fmla="*/ 2486637 h 3682908"/>
                  <a:gd name="connsiteX623" fmla="*/ 2831987 w 3862373"/>
                  <a:gd name="connsiteY623" fmla="*/ 2486637 h 3682908"/>
                  <a:gd name="connsiteX624" fmla="*/ 2871074 w 3862373"/>
                  <a:gd name="connsiteY624" fmla="*/ 2525724 h 3682908"/>
                  <a:gd name="connsiteX625" fmla="*/ 2831987 w 3862373"/>
                  <a:gd name="connsiteY625" fmla="*/ 2564811 h 3682908"/>
                  <a:gd name="connsiteX626" fmla="*/ 2792900 w 3862373"/>
                  <a:gd name="connsiteY626" fmla="*/ 2525724 h 3682908"/>
                  <a:gd name="connsiteX627" fmla="*/ 2831987 w 3862373"/>
                  <a:gd name="connsiteY627" fmla="*/ 2486637 h 3682908"/>
                  <a:gd name="connsiteX628" fmla="*/ 1798047 w 3862373"/>
                  <a:gd name="connsiteY628" fmla="*/ 2486637 h 3682908"/>
                  <a:gd name="connsiteX629" fmla="*/ 1837133 w 3862373"/>
                  <a:gd name="connsiteY629" fmla="*/ 2525724 h 3682908"/>
                  <a:gd name="connsiteX630" fmla="*/ 1798047 w 3862373"/>
                  <a:gd name="connsiteY630" fmla="*/ 2564811 h 3682908"/>
                  <a:gd name="connsiteX631" fmla="*/ 1758962 w 3862373"/>
                  <a:gd name="connsiteY631" fmla="*/ 2525724 h 3682908"/>
                  <a:gd name="connsiteX632" fmla="*/ 1798047 w 3862373"/>
                  <a:gd name="connsiteY632" fmla="*/ 2486637 h 3682908"/>
                  <a:gd name="connsiteX633" fmla="*/ 1703410 w 3862373"/>
                  <a:gd name="connsiteY633" fmla="*/ 2486637 h 3682908"/>
                  <a:gd name="connsiteX634" fmla="*/ 1742497 w 3862373"/>
                  <a:gd name="connsiteY634" fmla="*/ 2525724 h 3682908"/>
                  <a:gd name="connsiteX635" fmla="*/ 1703410 w 3862373"/>
                  <a:gd name="connsiteY635" fmla="*/ 2564811 h 3682908"/>
                  <a:gd name="connsiteX636" fmla="*/ 1664323 w 3862373"/>
                  <a:gd name="connsiteY636" fmla="*/ 2525724 h 3682908"/>
                  <a:gd name="connsiteX637" fmla="*/ 1703410 w 3862373"/>
                  <a:gd name="connsiteY637" fmla="*/ 2486637 h 3682908"/>
                  <a:gd name="connsiteX638" fmla="*/ 1611133 w 3862373"/>
                  <a:gd name="connsiteY638" fmla="*/ 2486637 h 3682908"/>
                  <a:gd name="connsiteX639" fmla="*/ 1650221 w 3862373"/>
                  <a:gd name="connsiteY639" fmla="*/ 2525724 h 3682908"/>
                  <a:gd name="connsiteX640" fmla="*/ 1611133 w 3862373"/>
                  <a:gd name="connsiteY640" fmla="*/ 2564811 h 3682908"/>
                  <a:gd name="connsiteX641" fmla="*/ 1572059 w 3862373"/>
                  <a:gd name="connsiteY641" fmla="*/ 2525724 h 3682908"/>
                  <a:gd name="connsiteX642" fmla="*/ 1611133 w 3862373"/>
                  <a:gd name="connsiteY642" fmla="*/ 2486637 h 3682908"/>
                  <a:gd name="connsiteX643" fmla="*/ 1516507 w 3862373"/>
                  <a:gd name="connsiteY643" fmla="*/ 2486637 h 3682908"/>
                  <a:gd name="connsiteX644" fmla="*/ 1555594 w 3862373"/>
                  <a:gd name="connsiteY644" fmla="*/ 2525724 h 3682908"/>
                  <a:gd name="connsiteX645" fmla="*/ 1516507 w 3862373"/>
                  <a:gd name="connsiteY645" fmla="*/ 2564811 h 3682908"/>
                  <a:gd name="connsiteX646" fmla="*/ 1477419 w 3862373"/>
                  <a:gd name="connsiteY646" fmla="*/ 2525724 h 3682908"/>
                  <a:gd name="connsiteX647" fmla="*/ 1516507 w 3862373"/>
                  <a:gd name="connsiteY647" fmla="*/ 2486637 h 3682908"/>
                  <a:gd name="connsiteX648" fmla="*/ 1419502 w 3862373"/>
                  <a:gd name="connsiteY648" fmla="*/ 2486637 h 3682908"/>
                  <a:gd name="connsiteX649" fmla="*/ 1458588 w 3862373"/>
                  <a:gd name="connsiteY649" fmla="*/ 2525724 h 3682908"/>
                  <a:gd name="connsiteX650" fmla="*/ 1419502 w 3862373"/>
                  <a:gd name="connsiteY650" fmla="*/ 2564811 h 3682908"/>
                  <a:gd name="connsiteX651" fmla="*/ 1380412 w 3862373"/>
                  <a:gd name="connsiteY651" fmla="*/ 2525724 h 3682908"/>
                  <a:gd name="connsiteX652" fmla="*/ 1419502 w 3862373"/>
                  <a:gd name="connsiteY652" fmla="*/ 2486637 h 3682908"/>
                  <a:gd name="connsiteX653" fmla="*/ 1329592 w 3862373"/>
                  <a:gd name="connsiteY653" fmla="*/ 2486637 h 3682908"/>
                  <a:gd name="connsiteX654" fmla="*/ 1368679 w 3862373"/>
                  <a:gd name="connsiteY654" fmla="*/ 2525724 h 3682908"/>
                  <a:gd name="connsiteX655" fmla="*/ 1329592 w 3862373"/>
                  <a:gd name="connsiteY655" fmla="*/ 2564811 h 3682908"/>
                  <a:gd name="connsiteX656" fmla="*/ 1290506 w 3862373"/>
                  <a:gd name="connsiteY656" fmla="*/ 2525724 h 3682908"/>
                  <a:gd name="connsiteX657" fmla="*/ 1329592 w 3862373"/>
                  <a:gd name="connsiteY657" fmla="*/ 2486637 h 3682908"/>
                  <a:gd name="connsiteX658" fmla="*/ 1232589 w 3862373"/>
                  <a:gd name="connsiteY658" fmla="*/ 2486637 h 3682908"/>
                  <a:gd name="connsiteX659" fmla="*/ 1271673 w 3862373"/>
                  <a:gd name="connsiteY659" fmla="*/ 2525724 h 3682908"/>
                  <a:gd name="connsiteX660" fmla="*/ 1232589 w 3862373"/>
                  <a:gd name="connsiteY660" fmla="*/ 2564811 h 3682908"/>
                  <a:gd name="connsiteX661" fmla="*/ 1193504 w 3862373"/>
                  <a:gd name="connsiteY661" fmla="*/ 2525724 h 3682908"/>
                  <a:gd name="connsiteX662" fmla="*/ 1232589 w 3862373"/>
                  <a:gd name="connsiteY662" fmla="*/ 2486637 h 3682908"/>
                  <a:gd name="connsiteX663" fmla="*/ 1142679 w 3862373"/>
                  <a:gd name="connsiteY663" fmla="*/ 2486637 h 3682908"/>
                  <a:gd name="connsiteX664" fmla="*/ 1181766 w 3862373"/>
                  <a:gd name="connsiteY664" fmla="*/ 2525724 h 3682908"/>
                  <a:gd name="connsiteX665" fmla="*/ 1142679 w 3862373"/>
                  <a:gd name="connsiteY665" fmla="*/ 2564811 h 3682908"/>
                  <a:gd name="connsiteX666" fmla="*/ 1103589 w 3862373"/>
                  <a:gd name="connsiteY666" fmla="*/ 2525724 h 3682908"/>
                  <a:gd name="connsiteX667" fmla="*/ 1142679 w 3862373"/>
                  <a:gd name="connsiteY667" fmla="*/ 2486637 h 3682908"/>
                  <a:gd name="connsiteX668" fmla="*/ 1045669 w 3862373"/>
                  <a:gd name="connsiteY668" fmla="*/ 2486637 h 3682908"/>
                  <a:gd name="connsiteX669" fmla="*/ 1084757 w 3862373"/>
                  <a:gd name="connsiteY669" fmla="*/ 2525724 h 3682908"/>
                  <a:gd name="connsiteX670" fmla="*/ 1045669 w 3862373"/>
                  <a:gd name="connsiteY670" fmla="*/ 2564811 h 3682908"/>
                  <a:gd name="connsiteX671" fmla="*/ 1006583 w 3862373"/>
                  <a:gd name="connsiteY671" fmla="*/ 2525724 h 3682908"/>
                  <a:gd name="connsiteX672" fmla="*/ 1045669 w 3862373"/>
                  <a:gd name="connsiteY672" fmla="*/ 2486637 h 3682908"/>
                  <a:gd name="connsiteX673" fmla="*/ 951032 w 3862373"/>
                  <a:gd name="connsiteY673" fmla="*/ 2486637 h 3682908"/>
                  <a:gd name="connsiteX674" fmla="*/ 990118 w 3862373"/>
                  <a:gd name="connsiteY674" fmla="*/ 2525724 h 3682908"/>
                  <a:gd name="connsiteX675" fmla="*/ 951032 w 3862373"/>
                  <a:gd name="connsiteY675" fmla="*/ 2564811 h 3682908"/>
                  <a:gd name="connsiteX676" fmla="*/ 911947 w 3862373"/>
                  <a:gd name="connsiteY676" fmla="*/ 2525724 h 3682908"/>
                  <a:gd name="connsiteX677" fmla="*/ 951032 w 3862373"/>
                  <a:gd name="connsiteY677" fmla="*/ 2486637 h 3682908"/>
                  <a:gd name="connsiteX678" fmla="*/ 3392730 w 3862373"/>
                  <a:gd name="connsiteY678" fmla="*/ 2401461 h 3682908"/>
                  <a:gd name="connsiteX679" fmla="*/ 3431817 w 3862373"/>
                  <a:gd name="connsiteY679" fmla="*/ 2440548 h 3682908"/>
                  <a:gd name="connsiteX680" fmla="*/ 3392730 w 3862373"/>
                  <a:gd name="connsiteY680" fmla="*/ 2479635 h 3682908"/>
                  <a:gd name="connsiteX681" fmla="*/ 3353643 w 3862373"/>
                  <a:gd name="connsiteY681" fmla="*/ 2440548 h 3682908"/>
                  <a:gd name="connsiteX682" fmla="*/ 3392730 w 3862373"/>
                  <a:gd name="connsiteY682" fmla="*/ 2401461 h 3682908"/>
                  <a:gd name="connsiteX683" fmla="*/ 3300455 w 3862373"/>
                  <a:gd name="connsiteY683" fmla="*/ 2401461 h 3682908"/>
                  <a:gd name="connsiteX684" fmla="*/ 3339543 w 3862373"/>
                  <a:gd name="connsiteY684" fmla="*/ 2440548 h 3682908"/>
                  <a:gd name="connsiteX685" fmla="*/ 3300455 w 3862373"/>
                  <a:gd name="connsiteY685" fmla="*/ 2479635 h 3682908"/>
                  <a:gd name="connsiteX686" fmla="*/ 3261368 w 3862373"/>
                  <a:gd name="connsiteY686" fmla="*/ 2440548 h 3682908"/>
                  <a:gd name="connsiteX687" fmla="*/ 3300455 w 3862373"/>
                  <a:gd name="connsiteY687" fmla="*/ 2401461 h 3682908"/>
                  <a:gd name="connsiteX688" fmla="*/ 3205815 w 3862373"/>
                  <a:gd name="connsiteY688" fmla="*/ 2401461 h 3682908"/>
                  <a:gd name="connsiteX689" fmla="*/ 3244903 w 3862373"/>
                  <a:gd name="connsiteY689" fmla="*/ 2440548 h 3682908"/>
                  <a:gd name="connsiteX690" fmla="*/ 3205815 w 3862373"/>
                  <a:gd name="connsiteY690" fmla="*/ 2479635 h 3682908"/>
                  <a:gd name="connsiteX691" fmla="*/ 3166728 w 3862373"/>
                  <a:gd name="connsiteY691" fmla="*/ 2440548 h 3682908"/>
                  <a:gd name="connsiteX692" fmla="*/ 3205815 w 3862373"/>
                  <a:gd name="connsiteY692" fmla="*/ 2401461 h 3682908"/>
                  <a:gd name="connsiteX693" fmla="*/ 3111175 w 3862373"/>
                  <a:gd name="connsiteY693" fmla="*/ 2401461 h 3682908"/>
                  <a:gd name="connsiteX694" fmla="*/ 3150262 w 3862373"/>
                  <a:gd name="connsiteY694" fmla="*/ 2440548 h 3682908"/>
                  <a:gd name="connsiteX695" fmla="*/ 3111175 w 3862373"/>
                  <a:gd name="connsiteY695" fmla="*/ 2479635 h 3682908"/>
                  <a:gd name="connsiteX696" fmla="*/ 3072088 w 3862373"/>
                  <a:gd name="connsiteY696" fmla="*/ 2440548 h 3682908"/>
                  <a:gd name="connsiteX697" fmla="*/ 3111175 w 3862373"/>
                  <a:gd name="connsiteY697" fmla="*/ 2401461 h 3682908"/>
                  <a:gd name="connsiteX698" fmla="*/ 3018901 w 3862373"/>
                  <a:gd name="connsiteY698" fmla="*/ 2401461 h 3682908"/>
                  <a:gd name="connsiteX699" fmla="*/ 3057988 w 3862373"/>
                  <a:gd name="connsiteY699" fmla="*/ 2440548 h 3682908"/>
                  <a:gd name="connsiteX700" fmla="*/ 3018901 w 3862373"/>
                  <a:gd name="connsiteY700" fmla="*/ 2479635 h 3682908"/>
                  <a:gd name="connsiteX701" fmla="*/ 2979813 w 3862373"/>
                  <a:gd name="connsiteY701" fmla="*/ 2440548 h 3682908"/>
                  <a:gd name="connsiteX702" fmla="*/ 3018901 w 3862373"/>
                  <a:gd name="connsiteY702" fmla="*/ 2401461 h 3682908"/>
                  <a:gd name="connsiteX703" fmla="*/ 2924262 w 3862373"/>
                  <a:gd name="connsiteY703" fmla="*/ 2401461 h 3682908"/>
                  <a:gd name="connsiteX704" fmla="*/ 2963349 w 3862373"/>
                  <a:gd name="connsiteY704" fmla="*/ 2440548 h 3682908"/>
                  <a:gd name="connsiteX705" fmla="*/ 2924262 w 3862373"/>
                  <a:gd name="connsiteY705" fmla="*/ 2479635 h 3682908"/>
                  <a:gd name="connsiteX706" fmla="*/ 2885175 w 3862373"/>
                  <a:gd name="connsiteY706" fmla="*/ 2440548 h 3682908"/>
                  <a:gd name="connsiteX707" fmla="*/ 2924262 w 3862373"/>
                  <a:gd name="connsiteY707" fmla="*/ 2401461 h 3682908"/>
                  <a:gd name="connsiteX708" fmla="*/ 2831987 w 3862373"/>
                  <a:gd name="connsiteY708" fmla="*/ 2401461 h 3682908"/>
                  <a:gd name="connsiteX709" fmla="*/ 2871074 w 3862373"/>
                  <a:gd name="connsiteY709" fmla="*/ 2440548 h 3682908"/>
                  <a:gd name="connsiteX710" fmla="*/ 2831987 w 3862373"/>
                  <a:gd name="connsiteY710" fmla="*/ 2479635 h 3682908"/>
                  <a:gd name="connsiteX711" fmla="*/ 2792900 w 3862373"/>
                  <a:gd name="connsiteY711" fmla="*/ 2440548 h 3682908"/>
                  <a:gd name="connsiteX712" fmla="*/ 2831987 w 3862373"/>
                  <a:gd name="connsiteY712" fmla="*/ 2401461 h 3682908"/>
                  <a:gd name="connsiteX713" fmla="*/ 2737353 w 3862373"/>
                  <a:gd name="connsiteY713" fmla="*/ 2401461 h 3682908"/>
                  <a:gd name="connsiteX714" fmla="*/ 2776434 w 3862373"/>
                  <a:gd name="connsiteY714" fmla="*/ 2440548 h 3682908"/>
                  <a:gd name="connsiteX715" fmla="*/ 2737353 w 3862373"/>
                  <a:gd name="connsiteY715" fmla="*/ 2479635 h 3682908"/>
                  <a:gd name="connsiteX716" fmla="*/ 2698263 w 3862373"/>
                  <a:gd name="connsiteY716" fmla="*/ 2440548 h 3682908"/>
                  <a:gd name="connsiteX717" fmla="*/ 2737353 w 3862373"/>
                  <a:gd name="connsiteY717" fmla="*/ 2401461 h 3682908"/>
                  <a:gd name="connsiteX718" fmla="*/ 1611133 w 3862373"/>
                  <a:gd name="connsiteY718" fmla="*/ 2401461 h 3682908"/>
                  <a:gd name="connsiteX719" fmla="*/ 1650223 w 3862373"/>
                  <a:gd name="connsiteY719" fmla="*/ 2440548 h 3682908"/>
                  <a:gd name="connsiteX720" fmla="*/ 1611133 w 3862373"/>
                  <a:gd name="connsiteY720" fmla="*/ 2479635 h 3682908"/>
                  <a:gd name="connsiteX721" fmla="*/ 1572061 w 3862373"/>
                  <a:gd name="connsiteY721" fmla="*/ 2440548 h 3682908"/>
                  <a:gd name="connsiteX722" fmla="*/ 1611133 w 3862373"/>
                  <a:gd name="connsiteY722" fmla="*/ 2401461 h 3682908"/>
                  <a:gd name="connsiteX723" fmla="*/ 1516509 w 3862373"/>
                  <a:gd name="connsiteY723" fmla="*/ 2401461 h 3682908"/>
                  <a:gd name="connsiteX724" fmla="*/ 1555596 w 3862373"/>
                  <a:gd name="connsiteY724" fmla="*/ 2440548 h 3682908"/>
                  <a:gd name="connsiteX725" fmla="*/ 1516509 w 3862373"/>
                  <a:gd name="connsiteY725" fmla="*/ 2479635 h 3682908"/>
                  <a:gd name="connsiteX726" fmla="*/ 1477421 w 3862373"/>
                  <a:gd name="connsiteY726" fmla="*/ 2440548 h 3682908"/>
                  <a:gd name="connsiteX727" fmla="*/ 1516509 w 3862373"/>
                  <a:gd name="connsiteY727" fmla="*/ 2401461 h 3682908"/>
                  <a:gd name="connsiteX728" fmla="*/ 1419503 w 3862373"/>
                  <a:gd name="connsiteY728" fmla="*/ 2401461 h 3682908"/>
                  <a:gd name="connsiteX729" fmla="*/ 1458589 w 3862373"/>
                  <a:gd name="connsiteY729" fmla="*/ 2440548 h 3682908"/>
                  <a:gd name="connsiteX730" fmla="*/ 1419503 w 3862373"/>
                  <a:gd name="connsiteY730" fmla="*/ 2479635 h 3682908"/>
                  <a:gd name="connsiteX731" fmla="*/ 1380413 w 3862373"/>
                  <a:gd name="connsiteY731" fmla="*/ 2440548 h 3682908"/>
                  <a:gd name="connsiteX732" fmla="*/ 1419503 w 3862373"/>
                  <a:gd name="connsiteY732" fmla="*/ 2401461 h 3682908"/>
                  <a:gd name="connsiteX733" fmla="*/ 1329593 w 3862373"/>
                  <a:gd name="connsiteY733" fmla="*/ 2401461 h 3682908"/>
                  <a:gd name="connsiteX734" fmla="*/ 1368682 w 3862373"/>
                  <a:gd name="connsiteY734" fmla="*/ 2440548 h 3682908"/>
                  <a:gd name="connsiteX735" fmla="*/ 1329593 w 3862373"/>
                  <a:gd name="connsiteY735" fmla="*/ 2479635 h 3682908"/>
                  <a:gd name="connsiteX736" fmla="*/ 1290509 w 3862373"/>
                  <a:gd name="connsiteY736" fmla="*/ 2440548 h 3682908"/>
                  <a:gd name="connsiteX737" fmla="*/ 1329593 w 3862373"/>
                  <a:gd name="connsiteY737" fmla="*/ 2401461 h 3682908"/>
                  <a:gd name="connsiteX738" fmla="*/ 1232592 w 3862373"/>
                  <a:gd name="connsiteY738" fmla="*/ 2401461 h 3682908"/>
                  <a:gd name="connsiteX739" fmla="*/ 1271676 w 3862373"/>
                  <a:gd name="connsiteY739" fmla="*/ 2440548 h 3682908"/>
                  <a:gd name="connsiteX740" fmla="*/ 1232592 w 3862373"/>
                  <a:gd name="connsiteY740" fmla="*/ 2479635 h 3682908"/>
                  <a:gd name="connsiteX741" fmla="*/ 1193507 w 3862373"/>
                  <a:gd name="connsiteY741" fmla="*/ 2440548 h 3682908"/>
                  <a:gd name="connsiteX742" fmla="*/ 1232592 w 3862373"/>
                  <a:gd name="connsiteY742" fmla="*/ 2401461 h 3682908"/>
                  <a:gd name="connsiteX743" fmla="*/ 1142682 w 3862373"/>
                  <a:gd name="connsiteY743" fmla="*/ 2401461 h 3682908"/>
                  <a:gd name="connsiteX744" fmla="*/ 1181770 w 3862373"/>
                  <a:gd name="connsiteY744" fmla="*/ 2440548 h 3682908"/>
                  <a:gd name="connsiteX745" fmla="*/ 1142682 w 3862373"/>
                  <a:gd name="connsiteY745" fmla="*/ 2479635 h 3682908"/>
                  <a:gd name="connsiteX746" fmla="*/ 1103591 w 3862373"/>
                  <a:gd name="connsiteY746" fmla="*/ 2440548 h 3682908"/>
                  <a:gd name="connsiteX747" fmla="*/ 1142682 w 3862373"/>
                  <a:gd name="connsiteY747" fmla="*/ 2401461 h 3682908"/>
                  <a:gd name="connsiteX748" fmla="*/ 1045671 w 3862373"/>
                  <a:gd name="connsiteY748" fmla="*/ 2401461 h 3682908"/>
                  <a:gd name="connsiteX749" fmla="*/ 1084758 w 3862373"/>
                  <a:gd name="connsiteY749" fmla="*/ 2440548 h 3682908"/>
                  <a:gd name="connsiteX750" fmla="*/ 1045671 w 3862373"/>
                  <a:gd name="connsiteY750" fmla="*/ 2479635 h 3682908"/>
                  <a:gd name="connsiteX751" fmla="*/ 1006585 w 3862373"/>
                  <a:gd name="connsiteY751" fmla="*/ 2440548 h 3682908"/>
                  <a:gd name="connsiteX752" fmla="*/ 1045671 w 3862373"/>
                  <a:gd name="connsiteY752" fmla="*/ 2401461 h 3682908"/>
                  <a:gd name="connsiteX753" fmla="*/ 951035 w 3862373"/>
                  <a:gd name="connsiteY753" fmla="*/ 2401461 h 3682908"/>
                  <a:gd name="connsiteX754" fmla="*/ 990120 w 3862373"/>
                  <a:gd name="connsiteY754" fmla="*/ 2440548 h 3682908"/>
                  <a:gd name="connsiteX755" fmla="*/ 951035 w 3862373"/>
                  <a:gd name="connsiteY755" fmla="*/ 2479635 h 3682908"/>
                  <a:gd name="connsiteX756" fmla="*/ 911949 w 3862373"/>
                  <a:gd name="connsiteY756" fmla="*/ 2440548 h 3682908"/>
                  <a:gd name="connsiteX757" fmla="*/ 951035 w 3862373"/>
                  <a:gd name="connsiteY757" fmla="*/ 2401461 h 3682908"/>
                  <a:gd name="connsiteX758" fmla="*/ 3300457 w 3862373"/>
                  <a:gd name="connsiteY758" fmla="*/ 2318653 h 3682908"/>
                  <a:gd name="connsiteX759" fmla="*/ 3339544 w 3862373"/>
                  <a:gd name="connsiteY759" fmla="*/ 2357740 h 3682908"/>
                  <a:gd name="connsiteX760" fmla="*/ 3300457 w 3862373"/>
                  <a:gd name="connsiteY760" fmla="*/ 2396827 h 3682908"/>
                  <a:gd name="connsiteX761" fmla="*/ 3261369 w 3862373"/>
                  <a:gd name="connsiteY761" fmla="*/ 2357740 h 3682908"/>
                  <a:gd name="connsiteX762" fmla="*/ 3300457 w 3862373"/>
                  <a:gd name="connsiteY762" fmla="*/ 2318653 h 3682908"/>
                  <a:gd name="connsiteX763" fmla="*/ 3205817 w 3862373"/>
                  <a:gd name="connsiteY763" fmla="*/ 2318653 h 3682908"/>
                  <a:gd name="connsiteX764" fmla="*/ 3244904 w 3862373"/>
                  <a:gd name="connsiteY764" fmla="*/ 2357740 h 3682908"/>
                  <a:gd name="connsiteX765" fmla="*/ 3205817 w 3862373"/>
                  <a:gd name="connsiteY765" fmla="*/ 2396827 h 3682908"/>
                  <a:gd name="connsiteX766" fmla="*/ 3166729 w 3862373"/>
                  <a:gd name="connsiteY766" fmla="*/ 2357740 h 3682908"/>
                  <a:gd name="connsiteX767" fmla="*/ 3205817 w 3862373"/>
                  <a:gd name="connsiteY767" fmla="*/ 2318653 h 3682908"/>
                  <a:gd name="connsiteX768" fmla="*/ 3111177 w 3862373"/>
                  <a:gd name="connsiteY768" fmla="*/ 2318653 h 3682908"/>
                  <a:gd name="connsiteX769" fmla="*/ 3150264 w 3862373"/>
                  <a:gd name="connsiteY769" fmla="*/ 2357740 h 3682908"/>
                  <a:gd name="connsiteX770" fmla="*/ 3111177 w 3862373"/>
                  <a:gd name="connsiteY770" fmla="*/ 2396827 h 3682908"/>
                  <a:gd name="connsiteX771" fmla="*/ 3072089 w 3862373"/>
                  <a:gd name="connsiteY771" fmla="*/ 2357740 h 3682908"/>
                  <a:gd name="connsiteX772" fmla="*/ 3111177 w 3862373"/>
                  <a:gd name="connsiteY772" fmla="*/ 2318653 h 3682908"/>
                  <a:gd name="connsiteX773" fmla="*/ 3018902 w 3862373"/>
                  <a:gd name="connsiteY773" fmla="*/ 2318653 h 3682908"/>
                  <a:gd name="connsiteX774" fmla="*/ 3057989 w 3862373"/>
                  <a:gd name="connsiteY774" fmla="*/ 2357740 h 3682908"/>
                  <a:gd name="connsiteX775" fmla="*/ 3018902 w 3862373"/>
                  <a:gd name="connsiteY775" fmla="*/ 2396827 h 3682908"/>
                  <a:gd name="connsiteX776" fmla="*/ 2979815 w 3862373"/>
                  <a:gd name="connsiteY776" fmla="*/ 2357740 h 3682908"/>
                  <a:gd name="connsiteX777" fmla="*/ 3018902 w 3862373"/>
                  <a:gd name="connsiteY777" fmla="*/ 2318653 h 3682908"/>
                  <a:gd name="connsiteX778" fmla="*/ 2924263 w 3862373"/>
                  <a:gd name="connsiteY778" fmla="*/ 2318653 h 3682908"/>
                  <a:gd name="connsiteX779" fmla="*/ 2963349 w 3862373"/>
                  <a:gd name="connsiteY779" fmla="*/ 2357740 h 3682908"/>
                  <a:gd name="connsiteX780" fmla="*/ 2924263 w 3862373"/>
                  <a:gd name="connsiteY780" fmla="*/ 2396827 h 3682908"/>
                  <a:gd name="connsiteX781" fmla="*/ 2885175 w 3862373"/>
                  <a:gd name="connsiteY781" fmla="*/ 2357740 h 3682908"/>
                  <a:gd name="connsiteX782" fmla="*/ 2924263 w 3862373"/>
                  <a:gd name="connsiteY782" fmla="*/ 2318653 h 3682908"/>
                  <a:gd name="connsiteX783" fmla="*/ 2831988 w 3862373"/>
                  <a:gd name="connsiteY783" fmla="*/ 2318653 h 3682908"/>
                  <a:gd name="connsiteX784" fmla="*/ 2871075 w 3862373"/>
                  <a:gd name="connsiteY784" fmla="*/ 2357740 h 3682908"/>
                  <a:gd name="connsiteX785" fmla="*/ 2831988 w 3862373"/>
                  <a:gd name="connsiteY785" fmla="*/ 2396827 h 3682908"/>
                  <a:gd name="connsiteX786" fmla="*/ 2792901 w 3862373"/>
                  <a:gd name="connsiteY786" fmla="*/ 2357740 h 3682908"/>
                  <a:gd name="connsiteX787" fmla="*/ 2831988 w 3862373"/>
                  <a:gd name="connsiteY787" fmla="*/ 2318653 h 3682908"/>
                  <a:gd name="connsiteX788" fmla="*/ 2737354 w 3862373"/>
                  <a:gd name="connsiteY788" fmla="*/ 2318653 h 3682908"/>
                  <a:gd name="connsiteX789" fmla="*/ 2776435 w 3862373"/>
                  <a:gd name="connsiteY789" fmla="*/ 2357740 h 3682908"/>
                  <a:gd name="connsiteX790" fmla="*/ 2737354 w 3862373"/>
                  <a:gd name="connsiteY790" fmla="*/ 2396827 h 3682908"/>
                  <a:gd name="connsiteX791" fmla="*/ 2698264 w 3862373"/>
                  <a:gd name="connsiteY791" fmla="*/ 2357740 h 3682908"/>
                  <a:gd name="connsiteX792" fmla="*/ 2737354 w 3862373"/>
                  <a:gd name="connsiteY792" fmla="*/ 2318653 h 3682908"/>
                  <a:gd name="connsiteX793" fmla="*/ 1516512 w 3862373"/>
                  <a:gd name="connsiteY793" fmla="*/ 2318653 h 3682908"/>
                  <a:gd name="connsiteX794" fmla="*/ 1555598 w 3862373"/>
                  <a:gd name="connsiteY794" fmla="*/ 2357740 h 3682908"/>
                  <a:gd name="connsiteX795" fmla="*/ 1516512 w 3862373"/>
                  <a:gd name="connsiteY795" fmla="*/ 2396827 h 3682908"/>
                  <a:gd name="connsiteX796" fmla="*/ 1477423 w 3862373"/>
                  <a:gd name="connsiteY796" fmla="*/ 2357740 h 3682908"/>
                  <a:gd name="connsiteX797" fmla="*/ 1516512 w 3862373"/>
                  <a:gd name="connsiteY797" fmla="*/ 2318653 h 3682908"/>
                  <a:gd name="connsiteX798" fmla="*/ 1419506 w 3862373"/>
                  <a:gd name="connsiteY798" fmla="*/ 2318653 h 3682908"/>
                  <a:gd name="connsiteX799" fmla="*/ 1458594 w 3862373"/>
                  <a:gd name="connsiteY799" fmla="*/ 2357740 h 3682908"/>
                  <a:gd name="connsiteX800" fmla="*/ 1419506 w 3862373"/>
                  <a:gd name="connsiteY800" fmla="*/ 2396827 h 3682908"/>
                  <a:gd name="connsiteX801" fmla="*/ 1380417 w 3862373"/>
                  <a:gd name="connsiteY801" fmla="*/ 2357740 h 3682908"/>
                  <a:gd name="connsiteX802" fmla="*/ 1419506 w 3862373"/>
                  <a:gd name="connsiteY802" fmla="*/ 2318653 h 3682908"/>
                  <a:gd name="connsiteX803" fmla="*/ 1329595 w 3862373"/>
                  <a:gd name="connsiteY803" fmla="*/ 2318653 h 3682908"/>
                  <a:gd name="connsiteX804" fmla="*/ 1368683 w 3862373"/>
                  <a:gd name="connsiteY804" fmla="*/ 2357740 h 3682908"/>
                  <a:gd name="connsiteX805" fmla="*/ 1329595 w 3862373"/>
                  <a:gd name="connsiteY805" fmla="*/ 2396827 h 3682908"/>
                  <a:gd name="connsiteX806" fmla="*/ 1290510 w 3862373"/>
                  <a:gd name="connsiteY806" fmla="*/ 2357740 h 3682908"/>
                  <a:gd name="connsiteX807" fmla="*/ 1329595 w 3862373"/>
                  <a:gd name="connsiteY807" fmla="*/ 2318653 h 3682908"/>
                  <a:gd name="connsiteX808" fmla="*/ 1232594 w 3862373"/>
                  <a:gd name="connsiteY808" fmla="*/ 2318653 h 3682908"/>
                  <a:gd name="connsiteX809" fmla="*/ 1271677 w 3862373"/>
                  <a:gd name="connsiteY809" fmla="*/ 2357740 h 3682908"/>
                  <a:gd name="connsiteX810" fmla="*/ 1232594 w 3862373"/>
                  <a:gd name="connsiteY810" fmla="*/ 2396827 h 3682908"/>
                  <a:gd name="connsiteX811" fmla="*/ 1193507 w 3862373"/>
                  <a:gd name="connsiteY811" fmla="*/ 2357740 h 3682908"/>
                  <a:gd name="connsiteX812" fmla="*/ 1232594 w 3862373"/>
                  <a:gd name="connsiteY812" fmla="*/ 2318653 h 3682908"/>
                  <a:gd name="connsiteX813" fmla="*/ 1142684 w 3862373"/>
                  <a:gd name="connsiteY813" fmla="*/ 2318653 h 3682908"/>
                  <a:gd name="connsiteX814" fmla="*/ 1181772 w 3862373"/>
                  <a:gd name="connsiteY814" fmla="*/ 2357740 h 3682908"/>
                  <a:gd name="connsiteX815" fmla="*/ 1142684 w 3862373"/>
                  <a:gd name="connsiteY815" fmla="*/ 2396827 h 3682908"/>
                  <a:gd name="connsiteX816" fmla="*/ 1103594 w 3862373"/>
                  <a:gd name="connsiteY816" fmla="*/ 2357740 h 3682908"/>
                  <a:gd name="connsiteX817" fmla="*/ 1142684 w 3862373"/>
                  <a:gd name="connsiteY817" fmla="*/ 2318653 h 3682908"/>
                  <a:gd name="connsiteX818" fmla="*/ 1045673 w 3862373"/>
                  <a:gd name="connsiteY818" fmla="*/ 2318653 h 3682908"/>
                  <a:gd name="connsiteX819" fmla="*/ 1084760 w 3862373"/>
                  <a:gd name="connsiteY819" fmla="*/ 2357740 h 3682908"/>
                  <a:gd name="connsiteX820" fmla="*/ 1045673 w 3862373"/>
                  <a:gd name="connsiteY820" fmla="*/ 2396827 h 3682908"/>
                  <a:gd name="connsiteX821" fmla="*/ 1006587 w 3862373"/>
                  <a:gd name="connsiteY821" fmla="*/ 2357740 h 3682908"/>
                  <a:gd name="connsiteX822" fmla="*/ 1045673 w 3862373"/>
                  <a:gd name="connsiteY822" fmla="*/ 2318653 h 3682908"/>
                  <a:gd name="connsiteX823" fmla="*/ 3489735 w 3862373"/>
                  <a:gd name="connsiteY823" fmla="*/ 2318651 h 3682908"/>
                  <a:gd name="connsiteX824" fmla="*/ 3528823 w 3862373"/>
                  <a:gd name="connsiteY824" fmla="*/ 2357738 h 3682908"/>
                  <a:gd name="connsiteX825" fmla="*/ 3489735 w 3862373"/>
                  <a:gd name="connsiteY825" fmla="*/ 2396825 h 3682908"/>
                  <a:gd name="connsiteX826" fmla="*/ 3450649 w 3862373"/>
                  <a:gd name="connsiteY826" fmla="*/ 2357738 h 3682908"/>
                  <a:gd name="connsiteX827" fmla="*/ 3489735 w 3862373"/>
                  <a:gd name="connsiteY827" fmla="*/ 2318651 h 3682908"/>
                  <a:gd name="connsiteX828" fmla="*/ 3392730 w 3862373"/>
                  <a:gd name="connsiteY828" fmla="*/ 2318651 h 3682908"/>
                  <a:gd name="connsiteX829" fmla="*/ 3431817 w 3862373"/>
                  <a:gd name="connsiteY829" fmla="*/ 2357738 h 3682908"/>
                  <a:gd name="connsiteX830" fmla="*/ 3392730 w 3862373"/>
                  <a:gd name="connsiteY830" fmla="*/ 2396825 h 3682908"/>
                  <a:gd name="connsiteX831" fmla="*/ 3353643 w 3862373"/>
                  <a:gd name="connsiteY831" fmla="*/ 2357738 h 3682908"/>
                  <a:gd name="connsiteX832" fmla="*/ 3392730 w 3862373"/>
                  <a:gd name="connsiteY832" fmla="*/ 2318651 h 3682908"/>
                  <a:gd name="connsiteX833" fmla="*/ 3489737 w 3862373"/>
                  <a:gd name="connsiteY833" fmla="*/ 2233477 h 3682908"/>
                  <a:gd name="connsiteX834" fmla="*/ 3528823 w 3862373"/>
                  <a:gd name="connsiteY834" fmla="*/ 2272564 h 3682908"/>
                  <a:gd name="connsiteX835" fmla="*/ 3489737 w 3862373"/>
                  <a:gd name="connsiteY835" fmla="*/ 2311651 h 3682908"/>
                  <a:gd name="connsiteX836" fmla="*/ 3450649 w 3862373"/>
                  <a:gd name="connsiteY836" fmla="*/ 2272564 h 3682908"/>
                  <a:gd name="connsiteX837" fmla="*/ 3489737 w 3862373"/>
                  <a:gd name="connsiteY837" fmla="*/ 2233477 h 3682908"/>
                  <a:gd name="connsiteX838" fmla="*/ 3392731 w 3862373"/>
                  <a:gd name="connsiteY838" fmla="*/ 2233477 h 3682908"/>
                  <a:gd name="connsiteX839" fmla="*/ 3431819 w 3862373"/>
                  <a:gd name="connsiteY839" fmla="*/ 2272564 h 3682908"/>
                  <a:gd name="connsiteX840" fmla="*/ 3392731 w 3862373"/>
                  <a:gd name="connsiteY840" fmla="*/ 2311651 h 3682908"/>
                  <a:gd name="connsiteX841" fmla="*/ 3353644 w 3862373"/>
                  <a:gd name="connsiteY841" fmla="*/ 2272564 h 3682908"/>
                  <a:gd name="connsiteX842" fmla="*/ 3392731 w 3862373"/>
                  <a:gd name="connsiteY842" fmla="*/ 2233477 h 3682908"/>
                  <a:gd name="connsiteX843" fmla="*/ 3300457 w 3862373"/>
                  <a:gd name="connsiteY843" fmla="*/ 2233477 h 3682908"/>
                  <a:gd name="connsiteX844" fmla="*/ 3339544 w 3862373"/>
                  <a:gd name="connsiteY844" fmla="*/ 2272564 h 3682908"/>
                  <a:gd name="connsiteX845" fmla="*/ 3300457 w 3862373"/>
                  <a:gd name="connsiteY845" fmla="*/ 2311651 h 3682908"/>
                  <a:gd name="connsiteX846" fmla="*/ 3261369 w 3862373"/>
                  <a:gd name="connsiteY846" fmla="*/ 2272564 h 3682908"/>
                  <a:gd name="connsiteX847" fmla="*/ 3300457 w 3862373"/>
                  <a:gd name="connsiteY847" fmla="*/ 2233477 h 3682908"/>
                  <a:gd name="connsiteX848" fmla="*/ 3205817 w 3862373"/>
                  <a:gd name="connsiteY848" fmla="*/ 2233477 h 3682908"/>
                  <a:gd name="connsiteX849" fmla="*/ 3244904 w 3862373"/>
                  <a:gd name="connsiteY849" fmla="*/ 2272564 h 3682908"/>
                  <a:gd name="connsiteX850" fmla="*/ 3205817 w 3862373"/>
                  <a:gd name="connsiteY850" fmla="*/ 2311651 h 3682908"/>
                  <a:gd name="connsiteX851" fmla="*/ 3166729 w 3862373"/>
                  <a:gd name="connsiteY851" fmla="*/ 2272564 h 3682908"/>
                  <a:gd name="connsiteX852" fmla="*/ 3205817 w 3862373"/>
                  <a:gd name="connsiteY852" fmla="*/ 2233477 h 3682908"/>
                  <a:gd name="connsiteX853" fmla="*/ 3111177 w 3862373"/>
                  <a:gd name="connsiteY853" fmla="*/ 2233477 h 3682908"/>
                  <a:gd name="connsiteX854" fmla="*/ 3150264 w 3862373"/>
                  <a:gd name="connsiteY854" fmla="*/ 2272564 h 3682908"/>
                  <a:gd name="connsiteX855" fmla="*/ 3111177 w 3862373"/>
                  <a:gd name="connsiteY855" fmla="*/ 2311651 h 3682908"/>
                  <a:gd name="connsiteX856" fmla="*/ 3072089 w 3862373"/>
                  <a:gd name="connsiteY856" fmla="*/ 2272564 h 3682908"/>
                  <a:gd name="connsiteX857" fmla="*/ 3111177 w 3862373"/>
                  <a:gd name="connsiteY857" fmla="*/ 2233477 h 3682908"/>
                  <a:gd name="connsiteX858" fmla="*/ 3018902 w 3862373"/>
                  <a:gd name="connsiteY858" fmla="*/ 2233477 h 3682908"/>
                  <a:gd name="connsiteX859" fmla="*/ 3057989 w 3862373"/>
                  <a:gd name="connsiteY859" fmla="*/ 2272564 h 3682908"/>
                  <a:gd name="connsiteX860" fmla="*/ 3018902 w 3862373"/>
                  <a:gd name="connsiteY860" fmla="*/ 2311651 h 3682908"/>
                  <a:gd name="connsiteX861" fmla="*/ 2979815 w 3862373"/>
                  <a:gd name="connsiteY861" fmla="*/ 2272564 h 3682908"/>
                  <a:gd name="connsiteX862" fmla="*/ 3018902 w 3862373"/>
                  <a:gd name="connsiteY862" fmla="*/ 2233477 h 3682908"/>
                  <a:gd name="connsiteX863" fmla="*/ 2924263 w 3862373"/>
                  <a:gd name="connsiteY863" fmla="*/ 2233477 h 3682908"/>
                  <a:gd name="connsiteX864" fmla="*/ 2963349 w 3862373"/>
                  <a:gd name="connsiteY864" fmla="*/ 2272564 h 3682908"/>
                  <a:gd name="connsiteX865" fmla="*/ 2924263 w 3862373"/>
                  <a:gd name="connsiteY865" fmla="*/ 2311651 h 3682908"/>
                  <a:gd name="connsiteX866" fmla="*/ 2885175 w 3862373"/>
                  <a:gd name="connsiteY866" fmla="*/ 2272564 h 3682908"/>
                  <a:gd name="connsiteX867" fmla="*/ 2924263 w 3862373"/>
                  <a:gd name="connsiteY867" fmla="*/ 2233477 h 3682908"/>
                  <a:gd name="connsiteX868" fmla="*/ 2831988 w 3862373"/>
                  <a:gd name="connsiteY868" fmla="*/ 2233477 h 3682908"/>
                  <a:gd name="connsiteX869" fmla="*/ 2871075 w 3862373"/>
                  <a:gd name="connsiteY869" fmla="*/ 2272564 h 3682908"/>
                  <a:gd name="connsiteX870" fmla="*/ 2831988 w 3862373"/>
                  <a:gd name="connsiteY870" fmla="*/ 2311651 h 3682908"/>
                  <a:gd name="connsiteX871" fmla="*/ 2792901 w 3862373"/>
                  <a:gd name="connsiteY871" fmla="*/ 2272564 h 3682908"/>
                  <a:gd name="connsiteX872" fmla="*/ 2831988 w 3862373"/>
                  <a:gd name="connsiteY872" fmla="*/ 2233477 h 3682908"/>
                  <a:gd name="connsiteX873" fmla="*/ 2737354 w 3862373"/>
                  <a:gd name="connsiteY873" fmla="*/ 2233477 h 3682908"/>
                  <a:gd name="connsiteX874" fmla="*/ 2776435 w 3862373"/>
                  <a:gd name="connsiteY874" fmla="*/ 2272564 h 3682908"/>
                  <a:gd name="connsiteX875" fmla="*/ 2737354 w 3862373"/>
                  <a:gd name="connsiteY875" fmla="*/ 2311651 h 3682908"/>
                  <a:gd name="connsiteX876" fmla="*/ 2698264 w 3862373"/>
                  <a:gd name="connsiteY876" fmla="*/ 2272564 h 3682908"/>
                  <a:gd name="connsiteX877" fmla="*/ 2737354 w 3862373"/>
                  <a:gd name="connsiteY877" fmla="*/ 2233477 h 3682908"/>
                  <a:gd name="connsiteX878" fmla="*/ 2645073 w 3862373"/>
                  <a:gd name="connsiteY878" fmla="*/ 2233477 h 3682908"/>
                  <a:gd name="connsiteX879" fmla="*/ 2684163 w 3862373"/>
                  <a:gd name="connsiteY879" fmla="*/ 2272564 h 3682908"/>
                  <a:gd name="connsiteX880" fmla="*/ 2645073 w 3862373"/>
                  <a:gd name="connsiteY880" fmla="*/ 2311651 h 3682908"/>
                  <a:gd name="connsiteX881" fmla="*/ 2605987 w 3862373"/>
                  <a:gd name="connsiteY881" fmla="*/ 2272564 h 3682908"/>
                  <a:gd name="connsiteX882" fmla="*/ 2645073 w 3862373"/>
                  <a:gd name="connsiteY882" fmla="*/ 2233477 h 3682908"/>
                  <a:gd name="connsiteX883" fmla="*/ 2550435 w 3862373"/>
                  <a:gd name="connsiteY883" fmla="*/ 2233477 h 3682908"/>
                  <a:gd name="connsiteX884" fmla="*/ 2589521 w 3862373"/>
                  <a:gd name="connsiteY884" fmla="*/ 2272564 h 3682908"/>
                  <a:gd name="connsiteX885" fmla="*/ 2550435 w 3862373"/>
                  <a:gd name="connsiteY885" fmla="*/ 2311651 h 3682908"/>
                  <a:gd name="connsiteX886" fmla="*/ 2511349 w 3862373"/>
                  <a:gd name="connsiteY886" fmla="*/ 2272564 h 3682908"/>
                  <a:gd name="connsiteX887" fmla="*/ 2550435 w 3862373"/>
                  <a:gd name="connsiteY887" fmla="*/ 2233477 h 3682908"/>
                  <a:gd name="connsiteX888" fmla="*/ 2458164 w 3862373"/>
                  <a:gd name="connsiteY888" fmla="*/ 2233477 h 3682908"/>
                  <a:gd name="connsiteX889" fmla="*/ 2497250 w 3862373"/>
                  <a:gd name="connsiteY889" fmla="*/ 2272564 h 3682908"/>
                  <a:gd name="connsiteX890" fmla="*/ 2458164 w 3862373"/>
                  <a:gd name="connsiteY890" fmla="*/ 2311651 h 3682908"/>
                  <a:gd name="connsiteX891" fmla="*/ 2419078 w 3862373"/>
                  <a:gd name="connsiteY891" fmla="*/ 2272564 h 3682908"/>
                  <a:gd name="connsiteX892" fmla="*/ 2458164 w 3862373"/>
                  <a:gd name="connsiteY892" fmla="*/ 2233477 h 3682908"/>
                  <a:gd name="connsiteX893" fmla="*/ 2363524 w 3862373"/>
                  <a:gd name="connsiteY893" fmla="*/ 2233477 h 3682908"/>
                  <a:gd name="connsiteX894" fmla="*/ 2402611 w 3862373"/>
                  <a:gd name="connsiteY894" fmla="*/ 2272564 h 3682908"/>
                  <a:gd name="connsiteX895" fmla="*/ 2363524 w 3862373"/>
                  <a:gd name="connsiteY895" fmla="*/ 2311651 h 3682908"/>
                  <a:gd name="connsiteX896" fmla="*/ 2324437 w 3862373"/>
                  <a:gd name="connsiteY896" fmla="*/ 2272564 h 3682908"/>
                  <a:gd name="connsiteX897" fmla="*/ 2363524 w 3862373"/>
                  <a:gd name="connsiteY897" fmla="*/ 2233477 h 3682908"/>
                  <a:gd name="connsiteX898" fmla="*/ 1329597 w 3862373"/>
                  <a:gd name="connsiteY898" fmla="*/ 2233477 h 3682908"/>
                  <a:gd name="connsiteX899" fmla="*/ 1368685 w 3862373"/>
                  <a:gd name="connsiteY899" fmla="*/ 2272564 h 3682908"/>
                  <a:gd name="connsiteX900" fmla="*/ 1329597 w 3862373"/>
                  <a:gd name="connsiteY900" fmla="*/ 2311651 h 3682908"/>
                  <a:gd name="connsiteX901" fmla="*/ 1290512 w 3862373"/>
                  <a:gd name="connsiteY901" fmla="*/ 2272564 h 3682908"/>
                  <a:gd name="connsiteX902" fmla="*/ 1329597 w 3862373"/>
                  <a:gd name="connsiteY902" fmla="*/ 2233477 h 3682908"/>
                  <a:gd name="connsiteX903" fmla="*/ 1232596 w 3862373"/>
                  <a:gd name="connsiteY903" fmla="*/ 2233477 h 3682908"/>
                  <a:gd name="connsiteX904" fmla="*/ 1271678 w 3862373"/>
                  <a:gd name="connsiteY904" fmla="*/ 2272564 h 3682908"/>
                  <a:gd name="connsiteX905" fmla="*/ 1232596 w 3862373"/>
                  <a:gd name="connsiteY905" fmla="*/ 2311651 h 3682908"/>
                  <a:gd name="connsiteX906" fmla="*/ 1193508 w 3862373"/>
                  <a:gd name="connsiteY906" fmla="*/ 2272564 h 3682908"/>
                  <a:gd name="connsiteX907" fmla="*/ 1232596 w 3862373"/>
                  <a:gd name="connsiteY907" fmla="*/ 2233477 h 3682908"/>
                  <a:gd name="connsiteX908" fmla="*/ 1142686 w 3862373"/>
                  <a:gd name="connsiteY908" fmla="*/ 2233477 h 3682908"/>
                  <a:gd name="connsiteX909" fmla="*/ 1181776 w 3862373"/>
                  <a:gd name="connsiteY909" fmla="*/ 2272564 h 3682908"/>
                  <a:gd name="connsiteX910" fmla="*/ 1142686 w 3862373"/>
                  <a:gd name="connsiteY910" fmla="*/ 2311651 h 3682908"/>
                  <a:gd name="connsiteX911" fmla="*/ 1103596 w 3862373"/>
                  <a:gd name="connsiteY911" fmla="*/ 2272564 h 3682908"/>
                  <a:gd name="connsiteX912" fmla="*/ 1142686 w 3862373"/>
                  <a:gd name="connsiteY912" fmla="*/ 2233477 h 3682908"/>
                  <a:gd name="connsiteX913" fmla="*/ 1045675 w 3862373"/>
                  <a:gd name="connsiteY913" fmla="*/ 2233477 h 3682908"/>
                  <a:gd name="connsiteX914" fmla="*/ 1084762 w 3862373"/>
                  <a:gd name="connsiteY914" fmla="*/ 2272564 h 3682908"/>
                  <a:gd name="connsiteX915" fmla="*/ 1045675 w 3862373"/>
                  <a:gd name="connsiteY915" fmla="*/ 2311651 h 3682908"/>
                  <a:gd name="connsiteX916" fmla="*/ 1006589 w 3862373"/>
                  <a:gd name="connsiteY916" fmla="*/ 2272564 h 3682908"/>
                  <a:gd name="connsiteX917" fmla="*/ 1045675 w 3862373"/>
                  <a:gd name="connsiteY917" fmla="*/ 2233477 h 3682908"/>
                  <a:gd name="connsiteX918" fmla="*/ 3584377 w 3862373"/>
                  <a:gd name="connsiteY918" fmla="*/ 2145935 h 3682908"/>
                  <a:gd name="connsiteX919" fmla="*/ 3623463 w 3862373"/>
                  <a:gd name="connsiteY919" fmla="*/ 2185022 h 3682908"/>
                  <a:gd name="connsiteX920" fmla="*/ 3584377 w 3862373"/>
                  <a:gd name="connsiteY920" fmla="*/ 2224109 h 3682908"/>
                  <a:gd name="connsiteX921" fmla="*/ 3545289 w 3862373"/>
                  <a:gd name="connsiteY921" fmla="*/ 2185022 h 3682908"/>
                  <a:gd name="connsiteX922" fmla="*/ 3584377 w 3862373"/>
                  <a:gd name="connsiteY922" fmla="*/ 2145935 h 3682908"/>
                  <a:gd name="connsiteX923" fmla="*/ 3489737 w 3862373"/>
                  <a:gd name="connsiteY923" fmla="*/ 2145935 h 3682908"/>
                  <a:gd name="connsiteX924" fmla="*/ 3528823 w 3862373"/>
                  <a:gd name="connsiteY924" fmla="*/ 2185022 h 3682908"/>
                  <a:gd name="connsiteX925" fmla="*/ 3489737 w 3862373"/>
                  <a:gd name="connsiteY925" fmla="*/ 2224109 h 3682908"/>
                  <a:gd name="connsiteX926" fmla="*/ 3450649 w 3862373"/>
                  <a:gd name="connsiteY926" fmla="*/ 2185022 h 3682908"/>
                  <a:gd name="connsiteX927" fmla="*/ 3489737 w 3862373"/>
                  <a:gd name="connsiteY927" fmla="*/ 2145935 h 3682908"/>
                  <a:gd name="connsiteX928" fmla="*/ 3392731 w 3862373"/>
                  <a:gd name="connsiteY928" fmla="*/ 2145935 h 3682908"/>
                  <a:gd name="connsiteX929" fmla="*/ 3431819 w 3862373"/>
                  <a:gd name="connsiteY929" fmla="*/ 2185022 h 3682908"/>
                  <a:gd name="connsiteX930" fmla="*/ 3392731 w 3862373"/>
                  <a:gd name="connsiteY930" fmla="*/ 2224109 h 3682908"/>
                  <a:gd name="connsiteX931" fmla="*/ 3353644 w 3862373"/>
                  <a:gd name="connsiteY931" fmla="*/ 2185022 h 3682908"/>
                  <a:gd name="connsiteX932" fmla="*/ 3392731 w 3862373"/>
                  <a:gd name="connsiteY932" fmla="*/ 2145935 h 3682908"/>
                  <a:gd name="connsiteX933" fmla="*/ 3300457 w 3862373"/>
                  <a:gd name="connsiteY933" fmla="*/ 2145935 h 3682908"/>
                  <a:gd name="connsiteX934" fmla="*/ 3339544 w 3862373"/>
                  <a:gd name="connsiteY934" fmla="*/ 2185022 h 3682908"/>
                  <a:gd name="connsiteX935" fmla="*/ 3300457 w 3862373"/>
                  <a:gd name="connsiteY935" fmla="*/ 2224109 h 3682908"/>
                  <a:gd name="connsiteX936" fmla="*/ 3261369 w 3862373"/>
                  <a:gd name="connsiteY936" fmla="*/ 2185022 h 3682908"/>
                  <a:gd name="connsiteX937" fmla="*/ 3300457 w 3862373"/>
                  <a:gd name="connsiteY937" fmla="*/ 2145935 h 3682908"/>
                  <a:gd name="connsiteX938" fmla="*/ 3205817 w 3862373"/>
                  <a:gd name="connsiteY938" fmla="*/ 2145935 h 3682908"/>
                  <a:gd name="connsiteX939" fmla="*/ 3244904 w 3862373"/>
                  <a:gd name="connsiteY939" fmla="*/ 2185022 h 3682908"/>
                  <a:gd name="connsiteX940" fmla="*/ 3205817 w 3862373"/>
                  <a:gd name="connsiteY940" fmla="*/ 2224109 h 3682908"/>
                  <a:gd name="connsiteX941" fmla="*/ 3166729 w 3862373"/>
                  <a:gd name="connsiteY941" fmla="*/ 2185022 h 3682908"/>
                  <a:gd name="connsiteX942" fmla="*/ 3205817 w 3862373"/>
                  <a:gd name="connsiteY942" fmla="*/ 2145935 h 3682908"/>
                  <a:gd name="connsiteX943" fmla="*/ 3111177 w 3862373"/>
                  <a:gd name="connsiteY943" fmla="*/ 2145935 h 3682908"/>
                  <a:gd name="connsiteX944" fmla="*/ 3150264 w 3862373"/>
                  <a:gd name="connsiteY944" fmla="*/ 2185022 h 3682908"/>
                  <a:gd name="connsiteX945" fmla="*/ 3111177 w 3862373"/>
                  <a:gd name="connsiteY945" fmla="*/ 2224109 h 3682908"/>
                  <a:gd name="connsiteX946" fmla="*/ 3072089 w 3862373"/>
                  <a:gd name="connsiteY946" fmla="*/ 2185022 h 3682908"/>
                  <a:gd name="connsiteX947" fmla="*/ 3111177 w 3862373"/>
                  <a:gd name="connsiteY947" fmla="*/ 2145935 h 3682908"/>
                  <a:gd name="connsiteX948" fmla="*/ 3018902 w 3862373"/>
                  <a:gd name="connsiteY948" fmla="*/ 2145935 h 3682908"/>
                  <a:gd name="connsiteX949" fmla="*/ 3057989 w 3862373"/>
                  <a:gd name="connsiteY949" fmla="*/ 2185022 h 3682908"/>
                  <a:gd name="connsiteX950" fmla="*/ 3018902 w 3862373"/>
                  <a:gd name="connsiteY950" fmla="*/ 2224109 h 3682908"/>
                  <a:gd name="connsiteX951" fmla="*/ 2979815 w 3862373"/>
                  <a:gd name="connsiteY951" fmla="*/ 2185022 h 3682908"/>
                  <a:gd name="connsiteX952" fmla="*/ 3018902 w 3862373"/>
                  <a:gd name="connsiteY952" fmla="*/ 2145935 h 3682908"/>
                  <a:gd name="connsiteX953" fmla="*/ 2924263 w 3862373"/>
                  <a:gd name="connsiteY953" fmla="*/ 2145935 h 3682908"/>
                  <a:gd name="connsiteX954" fmla="*/ 2963349 w 3862373"/>
                  <a:gd name="connsiteY954" fmla="*/ 2185022 h 3682908"/>
                  <a:gd name="connsiteX955" fmla="*/ 2924263 w 3862373"/>
                  <a:gd name="connsiteY955" fmla="*/ 2224109 h 3682908"/>
                  <a:gd name="connsiteX956" fmla="*/ 2885175 w 3862373"/>
                  <a:gd name="connsiteY956" fmla="*/ 2185022 h 3682908"/>
                  <a:gd name="connsiteX957" fmla="*/ 2924263 w 3862373"/>
                  <a:gd name="connsiteY957" fmla="*/ 2145935 h 3682908"/>
                  <a:gd name="connsiteX958" fmla="*/ 2831988 w 3862373"/>
                  <a:gd name="connsiteY958" fmla="*/ 2145935 h 3682908"/>
                  <a:gd name="connsiteX959" fmla="*/ 2871075 w 3862373"/>
                  <a:gd name="connsiteY959" fmla="*/ 2185022 h 3682908"/>
                  <a:gd name="connsiteX960" fmla="*/ 2831988 w 3862373"/>
                  <a:gd name="connsiteY960" fmla="*/ 2224109 h 3682908"/>
                  <a:gd name="connsiteX961" fmla="*/ 2792901 w 3862373"/>
                  <a:gd name="connsiteY961" fmla="*/ 2185022 h 3682908"/>
                  <a:gd name="connsiteX962" fmla="*/ 2831988 w 3862373"/>
                  <a:gd name="connsiteY962" fmla="*/ 2145935 h 3682908"/>
                  <a:gd name="connsiteX963" fmla="*/ 2737355 w 3862373"/>
                  <a:gd name="connsiteY963" fmla="*/ 2145935 h 3682908"/>
                  <a:gd name="connsiteX964" fmla="*/ 2776435 w 3862373"/>
                  <a:gd name="connsiteY964" fmla="*/ 2185022 h 3682908"/>
                  <a:gd name="connsiteX965" fmla="*/ 2737355 w 3862373"/>
                  <a:gd name="connsiteY965" fmla="*/ 2224109 h 3682908"/>
                  <a:gd name="connsiteX966" fmla="*/ 2698264 w 3862373"/>
                  <a:gd name="connsiteY966" fmla="*/ 2185022 h 3682908"/>
                  <a:gd name="connsiteX967" fmla="*/ 2737355 w 3862373"/>
                  <a:gd name="connsiteY967" fmla="*/ 2145935 h 3682908"/>
                  <a:gd name="connsiteX968" fmla="*/ 2645073 w 3862373"/>
                  <a:gd name="connsiteY968" fmla="*/ 2145935 h 3682908"/>
                  <a:gd name="connsiteX969" fmla="*/ 2684163 w 3862373"/>
                  <a:gd name="connsiteY969" fmla="*/ 2185022 h 3682908"/>
                  <a:gd name="connsiteX970" fmla="*/ 2645073 w 3862373"/>
                  <a:gd name="connsiteY970" fmla="*/ 2224109 h 3682908"/>
                  <a:gd name="connsiteX971" fmla="*/ 2605987 w 3862373"/>
                  <a:gd name="connsiteY971" fmla="*/ 2185022 h 3682908"/>
                  <a:gd name="connsiteX972" fmla="*/ 2645073 w 3862373"/>
                  <a:gd name="connsiteY972" fmla="*/ 2145935 h 3682908"/>
                  <a:gd name="connsiteX973" fmla="*/ 2550435 w 3862373"/>
                  <a:gd name="connsiteY973" fmla="*/ 2145935 h 3682908"/>
                  <a:gd name="connsiteX974" fmla="*/ 2589521 w 3862373"/>
                  <a:gd name="connsiteY974" fmla="*/ 2185022 h 3682908"/>
                  <a:gd name="connsiteX975" fmla="*/ 2550435 w 3862373"/>
                  <a:gd name="connsiteY975" fmla="*/ 2224109 h 3682908"/>
                  <a:gd name="connsiteX976" fmla="*/ 2511350 w 3862373"/>
                  <a:gd name="connsiteY976" fmla="*/ 2185022 h 3682908"/>
                  <a:gd name="connsiteX977" fmla="*/ 2550435 w 3862373"/>
                  <a:gd name="connsiteY977" fmla="*/ 2145935 h 3682908"/>
                  <a:gd name="connsiteX978" fmla="*/ 2458164 w 3862373"/>
                  <a:gd name="connsiteY978" fmla="*/ 2145935 h 3682908"/>
                  <a:gd name="connsiteX979" fmla="*/ 2497250 w 3862373"/>
                  <a:gd name="connsiteY979" fmla="*/ 2185022 h 3682908"/>
                  <a:gd name="connsiteX980" fmla="*/ 2458164 w 3862373"/>
                  <a:gd name="connsiteY980" fmla="*/ 2224109 h 3682908"/>
                  <a:gd name="connsiteX981" fmla="*/ 2419078 w 3862373"/>
                  <a:gd name="connsiteY981" fmla="*/ 2185022 h 3682908"/>
                  <a:gd name="connsiteX982" fmla="*/ 2458164 w 3862373"/>
                  <a:gd name="connsiteY982" fmla="*/ 2145935 h 3682908"/>
                  <a:gd name="connsiteX983" fmla="*/ 2363524 w 3862373"/>
                  <a:gd name="connsiteY983" fmla="*/ 2145935 h 3682908"/>
                  <a:gd name="connsiteX984" fmla="*/ 2402611 w 3862373"/>
                  <a:gd name="connsiteY984" fmla="*/ 2185022 h 3682908"/>
                  <a:gd name="connsiteX985" fmla="*/ 2363524 w 3862373"/>
                  <a:gd name="connsiteY985" fmla="*/ 2224109 h 3682908"/>
                  <a:gd name="connsiteX986" fmla="*/ 2324437 w 3862373"/>
                  <a:gd name="connsiteY986" fmla="*/ 2185022 h 3682908"/>
                  <a:gd name="connsiteX987" fmla="*/ 2363524 w 3862373"/>
                  <a:gd name="connsiteY987" fmla="*/ 2145935 h 3682908"/>
                  <a:gd name="connsiteX988" fmla="*/ 2266521 w 3862373"/>
                  <a:gd name="connsiteY988" fmla="*/ 2145935 h 3682908"/>
                  <a:gd name="connsiteX989" fmla="*/ 2305606 w 3862373"/>
                  <a:gd name="connsiteY989" fmla="*/ 2185022 h 3682908"/>
                  <a:gd name="connsiteX990" fmla="*/ 2266521 w 3862373"/>
                  <a:gd name="connsiteY990" fmla="*/ 2224109 h 3682908"/>
                  <a:gd name="connsiteX991" fmla="*/ 2227432 w 3862373"/>
                  <a:gd name="connsiteY991" fmla="*/ 2185022 h 3682908"/>
                  <a:gd name="connsiteX992" fmla="*/ 2266521 w 3862373"/>
                  <a:gd name="connsiteY992" fmla="*/ 2145935 h 3682908"/>
                  <a:gd name="connsiteX993" fmla="*/ 1232598 w 3862373"/>
                  <a:gd name="connsiteY993" fmla="*/ 2145935 h 3682908"/>
                  <a:gd name="connsiteX994" fmla="*/ 1271681 w 3862373"/>
                  <a:gd name="connsiteY994" fmla="*/ 2185022 h 3682908"/>
                  <a:gd name="connsiteX995" fmla="*/ 1232598 w 3862373"/>
                  <a:gd name="connsiteY995" fmla="*/ 2224109 h 3682908"/>
                  <a:gd name="connsiteX996" fmla="*/ 1193510 w 3862373"/>
                  <a:gd name="connsiteY996" fmla="*/ 2185022 h 3682908"/>
                  <a:gd name="connsiteX997" fmla="*/ 1232598 w 3862373"/>
                  <a:gd name="connsiteY997" fmla="*/ 2145935 h 3682908"/>
                  <a:gd name="connsiteX998" fmla="*/ 1142689 w 3862373"/>
                  <a:gd name="connsiteY998" fmla="*/ 2145935 h 3682908"/>
                  <a:gd name="connsiteX999" fmla="*/ 1181778 w 3862373"/>
                  <a:gd name="connsiteY999" fmla="*/ 2185022 h 3682908"/>
                  <a:gd name="connsiteX1000" fmla="*/ 1142689 w 3862373"/>
                  <a:gd name="connsiteY1000" fmla="*/ 2224109 h 3682908"/>
                  <a:gd name="connsiteX1001" fmla="*/ 1103598 w 3862373"/>
                  <a:gd name="connsiteY1001" fmla="*/ 2185022 h 3682908"/>
                  <a:gd name="connsiteX1002" fmla="*/ 1142689 w 3862373"/>
                  <a:gd name="connsiteY1002" fmla="*/ 2145935 h 3682908"/>
                  <a:gd name="connsiteX1003" fmla="*/ 1045676 w 3862373"/>
                  <a:gd name="connsiteY1003" fmla="*/ 2145935 h 3682908"/>
                  <a:gd name="connsiteX1004" fmla="*/ 1084764 w 3862373"/>
                  <a:gd name="connsiteY1004" fmla="*/ 2185022 h 3682908"/>
                  <a:gd name="connsiteX1005" fmla="*/ 1045676 w 3862373"/>
                  <a:gd name="connsiteY1005" fmla="*/ 2224109 h 3682908"/>
                  <a:gd name="connsiteX1006" fmla="*/ 1006591 w 3862373"/>
                  <a:gd name="connsiteY1006" fmla="*/ 2185022 h 3682908"/>
                  <a:gd name="connsiteX1007" fmla="*/ 1045676 w 3862373"/>
                  <a:gd name="connsiteY1007" fmla="*/ 2145935 h 3682908"/>
                  <a:gd name="connsiteX1008" fmla="*/ 951041 w 3862373"/>
                  <a:gd name="connsiteY1008" fmla="*/ 2145935 h 3682908"/>
                  <a:gd name="connsiteX1009" fmla="*/ 990126 w 3862373"/>
                  <a:gd name="connsiteY1009" fmla="*/ 2185022 h 3682908"/>
                  <a:gd name="connsiteX1010" fmla="*/ 951041 w 3862373"/>
                  <a:gd name="connsiteY1010" fmla="*/ 2224109 h 3682908"/>
                  <a:gd name="connsiteX1011" fmla="*/ 911956 w 3862373"/>
                  <a:gd name="connsiteY1011" fmla="*/ 2185022 h 3682908"/>
                  <a:gd name="connsiteX1012" fmla="*/ 951041 w 3862373"/>
                  <a:gd name="connsiteY1012" fmla="*/ 2145935 h 3682908"/>
                  <a:gd name="connsiteX1013" fmla="*/ 856406 w 3862373"/>
                  <a:gd name="connsiteY1013" fmla="*/ 2145935 h 3682908"/>
                  <a:gd name="connsiteX1014" fmla="*/ 895491 w 3862373"/>
                  <a:gd name="connsiteY1014" fmla="*/ 2185022 h 3682908"/>
                  <a:gd name="connsiteX1015" fmla="*/ 856406 w 3862373"/>
                  <a:gd name="connsiteY1015" fmla="*/ 2224109 h 3682908"/>
                  <a:gd name="connsiteX1016" fmla="*/ 817321 w 3862373"/>
                  <a:gd name="connsiteY1016" fmla="*/ 2185022 h 3682908"/>
                  <a:gd name="connsiteX1017" fmla="*/ 856406 w 3862373"/>
                  <a:gd name="connsiteY1017" fmla="*/ 2145935 h 3682908"/>
                  <a:gd name="connsiteX1018" fmla="*/ 3300457 w 3862373"/>
                  <a:gd name="connsiteY1018" fmla="*/ 2056027 h 3682908"/>
                  <a:gd name="connsiteX1019" fmla="*/ 3339544 w 3862373"/>
                  <a:gd name="connsiteY1019" fmla="*/ 2095114 h 3682908"/>
                  <a:gd name="connsiteX1020" fmla="*/ 3300457 w 3862373"/>
                  <a:gd name="connsiteY1020" fmla="*/ 2134201 h 3682908"/>
                  <a:gd name="connsiteX1021" fmla="*/ 3261369 w 3862373"/>
                  <a:gd name="connsiteY1021" fmla="*/ 2095114 h 3682908"/>
                  <a:gd name="connsiteX1022" fmla="*/ 3300457 w 3862373"/>
                  <a:gd name="connsiteY1022" fmla="*/ 2056027 h 3682908"/>
                  <a:gd name="connsiteX1023" fmla="*/ 3205817 w 3862373"/>
                  <a:gd name="connsiteY1023" fmla="*/ 2056027 h 3682908"/>
                  <a:gd name="connsiteX1024" fmla="*/ 3244904 w 3862373"/>
                  <a:gd name="connsiteY1024" fmla="*/ 2095114 h 3682908"/>
                  <a:gd name="connsiteX1025" fmla="*/ 3205817 w 3862373"/>
                  <a:gd name="connsiteY1025" fmla="*/ 2134201 h 3682908"/>
                  <a:gd name="connsiteX1026" fmla="*/ 3166729 w 3862373"/>
                  <a:gd name="connsiteY1026" fmla="*/ 2095114 h 3682908"/>
                  <a:gd name="connsiteX1027" fmla="*/ 3205817 w 3862373"/>
                  <a:gd name="connsiteY1027" fmla="*/ 2056027 h 3682908"/>
                  <a:gd name="connsiteX1028" fmla="*/ 3111177 w 3862373"/>
                  <a:gd name="connsiteY1028" fmla="*/ 2056027 h 3682908"/>
                  <a:gd name="connsiteX1029" fmla="*/ 3150264 w 3862373"/>
                  <a:gd name="connsiteY1029" fmla="*/ 2095114 h 3682908"/>
                  <a:gd name="connsiteX1030" fmla="*/ 3111177 w 3862373"/>
                  <a:gd name="connsiteY1030" fmla="*/ 2134201 h 3682908"/>
                  <a:gd name="connsiteX1031" fmla="*/ 3072089 w 3862373"/>
                  <a:gd name="connsiteY1031" fmla="*/ 2095114 h 3682908"/>
                  <a:gd name="connsiteX1032" fmla="*/ 3111177 w 3862373"/>
                  <a:gd name="connsiteY1032" fmla="*/ 2056027 h 3682908"/>
                  <a:gd name="connsiteX1033" fmla="*/ 3018902 w 3862373"/>
                  <a:gd name="connsiteY1033" fmla="*/ 2056027 h 3682908"/>
                  <a:gd name="connsiteX1034" fmla="*/ 3057989 w 3862373"/>
                  <a:gd name="connsiteY1034" fmla="*/ 2095114 h 3682908"/>
                  <a:gd name="connsiteX1035" fmla="*/ 3018902 w 3862373"/>
                  <a:gd name="connsiteY1035" fmla="*/ 2134201 h 3682908"/>
                  <a:gd name="connsiteX1036" fmla="*/ 2979815 w 3862373"/>
                  <a:gd name="connsiteY1036" fmla="*/ 2095114 h 3682908"/>
                  <a:gd name="connsiteX1037" fmla="*/ 3018902 w 3862373"/>
                  <a:gd name="connsiteY1037" fmla="*/ 2056027 h 3682908"/>
                  <a:gd name="connsiteX1038" fmla="*/ 2924263 w 3862373"/>
                  <a:gd name="connsiteY1038" fmla="*/ 2056027 h 3682908"/>
                  <a:gd name="connsiteX1039" fmla="*/ 2963349 w 3862373"/>
                  <a:gd name="connsiteY1039" fmla="*/ 2095114 h 3682908"/>
                  <a:gd name="connsiteX1040" fmla="*/ 2924263 w 3862373"/>
                  <a:gd name="connsiteY1040" fmla="*/ 2134201 h 3682908"/>
                  <a:gd name="connsiteX1041" fmla="*/ 2885175 w 3862373"/>
                  <a:gd name="connsiteY1041" fmla="*/ 2095114 h 3682908"/>
                  <a:gd name="connsiteX1042" fmla="*/ 2924263 w 3862373"/>
                  <a:gd name="connsiteY1042" fmla="*/ 2056027 h 3682908"/>
                  <a:gd name="connsiteX1043" fmla="*/ 2831987 w 3862373"/>
                  <a:gd name="connsiteY1043" fmla="*/ 2056026 h 3682908"/>
                  <a:gd name="connsiteX1044" fmla="*/ 2871074 w 3862373"/>
                  <a:gd name="connsiteY1044" fmla="*/ 2095113 h 3682908"/>
                  <a:gd name="connsiteX1045" fmla="*/ 2831987 w 3862373"/>
                  <a:gd name="connsiteY1045" fmla="*/ 2134200 h 3682908"/>
                  <a:gd name="connsiteX1046" fmla="*/ 2792900 w 3862373"/>
                  <a:gd name="connsiteY1046" fmla="*/ 2095113 h 3682908"/>
                  <a:gd name="connsiteX1047" fmla="*/ 2831987 w 3862373"/>
                  <a:gd name="connsiteY1047" fmla="*/ 2056026 h 3682908"/>
                  <a:gd name="connsiteX1048" fmla="*/ 2737355 w 3862373"/>
                  <a:gd name="connsiteY1048" fmla="*/ 2056026 h 3682908"/>
                  <a:gd name="connsiteX1049" fmla="*/ 2776434 w 3862373"/>
                  <a:gd name="connsiteY1049" fmla="*/ 2095113 h 3682908"/>
                  <a:gd name="connsiteX1050" fmla="*/ 2737355 w 3862373"/>
                  <a:gd name="connsiteY1050" fmla="*/ 2134200 h 3682908"/>
                  <a:gd name="connsiteX1051" fmla="*/ 2698264 w 3862373"/>
                  <a:gd name="connsiteY1051" fmla="*/ 2095113 h 3682908"/>
                  <a:gd name="connsiteX1052" fmla="*/ 2737355 w 3862373"/>
                  <a:gd name="connsiteY1052" fmla="*/ 2056026 h 3682908"/>
                  <a:gd name="connsiteX1053" fmla="*/ 2645073 w 3862373"/>
                  <a:gd name="connsiteY1053" fmla="*/ 2056026 h 3682908"/>
                  <a:gd name="connsiteX1054" fmla="*/ 2684163 w 3862373"/>
                  <a:gd name="connsiteY1054" fmla="*/ 2095113 h 3682908"/>
                  <a:gd name="connsiteX1055" fmla="*/ 2645073 w 3862373"/>
                  <a:gd name="connsiteY1055" fmla="*/ 2134200 h 3682908"/>
                  <a:gd name="connsiteX1056" fmla="*/ 2605987 w 3862373"/>
                  <a:gd name="connsiteY1056" fmla="*/ 2095113 h 3682908"/>
                  <a:gd name="connsiteX1057" fmla="*/ 2645073 w 3862373"/>
                  <a:gd name="connsiteY1057" fmla="*/ 2056026 h 3682908"/>
                  <a:gd name="connsiteX1058" fmla="*/ 2550435 w 3862373"/>
                  <a:gd name="connsiteY1058" fmla="*/ 2056026 h 3682908"/>
                  <a:gd name="connsiteX1059" fmla="*/ 2589522 w 3862373"/>
                  <a:gd name="connsiteY1059" fmla="*/ 2095113 h 3682908"/>
                  <a:gd name="connsiteX1060" fmla="*/ 2550435 w 3862373"/>
                  <a:gd name="connsiteY1060" fmla="*/ 2134200 h 3682908"/>
                  <a:gd name="connsiteX1061" fmla="*/ 2511350 w 3862373"/>
                  <a:gd name="connsiteY1061" fmla="*/ 2095113 h 3682908"/>
                  <a:gd name="connsiteX1062" fmla="*/ 2550435 w 3862373"/>
                  <a:gd name="connsiteY1062" fmla="*/ 2056026 h 3682908"/>
                  <a:gd name="connsiteX1063" fmla="*/ 2458164 w 3862373"/>
                  <a:gd name="connsiteY1063" fmla="*/ 2056026 h 3682908"/>
                  <a:gd name="connsiteX1064" fmla="*/ 2497250 w 3862373"/>
                  <a:gd name="connsiteY1064" fmla="*/ 2095113 h 3682908"/>
                  <a:gd name="connsiteX1065" fmla="*/ 2458164 w 3862373"/>
                  <a:gd name="connsiteY1065" fmla="*/ 2134200 h 3682908"/>
                  <a:gd name="connsiteX1066" fmla="*/ 2419078 w 3862373"/>
                  <a:gd name="connsiteY1066" fmla="*/ 2095113 h 3682908"/>
                  <a:gd name="connsiteX1067" fmla="*/ 2458164 w 3862373"/>
                  <a:gd name="connsiteY1067" fmla="*/ 2056026 h 3682908"/>
                  <a:gd name="connsiteX1068" fmla="*/ 2363524 w 3862373"/>
                  <a:gd name="connsiteY1068" fmla="*/ 2056026 h 3682908"/>
                  <a:gd name="connsiteX1069" fmla="*/ 2402609 w 3862373"/>
                  <a:gd name="connsiteY1069" fmla="*/ 2095113 h 3682908"/>
                  <a:gd name="connsiteX1070" fmla="*/ 2363524 w 3862373"/>
                  <a:gd name="connsiteY1070" fmla="*/ 2134200 h 3682908"/>
                  <a:gd name="connsiteX1071" fmla="*/ 2324437 w 3862373"/>
                  <a:gd name="connsiteY1071" fmla="*/ 2095113 h 3682908"/>
                  <a:gd name="connsiteX1072" fmla="*/ 2363524 w 3862373"/>
                  <a:gd name="connsiteY1072" fmla="*/ 2056026 h 3682908"/>
                  <a:gd name="connsiteX1073" fmla="*/ 2266520 w 3862373"/>
                  <a:gd name="connsiteY1073" fmla="*/ 2056026 h 3682908"/>
                  <a:gd name="connsiteX1074" fmla="*/ 2305606 w 3862373"/>
                  <a:gd name="connsiteY1074" fmla="*/ 2095113 h 3682908"/>
                  <a:gd name="connsiteX1075" fmla="*/ 2266520 w 3862373"/>
                  <a:gd name="connsiteY1075" fmla="*/ 2134200 h 3682908"/>
                  <a:gd name="connsiteX1076" fmla="*/ 2227431 w 3862373"/>
                  <a:gd name="connsiteY1076" fmla="*/ 2095113 h 3682908"/>
                  <a:gd name="connsiteX1077" fmla="*/ 2266520 w 3862373"/>
                  <a:gd name="connsiteY1077" fmla="*/ 2056026 h 3682908"/>
                  <a:gd name="connsiteX1078" fmla="*/ 856407 w 3862373"/>
                  <a:gd name="connsiteY1078" fmla="*/ 2056026 h 3682908"/>
                  <a:gd name="connsiteX1079" fmla="*/ 895492 w 3862373"/>
                  <a:gd name="connsiteY1079" fmla="*/ 2095113 h 3682908"/>
                  <a:gd name="connsiteX1080" fmla="*/ 856407 w 3862373"/>
                  <a:gd name="connsiteY1080" fmla="*/ 2134200 h 3682908"/>
                  <a:gd name="connsiteX1081" fmla="*/ 817323 w 3862373"/>
                  <a:gd name="connsiteY1081" fmla="*/ 2095113 h 3682908"/>
                  <a:gd name="connsiteX1082" fmla="*/ 856407 w 3862373"/>
                  <a:gd name="connsiteY1082" fmla="*/ 2056026 h 3682908"/>
                  <a:gd name="connsiteX1083" fmla="*/ 764138 w 3862373"/>
                  <a:gd name="connsiteY1083" fmla="*/ 2056026 h 3682908"/>
                  <a:gd name="connsiteX1084" fmla="*/ 803223 w 3862373"/>
                  <a:gd name="connsiteY1084" fmla="*/ 2095113 h 3682908"/>
                  <a:gd name="connsiteX1085" fmla="*/ 764138 w 3862373"/>
                  <a:gd name="connsiteY1085" fmla="*/ 2134200 h 3682908"/>
                  <a:gd name="connsiteX1086" fmla="*/ 725053 w 3862373"/>
                  <a:gd name="connsiteY1086" fmla="*/ 2095113 h 3682908"/>
                  <a:gd name="connsiteX1087" fmla="*/ 764138 w 3862373"/>
                  <a:gd name="connsiteY1087" fmla="*/ 2056026 h 3682908"/>
                  <a:gd name="connsiteX1088" fmla="*/ 3584377 w 3862373"/>
                  <a:gd name="connsiteY1088" fmla="*/ 1973215 h 3682908"/>
                  <a:gd name="connsiteX1089" fmla="*/ 3623463 w 3862373"/>
                  <a:gd name="connsiteY1089" fmla="*/ 2012302 h 3682908"/>
                  <a:gd name="connsiteX1090" fmla="*/ 3584377 w 3862373"/>
                  <a:gd name="connsiteY1090" fmla="*/ 2051389 h 3682908"/>
                  <a:gd name="connsiteX1091" fmla="*/ 3545289 w 3862373"/>
                  <a:gd name="connsiteY1091" fmla="*/ 2012302 h 3682908"/>
                  <a:gd name="connsiteX1092" fmla="*/ 3584377 w 3862373"/>
                  <a:gd name="connsiteY1092" fmla="*/ 1973215 h 3682908"/>
                  <a:gd name="connsiteX1093" fmla="*/ 3489737 w 3862373"/>
                  <a:gd name="connsiteY1093" fmla="*/ 1973215 h 3682908"/>
                  <a:gd name="connsiteX1094" fmla="*/ 3528823 w 3862373"/>
                  <a:gd name="connsiteY1094" fmla="*/ 2012302 h 3682908"/>
                  <a:gd name="connsiteX1095" fmla="*/ 3489737 w 3862373"/>
                  <a:gd name="connsiteY1095" fmla="*/ 2051389 h 3682908"/>
                  <a:gd name="connsiteX1096" fmla="*/ 3450649 w 3862373"/>
                  <a:gd name="connsiteY1096" fmla="*/ 2012302 h 3682908"/>
                  <a:gd name="connsiteX1097" fmla="*/ 3489737 w 3862373"/>
                  <a:gd name="connsiteY1097" fmla="*/ 1973215 h 3682908"/>
                  <a:gd name="connsiteX1098" fmla="*/ 3392731 w 3862373"/>
                  <a:gd name="connsiteY1098" fmla="*/ 1973215 h 3682908"/>
                  <a:gd name="connsiteX1099" fmla="*/ 3431819 w 3862373"/>
                  <a:gd name="connsiteY1099" fmla="*/ 2012302 h 3682908"/>
                  <a:gd name="connsiteX1100" fmla="*/ 3392731 w 3862373"/>
                  <a:gd name="connsiteY1100" fmla="*/ 2051389 h 3682908"/>
                  <a:gd name="connsiteX1101" fmla="*/ 3353644 w 3862373"/>
                  <a:gd name="connsiteY1101" fmla="*/ 2012302 h 3682908"/>
                  <a:gd name="connsiteX1102" fmla="*/ 3392731 w 3862373"/>
                  <a:gd name="connsiteY1102" fmla="*/ 1973215 h 3682908"/>
                  <a:gd name="connsiteX1103" fmla="*/ 3205815 w 3862373"/>
                  <a:gd name="connsiteY1103" fmla="*/ 1973215 h 3682908"/>
                  <a:gd name="connsiteX1104" fmla="*/ 3244903 w 3862373"/>
                  <a:gd name="connsiteY1104" fmla="*/ 2012302 h 3682908"/>
                  <a:gd name="connsiteX1105" fmla="*/ 3205815 w 3862373"/>
                  <a:gd name="connsiteY1105" fmla="*/ 2051389 h 3682908"/>
                  <a:gd name="connsiteX1106" fmla="*/ 3166728 w 3862373"/>
                  <a:gd name="connsiteY1106" fmla="*/ 2012302 h 3682908"/>
                  <a:gd name="connsiteX1107" fmla="*/ 3205815 w 3862373"/>
                  <a:gd name="connsiteY1107" fmla="*/ 1973215 h 3682908"/>
                  <a:gd name="connsiteX1108" fmla="*/ 3111175 w 3862373"/>
                  <a:gd name="connsiteY1108" fmla="*/ 1973215 h 3682908"/>
                  <a:gd name="connsiteX1109" fmla="*/ 3150263 w 3862373"/>
                  <a:gd name="connsiteY1109" fmla="*/ 2012302 h 3682908"/>
                  <a:gd name="connsiteX1110" fmla="*/ 3111175 w 3862373"/>
                  <a:gd name="connsiteY1110" fmla="*/ 2051389 h 3682908"/>
                  <a:gd name="connsiteX1111" fmla="*/ 3072088 w 3862373"/>
                  <a:gd name="connsiteY1111" fmla="*/ 2012302 h 3682908"/>
                  <a:gd name="connsiteX1112" fmla="*/ 3111175 w 3862373"/>
                  <a:gd name="connsiteY1112" fmla="*/ 1973215 h 3682908"/>
                  <a:gd name="connsiteX1113" fmla="*/ 3018902 w 3862373"/>
                  <a:gd name="connsiteY1113" fmla="*/ 1973215 h 3682908"/>
                  <a:gd name="connsiteX1114" fmla="*/ 3057989 w 3862373"/>
                  <a:gd name="connsiteY1114" fmla="*/ 2012302 h 3682908"/>
                  <a:gd name="connsiteX1115" fmla="*/ 3018902 w 3862373"/>
                  <a:gd name="connsiteY1115" fmla="*/ 2051389 h 3682908"/>
                  <a:gd name="connsiteX1116" fmla="*/ 2979815 w 3862373"/>
                  <a:gd name="connsiteY1116" fmla="*/ 2012302 h 3682908"/>
                  <a:gd name="connsiteX1117" fmla="*/ 3018902 w 3862373"/>
                  <a:gd name="connsiteY1117" fmla="*/ 1973215 h 3682908"/>
                  <a:gd name="connsiteX1118" fmla="*/ 2924263 w 3862373"/>
                  <a:gd name="connsiteY1118" fmla="*/ 1973215 h 3682908"/>
                  <a:gd name="connsiteX1119" fmla="*/ 2963349 w 3862373"/>
                  <a:gd name="connsiteY1119" fmla="*/ 2012302 h 3682908"/>
                  <a:gd name="connsiteX1120" fmla="*/ 2924263 w 3862373"/>
                  <a:gd name="connsiteY1120" fmla="*/ 2051389 h 3682908"/>
                  <a:gd name="connsiteX1121" fmla="*/ 2885175 w 3862373"/>
                  <a:gd name="connsiteY1121" fmla="*/ 2012302 h 3682908"/>
                  <a:gd name="connsiteX1122" fmla="*/ 2924263 w 3862373"/>
                  <a:gd name="connsiteY1122" fmla="*/ 1973215 h 3682908"/>
                  <a:gd name="connsiteX1123" fmla="*/ 2831987 w 3862373"/>
                  <a:gd name="connsiteY1123" fmla="*/ 1973215 h 3682908"/>
                  <a:gd name="connsiteX1124" fmla="*/ 2871074 w 3862373"/>
                  <a:gd name="connsiteY1124" fmla="*/ 2012302 h 3682908"/>
                  <a:gd name="connsiteX1125" fmla="*/ 2831987 w 3862373"/>
                  <a:gd name="connsiteY1125" fmla="*/ 2051389 h 3682908"/>
                  <a:gd name="connsiteX1126" fmla="*/ 2792900 w 3862373"/>
                  <a:gd name="connsiteY1126" fmla="*/ 2012302 h 3682908"/>
                  <a:gd name="connsiteX1127" fmla="*/ 2831987 w 3862373"/>
                  <a:gd name="connsiteY1127" fmla="*/ 1973215 h 3682908"/>
                  <a:gd name="connsiteX1128" fmla="*/ 2737356 w 3862373"/>
                  <a:gd name="connsiteY1128" fmla="*/ 1973215 h 3682908"/>
                  <a:gd name="connsiteX1129" fmla="*/ 2776434 w 3862373"/>
                  <a:gd name="connsiteY1129" fmla="*/ 2012302 h 3682908"/>
                  <a:gd name="connsiteX1130" fmla="*/ 2737356 w 3862373"/>
                  <a:gd name="connsiteY1130" fmla="*/ 2051389 h 3682908"/>
                  <a:gd name="connsiteX1131" fmla="*/ 2698264 w 3862373"/>
                  <a:gd name="connsiteY1131" fmla="*/ 2012302 h 3682908"/>
                  <a:gd name="connsiteX1132" fmla="*/ 2737356 w 3862373"/>
                  <a:gd name="connsiteY1132" fmla="*/ 1973215 h 3682908"/>
                  <a:gd name="connsiteX1133" fmla="*/ 2645073 w 3862373"/>
                  <a:gd name="connsiteY1133" fmla="*/ 1973215 h 3682908"/>
                  <a:gd name="connsiteX1134" fmla="*/ 2684163 w 3862373"/>
                  <a:gd name="connsiteY1134" fmla="*/ 2012302 h 3682908"/>
                  <a:gd name="connsiteX1135" fmla="*/ 2645073 w 3862373"/>
                  <a:gd name="connsiteY1135" fmla="*/ 2051389 h 3682908"/>
                  <a:gd name="connsiteX1136" fmla="*/ 2605987 w 3862373"/>
                  <a:gd name="connsiteY1136" fmla="*/ 2012302 h 3682908"/>
                  <a:gd name="connsiteX1137" fmla="*/ 2645073 w 3862373"/>
                  <a:gd name="connsiteY1137" fmla="*/ 1973215 h 3682908"/>
                  <a:gd name="connsiteX1138" fmla="*/ 2550435 w 3862373"/>
                  <a:gd name="connsiteY1138" fmla="*/ 1973215 h 3682908"/>
                  <a:gd name="connsiteX1139" fmla="*/ 2589522 w 3862373"/>
                  <a:gd name="connsiteY1139" fmla="*/ 2012302 h 3682908"/>
                  <a:gd name="connsiteX1140" fmla="*/ 2550435 w 3862373"/>
                  <a:gd name="connsiteY1140" fmla="*/ 2051389 h 3682908"/>
                  <a:gd name="connsiteX1141" fmla="*/ 2511351 w 3862373"/>
                  <a:gd name="connsiteY1141" fmla="*/ 2012302 h 3682908"/>
                  <a:gd name="connsiteX1142" fmla="*/ 2550435 w 3862373"/>
                  <a:gd name="connsiteY1142" fmla="*/ 1973215 h 3682908"/>
                  <a:gd name="connsiteX1143" fmla="*/ 2458164 w 3862373"/>
                  <a:gd name="connsiteY1143" fmla="*/ 1973215 h 3682908"/>
                  <a:gd name="connsiteX1144" fmla="*/ 2497250 w 3862373"/>
                  <a:gd name="connsiteY1144" fmla="*/ 2012302 h 3682908"/>
                  <a:gd name="connsiteX1145" fmla="*/ 2458164 w 3862373"/>
                  <a:gd name="connsiteY1145" fmla="*/ 2051389 h 3682908"/>
                  <a:gd name="connsiteX1146" fmla="*/ 2419078 w 3862373"/>
                  <a:gd name="connsiteY1146" fmla="*/ 2012302 h 3682908"/>
                  <a:gd name="connsiteX1147" fmla="*/ 2458164 w 3862373"/>
                  <a:gd name="connsiteY1147" fmla="*/ 1973215 h 3682908"/>
                  <a:gd name="connsiteX1148" fmla="*/ 2363524 w 3862373"/>
                  <a:gd name="connsiteY1148" fmla="*/ 1973215 h 3682908"/>
                  <a:gd name="connsiteX1149" fmla="*/ 2402609 w 3862373"/>
                  <a:gd name="connsiteY1149" fmla="*/ 2012302 h 3682908"/>
                  <a:gd name="connsiteX1150" fmla="*/ 2363524 w 3862373"/>
                  <a:gd name="connsiteY1150" fmla="*/ 2051389 h 3682908"/>
                  <a:gd name="connsiteX1151" fmla="*/ 2324437 w 3862373"/>
                  <a:gd name="connsiteY1151" fmla="*/ 2012302 h 3682908"/>
                  <a:gd name="connsiteX1152" fmla="*/ 2363524 w 3862373"/>
                  <a:gd name="connsiteY1152" fmla="*/ 1973215 h 3682908"/>
                  <a:gd name="connsiteX1153" fmla="*/ 2266521 w 3862373"/>
                  <a:gd name="connsiteY1153" fmla="*/ 1973215 h 3682908"/>
                  <a:gd name="connsiteX1154" fmla="*/ 2305606 w 3862373"/>
                  <a:gd name="connsiteY1154" fmla="*/ 2012302 h 3682908"/>
                  <a:gd name="connsiteX1155" fmla="*/ 2266521 w 3862373"/>
                  <a:gd name="connsiteY1155" fmla="*/ 2051389 h 3682908"/>
                  <a:gd name="connsiteX1156" fmla="*/ 2227431 w 3862373"/>
                  <a:gd name="connsiteY1156" fmla="*/ 2012302 h 3682908"/>
                  <a:gd name="connsiteX1157" fmla="*/ 2266521 w 3862373"/>
                  <a:gd name="connsiteY1157" fmla="*/ 1973215 h 3682908"/>
                  <a:gd name="connsiteX1158" fmla="*/ 1142694 w 3862373"/>
                  <a:gd name="connsiteY1158" fmla="*/ 1973215 h 3682908"/>
                  <a:gd name="connsiteX1159" fmla="*/ 1181781 w 3862373"/>
                  <a:gd name="connsiteY1159" fmla="*/ 2012302 h 3682908"/>
                  <a:gd name="connsiteX1160" fmla="*/ 1142694 w 3862373"/>
                  <a:gd name="connsiteY1160" fmla="*/ 2051389 h 3682908"/>
                  <a:gd name="connsiteX1161" fmla="*/ 1103602 w 3862373"/>
                  <a:gd name="connsiteY1161" fmla="*/ 2012302 h 3682908"/>
                  <a:gd name="connsiteX1162" fmla="*/ 1142694 w 3862373"/>
                  <a:gd name="connsiteY1162" fmla="*/ 1973215 h 3682908"/>
                  <a:gd name="connsiteX1163" fmla="*/ 764140 w 3862373"/>
                  <a:gd name="connsiteY1163" fmla="*/ 1973215 h 3682908"/>
                  <a:gd name="connsiteX1164" fmla="*/ 803226 w 3862373"/>
                  <a:gd name="connsiteY1164" fmla="*/ 2012302 h 3682908"/>
                  <a:gd name="connsiteX1165" fmla="*/ 764140 w 3862373"/>
                  <a:gd name="connsiteY1165" fmla="*/ 2051389 h 3682908"/>
                  <a:gd name="connsiteX1166" fmla="*/ 725056 w 3862373"/>
                  <a:gd name="connsiteY1166" fmla="*/ 2012302 h 3682908"/>
                  <a:gd name="connsiteX1167" fmla="*/ 764140 w 3862373"/>
                  <a:gd name="connsiteY1167" fmla="*/ 1973215 h 3682908"/>
                  <a:gd name="connsiteX1168" fmla="*/ 669495 w 3862373"/>
                  <a:gd name="connsiteY1168" fmla="*/ 1973215 h 3682908"/>
                  <a:gd name="connsiteX1169" fmla="*/ 708592 w 3862373"/>
                  <a:gd name="connsiteY1169" fmla="*/ 2012302 h 3682908"/>
                  <a:gd name="connsiteX1170" fmla="*/ 669495 w 3862373"/>
                  <a:gd name="connsiteY1170" fmla="*/ 2051389 h 3682908"/>
                  <a:gd name="connsiteX1171" fmla="*/ 630416 w 3862373"/>
                  <a:gd name="connsiteY1171" fmla="*/ 2012302 h 3682908"/>
                  <a:gd name="connsiteX1172" fmla="*/ 669495 w 3862373"/>
                  <a:gd name="connsiteY1172" fmla="*/ 1973215 h 3682908"/>
                  <a:gd name="connsiteX1173" fmla="*/ 577223 w 3862373"/>
                  <a:gd name="connsiteY1173" fmla="*/ 1973215 h 3682908"/>
                  <a:gd name="connsiteX1174" fmla="*/ 616315 w 3862373"/>
                  <a:gd name="connsiteY1174" fmla="*/ 2012302 h 3682908"/>
                  <a:gd name="connsiteX1175" fmla="*/ 577223 w 3862373"/>
                  <a:gd name="connsiteY1175" fmla="*/ 2051389 h 3682908"/>
                  <a:gd name="connsiteX1176" fmla="*/ 538132 w 3862373"/>
                  <a:gd name="connsiteY1176" fmla="*/ 2012302 h 3682908"/>
                  <a:gd name="connsiteX1177" fmla="*/ 577223 w 3862373"/>
                  <a:gd name="connsiteY1177" fmla="*/ 1973215 h 3682908"/>
                  <a:gd name="connsiteX1178" fmla="*/ 484944 w 3862373"/>
                  <a:gd name="connsiteY1178" fmla="*/ 1973215 h 3682908"/>
                  <a:gd name="connsiteX1179" fmla="*/ 524029 w 3862373"/>
                  <a:gd name="connsiteY1179" fmla="*/ 2012302 h 3682908"/>
                  <a:gd name="connsiteX1180" fmla="*/ 484944 w 3862373"/>
                  <a:gd name="connsiteY1180" fmla="*/ 2051389 h 3682908"/>
                  <a:gd name="connsiteX1181" fmla="*/ 445862 w 3862373"/>
                  <a:gd name="connsiteY1181" fmla="*/ 2012302 h 3682908"/>
                  <a:gd name="connsiteX1182" fmla="*/ 484944 w 3862373"/>
                  <a:gd name="connsiteY1182" fmla="*/ 1973215 h 3682908"/>
                  <a:gd name="connsiteX1183" fmla="*/ 3679017 w 3862373"/>
                  <a:gd name="connsiteY1183" fmla="*/ 1892773 h 3682908"/>
                  <a:gd name="connsiteX1184" fmla="*/ 3718103 w 3862373"/>
                  <a:gd name="connsiteY1184" fmla="*/ 1931860 h 3682908"/>
                  <a:gd name="connsiteX1185" fmla="*/ 3679017 w 3862373"/>
                  <a:gd name="connsiteY1185" fmla="*/ 1970947 h 3682908"/>
                  <a:gd name="connsiteX1186" fmla="*/ 3639929 w 3862373"/>
                  <a:gd name="connsiteY1186" fmla="*/ 1931860 h 3682908"/>
                  <a:gd name="connsiteX1187" fmla="*/ 3679017 w 3862373"/>
                  <a:gd name="connsiteY1187" fmla="*/ 1892773 h 3682908"/>
                  <a:gd name="connsiteX1188" fmla="*/ 3584377 w 3862373"/>
                  <a:gd name="connsiteY1188" fmla="*/ 1892773 h 3682908"/>
                  <a:gd name="connsiteX1189" fmla="*/ 3623463 w 3862373"/>
                  <a:gd name="connsiteY1189" fmla="*/ 1931860 h 3682908"/>
                  <a:gd name="connsiteX1190" fmla="*/ 3584377 w 3862373"/>
                  <a:gd name="connsiteY1190" fmla="*/ 1970947 h 3682908"/>
                  <a:gd name="connsiteX1191" fmla="*/ 3545289 w 3862373"/>
                  <a:gd name="connsiteY1191" fmla="*/ 1931860 h 3682908"/>
                  <a:gd name="connsiteX1192" fmla="*/ 3584377 w 3862373"/>
                  <a:gd name="connsiteY1192" fmla="*/ 1892773 h 3682908"/>
                  <a:gd name="connsiteX1193" fmla="*/ 3489737 w 3862373"/>
                  <a:gd name="connsiteY1193" fmla="*/ 1892773 h 3682908"/>
                  <a:gd name="connsiteX1194" fmla="*/ 3528823 w 3862373"/>
                  <a:gd name="connsiteY1194" fmla="*/ 1931860 h 3682908"/>
                  <a:gd name="connsiteX1195" fmla="*/ 3489737 w 3862373"/>
                  <a:gd name="connsiteY1195" fmla="*/ 1970947 h 3682908"/>
                  <a:gd name="connsiteX1196" fmla="*/ 3450649 w 3862373"/>
                  <a:gd name="connsiteY1196" fmla="*/ 1931860 h 3682908"/>
                  <a:gd name="connsiteX1197" fmla="*/ 3489737 w 3862373"/>
                  <a:gd name="connsiteY1197" fmla="*/ 1892773 h 3682908"/>
                  <a:gd name="connsiteX1198" fmla="*/ 3392731 w 3862373"/>
                  <a:gd name="connsiteY1198" fmla="*/ 1892773 h 3682908"/>
                  <a:gd name="connsiteX1199" fmla="*/ 3431819 w 3862373"/>
                  <a:gd name="connsiteY1199" fmla="*/ 1931860 h 3682908"/>
                  <a:gd name="connsiteX1200" fmla="*/ 3392731 w 3862373"/>
                  <a:gd name="connsiteY1200" fmla="*/ 1970947 h 3682908"/>
                  <a:gd name="connsiteX1201" fmla="*/ 3353644 w 3862373"/>
                  <a:gd name="connsiteY1201" fmla="*/ 1931860 h 3682908"/>
                  <a:gd name="connsiteX1202" fmla="*/ 3392731 w 3862373"/>
                  <a:gd name="connsiteY1202" fmla="*/ 1892773 h 3682908"/>
                  <a:gd name="connsiteX1203" fmla="*/ 3205815 w 3862373"/>
                  <a:gd name="connsiteY1203" fmla="*/ 1892773 h 3682908"/>
                  <a:gd name="connsiteX1204" fmla="*/ 3244903 w 3862373"/>
                  <a:gd name="connsiteY1204" fmla="*/ 1931860 h 3682908"/>
                  <a:gd name="connsiteX1205" fmla="*/ 3205815 w 3862373"/>
                  <a:gd name="connsiteY1205" fmla="*/ 1970947 h 3682908"/>
                  <a:gd name="connsiteX1206" fmla="*/ 3166728 w 3862373"/>
                  <a:gd name="connsiteY1206" fmla="*/ 1931860 h 3682908"/>
                  <a:gd name="connsiteX1207" fmla="*/ 3205815 w 3862373"/>
                  <a:gd name="connsiteY1207" fmla="*/ 1892773 h 3682908"/>
                  <a:gd name="connsiteX1208" fmla="*/ 3111175 w 3862373"/>
                  <a:gd name="connsiteY1208" fmla="*/ 1892773 h 3682908"/>
                  <a:gd name="connsiteX1209" fmla="*/ 3150263 w 3862373"/>
                  <a:gd name="connsiteY1209" fmla="*/ 1931860 h 3682908"/>
                  <a:gd name="connsiteX1210" fmla="*/ 3111175 w 3862373"/>
                  <a:gd name="connsiteY1210" fmla="*/ 1970947 h 3682908"/>
                  <a:gd name="connsiteX1211" fmla="*/ 3072088 w 3862373"/>
                  <a:gd name="connsiteY1211" fmla="*/ 1931860 h 3682908"/>
                  <a:gd name="connsiteX1212" fmla="*/ 3111175 w 3862373"/>
                  <a:gd name="connsiteY1212" fmla="*/ 1892773 h 3682908"/>
                  <a:gd name="connsiteX1213" fmla="*/ 3018902 w 3862373"/>
                  <a:gd name="connsiteY1213" fmla="*/ 1892773 h 3682908"/>
                  <a:gd name="connsiteX1214" fmla="*/ 3057989 w 3862373"/>
                  <a:gd name="connsiteY1214" fmla="*/ 1931860 h 3682908"/>
                  <a:gd name="connsiteX1215" fmla="*/ 3018902 w 3862373"/>
                  <a:gd name="connsiteY1215" fmla="*/ 1970947 h 3682908"/>
                  <a:gd name="connsiteX1216" fmla="*/ 2979815 w 3862373"/>
                  <a:gd name="connsiteY1216" fmla="*/ 1931860 h 3682908"/>
                  <a:gd name="connsiteX1217" fmla="*/ 3018902 w 3862373"/>
                  <a:gd name="connsiteY1217" fmla="*/ 1892773 h 3682908"/>
                  <a:gd name="connsiteX1218" fmla="*/ 2924263 w 3862373"/>
                  <a:gd name="connsiteY1218" fmla="*/ 1892773 h 3682908"/>
                  <a:gd name="connsiteX1219" fmla="*/ 2963349 w 3862373"/>
                  <a:gd name="connsiteY1219" fmla="*/ 1931860 h 3682908"/>
                  <a:gd name="connsiteX1220" fmla="*/ 2924263 w 3862373"/>
                  <a:gd name="connsiteY1220" fmla="*/ 1970947 h 3682908"/>
                  <a:gd name="connsiteX1221" fmla="*/ 2885175 w 3862373"/>
                  <a:gd name="connsiteY1221" fmla="*/ 1931860 h 3682908"/>
                  <a:gd name="connsiteX1222" fmla="*/ 2924263 w 3862373"/>
                  <a:gd name="connsiteY1222" fmla="*/ 1892773 h 3682908"/>
                  <a:gd name="connsiteX1223" fmla="*/ 2831987 w 3862373"/>
                  <a:gd name="connsiteY1223" fmla="*/ 1892773 h 3682908"/>
                  <a:gd name="connsiteX1224" fmla="*/ 2871074 w 3862373"/>
                  <a:gd name="connsiteY1224" fmla="*/ 1931860 h 3682908"/>
                  <a:gd name="connsiteX1225" fmla="*/ 2831987 w 3862373"/>
                  <a:gd name="connsiteY1225" fmla="*/ 1970947 h 3682908"/>
                  <a:gd name="connsiteX1226" fmla="*/ 2792900 w 3862373"/>
                  <a:gd name="connsiteY1226" fmla="*/ 1931860 h 3682908"/>
                  <a:gd name="connsiteX1227" fmla="*/ 2831987 w 3862373"/>
                  <a:gd name="connsiteY1227" fmla="*/ 1892773 h 3682908"/>
                  <a:gd name="connsiteX1228" fmla="*/ 2737356 w 3862373"/>
                  <a:gd name="connsiteY1228" fmla="*/ 1892773 h 3682908"/>
                  <a:gd name="connsiteX1229" fmla="*/ 2776434 w 3862373"/>
                  <a:gd name="connsiteY1229" fmla="*/ 1931860 h 3682908"/>
                  <a:gd name="connsiteX1230" fmla="*/ 2737356 w 3862373"/>
                  <a:gd name="connsiteY1230" fmla="*/ 1970947 h 3682908"/>
                  <a:gd name="connsiteX1231" fmla="*/ 2698265 w 3862373"/>
                  <a:gd name="connsiteY1231" fmla="*/ 1931860 h 3682908"/>
                  <a:gd name="connsiteX1232" fmla="*/ 2737356 w 3862373"/>
                  <a:gd name="connsiteY1232" fmla="*/ 1892773 h 3682908"/>
                  <a:gd name="connsiteX1233" fmla="*/ 2645073 w 3862373"/>
                  <a:gd name="connsiteY1233" fmla="*/ 1892773 h 3682908"/>
                  <a:gd name="connsiteX1234" fmla="*/ 2684163 w 3862373"/>
                  <a:gd name="connsiteY1234" fmla="*/ 1931860 h 3682908"/>
                  <a:gd name="connsiteX1235" fmla="*/ 2645073 w 3862373"/>
                  <a:gd name="connsiteY1235" fmla="*/ 1970947 h 3682908"/>
                  <a:gd name="connsiteX1236" fmla="*/ 2605987 w 3862373"/>
                  <a:gd name="connsiteY1236" fmla="*/ 1931860 h 3682908"/>
                  <a:gd name="connsiteX1237" fmla="*/ 2645073 w 3862373"/>
                  <a:gd name="connsiteY1237" fmla="*/ 1892773 h 3682908"/>
                  <a:gd name="connsiteX1238" fmla="*/ 2550436 w 3862373"/>
                  <a:gd name="connsiteY1238" fmla="*/ 1892773 h 3682908"/>
                  <a:gd name="connsiteX1239" fmla="*/ 2589522 w 3862373"/>
                  <a:gd name="connsiteY1239" fmla="*/ 1931860 h 3682908"/>
                  <a:gd name="connsiteX1240" fmla="*/ 2550436 w 3862373"/>
                  <a:gd name="connsiteY1240" fmla="*/ 1970947 h 3682908"/>
                  <a:gd name="connsiteX1241" fmla="*/ 2511351 w 3862373"/>
                  <a:gd name="connsiteY1241" fmla="*/ 1931860 h 3682908"/>
                  <a:gd name="connsiteX1242" fmla="*/ 2550436 w 3862373"/>
                  <a:gd name="connsiteY1242" fmla="*/ 1892773 h 3682908"/>
                  <a:gd name="connsiteX1243" fmla="*/ 2458164 w 3862373"/>
                  <a:gd name="connsiteY1243" fmla="*/ 1892773 h 3682908"/>
                  <a:gd name="connsiteX1244" fmla="*/ 2497251 w 3862373"/>
                  <a:gd name="connsiteY1244" fmla="*/ 1931860 h 3682908"/>
                  <a:gd name="connsiteX1245" fmla="*/ 2458164 w 3862373"/>
                  <a:gd name="connsiteY1245" fmla="*/ 1970947 h 3682908"/>
                  <a:gd name="connsiteX1246" fmla="*/ 2419078 w 3862373"/>
                  <a:gd name="connsiteY1246" fmla="*/ 1931860 h 3682908"/>
                  <a:gd name="connsiteX1247" fmla="*/ 2458164 w 3862373"/>
                  <a:gd name="connsiteY1247" fmla="*/ 1892773 h 3682908"/>
                  <a:gd name="connsiteX1248" fmla="*/ 2363524 w 3862373"/>
                  <a:gd name="connsiteY1248" fmla="*/ 1892773 h 3682908"/>
                  <a:gd name="connsiteX1249" fmla="*/ 2402611 w 3862373"/>
                  <a:gd name="connsiteY1249" fmla="*/ 1931860 h 3682908"/>
                  <a:gd name="connsiteX1250" fmla="*/ 2363524 w 3862373"/>
                  <a:gd name="connsiteY1250" fmla="*/ 1970947 h 3682908"/>
                  <a:gd name="connsiteX1251" fmla="*/ 2324437 w 3862373"/>
                  <a:gd name="connsiteY1251" fmla="*/ 1931860 h 3682908"/>
                  <a:gd name="connsiteX1252" fmla="*/ 2363524 w 3862373"/>
                  <a:gd name="connsiteY1252" fmla="*/ 1892773 h 3682908"/>
                  <a:gd name="connsiteX1253" fmla="*/ 2266521 w 3862373"/>
                  <a:gd name="connsiteY1253" fmla="*/ 1892773 h 3682908"/>
                  <a:gd name="connsiteX1254" fmla="*/ 2305606 w 3862373"/>
                  <a:gd name="connsiteY1254" fmla="*/ 1931860 h 3682908"/>
                  <a:gd name="connsiteX1255" fmla="*/ 2266521 w 3862373"/>
                  <a:gd name="connsiteY1255" fmla="*/ 1970947 h 3682908"/>
                  <a:gd name="connsiteX1256" fmla="*/ 2227432 w 3862373"/>
                  <a:gd name="connsiteY1256" fmla="*/ 1931860 h 3682908"/>
                  <a:gd name="connsiteX1257" fmla="*/ 2266521 w 3862373"/>
                  <a:gd name="connsiteY1257" fmla="*/ 1892773 h 3682908"/>
                  <a:gd name="connsiteX1258" fmla="*/ 951048 w 3862373"/>
                  <a:gd name="connsiteY1258" fmla="*/ 1892773 h 3682908"/>
                  <a:gd name="connsiteX1259" fmla="*/ 990133 w 3862373"/>
                  <a:gd name="connsiteY1259" fmla="*/ 1931860 h 3682908"/>
                  <a:gd name="connsiteX1260" fmla="*/ 951048 w 3862373"/>
                  <a:gd name="connsiteY1260" fmla="*/ 1970947 h 3682908"/>
                  <a:gd name="connsiteX1261" fmla="*/ 911963 w 3862373"/>
                  <a:gd name="connsiteY1261" fmla="*/ 1931860 h 3682908"/>
                  <a:gd name="connsiteX1262" fmla="*/ 951048 w 3862373"/>
                  <a:gd name="connsiteY1262" fmla="*/ 1892773 h 3682908"/>
                  <a:gd name="connsiteX1263" fmla="*/ 764144 w 3862373"/>
                  <a:gd name="connsiteY1263" fmla="*/ 1892773 h 3682908"/>
                  <a:gd name="connsiteX1264" fmla="*/ 803230 w 3862373"/>
                  <a:gd name="connsiteY1264" fmla="*/ 1931860 h 3682908"/>
                  <a:gd name="connsiteX1265" fmla="*/ 764144 w 3862373"/>
                  <a:gd name="connsiteY1265" fmla="*/ 1970947 h 3682908"/>
                  <a:gd name="connsiteX1266" fmla="*/ 725059 w 3862373"/>
                  <a:gd name="connsiteY1266" fmla="*/ 1931860 h 3682908"/>
                  <a:gd name="connsiteX1267" fmla="*/ 764144 w 3862373"/>
                  <a:gd name="connsiteY1267" fmla="*/ 1892773 h 3682908"/>
                  <a:gd name="connsiteX1268" fmla="*/ 577226 w 3862373"/>
                  <a:gd name="connsiteY1268" fmla="*/ 1892773 h 3682908"/>
                  <a:gd name="connsiteX1269" fmla="*/ 616318 w 3862373"/>
                  <a:gd name="connsiteY1269" fmla="*/ 1931860 h 3682908"/>
                  <a:gd name="connsiteX1270" fmla="*/ 577226 w 3862373"/>
                  <a:gd name="connsiteY1270" fmla="*/ 1970947 h 3682908"/>
                  <a:gd name="connsiteX1271" fmla="*/ 538134 w 3862373"/>
                  <a:gd name="connsiteY1271" fmla="*/ 1931860 h 3682908"/>
                  <a:gd name="connsiteX1272" fmla="*/ 577226 w 3862373"/>
                  <a:gd name="connsiteY1272" fmla="*/ 1892773 h 3682908"/>
                  <a:gd name="connsiteX1273" fmla="*/ 484945 w 3862373"/>
                  <a:gd name="connsiteY1273" fmla="*/ 1892773 h 3682908"/>
                  <a:gd name="connsiteX1274" fmla="*/ 524032 w 3862373"/>
                  <a:gd name="connsiteY1274" fmla="*/ 1931860 h 3682908"/>
                  <a:gd name="connsiteX1275" fmla="*/ 484945 w 3862373"/>
                  <a:gd name="connsiteY1275" fmla="*/ 1970947 h 3682908"/>
                  <a:gd name="connsiteX1276" fmla="*/ 445867 w 3862373"/>
                  <a:gd name="connsiteY1276" fmla="*/ 1931860 h 3682908"/>
                  <a:gd name="connsiteX1277" fmla="*/ 484945 w 3862373"/>
                  <a:gd name="connsiteY1277" fmla="*/ 1892773 h 3682908"/>
                  <a:gd name="connsiteX1278" fmla="*/ 3861717 w 3862373"/>
                  <a:gd name="connsiteY1278" fmla="*/ 1806975 h 3682908"/>
                  <a:gd name="connsiteX1279" fmla="*/ 3858023 w 3862373"/>
                  <a:gd name="connsiteY1279" fmla="*/ 1880127 h 3682908"/>
                  <a:gd name="connsiteX1280" fmla="*/ 3838294 w 3862373"/>
                  <a:gd name="connsiteY1280" fmla="*/ 1871955 h 3682908"/>
                  <a:gd name="connsiteX1281" fmla="*/ 3826845 w 3862373"/>
                  <a:gd name="connsiteY1281" fmla="*/ 1844316 h 3682908"/>
                  <a:gd name="connsiteX1282" fmla="*/ 3838294 w 3862373"/>
                  <a:gd name="connsiteY1282" fmla="*/ 1816677 h 3682908"/>
                  <a:gd name="connsiteX1283" fmla="*/ 3679017 w 3862373"/>
                  <a:gd name="connsiteY1283" fmla="*/ 1805229 h 3682908"/>
                  <a:gd name="connsiteX1284" fmla="*/ 3718103 w 3862373"/>
                  <a:gd name="connsiteY1284" fmla="*/ 1844316 h 3682908"/>
                  <a:gd name="connsiteX1285" fmla="*/ 3679017 w 3862373"/>
                  <a:gd name="connsiteY1285" fmla="*/ 1883404 h 3682908"/>
                  <a:gd name="connsiteX1286" fmla="*/ 3639929 w 3862373"/>
                  <a:gd name="connsiteY1286" fmla="*/ 1844316 h 3682908"/>
                  <a:gd name="connsiteX1287" fmla="*/ 3679017 w 3862373"/>
                  <a:gd name="connsiteY1287" fmla="*/ 1805229 h 3682908"/>
                  <a:gd name="connsiteX1288" fmla="*/ 3300457 w 3862373"/>
                  <a:gd name="connsiteY1288" fmla="*/ 1805229 h 3682908"/>
                  <a:gd name="connsiteX1289" fmla="*/ 3339544 w 3862373"/>
                  <a:gd name="connsiteY1289" fmla="*/ 1844316 h 3682908"/>
                  <a:gd name="connsiteX1290" fmla="*/ 3300457 w 3862373"/>
                  <a:gd name="connsiteY1290" fmla="*/ 1883404 h 3682908"/>
                  <a:gd name="connsiteX1291" fmla="*/ 3261369 w 3862373"/>
                  <a:gd name="connsiteY1291" fmla="*/ 1844316 h 3682908"/>
                  <a:gd name="connsiteX1292" fmla="*/ 3300457 w 3862373"/>
                  <a:gd name="connsiteY1292" fmla="*/ 1805229 h 3682908"/>
                  <a:gd name="connsiteX1293" fmla="*/ 3111175 w 3862373"/>
                  <a:gd name="connsiteY1293" fmla="*/ 1805229 h 3682908"/>
                  <a:gd name="connsiteX1294" fmla="*/ 3150263 w 3862373"/>
                  <a:gd name="connsiteY1294" fmla="*/ 1844316 h 3682908"/>
                  <a:gd name="connsiteX1295" fmla="*/ 3111175 w 3862373"/>
                  <a:gd name="connsiteY1295" fmla="*/ 1883404 h 3682908"/>
                  <a:gd name="connsiteX1296" fmla="*/ 3072088 w 3862373"/>
                  <a:gd name="connsiteY1296" fmla="*/ 1844316 h 3682908"/>
                  <a:gd name="connsiteX1297" fmla="*/ 3111175 w 3862373"/>
                  <a:gd name="connsiteY1297" fmla="*/ 1805229 h 3682908"/>
                  <a:gd name="connsiteX1298" fmla="*/ 3018902 w 3862373"/>
                  <a:gd name="connsiteY1298" fmla="*/ 1805229 h 3682908"/>
                  <a:gd name="connsiteX1299" fmla="*/ 3057989 w 3862373"/>
                  <a:gd name="connsiteY1299" fmla="*/ 1844316 h 3682908"/>
                  <a:gd name="connsiteX1300" fmla="*/ 3018902 w 3862373"/>
                  <a:gd name="connsiteY1300" fmla="*/ 1883404 h 3682908"/>
                  <a:gd name="connsiteX1301" fmla="*/ 2979815 w 3862373"/>
                  <a:gd name="connsiteY1301" fmla="*/ 1844316 h 3682908"/>
                  <a:gd name="connsiteX1302" fmla="*/ 3018902 w 3862373"/>
                  <a:gd name="connsiteY1302" fmla="*/ 1805229 h 3682908"/>
                  <a:gd name="connsiteX1303" fmla="*/ 2831988 w 3862373"/>
                  <a:gd name="connsiteY1303" fmla="*/ 1805229 h 3682908"/>
                  <a:gd name="connsiteX1304" fmla="*/ 2871075 w 3862373"/>
                  <a:gd name="connsiteY1304" fmla="*/ 1844316 h 3682908"/>
                  <a:gd name="connsiteX1305" fmla="*/ 2831988 w 3862373"/>
                  <a:gd name="connsiteY1305" fmla="*/ 1883404 h 3682908"/>
                  <a:gd name="connsiteX1306" fmla="*/ 2792901 w 3862373"/>
                  <a:gd name="connsiteY1306" fmla="*/ 1844316 h 3682908"/>
                  <a:gd name="connsiteX1307" fmla="*/ 2831988 w 3862373"/>
                  <a:gd name="connsiteY1307" fmla="*/ 1805229 h 3682908"/>
                  <a:gd name="connsiteX1308" fmla="*/ 2737358 w 3862373"/>
                  <a:gd name="connsiteY1308" fmla="*/ 1805229 h 3682908"/>
                  <a:gd name="connsiteX1309" fmla="*/ 2776434 w 3862373"/>
                  <a:gd name="connsiteY1309" fmla="*/ 1844316 h 3682908"/>
                  <a:gd name="connsiteX1310" fmla="*/ 2737358 w 3862373"/>
                  <a:gd name="connsiteY1310" fmla="*/ 1883404 h 3682908"/>
                  <a:gd name="connsiteX1311" fmla="*/ 2698265 w 3862373"/>
                  <a:gd name="connsiteY1311" fmla="*/ 1844316 h 3682908"/>
                  <a:gd name="connsiteX1312" fmla="*/ 2737358 w 3862373"/>
                  <a:gd name="connsiteY1312" fmla="*/ 1805229 h 3682908"/>
                  <a:gd name="connsiteX1313" fmla="*/ 2645073 w 3862373"/>
                  <a:gd name="connsiteY1313" fmla="*/ 1805229 h 3682908"/>
                  <a:gd name="connsiteX1314" fmla="*/ 2684163 w 3862373"/>
                  <a:gd name="connsiteY1314" fmla="*/ 1844316 h 3682908"/>
                  <a:gd name="connsiteX1315" fmla="*/ 2645073 w 3862373"/>
                  <a:gd name="connsiteY1315" fmla="*/ 1883404 h 3682908"/>
                  <a:gd name="connsiteX1316" fmla="*/ 2605987 w 3862373"/>
                  <a:gd name="connsiteY1316" fmla="*/ 1844316 h 3682908"/>
                  <a:gd name="connsiteX1317" fmla="*/ 2645073 w 3862373"/>
                  <a:gd name="connsiteY1317" fmla="*/ 1805229 h 3682908"/>
                  <a:gd name="connsiteX1318" fmla="*/ 2550436 w 3862373"/>
                  <a:gd name="connsiteY1318" fmla="*/ 1805229 h 3682908"/>
                  <a:gd name="connsiteX1319" fmla="*/ 2589522 w 3862373"/>
                  <a:gd name="connsiteY1319" fmla="*/ 1844316 h 3682908"/>
                  <a:gd name="connsiteX1320" fmla="*/ 2550436 w 3862373"/>
                  <a:gd name="connsiteY1320" fmla="*/ 1883404 h 3682908"/>
                  <a:gd name="connsiteX1321" fmla="*/ 2511352 w 3862373"/>
                  <a:gd name="connsiteY1321" fmla="*/ 1844316 h 3682908"/>
                  <a:gd name="connsiteX1322" fmla="*/ 2550436 w 3862373"/>
                  <a:gd name="connsiteY1322" fmla="*/ 1805229 h 3682908"/>
                  <a:gd name="connsiteX1323" fmla="*/ 2363525 w 3862373"/>
                  <a:gd name="connsiteY1323" fmla="*/ 1805229 h 3682908"/>
                  <a:gd name="connsiteX1324" fmla="*/ 2402611 w 3862373"/>
                  <a:gd name="connsiteY1324" fmla="*/ 1844316 h 3682908"/>
                  <a:gd name="connsiteX1325" fmla="*/ 2363525 w 3862373"/>
                  <a:gd name="connsiteY1325" fmla="*/ 1883404 h 3682908"/>
                  <a:gd name="connsiteX1326" fmla="*/ 2324438 w 3862373"/>
                  <a:gd name="connsiteY1326" fmla="*/ 1844316 h 3682908"/>
                  <a:gd name="connsiteX1327" fmla="*/ 2363525 w 3862373"/>
                  <a:gd name="connsiteY1327" fmla="*/ 1805229 h 3682908"/>
                  <a:gd name="connsiteX1328" fmla="*/ 3771293 w 3862373"/>
                  <a:gd name="connsiteY1328" fmla="*/ 1805229 h 3682908"/>
                  <a:gd name="connsiteX1329" fmla="*/ 3810379 w 3862373"/>
                  <a:gd name="connsiteY1329" fmla="*/ 1844316 h 3682908"/>
                  <a:gd name="connsiteX1330" fmla="*/ 3771293 w 3862373"/>
                  <a:gd name="connsiteY1330" fmla="*/ 1883403 h 3682908"/>
                  <a:gd name="connsiteX1331" fmla="*/ 3732205 w 3862373"/>
                  <a:gd name="connsiteY1331" fmla="*/ 1844316 h 3682908"/>
                  <a:gd name="connsiteX1332" fmla="*/ 3771293 w 3862373"/>
                  <a:gd name="connsiteY1332" fmla="*/ 1805229 h 3682908"/>
                  <a:gd name="connsiteX1333" fmla="*/ 3584377 w 3862373"/>
                  <a:gd name="connsiteY1333" fmla="*/ 1805229 h 3682908"/>
                  <a:gd name="connsiteX1334" fmla="*/ 3623463 w 3862373"/>
                  <a:gd name="connsiteY1334" fmla="*/ 1844316 h 3682908"/>
                  <a:gd name="connsiteX1335" fmla="*/ 3584377 w 3862373"/>
                  <a:gd name="connsiteY1335" fmla="*/ 1883403 h 3682908"/>
                  <a:gd name="connsiteX1336" fmla="*/ 3545289 w 3862373"/>
                  <a:gd name="connsiteY1336" fmla="*/ 1844316 h 3682908"/>
                  <a:gd name="connsiteX1337" fmla="*/ 3584377 w 3862373"/>
                  <a:gd name="connsiteY1337" fmla="*/ 1805229 h 3682908"/>
                  <a:gd name="connsiteX1338" fmla="*/ 3489737 w 3862373"/>
                  <a:gd name="connsiteY1338" fmla="*/ 1805229 h 3682908"/>
                  <a:gd name="connsiteX1339" fmla="*/ 3528823 w 3862373"/>
                  <a:gd name="connsiteY1339" fmla="*/ 1844316 h 3682908"/>
                  <a:gd name="connsiteX1340" fmla="*/ 3489737 w 3862373"/>
                  <a:gd name="connsiteY1340" fmla="*/ 1883403 h 3682908"/>
                  <a:gd name="connsiteX1341" fmla="*/ 3450649 w 3862373"/>
                  <a:gd name="connsiteY1341" fmla="*/ 1844316 h 3682908"/>
                  <a:gd name="connsiteX1342" fmla="*/ 3489737 w 3862373"/>
                  <a:gd name="connsiteY1342" fmla="*/ 1805229 h 3682908"/>
                  <a:gd name="connsiteX1343" fmla="*/ 3392731 w 3862373"/>
                  <a:gd name="connsiteY1343" fmla="*/ 1805229 h 3682908"/>
                  <a:gd name="connsiteX1344" fmla="*/ 3431819 w 3862373"/>
                  <a:gd name="connsiteY1344" fmla="*/ 1844316 h 3682908"/>
                  <a:gd name="connsiteX1345" fmla="*/ 3392731 w 3862373"/>
                  <a:gd name="connsiteY1345" fmla="*/ 1883403 h 3682908"/>
                  <a:gd name="connsiteX1346" fmla="*/ 3353644 w 3862373"/>
                  <a:gd name="connsiteY1346" fmla="*/ 1844316 h 3682908"/>
                  <a:gd name="connsiteX1347" fmla="*/ 3392731 w 3862373"/>
                  <a:gd name="connsiteY1347" fmla="*/ 1805229 h 3682908"/>
                  <a:gd name="connsiteX1348" fmla="*/ 3205817 w 3862373"/>
                  <a:gd name="connsiteY1348" fmla="*/ 1805229 h 3682908"/>
                  <a:gd name="connsiteX1349" fmla="*/ 3244904 w 3862373"/>
                  <a:gd name="connsiteY1349" fmla="*/ 1844316 h 3682908"/>
                  <a:gd name="connsiteX1350" fmla="*/ 3205817 w 3862373"/>
                  <a:gd name="connsiteY1350" fmla="*/ 1883403 h 3682908"/>
                  <a:gd name="connsiteX1351" fmla="*/ 3166729 w 3862373"/>
                  <a:gd name="connsiteY1351" fmla="*/ 1844316 h 3682908"/>
                  <a:gd name="connsiteX1352" fmla="*/ 3205817 w 3862373"/>
                  <a:gd name="connsiteY1352" fmla="*/ 1805229 h 3682908"/>
                  <a:gd name="connsiteX1353" fmla="*/ 2924263 w 3862373"/>
                  <a:gd name="connsiteY1353" fmla="*/ 1805229 h 3682908"/>
                  <a:gd name="connsiteX1354" fmla="*/ 2963349 w 3862373"/>
                  <a:gd name="connsiteY1354" fmla="*/ 1844316 h 3682908"/>
                  <a:gd name="connsiteX1355" fmla="*/ 2924263 w 3862373"/>
                  <a:gd name="connsiteY1355" fmla="*/ 1883403 h 3682908"/>
                  <a:gd name="connsiteX1356" fmla="*/ 2885175 w 3862373"/>
                  <a:gd name="connsiteY1356" fmla="*/ 1844316 h 3682908"/>
                  <a:gd name="connsiteX1357" fmla="*/ 2924263 w 3862373"/>
                  <a:gd name="connsiteY1357" fmla="*/ 1805229 h 3682908"/>
                  <a:gd name="connsiteX1358" fmla="*/ 2458164 w 3862373"/>
                  <a:gd name="connsiteY1358" fmla="*/ 1805229 h 3682908"/>
                  <a:gd name="connsiteX1359" fmla="*/ 2497252 w 3862373"/>
                  <a:gd name="connsiteY1359" fmla="*/ 1844316 h 3682908"/>
                  <a:gd name="connsiteX1360" fmla="*/ 2458164 w 3862373"/>
                  <a:gd name="connsiteY1360" fmla="*/ 1883403 h 3682908"/>
                  <a:gd name="connsiteX1361" fmla="*/ 2419079 w 3862373"/>
                  <a:gd name="connsiteY1361" fmla="*/ 1844316 h 3682908"/>
                  <a:gd name="connsiteX1362" fmla="*/ 2458164 w 3862373"/>
                  <a:gd name="connsiteY1362" fmla="*/ 1805229 h 3682908"/>
                  <a:gd name="connsiteX1363" fmla="*/ 2266523 w 3862373"/>
                  <a:gd name="connsiteY1363" fmla="*/ 1805229 h 3682908"/>
                  <a:gd name="connsiteX1364" fmla="*/ 2305609 w 3862373"/>
                  <a:gd name="connsiteY1364" fmla="*/ 1844316 h 3682908"/>
                  <a:gd name="connsiteX1365" fmla="*/ 2266523 w 3862373"/>
                  <a:gd name="connsiteY1365" fmla="*/ 1883403 h 3682908"/>
                  <a:gd name="connsiteX1366" fmla="*/ 2227433 w 3862373"/>
                  <a:gd name="connsiteY1366" fmla="*/ 1844316 h 3682908"/>
                  <a:gd name="connsiteX1367" fmla="*/ 2266523 w 3862373"/>
                  <a:gd name="connsiteY1367" fmla="*/ 1805229 h 3682908"/>
                  <a:gd name="connsiteX1368" fmla="*/ 577230 w 3862373"/>
                  <a:gd name="connsiteY1368" fmla="*/ 1805229 h 3682908"/>
                  <a:gd name="connsiteX1369" fmla="*/ 616322 w 3862373"/>
                  <a:gd name="connsiteY1369" fmla="*/ 1844316 h 3682908"/>
                  <a:gd name="connsiteX1370" fmla="*/ 577230 w 3862373"/>
                  <a:gd name="connsiteY1370" fmla="*/ 1883403 h 3682908"/>
                  <a:gd name="connsiteX1371" fmla="*/ 538137 w 3862373"/>
                  <a:gd name="connsiteY1371" fmla="*/ 1844316 h 3682908"/>
                  <a:gd name="connsiteX1372" fmla="*/ 577230 w 3862373"/>
                  <a:gd name="connsiteY1372" fmla="*/ 1805229 h 3682908"/>
                  <a:gd name="connsiteX1373" fmla="*/ 484947 w 3862373"/>
                  <a:gd name="connsiteY1373" fmla="*/ 1805229 h 3682908"/>
                  <a:gd name="connsiteX1374" fmla="*/ 524035 w 3862373"/>
                  <a:gd name="connsiteY1374" fmla="*/ 1844316 h 3682908"/>
                  <a:gd name="connsiteX1375" fmla="*/ 484947 w 3862373"/>
                  <a:gd name="connsiteY1375" fmla="*/ 1883403 h 3682908"/>
                  <a:gd name="connsiteX1376" fmla="*/ 445867 w 3862373"/>
                  <a:gd name="connsiteY1376" fmla="*/ 1844316 h 3682908"/>
                  <a:gd name="connsiteX1377" fmla="*/ 484947 w 3862373"/>
                  <a:gd name="connsiteY1377" fmla="*/ 1805229 h 3682908"/>
                  <a:gd name="connsiteX1378" fmla="*/ 390307 w 3862373"/>
                  <a:gd name="connsiteY1378" fmla="*/ 1805229 h 3682908"/>
                  <a:gd name="connsiteX1379" fmla="*/ 429399 w 3862373"/>
                  <a:gd name="connsiteY1379" fmla="*/ 1844316 h 3682908"/>
                  <a:gd name="connsiteX1380" fmla="*/ 390307 w 3862373"/>
                  <a:gd name="connsiteY1380" fmla="*/ 1883403 h 3682908"/>
                  <a:gd name="connsiteX1381" fmla="*/ 351227 w 3862373"/>
                  <a:gd name="connsiteY1381" fmla="*/ 1844316 h 3682908"/>
                  <a:gd name="connsiteX1382" fmla="*/ 390307 w 3862373"/>
                  <a:gd name="connsiteY1382" fmla="*/ 1805229 h 3682908"/>
                  <a:gd name="connsiteX1383" fmla="*/ 3858672 w 3862373"/>
                  <a:gd name="connsiteY1383" fmla="*/ 1720694 h 3682908"/>
                  <a:gd name="connsiteX1384" fmla="*/ 3862373 w 3862373"/>
                  <a:gd name="connsiteY1384" fmla="*/ 1793978 h 3682908"/>
                  <a:gd name="connsiteX1385" fmla="*/ 3862353 w 3862373"/>
                  <a:gd name="connsiteY1385" fmla="*/ 1794377 h 3682908"/>
                  <a:gd name="connsiteX1386" fmla="*/ 3838294 w 3862373"/>
                  <a:gd name="connsiteY1386" fmla="*/ 1784412 h 3682908"/>
                  <a:gd name="connsiteX1387" fmla="*/ 3826845 w 3862373"/>
                  <a:gd name="connsiteY1387" fmla="*/ 1756774 h 3682908"/>
                  <a:gd name="connsiteX1388" fmla="*/ 3838294 w 3862373"/>
                  <a:gd name="connsiteY1388" fmla="*/ 1729135 h 3682908"/>
                  <a:gd name="connsiteX1389" fmla="*/ 3771293 w 3862373"/>
                  <a:gd name="connsiteY1389" fmla="*/ 1717686 h 3682908"/>
                  <a:gd name="connsiteX1390" fmla="*/ 3810379 w 3862373"/>
                  <a:gd name="connsiteY1390" fmla="*/ 1756774 h 3682908"/>
                  <a:gd name="connsiteX1391" fmla="*/ 3771293 w 3862373"/>
                  <a:gd name="connsiteY1391" fmla="*/ 1795860 h 3682908"/>
                  <a:gd name="connsiteX1392" fmla="*/ 3732205 w 3862373"/>
                  <a:gd name="connsiteY1392" fmla="*/ 1756774 h 3682908"/>
                  <a:gd name="connsiteX1393" fmla="*/ 3771293 w 3862373"/>
                  <a:gd name="connsiteY1393" fmla="*/ 1717686 h 3682908"/>
                  <a:gd name="connsiteX1394" fmla="*/ 3679017 w 3862373"/>
                  <a:gd name="connsiteY1394" fmla="*/ 1717686 h 3682908"/>
                  <a:gd name="connsiteX1395" fmla="*/ 3718103 w 3862373"/>
                  <a:gd name="connsiteY1395" fmla="*/ 1756774 h 3682908"/>
                  <a:gd name="connsiteX1396" fmla="*/ 3679017 w 3862373"/>
                  <a:gd name="connsiteY1396" fmla="*/ 1795860 h 3682908"/>
                  <a:gd name="connsiteX1397" fmla="*/ 3639929 w 3862373"/>
                  <a:gd name="connsiteY1397" fmla="*/ 1756774 h 3682908"/>
                  <a:gd name="connsiteX1398" fmla="*/ 3679017 w 3862373"/>
                  <a:gd name="connsiteY1398" fmla="*/ 1717686 h 3682908"/>
                  <a:gd name="connsiteX1399" fmla="*/ 3584377 w 3862373"/>
                  <a:gd name="connsiteY1399" fmla="*/ 1717686 h 3682908"/>
                  <a:gd name="connsiteX1400" fmla="*/ 3623463 w 3862373"/>
                  <a:gd name="connsiteY1400" fmla="*/ 1756774 h 3682908"/>
                  <a:gd name="connsiteX1401" fmla="*/ 3584377 w 3862373"/>
                  <a:gd name="connsiteY1401" fmla="*/ 1795860 h 3682908"/>
                  <a:gd name="connsiteX1402" fmla="*/ 3545289 w 3862373"/>
                  <a:gd name="connsiteY1402" fmla="*/ 1756774 h 3682908"/>
                  <a:gd name="connsiteX1403" fmla="*/ 3584377 w 3862373"/>
                  <a:gd name="connsiteY1403" fmla="*/ 1717686 h 3682908"/>
                  <a:gd name="connsiteX1404" fmla="*/ 3489737 w 3862373"/>
                  <a:gd name="connsiteY1404" fmla="*/ 1717686 h 3682908"/>
                  <a:gd name="connsiteX1405" fmla="*/ 3528823 w 3862373"/>
                  <a:gd name="connsiteY1405" fmla="*/ 1756774 h 3682908"/>
                  <a:gd name="connsiteX1406" fmla="*/ 3489737 w 3862373"/>
                  <a:gd name="connsiteY1406" fmla="*/ 1795860 h 3682908"/>
                  <a:gd name="connsiteX1407" fmla="*/ 3450649 w 3862373"/>
                  <a:gd name="connsiteY1407" fmla="*/ 1756774 h 3682908"/>
                  <a:gd name="connsiteX1408" fmla="*/ 3489737 w 3862373"/>
                  <a:gd name="connsiteY1408" fmla="*/ 1717686 h 3682908"/>
                  <a:gd name="connsiteX1409" fmla="*/ 3392731 w 3862373"/>
                  <a:gd name="connsiteY1409" fmla="*/ 1717686 h 3682908"/>
                  <a:gd name="connsiteX1410" fmla="*/ 3431819 w 3862373"/>
                  <a:gd name="connsiteY1410" fmla="*/ 1756774 h 3682908"/>
                  <a:gd name="connsiteX1411" fmla="*/ 3392731 w 3862373"/>
                  <a:gd name="connsiteY1411" fmla="*/ 1795860 h 3682908"/>
                  <a:gd name="connsiteX1412" fmla="*/ 3353644 w 3862373"/>
                  <a:gd name="connsiteY1412" fmla="*/ 1756774 h 3682908"/>
                  <a:gd name="connsiteX1413" fmla="*/ 3392731 w 3862373"/>
                  <a:gd name="connsiteY1413" fmla="*/ 1717686 h 3682908"/>
                  <a:gd name="connsiteX1414" fmla="*/ 3300457 w 3862373"/>
                  <a:gd name="connsiteY1414" fmla="*/ 1717686 h 3682908"/>
                  <a:gd name="connsiteX1415" fmla="*/ 3339544 w 3862373"/>
                  <a:gd name="connsiteY1415" fmla="*/ 1756774 h 3682908"/>
                  <a:gd name="connsiteX1416" fmla="*/ 3300457 w 3862373"/>
                  <a:gd name="connsiteY1416" fmla="*/ 1795860 h 3682908"/>
                  <a:gd name="connsiteX1417" fmla="*/ 3261369 w 3862373"/>
                  <a:gd name="connsiteY1417" fmla="*/ 1756774 h 3682908"/>
                  <a:gd name="connsiteX1418" fmla="*/ 3300457 w 3862373"/>
                  <a:gd name="connsiteY1418" fmla="*/ 1717686 h 3682908"/>
                  <a:gd name="connsiteX1419" fmla="*/ 3205817 w 3862373"/>
                  <a:gd name="connsiteY1419" fmla="*/ 1717686 h 3682908"/>
                  <a:gd name="connsiteX1420" fmla="*/ 3244904 w 3862373"/>
                  <a:gd name="connsiteY1420" fmla="*/ 1756774 h 3682908"/>
                  <a:gd name="connsiteX1421" fmla="*/ 3205817 w 3862373"/>
                  <a:gd name="connsiteY1421" fmla="*/ 1795860 h 3682908"/>
                  <a:gd name="connsiteX1422" fmla="*/ 3166729 w 3862373"/>
                  <a:gd name="connsiteY1422" fmla="*/ 1756774 h 3682908"/>
                  <a:gd name="connsiteX1423" fmla="*/ 3205817 w 3862373"/>
                  <a:gd name="connsiteY1423" fmla="*/ 1717686 h 3682908"/>
                  <a:gd name="connsiteX1424" fmla="*/ 3111175 w 3862373"/>
                  <a:gd name="connsiteY1424" fmla="*/ 1717686 h 3682908"/>
                  <a:gd name="connsiteX1425" fmla="*/ 3150263 w 3862373"/>
                  <a:gd name="connsiteY1425" fmla="*/ 1756774 h 3682908"/>
                  <a:gd name="connsiteX1426" fmla="*/ 3111175 w 3862373"/>
                  <a:gd name="connsiteY1426" fmla="*/ 1795860 h 3682908"/>
                  <a:gd name="connsiteX1427" fmla="*/ 3072088 w 3862373"/>
                  <a:gd name="connsiteY1427" fmla="*/ 1756774 h 3682908"/>
                  <a:gd name="connsiteX1428" fmla="*/ 3111175 w 3862373"/>
                  <a:gd name="connsiteY1428" fmla="*/ 1717686 h 3682908"/>
                  <a:gd name="connsiteX1429" fmla="*/ 3018902 w 3862373"/>
                  <a:gd name="connsiteY1429" fmla="*/ 1717686 h 3682908"/>
                  <a:gd name="connsiteX1430" fmla="*/ 3057989 w 3862373"/>
                  <a:gd name="connsiteY1430" fmla="*/ 1756774 h 3682908"/>
                  <a:gd name="connsiteX1431" fmla="*/ 3018902 w 3862373"/>
                  <a:gd name="connsiteY1431" fmla="*/ 1795860 h 3682908"/>
                  <a:gd name="connsiteX1432" fmla="*/ 2979815 w 3862373"/>
                  <a:gd name="connsiteY1432" fmla="*/ 1756774 h 3682908"/>
                  <a:gd name="connsiteX1433" fmla="*/ 3018902 w 3862373"/>
                  <a:gd name="connsiteY1433" fmla="*/ 1717686 h 3682908"/>
                  <a:gd name="connsiteX1434" fmla="*/ 2924263 w 3862373"/>
                  <a:gd name="connsiteY1434" fmla="*/ 1717686 h 3682908"/>
                  <a:gd name="connsiteX1435" fmla="*/ 2963349 w 3862373"/>
                  <a:gd name="connsiteY1435" fmla="*/ 1756774 h 3682908"/>
                  <a:gd name="connsiteX1436" fmla="*/ 2924263 w 3862373"/>
                  <a:gd name="connsiteY1436" fmla="*/ 1795860 h 3682908"/>
                  <a:gd name="connsiteX1437" fmla="*/ 2885175 w 3862373"/>
                  <a:gd name="connsiteY1437" fmla="*/ 1756774 h 3682908"/>
                  <a:gd name="connsiteX1438" fmla="*/ 2924263 w 3862373"/>
                  <a:gd name="connsiteY1438" fmla="*/ 1717686 h 3682908"/>
                  <a:gd name="connsiteX1439" fmla="*/ 2831988 w 3862373"/>
                  <a:gd name="connsiteY1439" fmla="*/ 1717686 h 3682908"/>
                  <a:gd name="connsiteX1440" fmla="*/ 2871075 w 3862373"/>
                  <a:gd name="connsiteY1440" fmla="*/ 1756774 h 3682908"/>
                  <a:gd name="connsiteX1441" fmla="*/ 2831988 w 3862373"/>
                  <a:gd name="connsiteY1441" fmla="*/ 1795860 h 3682908"/>
                  <a:gd name="connsiteX1442" fmla="*/ 2792901 w 3862373"/>
                  <a:gd name="connsiteY1442" fmla="*/ 1756774 h 3682908"/>
                  <a:gd name="connsiteX1443" fmla="*/ 2831988 w 3862373"/>
                  <a:gd name="connsiteY1443" fmla="*/ 1717686 h 3682908"/>
                  <a:gd name="connsiteX1444" fmla="*/ 2737359 w 3862373"/>
                  <a:gd name="connsiteY1444" fmla="*/ 1717686 h 3682908"/>
                  <a:gd name="connsiteX1445" fmla="*/ 2776434 w 3862373"/>
                  <a:gd name="connsiteY1445" fmla="*/ 1756774 h 3682908"/>
                  <a:gd name="connsiteX1446" fmla="*/ 2737359 w 3862373"/>
                  <a:gd name="connsiteY1446" fmla="*/ 1795860 h 3682908"/>
                  <a:gd name="connsiteX1447" fmla="*/ 2698265 w 3862373"/>
                  <a:gd name="connsiteY1447" fmla="*/ 1756774 h 3682908"/>
                  <a:gd name="connsiteX1448" fmla="*/ 2737359 w 3862373"/>
                  <a:gd name="connsiteY1448" fmla="*/ 1717686 h 3682908"/>
                  <a:gd name="connsiteX1449" fmla="*/ 2645073 w 3862373"/>
                  <a:gd name="connsiteY1449" fmla="*/ 1717686 h 3682908"/>
                  <a:gd name="connsiteX1450" fmla="*/ 2684164 w 3862373"/>
                  <a:gd name="connsiteY1450" fmla="*/ 1756774 h 3682908"/>
                  <a:gd name="connsiteX1451" fmla="*/ 2645073 w 3862373"/>
                  <a:gd name="connsiteY1451" fmla="*/ 1795860 h 3682908"/>
                  <a:gd name="connsiteX1452" fmla="*/ 2605987 w 3862373"/>
                  <a:gd name="connsiteY1452" fmla="*/ 1756774 h 3682908"/>
                  <a:gd name="connsiteX1453" fmla="*/ 2645073 w 3862373"/>
                  <a:gd name="connsiteY1453" fmla="*/ 1717686 h 3682908"/>
                  <a:gd name="connsiteX1454" fmla="*/ 2550436 w 3862373"/>
                  <a:gd name="connsiteY1454" fmla="*/ 1717686 h 3682908"/>
                  <a:gd name="connsiteX1455" fmla="*/ 2589522 w 3862373"/>
                  <a:gd name="connsiteY1455" fmla="*/ 1756774 h 3682908"/>
                  <a:gd name="connsiteX1456" fmla="*/ 2550436 w 3862373"/>
                  <a:gd name="connsiteY1456" fmla="*/ 1795860 h 3682908"/>
                  <a:gd name="connsiteX1457" fmla="*/ 2511353 w 3862373"/>
                  <a:gd name="connsiteY1457" fmla="*/ 1756774 h 3682908"/>
                  <a:gd name="connsiteX1458" fmla="*/ 2550436 w 3862373"/>
                  <a:gd name="connsiteY1458" fmla="*/ 1717686 h 3682908"/>
                  <a:gd name="connsiteX1459" fmla="*/ 2458164 w 3862373"/>
                  <a:gd name="connsiteY1459" fmla="*/ 1717686 h 3682908"/>
                  <a:gd name="connsiteX1460" fmla="*/ 2497252 w 3862373"/>
                  <a:gd name="connsiteY1460" fmla="*/ 1756774 h 3682908"/>
                  <a:gd name="connsiteX1461" fmla="*/ 2458164 w 3862373"/>
                  <a:gd name="connsiteY1461" fmla="*/ 1795860 h 3682908"/>
                  <a:gd name="connsiteX1462" fmla="*/ 2419080 w 3862373"/>
                  <a:gd name="connsiteY1462" fmla="*/ 1756774 h 3682908"/>
                  <a:gd name="connsiteX1463" fmla="*/ 2458164 w 3862373"/>
                  <a:gd name="connsiteY1463" fmla="*/ 1717686 h 3682908"/>
                  <a:gd name="connsiteX1464" fmla="*/ 2363525 w 3862373"/>
                  <a:gd name="connsiteY1464" fmla="*/ 1717686 h 3682908"/>
                  <a:gd name="connsiteX1465" fmla="*/ 2402611 w 3862373"/>
                  <a:gd name="connsiteY1465" fmla="*/ 1756774 h 3682908"/>
                  <a:gd name="connsiteX1466" fmla="*/ 2363525 w 3862373"/>
                  <a:gd name="connsiteY1466" fmla="*/ 1795860 h 3682908"/>
                  <a:gd name="connsiteX1467" fmla="*/ 2324438 w 3862373"/>
                  <a:gd name="connsiteY1467" fmla="*/ 1756774 h 3682908"/>
                  <a:gd name="connsiteX1468" fmla="*/ 2363525 w 3862373"/>
                  <a:gd name="connsiteY1468" fmla="*/ 1717686 h 3682908"/>
                  <a:gd name="connsiteX1469" fmla="*/ 951054 w 3862373"/>
                  <a:gd name="connsiteY1469" fmla="*/ 1717686 h 3682908"/>
                  <a:gd name="connsiteX1470" fmla="*/ 990138 w 3862373"/>
                  <a:gd name="connsiteY1470" fmla="*/ 1756774 h 3682908"/>
                  <a:gd name="connsiteX1471" fmla="*/ 951054 w 3862373"/>
                  <a:gd name="connsiteY1471" fmla="*/ 1795860 h 3682908"/>
                  <a:gd name="connsiteX1472" fmla="*/ 911970 w 3862373"/>
                  <a:gd name="connsiteY1472" fmla="*/ 1756774 h 3682908"/>
                  <a:gd name="connsiteX1473" fmla="*/ 951054 w 3862373"/>
                  <a:gd name="connsiteY1473" fmla="*/ 1717686 h 3682908"/>
                  <a:gd name="connsiteX1474" fmla="*/ 577233 w 3862373"/>
                  <a:gd name="connsiteY1474" fmla="*/ 1717686 h 3682908"/>
                  <a:gd name="connsiteX1475" fmla="*/ 616327 w 3862373"/>
                  <a:gd name="connsiteY1475" fmla="*/ 1756774 h 3682908"/>
                  <a:gd name="connsiteX1476" fmla="*/ 577233 w 3862373"/>
                  <a:gd name="connsiteY1476" fmla="*/ 1795860 h 3682908"/>
                  <a:gd name="connsiteX1477" fmla="*/ 538140 w 3862373"/>
                  <a:gd name="connsiteY1477" fmla="*/ 1756774 h 3682908"/>
                  <a:gd name="connsiteX1478" fmla="*/ 577233 w 3862373"/>
                  <a:gd name="connsiteY1478" fmla="*/ 1717686 h 3682908"/>
                  <a:gd name="connsiteX1479" fmla="*/ 484950 w 3862373"/>
                  <a:gd name="connsiteY1479" fmla="*/ 1717686 h 3682908"/>
                  <a:gd name="connsiteX1480" fmla="*/ 524038 w 3862373"/>
                  <a:gd name="connsiteY1480" fmla="*/ 1756774 h 3682908"/>
                  <a:gd name="connsiteX1481" fmla="*/ 484950 w 3862373"/>
                  <a:gd name="connsiteY1481" fmla="*/ 1795860 h 3682908"/>
                  <a:gd name="connsiteX1482" fmla="*/ 445871 w 3862373"/>
                  <a:gd name="connsiteY1482" fmla="*/ 1756774 h 3682908"/>
                  <a:gd name="connsiteX1483" fmla="*/ 484950 w 3862373"/>
                  <a:gd name="connsiteY1483" fmla="*/ 1717686 h 3682908"/>
                  <a:gd name="connsiteX1484" fmla="*/ 390308 w 3862373"/>
                  <a:gd name="connsiteY1484" fmla="*/ 1717686 h 3682908"/>
                  <a:gd name="connsiteX1485" fmla="*/ 429402 w 3862373"/>
                  <a:gd name="connsiteY1485" fmla="*/ 1756774 h 3682908"/>
                  <a:gd name="connsiteX1486" fmla="*/ 390308 w 3862373"/>
                  <a:gd name="connsiteY1486" fmla="*/ 1795860 h 3682908"/>
                  <a:gd name="connsiteX1487" fmla="*/ 351231 w 3862373"/>
                  <a:gd name="connsiteY1487" fmla="*/ 1756774 h 3682908"/>
                  <a:gd name="connsiteX1488" fmla="*/ 390308 w 3862373"/>
                  <a:gd name="connsiteY1488" fmla="*/ 1717686 h 3682908"/>
                  <a:gd name="connsiteX1489" fmla="*/ 298037 w 3862373"/>
                  <a:gd name="connsiteY1489" fmla="*/ 1717686 h 3682908"/>
                  <a:gd name="connsiteX1490" fmla="*/ 337130 w 3862373"/>
                  <a:gd name="connsiteY1490" fmla="*/ 1756774 h 3682908"/>
                  <a:gd name="connsiteX1491" fmla="*/ 298037 w 3862373"/>
                  <a:gd name="connsiteY1491" fmla="*/ 1795860 h 3682908"/>
                  <a:gd name="connsiteX1492" fmla="*/ 258948 w 3862373"/>
                  <a:gd name="connsiteY1492" fmla="*/ 1756774 h 3682908"/>
                  <a:gd name="connsiteX1493" fmla="*/ 298037 w 3862373"/>
                  <a:gd name="connsiteY1493" fmla="*/ 1717686 h 3682908"/>
                  <a:gd name="connsiteX1494" fmla="*/ 3854460 w 3862373"/>
                  <a:gd name="connsiteY1494" fmla="*/ 1637264 h 3682908"/>
                  <a:gd name="connsiteX1495" fmla="*/ 3858001 w 3862373"/>
                  <a:gd name="connsiteY1495" fmla="*/ 1707402 h 3682908"/>
                  <a:gd name="connsiteX1496" fmla="*/ 3838292 w 3862373"/>
                  <a:gd name="connsiteY1496" fmla="*/ 1699238 h 3682908"/>
                  <a:gd name="connsiteX1497" fmla="*/ 3826844 w 3862373"/>
                  <a:gd name="connsiteY1497" fmla="*/ 1671599 h 3682908"/>
                  <a:gd name="connsiteX1498" fmla="*/ 3838292 w 3862373"/>
                  <a:gd name="connsiteY1498" fmla="*/ 1643961 h 3682908"/>
                  <a:gd name="connsiteX1499" fmla="*/ 3771291 w 3862373"/>
                  <a:gd name="connsiteY1499" fmla="*/ 1632512 h 3682908"/>
                  <a:gd name="connsiteX1500" fmla="*/ 3810379 w 3862373"/>
                  <a:gd name="connsiteY1500" fmla="*/ 1671599 h 3682908"/>
                  <a:gd name="connsiteX1501" fmla="*/ 3771291 w 3862373"/>
                  <a:gd name="connsiteY1501" fmla="*/ 1710687 h 3682908"/>
                  <a:gd name="connsiteX1502" fmla="*/ 3732204 w 3862373"/>
                  <a:gd name="connsiteY1502" fmla="*/ 1671599 h 3682908"/>
                  <a:gd name="connsiteX1503" fmla="*/ 3771291 w 3862373"/>
                  <a:gd name="connsiteY1503" fmla="*/ 1632512 h 3682908"/>
                  <a:gd name="connsiteX1504" fmla="*/ 3584377 w 3862373"/>
                  <a:gd name="connsiteY1504" fmla="*/ 1632512 h 3682908"/>
                  <a:gd name="connsiteX1505" fmla="*/ 3623463 w 3862373"/>
                  <a:gd name="connsiteY1505" fmla="*/ 1671599 h 3682908"/>
                  <a:gd name="connsiteX1506" fmla="*/ 3584377 w 3862373"/>
                  <a:gd name="connsiteY1506" fmla="*/ 1710687 h 3682908"/>
                  <a:gd name="connsiteX1507" fmla="*/ 3545289 w 3862373"/>
                  <a:gd name="connsiteY1507" fmla="*/ 1671599 h 3682908"/>
                  <a:gd name="connsiteX1508" fmla="*/ 3584377 w 3862373"/>
                  <a:gd name="connsiteY1508" fmla="*/ 1632512 h 3682908"/>
                  <a:gd name="connsiteX1509" fmla="*/ 3489737 w 3862373"/>
                  <a:gd name="connsiteY1509" fmla="*/ 1632512 h 3682908"/>
                  <a:gd name="connsiteX1510" fmla="*/ 3528823 w 3862373"/>
                  <a:gd name="connsiteY1510" fmla="*/ 1671599 h 3682908"/>
                  <a:gd name="connsiteX1511" fmla="*/ 3489737 w 3862373"/>
                  <a:gd name="connsiteY1511" fmla="*/ 1710687 h 3682908"/>
                  <a:gd name="connsiteX1512" fmla="*/ 3450649 w 3862373"/>
                  <a:gd name="connsiteY1512" fmla="*/ 1671599 h 3682908"/>
                  <a:gd name="connsiteX1513" fmla="*/ 3489737 w 3862373"/>
                  <a:gd name="connsiteY1513" fmla="*/ 1632512 h 3682908"/>
                  <a:gd name="connsiteX1514" fmla="*/ 3392731 w 3862373"/>
                  <a:gd name="connsiteY1514" fmla="*/ 1632512 h 3682908"/>
                  <a:gd name="connsiteX1515" fmla="*/ 3431819 w 3862373"/>
                  <a:gd name="connsiteY1515" fmla="*/ 1671599 h 3682908"/>
                  <a:gd name="connsiteX1516" fmla="*/ 3392731 w 3862373"/>
                  <a:gd name="connsiteY1516" fmla="*/ 1710687 h 3682908"/>
                  <a:gd name="connsiteX1517" fmla="*/ 3353644 w 3862373"/>
                  <a:gd name="connsiteY1517" fmla="*/ 1671599 h 3682908"/>
                  <a:gd name="connsiteX1518" fmla="*/ 3392731 w 3862373"/>
                  <a:gd name="connsiteY1518" fmla="*/ 1632512 h 3682908"/>
                  <a:gd name="connsiteX1519" fmla="*/ 2924263 w 3862373"/>
                  <a:gd name="connsiteY1519" fmla="*/ 1632512 h 3682908"/>
                  <a:gd name="connsiteX1520" fmla="*/ 2963349 w 3862373"/>
                  <a:gd name="connsiteY1520" fmla="*/ 1671599 h 3682908"/>
                  <a:gd name="connsiteX1521" fmla="*/ 2924263 w 3862373"/>
                  <a:gd name="connsiteY1521" fmla="*/ 1710687 h 3682908"/>
                  <a:gd name="connsiteX1522" fmla="*/ 2885175 w 3862373"/>
                  <a:gd name="connsiteY1522" fmla="*/ 1671599 h 3682908"/>
                  <a:gd name="connsiteX1523" fmla="*/ 2924263 w 3862373"/>
                  <a:gd name="connsiteY1523" fmla="*/ 1632512 h 3682908"/>
                  <a:gd name="connsiteX1524" fmla="*/ 2458164 w 3862373"/>
                  <a:gd name="connsiteY1524" fmla="*/ 1632512 h 3682908"/>
                  <a:gd name="connsiteX1525" fmla="*/ 2497252 w 3862373"/>
                  <a:gd name="connsiteY1525" fmla="*/ 1671599 h 3682908"/>
                  <a:gd name="connsiteX1526" fmla="*/ 2458164 w 3862373"/>
                  <a:gd name="connsiteY1526" fmla="*/ 1710687 h 3682908"/>
                  <a:gd name="connsiteX1527" fmla="*/ 2419080 w 3862373"/>
                  <a:gd name="connsiteY1527" fmla="*/ 1671599 h 3682908"/>
                  <a:gd name="connsiteX1528" fmla="*/ 2458164 w 3862373"/>
                  <a:gd name="connsiteY1528" fmla="*/ 1632512 h 3682908"/>
                  <a:gd name="connsiteX1529" fmla="*/ 951057 w 3862373"/>
                  <a:gd name="connsiteY1529" fmla="*/ 1632512 h 3682908"/>
                  <a:gd name="connsiteX1530" fmla="*/ 990141 w 3862373"/>
                  <a:gd name="connsiteY1530" fmla="*/ 1671599 h 3682908"/>
                  <a:gd name="connsiteX1531" fmla="*/ 951057 w 3862373"/>
                  <a:gd name="connsiteY1531" fmla="*/ 1710687 h 3682908"/>
                  <a:gd name="connsiteX1532" fmla="*/ 911973 w 3862373"/>
                  <a:gd name="connsiteY1532" fmla="*/ 1671599 h 3682908"/>
                  <a:gd name="connsiteX1533" fmla="*/ 951057 w 3862373"/>
                  <a:gd name="connsiteY1533" fmla="*/ 1632512 h 3682908"/>
                  <a:gd name="connsiteX1534" fmla="*/ 856425 w 3862373"/>
                  <a:gd name="connsiteY1534" fmla="*/ 1632512 h 3682908"/>
                  <a:gd name="connsiteX1535" fmla="*/ 895509 w 3862373"/>
                  <a:gd name="connsiteY1535" fmla="*/ 1671599 h 3682908"/>
                  <a:gd name="connsiteX1536" fmla="*/ 856425 w 3862373"/>
                  <a:gd name="connsiteY1536" fmla="*/ 1710687 h 3682908"/>
                  <a:gd name="connsiteX1537" fmla="*/ 817341 w 3862373"/>
                  <a:gd name="connsiteY1537" fmla="*/ 1671599 h 3682908"/>
                  <a:gd name="connsiteX1538" fmla="*/ 856425 w 3862373"/>
                  <a:gd name="connsiteY1538" fmla="*/ 1632512 h 3682908"/>
                  <a:gd name="connsiteX1539" fmla="*/ 669521 w 3862373"/>
                  <a:gd name="connsiteY1539" fmla="*/ 1632512 h 3682908"/>
                  <a:gd name="connsiteX1540" fmla="*/ 708609 w 3862373"/>
                  <a:gd name="connsiteY1540" fmla="*/ 1671599 h 3682908"/>
                  <a:gd name="connsiteX1541" fmla="*/ 669521 w 3862373"/>
                  <a:gd name="connsiteY1541" fmla="*/ 1710687 h 3682908"/>
                  <a:gd name="connsiteX1542" fmla="*/ 630433 w 3862373"/>
                  <a:gd name="connsiteY1542" fmla="*/ 1671599 h 3682908"/>
                  <a:gd name="connsiteX1543" fmla="*/ 669521 w 3862373"/>
                  <a:gd name="connsiteY1543" fmla="*/ 1632512 h 3682908"/>
                  <a:gd name="connsiteX1544" fmla="*/ 577237 w 3862373"/>
                  <a:gd name="connsiteY1544" fmla="*/ 1632512 h 3682908"/>
                  <a:gd name="connsiteX1545" fmla="*/ 616330 w 3862373"/>
                  <a:gd name="connsiteY1545" fmla="*/ 1671599 h 3682908"/>
                  <a:gd name="connsiteX1546" fmla="*/ 577237 w 3862373"/>
                  <a:gd name="connsiteY1546" fmla="*/ 1710687 h 3682908"/>
                  <a:gd name="connsiteX1547" fmla="*/ 538144 w 3862373"/>
                  <a:gd name="connsiteY1547" fmla="*/ 1671599 h 3682908"/>
                  <a:gd name="connsiteX1548" fmla="*/ 577237 w 3862373"/>
                  <a:gd name="connsiteY1548" fmla="*/ 1632512 h 3682908"/>
                  <a:gd name="connsiteX1549" fmla="*/ 484957 w 3862373"/>
                  <a:gd name="connsiteY1549" fmla="*/ 1632512 h 3682908"/>
                  <a:gd name="connsiteX1550" fmla="*/ 524042 w 3862373"/>
                  <a:gd name="connsiteY1550" fmla="*/ 1671599 h 3682908"/>
                  <a:gd name="connsiteX1551" fmla="*/ 484957 w 3862373"/>
                  <a:gd name="connsiteY1551" fmla="*/ 1710687 h 3682908"/>
                  <a:gd name="connsiteX1552" fmla="*/ 445875 w 3862373"/>
                  <a:gd name="connsiteY1552" fmla="*/ 1671599 h 3682908"/>
                  <a:gd name="connsiteX1553" fmla="*/ 484957 w 3862373"/>
                  <a:gd name="connsiteY1553" fmla="*/ 1632512 h 3682908"/>
                  <a:gd name="connsiteX1554" fmla="*/ 390314 w 3862373"/>
                  <a:gd name="connsiteY1554" fmla="*/ 1632512 h 3682908"/>
                  <a:gd name="connsiteX1555" fmla="*/ 429406 w 3862373"/>
                  <a:gd name="connsiteY1555" fmla="*/ 1671599 h 3682908"/>
                  <a:gd name="connsiteX1556" fmla="*/ 390314 w 3862373"/>
                  <a:gd name="connsiteY1556" fmla="*/ 1710687 h 3682908"/>
                  <a:gd name="connsiteX1557" fmla="*/ 351235 w 3862373"/>
                  <a:gd name="connsiteY1557" fmla="*/ 1671599 h 3682908"/>
                  <a:gd name="connsiteX1558" fmla="*/ 390314 w 3862373"/>
                  <a:gd name="connsiteY1558" fmla="*/ 1632512 h 3682908"/>
                  <a:gd name="connsiteX1559" fmla="*/ 298040 w 3862373"/>
                  <a:gd name="connsiteY1559" fmla="*/ 1632512 h 3682908"/>
                  <a:gd name="connsiteX1560" fmla="*/ 337133 w 3862373"/>
                  <a:gd name="connsiteY1560" fmla="*/ 1671599 h 3682908"/>
                  <a:gd name="connsiteX1561" fmla="*/ 298040 w 3862373"/>
                  <a:gd name="connsiteY1561" fmla="*/ 1710687 h 3682908"/>
                  <a:gd name="connsiteX1562" fmla="*/ 258951 w 3862373"/>
                  <a:gd name="connsiteY1562" fmla="*/ 1671599 h 3682908"/>
                  <a:gd name="connsiteX1563" fmla="*/ 298040 w 3862373"/>
                  <a:gd name="connsiteY1563" fmla="*/ 1632512 h 3682908"/>
                  <a:gd name="connsiteX1564" fmla="*/ 3679017 w 3862373"/>
                  <a:gd name="connsiteY1564" fmla="*/ 1632512 h 3682908"/>
                  <a:gd name="connsiteX1565" fmla="*/ 3718103 w 3862373"/>
                  <a:gd name="connsiteY1565" fmla="*/ 1671598 h 3682908"/>
                  <a:gd name="connsiteX1566" fmla="*/ 3679017 w 3862373"/>
                  <a:gd name="connsiteY1566" fmla="*/ 1710685 h 3682908"/>
                  <a:gd name="connsiteX1567" fmla="*/ 3639929 w 3862373"/>
                  <a:gd name="connsiteY1567" fmla="*/ 1671598 h 3682908"/>
                  <a:gd name="connsiteX1568" fmla="*/ 3679017 w 3862373"/>
                  <a:gd name="connsiteY1568" fmla="*/ 1632512 h 3682908"/>
                  <a:gd name="connsiteX1569" fmla="*/ 3300455 w 3862373"/>
                  <a:gd name="connsiteY1569" fmla="*/ 1632512 h 3682908"/>
                  <a:gd name="connsiteX1570" fmla="*/ 3339543 w 3862373"/>
                  <a:gd name="connsiteY1570" fmla="*/ 1671598 h 3682908"/>
                  <a:gd name="connsiteX1571" fmla="*/ 3300455 w 3862373"/>
                  <a:gd name="connsiteY1571" fmla="*/ 1710685 h 3682908"/>
                  <a:gd name="connsiteX1572" fmla="*/ 3261368 w 3862373"/>
                  <a:gd name="connsiteY1572" fmla="*/ 1671598 h 3682908"/>
                  <a:gd name="connsiteX1573" fmla="*/ 3300455 w 3862373"/>
                  <a:gd name="connsiteY1573" fmla="*/ 1632512 h 3682908"/>
                  <a:gd name="connsiteX1574" fmla="*/ 3111175 w 3862373"/>
                  <a:gd name="connsiteY1574" fmla="*/ 1632512 h 3682908"/>
                  <a:gd name="connsiteX1575" fmla="*/ 3150263 w 3862373"/>
                  <a:gd name="connsiteY1575" fmla="*/ 1671598 h 3682908"/>
                  <a:gd name="connsiteX1576" fmla="*/ 3111175 w 3862373"/>
                  <a:gd name="connsiteY1576" fmla="*/ 1710685 h 3682908"/>
                  <a:gd name="connsiteX1577" fmla="*/ 3072088 w 3862373"/>
                  <a:gd name="connsiteY1577" fmla="*/ 1671598 h 3682908"/>
                  <a:gd name="connsiteX1578" fmla="*/ 3111175 w 3862373"/>
                  <a:gd name="connsiteY1578" fmla="*/ 1632512 h 3682908"/>
                  <a:gd name="connsiteX1579" fmla="*/ 3018902 w 3862373"/>
                  <a:gd name="connsiteY1579" fmla="*/ 1632512 h 3682908"/>
                  <a:gd name="connsiteX1580" fmla="*/ 3057989 w 3862373"/>
                  <a:gd name="connsiteY1580" fmla="*/ 1671598 h 3682908"/>
                  <a:gd name="connsiteX1581" fmla="*/ 3018902 w 3862373"/>
                  <a:gd name="connsiteY1581" fmla="*/ 1710685 h 3682908"/>
                  <a:gd name="connsiteX1582" fmla="*/ 2979815 w 3862373"/>
                  <a:gd name="connsiteY1582" fmla="*/ 1671598 h 3682908"/>
                  <a:gd name="connsiteX1583" fmla="*/ 3018902 w 3862373"/>
                  <a:gd name="connsiteY1583" fmla="*/ 1632512 h 3682908"/>
                  <a:gd name="connsiteX1584" fmla="*/ 2831987 w 3862373"/>
                  <a:gd name="connsiteY1584" fmla="*/ 1632512 h 3682908"/>
                  <a:gd name="connsiteX1585" fmla="*/ 2871074 w 3862373"/>
                  <a:gd name="connsiteY1585" fmla="*/ 1671598 h 3682908"/>
                  <a:gd name="connsiteX1586" fmla="*/ 2831987 w 3862373"/>
                  <a:gd name="connsiteY1586" fmla="*/ 1710685 h 3682908"/>
                  <a:gd name="connsiteX1587" fmla="*/ 2792900 w 3862373"/>
                  <a:gd name="connsiteY1587" fmla="*/ 1671598 h 3682908"/>
                  <a:gd name="connsiteX1588" fmla="*/ 2831987 w 3862373"/>
                  <a:gd name="connsiteY1588" fmla="*/ 1632512 h 3682908"/>
                  <a:gd name="connsiteX1589" fmla="*/ 2737359 w 3862373"/>
                  <a:gd name="connsiteY1589" fmla="*/ 1632512 h 3682908"/>
                  <a:gd name="connsiteX1590" fmla="*/ 2776434 w 3862373"/>
                  <a:gd name="connsiteY1590" fmla="*/ 1671598 h 3682908"/>
                  <a:gd name="connsiteX1591" fmla="*/ 2737359 w 3862373"/>
                  <a:gd name="connsiteY1591" fmla="*/ 1710685 h 3682908"/>
                  <a:gd name="connsiteX1592" fmla="*/ 2698267 w 3862373"/>
                  <a:gd name="connsiteY1592" fmla="*/ 1671598 h 3682908"/>
                  <a:gd name="connsiteX1593" fmla="*/ 2737359 w 3862373"/>
                  <a:gd name="connsiteY1593" fmla="*/ 1632512 h 3682908"/>
                  <a:gd name="connsiteX1594" fmla="*/ 2645073 w 3862373"/>
                  <a:gd name="connsiteY1594" fmla="*/ 1632512 h 3682908"/>
                  <a:gd name="connsiteX1595" fmla="*/ 2684164 w 3862373"/>
                  <a:gd name="connsiteY1595" fmla="*/ 1671598 h 3682908"/>
                  <a:gd name="connsiteX1596" fmla="*/ 2645073 w 3862373"/>
                  <a:gd name="connsiteY1596" fmla="*/ 1710685 h 3682908"/>
                  <a:gd name="connsiteX1597" fmla="*/ 2605987 w 3862373"/>
                  <a:gd name="connsiteY1597" fmla="*/ 1671598 h 3682908"/>
                  <a:gd name="connsiteX1598" fmla="*/ 2645073 w 3862373"/>
                  <a:gd name="connsiteY1598" fmla="*/ 1632512 h 3682908"/>
                  <a:gd name="connsiteX1599" fmla="*/ 2550437 w 3862373"/>
                  <a:gd name="connsiteY1599" fmla="*/ 1632512 h 3682908"/>
                  <a:gd name="connsiteX1600" fmla="*/ 2589522 w 3862373"/>
                  <a:gd name="connsiteY1600" fmla="*/ 1671598 h 3682908"/>
                  <a:gd name="connsiteX1601" fmla="*/ 2550437 w 3862373"/>
                  <a:gd name="connsiteY1601" fmla="*/ 1710685 h 3682908"/>
                  <a:gd name="connsiteX1602" fmla="*/ 2511353 w 3862373"/>
                  <a:gd name="connsiteY1602" fmla="*/ 1671598 h 3682908"/>
                  <a:gd name="connsiteX1603" fmla="*/ 2550437 w 3862373"/>
                  <a:gd name="connsiteY1603" fmla="*/ 1632512 h 3682908"/>
                  <a:gd name="connsiteX1604" fmla="*/ 2363525 w 3862373"/>
                  <a:gd name="connsiteY1604" fmla="*/ 1632512 h 3682908"/>
                  <a:gd name="connsiteX1605" fmla="*/ 2402612 w 3862373"/>
                  <a:gd name="connsiteY1605" fmla="*/ 1671598 h 3682908"/>
                  <a:gd name="connsiteX1606" fmla="*/ 2363525 w 3862373"/>
                  <a:gd name="connsiteY1606" fmla="*/ 1710685 h 3682908"/>
                  <a:gd name="connsiteX1607" fmla="*/ 2324438 w 3862373"/>
                  <a:gd name="connsiteY1607" fmla="*/ 1671598 h 3682908"/>
                  <a:gd name="connsiteX1608" fmla="*/ 2363525 w 3862373"/>
                  <a:gd name="connsiteY1608" fmla="*/ 1632512 h 3682908"/>
                  <a:gd name="connsiteX1609" fmla="*/ 764159 w 3862373"/>
                  <a:gd name="connsiteY1609" fmla="*/ 1632512 h 3682908"/>
                  <a:gd name="connsiteX1610" fmla="*/ 803243 w 3862373"/>
                  <a:gd name="connsiteY1610" fmla="*/ 1671598 h 3682908"/>
                  <a:gd name="connsiteX1611" fmla="*/ 764159 w 3862373"/>
                  <a:gd name="connsiteY1611" fmla="*/ 1710685 h 3682908"/>
                  <a:gd name="connsiteX1612" fmla="*/ 725074 w 3862373"/>
                  <a:gd name="connsiteY1612" fmla="*/ 1671598 h 3682908"/>
                  <a:gd name="connsiteX1613" fmla="*/ 764159 w 3862373"/>
                  <a:gd name="connsiteY1613" fmla="*/ 1632512 h 3682908"/>
                  <a:gd name="connsiteX1614" fmla="*/ 3846758 w 3862373"/>
                  <a:gd name="connsiteY1614" fmla="*/ 1555277 h 3682908"/>
                  <a:gd name="connsiteX1615" fmla="*/ 3852080 w 3862373"/>
                  <a:gd name="connsiteY1615" fmla="*/ 1590149 h 3682908"/>
                  <a:gd name="connsiteX1616" fmla="*/ 3853608 w 3862373"/>
                  <a:gd name="connsiteY1616" fmla="*/ 1620406 h 3682908"/>
                  <a:gd name="connsiteX1617" fmla="*/ 3838292 w 3862373"/>
                  <a:gd name="connsiteY1617" fmla="*/ 1614061 h 3682908"/>
                  <a:gd name="connsiteX1618" fmla="*/ 3826844 w 3862373"/>
                  <a:gd name="connsiteY1618" fmla="*/ 1586423 h 3682908"/>
                  <a:gd name="connsiteX1619" fmla="*/ 3838292 w 3862373"/>
                  <a:gd name="connsiteY1619" fmla="*/ 1558784 h 3682908"/>
                  <a:gd name="connsiteX1620" fmla="*/ 3771291 w 3862373"/>
                  <a:gd name="connsiteY1620" fmla="*/ 1547335 h 3682908"/>
                  <a:gd name="connsiteX1621" fmla="*/ 3810379 w 3862373"/>
                  <a:gd name="connsiteY1621" fmla="*/ 1586423 h 3682908"/>
                  <a:gd name="connsiteX1622" fmla="*/ 3771291 w 3862373"/>
                  <a:gd name="connsiteY1622" fmla="*/ 1625510 h 3682908"/>
                  <a:gd name="connsiteX1623" fmla="*/ 3732204 w 3862373"/>
                  <a:gd name="connsiteY1623" fmla="*/ 1586423 h 3682908"/>
                  <a:gd name="connsiteX1624" fmla="*/ 3771291 w 3862373"/>
                  <a:gd name="connsiteY1624" fmla="*/ 1547335 h 3682908"/>
                  <a:gd name="connsiteX1625" fmla="*/ 3679017 w 3862373"/>
                  <a:gd name="connsiteY1625" fmla="*/ 1547335 h 3682908"/>
                  <a:gd name="connsiteX1626" fmla="*/ 3718103 w 3862373"/>
                  <a:gd name="connsiteY1626" fmla="*/ 1586423 h 3682908"/>
                  <a:gd name="connsiteX1627" fmla="*/ 3679017 w 3862373"/>
                  <a:gd name="connsiteY1627" fmla="*/ 1625510 h 3682908"/>
                  <a:gd name="connsiteX1628" fmla="*/ 3639929 w 3862373"/>
                  <a:gd name="connsiteY1628" fmla="*/ 1586423 h 3682908"/>
                  <a:gd name="connsiteX1629" fmla="*/ 3679017 w 3862373"/>
                  <a:gd name="connsiteY1629" fmla="*/ 1547335 h 3682908"/>
                  <a:gd name="connsiteX1630" fmla="*/ 3584377 w 3862373"/>
                  <a:gd name="connsiteY1630" fmla="*/ 1547335 h 3682908"/>
                  <a:gd name="connsiteX1631" fmla="*/ 3623463 w 3862373"/>
                  <a:gd name="connsiteY1631" fmla="*/ 1586423 h 3682908"/>
                  <a:gd name="connsiteX1632" fmla="*/ 3584377 w 3862373"/>
                  <a:gd name="connsiteY1632" fmla="*/ 1625510 h 3682908"/>
                  <a:gd name="connsiteX1633" fmla="*/ 3545289 w 3862373"/>
                  <a:gd name="connsiteY1633" fmla="*/ 1586423 h 3682908"/>
                  <a:gd name="connsiteX1634" fmla="*/ 3584377 w 3862373"/>
                  <a:gd name="connsiteY1634" fmla="*/ 1547335 h 3682908"/>
                  <a:gd name="connsiteX1635" fmla="*/ 3489737 w 3862373"/>
                  <a:gd name="connsiteY1635" fmla="*/ 1547335 h 3682908"/>
                  <a:gd name="connsiteX1636" fmla="*/ 3528823 w 3862373"/>
                  <a:gd name="connsiteY1636" fmla="*/ 1586423 h 3682908"/>
                  <a:gd name="connsiteX1637" fmla="*/ 3489737 w 3862373"/>
                  <a:gd name="connsiteY1637" fmla="*/ 1625510 h 3682908"/>
                  <a:gd name="connsiteX1638" fmla="*/ 3450649 w 3862373"/>
                  <a:gd name="connsiteY1638" fmla="*/ 1586423 h 3682908"/>
                  <a:gd name="connsiteX1639" fmla="*/ 3489737 w 3862373"/>
                  <a:gd name="connsiteY1639" fmla="*/ 1547335 h 3682908"/>
                  <a:gd name="connsiteX1640" fmla="*/ 3392731 w 3862373"/>
                  <a:gd name="connsiteY1640" fmla="*/ 1547335 h 3682908"/>
                  <a:gd name="connsiteX1641" fmla="*/ 3431819 w 3862373"/>
                  <a:gd name="connsiteY1641" fmla="*/ 1586423 h 3682908"/>
                  <a:gd name="connsiteX1642" fmla="*/ 3392731 w 3862373"/>
                  <a:gd name="connsiteY1642" fmla="*/ 1625510 h 3682908"/>
                  <a:gd name="connsiteX1643" fmla="*/ 3353644 w 3862373"/>
                  <a:gd name="connsiteY1643" fmla="*/ 1586423 h 3682908"/>
                  <a:gd name="connsiteX1644" fmla="*/ 3392731 w 3862373"/>
                  <a:gd name="connsiteY1644" fmla="*/ 1547335 h 3682908"/>
                  <a:gd name="connsiteX1645" fmla="*/ 3300455 w 3862373"/>
                  <a:gd name="connsiteY1645" fmla="*/ 1547335 h 3682908"/>
                  <a:gd name="connsiteX1646" fmla="*/ 3339543 w 3862373"/>
                  <a:gd name="connsiteY1646" fmla="*/ 1586423 h 3682908"/>
                  <a:gd name="connsiteX1647" fmla="*/ 3300455 w 3862373"/>
                  <a:gd name="connsiteY1647" fmla="*/ 1625510 h 3682908"/>
                  <a:gd name="connsiteX1648" fmla="*/ 3261368 w 3862373"/>
                  <a:gd name="connsiteY1648" fmla="*/ 1586423 h 3682908"/>
                  <a:gd name="connsiteX1649" fmla="*/ 3300455 w 3862373"/>
                  <a:gd name="connsiteY1649" fmla="*/ 1547335 h 3682908"/>
                  <a:gd name="connsiteX1650" fmla="*/ 2737361 w 3862373"/>
                  <a:gd name="connsiteY1650" fmla="*/ 1547335 h 3682908"/>
                  <a:gd name="connsiteX1651" fmla="*/ 2776434 w 3862373"/>
                  <a:gd name="connsiteY1651" fmla="*/ 1586423 h 3682908"/>
                  <a:gd name="connsiteX1652" fmla="*/ 2737361 w 3862373"/>
                  <a:gd name="connsiteY1652" fmla="*/ 1625510 h 3682908"/>
                  <a:gd name="connsiteX1653" fmla="*/ 2698267 w 3862373"/>
                  <a:gd name="connsiteY1653" fmla="*/ 1586423 h 3682908"/>
                  <a:gd name="connsiteX1654" fmla="*/ 2737361 w 3862373"/>
                  <a:gd name="connsiteY1654" fmla="*/ 1547335 h 3682908"/>
                  <a:gd name="connsiteX1655" fmla="*/ 2645073 w 3862373"/>
                  <a:gd name="connsiteY1655" fmla="*/ 1547335 h 3682908"/>
                  <a:gd name="connsiteX1656" fmla="*/ 2684164 w 3862373"/>
                  <a:gd name="connsiteY1656" fmla="*/ 1586423 h 3682908"/>
                  <a:gd name="connsiteX1657" fmla="*/ 2645073 w 3862373"/>
                  <a:gd name="connsiteY1657" fmla="*/ 1625510 h 3682908"/>
                  <a:gd name="connsiteX1658" fmla="*/ 2605987 w 3862373"/>
                  <a:gd name="connsiteY1658" fmla="*/ 1586423 h 3682908"/>
                  <a:gd name="connsiteX1659" fmla="*/ 2645073 w 3862373"/>
                  <a:gd name="connsiteY1659" fmla="*/ 1547335 h 3682908"/>
                  <a:gd name="connsiteX1660" fmla="*/ 2550437 w 3862373"/>
                  <a:gd name="connsiteY1660" fmla="*/ 1547335 h 3682908"/>
                  <a:gd name="connsiteX1661" fmla="*/ 2589523 w 3862373"/>
                  <a:gd name="connsiteY1661" fmla="*/ 1586423 h 3682908"/>
                  <a:gd name="connsiteX1662" fmla="*/ 2550437 w 3862373"/>
                  <a:gd name="connsiteY1662" fmla="*/ 1625510 h 3682908"/>
                  <a:gd name="connsiteX1663" fmla="*/ 2511353 w 3862373"/>
                  <a:gd name="connsiteY1663" fmla="*/ 1586423 h 3682908"/>
                  <a:gd name="connsiteX1664" fmla="*/ 2550437 w 3862373"/>
                  <a:gd name="connsiteY1664" fmla="*/ 1547335 h 3682908"/>
                  <a:gd name="connsiteX1665" fmla="*/ 2458164 w 3862373"/>
                  <a:gd name="connsiteY1665" fmla="*/ 1547335 h 3682908"/>
                  <a:gd name="connsiteX1666" fmla="*/ 2497252 w 3862373"/>
                  <a:gd name="connsiteY1666" fmla="*/ 1586423 h 3682908"/>
                  <a:gd name="connsiteX1667" fmla="*/ 2458164 w 3862373"/>
                  <a:gd name="connsiteY1667" fmla="*/ 1625510 h 3682908"/>
                  <a:gd name="connsiteX1668" fmla="*/ 2419081 w 3862373"/>
                  <a:gd name="connsiteY1668" fmla="*/ 1586423 h 3682908"/>
                  <a:gd name="connsiteX1669" fmla="*/ 2458164 w 3862373"/>
                  <a:gd name="connsiteY1669" fmla="*/ 1547335 h 3682908"/>
                  <a:gd name="connsiteX1670" fmla="*/ 951061 w 3862373"/>
                  <a:gd name="connsiteY1670" fmla="*/ 1547335 h 3682908"/>
                  <a:gd name="connsiteX1671" fmla="*/ 990144 w 3862373"/>
                  <a:gd name="connsiteY1671" fmla="*/ 1586423 h 3682908"/>
                  <a:gd name="connsiteX1672" fmla="*/ 951061 w 3862373"/>
                  <a:gd name="connsiteY1672" fmla="*/ 1625510 h 3682908"/>
                  <a:gd name="connsiteX1673" fmla="*/ 911977 w 3862373"/>
                  <a:gd name="connsiteY1673" fmla="*/ 1586423 h 3682908"/>
                  <a:gd name="connsiteX1674" fmla="*/ 951061 w 3862373"/>
                  <a:gd name="connsiteY1674" fmla="*/ 1547335 h 3682908"/>
                  <a:gd name="connsiteX1675" fmla="*/ 856428 w 3862373"/>
                  <a:gd name="connsiteY1675" fmla="*/ 1547335 h 3682908"/>
                  <a:gd name="connsiteX1676" fmla="*/ 895513 w 3862373"/>
                  <a:gd name="connsiteY1676" fmla="*/ 1586423 h 3682908"/>
                  <a:gd name="connsiteX1677" fmla="*/ 856428 w 3862373"/>
                  <a:gd name="connsiteY1677" fmla="*/ 1625510 h 3682908"/>
                  <a:gd name="connsiteX1678" fmla="*/ 817346 w 3862373"/>
                  <a:gd name="connsiteY1678" fmla="*/ 1586423 h 3682908"/>
                  <a:gd name="connsiteX1679" fmla="*/ 856428 w 3862373"/>
                  <a:gd name="connsiteY1679" fmla="*/ 1547335 h 3682908"/>
                  <a:gd name="connsiteX1680" fmla="*/ 764163 w 3862373"/>
                  <a:gd name="connsiteY1680" fmla="*/ 1547335 h 3682908"/>
                  <a:gd name="connsiteX1681" fmla="*/ 803247 w 3862373"/>
                  <a:gd name="connsiteY1681" fmla="*/ 1586423 h 3682908"/>
                  <a:gd name="connsiteX1682" fmla="*/ 764163 w 3862373"/>
                  <a:gd name="connsiteY1682" fmla="*/ 1625510 h 3682908"/>
                  <a:gd name="connsiteX1683" fmla="*/ 725079 w 3862373"/>
                  <a:gd name="connsiteY1683" fmla="*/ 1586423 h 3682908"/>
                  <a:gd name="connsiteX1684" fmla="*/ 764163 w 3862373"/>
                  <a:gd name="connsiteY1684" fmla="*/ 1547335 h 3682908"/>
                  <a:gd name="connsiteX1685" fmla="*/ 669521 w 3862373"/>
                  <a:gd name="connsiteY1685" fmla="*/ 1547335 h 3682908"/>
                  <a:gd name="connsiteX1686" fmla="*/ 708613 w 3862373"/>
                  <a:gd name="connsiteY1686" fmla="*/ 1586423 h 3682908"/>
                  <a:gd name="connsiteX1687" fmla="*/ 669521 w 3862373"/>
                  <a:gd name="connsiteY1687" fmla="*/ 1625510 h 3682908"/>
                  <a:gd name="connsiteX1688" fmla="*/ 630438 w 3862373"/>
                  <a:gd name="connsiteY1688" fmla="*/ 1586423 h 3682908"/>
                  <a:gd name="connsiteX1689" fmla="*/ 669521 w 3862373"/>
                  <a:gd name="connsiteY1689" fmla="*/ 1547335 h 3682908"/>
                  <a:gd name="connsiteX1690" fmla="*/ 577241 w 3862373"/>
                  <a:gd name="connsiteY1690" fmla="*/ 1547335 h 3682908"/>
                  <a:gd name="connsiteX1691" fmla="*/ 616335 w 3862373"/>
                  <a:gd name="connsiteY1691" fmla="*/ 1586423 h 3682908"/>
                  <a:gd name="connsiteX1692" fmla="*/ 577241 w 3862373"/>
                  <a:gd name="connsiteY1692" fmla="*/ 1625510 h 3682908"/>
                  <a:gd name="connsiteX1693" fmla="*/ 538147 w 3862373"/>
                  <a:gd name="connsiteY1693" fmla="*/ 1586423 h 3682908"/>
                  <a:gd name="connsiteX1694" fmla="*/ 577241 w 3862373"/>
                  <a:gd name="connsiteY1694" fmla="*/ 1547335 h 3682908"/>
                  <a:gd name="connsiteX1695" fmla="*/ 484957 w 3862373"/>
                  <a:gd name="connsiteY1695" fmla="*/ 1547335 h 3682908"/>
                  <a:gd name="connsiteX1696" fmla="*/ 524045 w 3862373"/>
                  <a:gd name="connsiteY1696" fmla="*/ 1586423 h 3682908"/>
                  <a:gd name="connsiteX1697" fmla="*/ 484957 w 3862373"/>
                  <a:gd name="connsiteY1697" fmla="*/ 1625510 h 3682908"/>
                  <a:gd name="connsiteX1698" fmla="*/ 445879 w 3862373"/>
                  <a:gd name="connsiteY1698" fmla="*/ 1586423 h 3682908"/>
                  <a:gd name="connsiteX1699" fmla="*/ 484957 w 3862373"/>
                  <a:gd name="connsiteY1699" fmla="*/ 1547335 h 3682908"/>
                  <a:gd name="connsiteX1700" fmla="*/ 390314 w 3862373"/>
                  <a:gd name="connsiteY1700" fmla="*/ 1547335 h 3682908"/>
                  <a:gd name="connsiteX1701" fmla="*/ 429410 w 3862373"/>
                  <a:gd name="connsiteY1701" fmla="*/ 1586423 h 3682908"/>
                  <a:gd name="connsiteX1702" fmla="*/ 390314 w 3862373"/>
                  <a:gd name="connsiteY1702" fmla="*/ 1625510 h 3682908"/>
                  <a:gd name="connsiteX1703" fmla="*/ 351238 w 3862373"/>
                  <a:gd name="connsiteY1703" fmla="*/ 1586423 h 3682908"/>
                  <a:gd name="connsiteX1704" fmla="*/ 390314 w 3862373"/>
                  <a:gd name="connsiteY1704" fmla="*/ 1547335 h 3682908"/>
                  <a:gd name="connsiteX1705" fmla="*/ 298043 w 3862373"/>
                  <a:gd name="connsiteY1705" fmla="*/ 1547335 h 3682908"/>
                  <a:gd name="connsiteX1706" fmla="*/ 337137 w 3862373"/>
                  <a:gd name="connsiteY1706" fmla="*/ 1586423 h 3682908"/>
                  <a:gd name="connsiteX1707" fmla="*/ 298043 w 3862373"/>
                  <a:gd name="connsiteY1707" fmla="*/ 1625510 h 3682908"/>
                  <a:gd name="connsiteX1708" fmla="*/ 258954 w 3862373"/>
                  <a:gd name="connsiteY1708" fmla="*/ 1586423 h 3682908"/>
                  <a:gd name="connsiteX1709" fmla="*/ 298043 w 3862373"/>
                  <a:gd name="connsiteY1709" fmla="*/ 1547335 h 3682908"/>
                  <a:gd name="connsiteX1710" fmla="*/ 203400 w 3862373"/>
                  <a:gd name="connsiteY1710" fmla="*/ 1547335 h 3682908"/>
                  <a:gd name="connsiteX1711" fmla="*/ 242489 w 3862373"/>
                  <a:gd name="connsiteY1711" fmla="*/ 1586423 h 3682908"/>
                  <a:gd name="connsiteX1712" fmla="*/ 203400 w 3862373"/>
                  <a:gd name="connsiteY1712" fmla="*/ 1625510 h 3682908"/>
                  <a:gd name="connsiteX1713" fmla="*/ 164314 w 3862373"/>
                  <a:gd name="connsiteY1713" fmla="*/ 1586423 h 3682908"/>
                  <a:gd name="connsiteX1714" fmla="*/ 203400 w 3862373"/>
                  <a:gd name="connsiteY1714" fmla="*/ 1547335 h 3682908"/>
                  <a:gd name="connsiteX1715" fmla="*/ 3835635 w 3862373"/>
                  <a:gd name="connsiteY1715" fmla="*/ 1482393 h 3682908"/>
                  <a:gd name="connsiteX1716" fmla="*/ 3843416 w 3862373"/>
                  <a:gd name="connsiteY1716" fmla="*/ 1533374 h 3682908"/>
                  <a:gd name="connsiteX1717" fmla="*/ 3838294 w 3862373"/>
                  <a:gd name="connsiteY1717" fmla="*/ 1531252 h 3682908"/>
                  <a:gd name="connsiteX1718" fmla="*/ 3826845 w 3862373"/>
                  <a:gd name="connsiteY1718" fmla="*/ 1503614 h 3682908"/>
                  <a:gd name="connsiteX1719" fmla="*/ 3771293 w 3862373"/>
                  <a:gd name="connsiteY1719" fmla="*/ 1464526 h 3682908"/>
                  <a:gd name="connsiteX1720" fmla="*/ 3810379 w 3862373"/>
                  <a:gd name="connsiteY1720" fmla="*/ 1503614 h 3682908"/>
                  <a:gd name="connsiteX1721" fmla="*/ 3771293 w 3862373"/>
                  <a:gd name="connsiteY1721" fmla="*/ 1542701 h 3682908"/>
                  <a:gd name="connsiteX1722" fmla="*/ 3732205 w 3862373"/>
                  <a:gd name="connsiteY1722" fmla="*/ 1503614 h 3682908"/>
                  <a:gd name="connsiteX1723" fmla="*/ 3771293 w 3862373"/>
                  <a:gd name="connsiteY1723" fmla="*/ 1464526 h 3682908"/>
                  <a:gd name="connsiteX1724" fmla="*/ 3679018 w 3862373"/>
                  <a:gd name="connsiteY1724" fmla="*/ 1464526 h 3682908"/>
                  <a:gd name="connsiteX1725" fmla="*/ 3718105 w 3862373"/>
                  <a:gd name="connsiteY1725" fmla="*/ 1503614 h 3682908"/>
                  <a:gd name="connsiteX1726" fmla="*/ 3679018 w 3862373"/>
                  <a:gd name="connsiteY1726" fmla="*/ 1542701 h 3682908"/>
                  <a:gd name="connsiteX1727" fmla="*/ 3639931 w 3862373"/>
                  <a:gd name="connsiteY1727" fmla="*/ 1503614 h 3682908"/>
                  <a:gd name="connsiteX1728" fmla="*/ 3679018 w 3862373"/>
                  <a:gd name="connsiteY1728" fmla="*/ 1464526 h 3682908"/>
                  <a:gd name="connsiteX1729" fmla="*/ 3489737 w 3862373"/>
                  <a:gd name="connsiteY1729" fmla="*/ 1464526 h 3682908"/>
                  <a:gd name="connsiteX1730" fmla="*/ 3528823 w 3862373"/>
                  <a:gd name="connsiteY1730" fmla="*/ 1503614 h 3682908"/>
                  <a:gd name="connsiteX1731" fmla="*/ 3489737 w 3862373"/>
                  <a:gd name="connsiteY1731" fmla="*/ 1542701 h 3682908"/>
                  <a:gd name="connsiteX1732" fmla="*/ 3450649 w 3862373"/>
                  <a:gd name="connsiteY1732" fmla="*/ 1503614 h 3682908"/>
                  <a:gd name="connsiteX1733" fmla="*/ 3489737 w 3862373"/>
                  <a:gd name="connsiteY1733" fmla="*/ 1464526 h 3682908"/>
                  <a:gd name="connsiteX1734" fmla="*/ 3392731 w 3862373"/>
                  <a:gd name="connsiteY1734" fmla="*/ 1464526 h 3682908"/>
                  <a:gd name="connsiteX1735" fmla="*/ 3431819 w 3862373"/>
                  <a:gd name="connsiteY1735" fmla="*/ 1503614 h 3682908"/>
                  <a:gd name="connsiteX1736" fmla="*/ 3392731 w 3862373"/>
                  <a:gd name="connsiteY1736" fmla="*/ 1542701 h 3682908"/>
                  <a:gd name="connsiteX1737" fmla="*/ 3353644 w 3862373"/>
                  <a:gd name="connsiteY1737" fmla="*/ 1503614 h 3682908"/>
                  <a:gd name="connsiteX1738" fmla="*/ 3392731 w 3862373"/>
                  <a:gd name="connsiteY1738" fmla="*/ 1464526 h 3682908"/>
                  <a:gd name="connsiteX1739" fmla="*/ 3300457 w 3862373"/>
                  <a:gd name="connsiteY1739" fmla="*/ 1464526 h 3682908"/>
                  <a:gd name="connsiteX1740" fmla="*/ 3339544 w 3862373"/>
                  <a:gd name="connsiteY1740" fmla="*/ 1503614 h 3682908"/>
                  <a:gd name="connsiteX1741" fmla="*/ 3300457 w 3862373"/>
                  <a:gd name="connsiteY1741" fmla="*/ 1542701 h 3682908"/>
                  <a:gd name="connsiteX1742" fmla="*/ 3261369 w 3862373"/>
                  <a:gd name="connsiteY1742" fmla="*/ 1503614 h 3682908"/>
                  <a:gd name="connsiteX1743" fmla="*/ 3300457 w 3862373"/>
                  <a:gd name="connsiteY1743" fmla="*/ 1464526 h 3682908"/>
                  <a:gd name="connsiteX1744" fmla="*/ 3205817 w 3862373"/>
                  <a:gd name="connsiteY1744" fmla="*/ 1464526 h 3682908"/>
                  <a:gd name="connsiteX1745" fmla="*/ 3244904 w 3862373"/>
                  <a:gd name="connsiteY1745" fmla="*/ 1503614 h 3682908"/>
                  <a:gd name="connsiteX1746" fmla="*/ 3205817 w 3862373"/>
                  <a:gd name="connsiteY1746" fmla="*/ 1542701 h 3682908"/>
                  <a:gd name="connsiteX1747" fmla="*/ 3166729 w 3862373"/>
                  <a:gd name="connsiteY1747" fmla="*/ 1503614 h 3682908"/>
                  <a:gd name="connsiteX1748" fmla="*/ 3205817 w 3862373"/>
                  <a:gd name="connsiteY1748" fmla="*/ 1464526 h 3682908"/>
                  <a:gd name="connsiteX1749" fmla="*/ 3111177 w 3862373"/>
                  <a:gd name="connsiteY1749" fmla="*/ 1464526 h 3682908"/>
                  <a:gd name="connsiteX1750" fmla="*/ 3150264 w 3862373"/>
                  <a:gd name="connsiteY1750" fmla="*/ 1503614 h 3682908"/>
                  <a:gd name="connsiteX1751" fmla="*/ 3111177 w 3862373"/>
                  <a:gd name="connsiteY1751" fmla="*/ 1542701 h 3682908"/>
                  <a:gd name="connsiteX1752" fmla="*/ 3072089 w 3862373"/>
                  <a:gd name="connsiteY1752" fmla="*/ 1503614 h 3682908"/>
                  <a:gd name="connsiteX1753" fmla="*/ 3111177 w 3862373"/>
                  <a:gd name="connsiteY1753" fmla="*/ 1464526 h 3682908"/>
                  <a:gd name="connsiteX1754" fmla="*/ 3018902 w 3862373"/>
                  <a:gd name="connsiteY1754" fmla="*/ 1464526 h 3682908"/>
                  <a:gd name="connsiteX1755" fmla="*/ 3057989 w 3862373"/>
                  <a:gd name="connsiteY1755" fmla="*/ 1503614 h 3682908"/>
                  <a:gd name="connsiteX1756" fmla="*/ 3018902 w 3862373"/>
                  <a:gd name="connsiteY1756" fmla="*/ 1542701 h 3682908"/>
                  <a:gd name="connsiteX1757" fmla="*/ 2979815 w 3862373"/>
                  <a:gd name="connsiteY1757" fmla="*/ 1503614 h 3682908"/>
                  <a:gd name="connsiteX1758" fmla="*/ 3018902 w 3862373"/>
                  <a:gd name="connsiteY1758" fmla="*/ 1464526 h 3682908"/>
                  <a:gd name="connsiteX1759" fmla="*/ 2831988 w 3862373"/>
                  <a:gd name="connsiteY1759" fmla="*/ 1464526 h 3682908"/>
                  <a:gd name="connsiteX1760" fmla="*/ 2871075 w 3862373"/>
                  <a:gd name="connsiteY1760" fmla="*/ 1503614 h 3682908"/>
                  <a:gd name="connsiteX1761" fmla="*/ 2831988 w 3862373"/>
                  <a:gd name="connsiteY1761" fmla="*/ 1542701 h 3682908"/>
                  <a:gd name="connsiteX1762" fmla="*/ 2792901 w 3862373"/>
                  <a:gd name="connsiteY1762" fmla="*/ 1503614 h 3682908"/>
                  <a:gd name="connsiteX1763" fmla="*/ 2831988 w 3862373"/>
                  <a:gd name="connsiteY1763" fmla="*/ 1464526 h 3682908"/>
                  <a:gd name="connsiteX1764" fmla="*/ 2458167 w 3862373"/>
                  <a:gd name="connsiteY1764" fmla="*/ 1464526 h 3682908"/>
                  <a:gd name="connsiteX1765" fmla="*/ 2497253 w 3862373"/>
                  <a:gd name="connsiteY1765" fmla="*/ 1503614 h 3682908"/>
                  <a:gd name="connsiteX1766" fmla="*/ 2458167 w 3862373"/>
                  <a:gd name="connsiteY1766" fmla="*/ 1542701 h 3682908"/>
                  <a:gd name="connsiteX1767" fmla="*/ 2419081 w 3862373"/>
                  <a:gd name="connsiteY1767" fmla="*/ 1503614 h 3682908"/>
                  <a:gd name="connsiteX1768" fmla="*/ 2458167 w 3862373"/>
                  <a:gd name="connsiteY1768" fmla="*/ 1464526 h 3682908"/>
                  <a:gd name="connsiteX1769" fmla="*/ 2363529 w 3862373"/>
                  <a:gd name="connsiteY1769" fmla="*/ 1464526 h 3682908"/>
                  <a:gd name="connsiteX1770" fmla="*/ 2402614 w 3862373"/>
                  <a:gd name="connsiteY1770" fmla="*/ 1503614 h 3682908"/>
                  <a:gd name="connsiteX1771" fmla="*/ 2363529 w 3862373"/>
                  <a:gd name="connsiteY1771" fmla="*/ 1542701 h 3682908"/>
                  <a:gd name="connsiteX1772" fmla="*/ 2324441 w 3862373"/>
                  <a:gd name="connsiteY1772" fmla="*/ 1503614 h 3682908"/>
                  <a:gd name="connsiteX1773" fmla="*/ 2363529 w 3862373"/>
                  <a:gd name="connsiteY1773" fmla="*/ 1464526 h 3682908"/>
                  <a:gd name="connsiteX1774" fmla="*/ 1045696 w 3862373"/>
                  <a:gd name="connsiteY1774" fmla="*/ 1464526 h 3682908"/>
                  <a:gd name="connsiteX1775" fmla="*/ 1084784 w 3862373"/>
                  <a:gd name="connsiteY1775" fmla="*/ 1503614 h 3682908"/>
                  <a:gd name="connsiteX1776" fmla="*/ 1045696 w 3862373"/>
                  <a:gd name="connsiteY1776" fmla="*/ 1542701 h 3682908"/>
                  <a:gd name="connsiteX1777" fmla="*/ 1006612 w 3862373"/>
                  <a:gd name="connsiteY1777" fmla="*/ 1503614 h 3682908"/>
                  <a:gd name="connsiteX1778" fmla="*/ 1045696 w 3862373"/>
                  <a:gd name="connsiteY1778" fmla="*/ 1464526 h 3682908"/>
                  <a:gd name="connsiteX1779" fmla="*/ 951064 w 3862373"/>
                  <a:gd name="connsiteY1779" fmla="*/ 1464526 h 3682908"/>
                  <a:gd name="connsiteX1780" fmla="*/ 990147 w 3862373"/>
                  <a:gd name="connsiteY1780" fmla="*/ 1503614 h 3682908"/>
                  <a:gd name="connsiteX1781" fmla="*/ 951064 w 3862373"/>
                  <a:gd name="connsiteY1781" fmla="*/ 1542701 h 3682908"/>
                  <a:gd name="connsiteX1782" fmla="*/ 911980 w 3862373"/>
                  <a:gd name="connsiteY1782" fmla="*/ 1503614 h 3682908"/>
                  <a:gd name="connsiteX1783" fmla="*/ 951064 w 3862373"/>
                  <a:gd name="connsiteY1783" fmla="*/ 1464526 h 3682908"/>
                  <a:gd name="connsiteX1784" fmla="*/ 856433 w 3862373"/>
                  <a:gd name="connsiteY1784" fmla="*/ 1464526 h 3682908"/>
                  <a:gd name="connsiteX1785" fmla="*/ 895517 w 3862373"/>
                  <a:gd name="connsiteY1785" fmla="*/ 1503614 h 3682908"/>
                  <a:gd name="connsiteX1786" fmla="*/ 856433 w 3862373"/>
                  <a:gd name="connsiteY1786" fmla="*/ 1542701 h 3682908"/>
                  <a:gd name="connsiteX1787" fmla="*/ 817350 w 3862373"/>
                  <a:gd name="connsiteY1787" fmla="*/ 1503614 h 3682908"/>
                  <a:gd name="connsiteX1788" fmla="*/ 856433 w 3862373"/>
                  <a:gd name="connsiteY1788" fmla="*/ 1464526 h 3682908"/>
                  <a:gd name="connsiteX1789" fmla="*/ 764168 w 3862373"/>
                  <a:gd name="connsiteY1789" fmla="*/ 1464526 h 3682908"/>
                  <a:gd name="connsiteX1790" fmla="*/ 803252 w 3862373"/>
                  <a:gd name="connsiteY1790" fmla="*/ 1503614 h 3682908"/>
                  <a:gd name="connsiteX1791" fmla="*/ 764168 w 3862373"/>
                  <a:gd name="connsiteY1791" fmla="*/ 1542701 h 3682908"/>
                  <a:gd name="connsiteX1792" fmla="*/ 725083 w 3862373"/>
                  <a:gd name="connsiteY1792" fmla="*/ 1503614 h 3682908"/>
                  <a:gd name="connsiteX1793" fmla="*/ 764168 w 3862373"/>
                  <a:gd name="connsiteY1793" fmla="*/ 1464526 h 3682908"/>
                  <a:gd name="connsiteX1794" fmla="*/ 669521 w 3862373"/>
                  <a:gd name="connsiteY1794" fmla="*/ 1464526 h 3682908"/>
                  <a:gd name="connsiteX1795" fmla="*/ 708620 w 3862373"/>
                  <a:gd name="connsiteY1795" fmla="*/ 1503614 h 3682908"/>
                  <a:gd name="connsiteX1796" fmla="*/ 669521 w 3862373"/>
                  <a:gd name="connsiteY1796" fmla="*/ 1542701 h 3682908"/>
                  <a:gd name="connsiteX1797" fmla="*/ 630443 w 3862373"/>
                  <a:gd name="connsiteY1797" fmla="*/ 1503614 h 3682908"/>
                  <a:gd name="connsiteX1798" fmla="*/ 669521 w 3862373"/>
                  <a:gd name="connsiteY1798" fmla="*/ 1464526 h 3682908"/>
                  <a:gd name="connsiteX1799" fmla="*/ 577246 w 3862373"/>
                  <a:gd name="connsiteY1799" fmla="*/ 1464526 h 3682908"/>
                  <a:gd name="connsiteX1800" fmla="*/ 616341 w 3862373"/>
                  <a:gd name="connsiteY1800" fmla="*/ 1503614 h 3682908"/>
                  <a:gd name="connsiteX1801" fmla="*/ 577246 w 3862373"/>
                  <a:gd name="connsiteY1801" fmla="*/ 1542701 h 3682908"/>
                  <a:gd name="connsiteX1802" fmla="*/ 538151 w 3862373"/>
                  <a:gd name="connsiteY1802" fmla="*/ 1503614 h 3682908"/>
                  <a:gd name="connsiteX1803" fmla="*/ 577246 w 3862373"/>
                  <a:gd name="connsiteY1803" fmla="*/ 1464526 h 3682908"/>
                  <a:gd name="connsiteX1804" fmla="*/ 484961 w 3862373"/>
                  <a:gd name="connsiteY1804" fmla="*/ 1464526 h 3682908"/>
                  <a:gd name="connsiteX1805" fmla="*/ 524048 w 3862373"/>
                  <a:gd name="connsiteY1805" fmla="*/ 1503614 h 3682908"/>
                  <a:gd name="connsiteX1806" fmla="*/ 484961 w 3862373"/>
                  <a:gd name="connsiteY1806" fmla="*/ 1542701 h 3682908"/>
                  <a:gd name="connsiteX1807" fmla="*/ 445884 w 3862373"/>
                  <a:gd name="connsiteY1807" fmla="*/ 1503614 h 3682908"/>
                  <a:gd name="connsiteX1808" fmla="*/ 484961 w 3862373"/>
                  <a:gd name="connsiteY1808" fmla="*/ 1464526 h 3682908"/>
                  <a:gd name="connsiteX1809" fmla="*/ 390321 w 3862373"/>
                  <a:gd name="connsiteY1809" fmla="*/ 1464526 h 3682908"/>
                  <a:gd name="connsiteX1810" fmla="*/ 429414 w 3862373"/>
                  <a:gd name="connsiteY1810" fmla="*/ 1503614 h 3682908"/>
                  <a:gd name="connsiteX1811" fmla="*/ 390321 w 3862373"/>
                  <a:gd name="connsiteY1811" fmla="*/ 1542701 h 3682908"/>
                  <a:gd name="connsiteX1812" fmla="*/ 351243 w 3862373"/>
                  <a:gd name="connsiteY1812" fmla="*/ 1503614 h 3682908"/>
                  <a:gd name="connsiteX1813" fmla="*/ 390321 w 3862373"/>
                  <a:gd name="connsiteY1813" fmla="*/ 1464526 h 3682908"/>
                  <a:gd name="connsiteX1814" fmla="*/ 298048 w 3862373"/>
                  <a:gd name="connsiteY1814" fmla="*/ 1464526 h 3682908"/>
                  <a:gd name="connsiteX1815" fmla="*/ 337143 w 3862373"/>
                  <a:gd name="connsiteY1815" fmla="*/ 1503614 h 3682908"/>
                  <a:gd name="connsiteX1816" fmla="*/ 298048 w 3862373"/>
                  <a:gd name="connsiteY1816" fmla="*/ 1542701 h 3682908"/>
                  <a:gd name="connsiteX1817" fmla="*/ 258959 w 3862373"/>
                  <a:gd name="connsiteY1817" fmla="*/ 1503614 h 3682908"/>
                  <a:gd name="connsiteX1818" fmla="*/ 298048 w 3862373"/>
                  <a:gd name="connsiteY1818" fmla="*/ 1464526 h 3682908"/>
                  <a:gd name="connsiteX1819" fmla="*/ 203404 w 3862373"/>
                  <a:gd name="connsiteY1819" fmla="*/ 1464526 h 3682908"/>
                  <a:gd name="connsiteX1820" fmla="*/ 242493 w 3862373"/>
                  <a:gd name="connsiteY1820" fmla="*/ 1503614 h 3682908"/>
                  <a:gd name="connsiteX1821" fmla="*/ 203404 w 3862373"/>
                  <a:gd name="connsiteY1821" fmla="*/ 1542701 h 3682908"/>
                  <a:gd name="connsiteX1822" fmla="*/ 164318 w 3862373"/>
                  <a:gd name="connsiteY1822" fmla="*/ 1503614 h 3682908"/>
                  <a:gd name="connsiteX1823" fmla="*/ 203404 w 3862373"/>
                  <a:gd name="connsiteY1823" fmla="*/ 1464526 h 3682908"/>
                  <a:gd name="connsiteX1824" fmla="*/ 111130 w 3862373"/>
                  <a:gd name="connsiteY1824" fmla="*/ 1464526 h 3682908"/>
                  <a:gd name="connsiteX1825" fmla="*/ 150218 w 3862373"/>
                  <a:gd name="connsiteY1825" fmla="*/ 1503614 h 3682908"/>
                  <a:gd name="connsiteX1826" fmla="*/ 111130 w 3862373"/>
                  <a:gd name="connsiteY1826" fmla="*/ 1542701 h 3682908"/>
                  <a:gd name="connsiteX1827" fmla="*/ 72044 w 3862373"/>
                  <a:gd name="connsiteY1827" fmla="*/ 1503614 h 3682908"/>
                  <a:gd name="connsiteX1828" fmla="*/ 111130 w 3862373"/>
                  <a:gd name="connsiteY1828" fmla="*/ 1464526 h 3682908"/>
                  <a:gd name="connsiteX1829" fmla="*/ 111134 w 3862373"/>
                  <a:gd name="connsiteY1829" fmla="*/ 1376985 h 3682908"/>
                  <a:gd name="connsiteX1830" fmla="*/ 150221 w 3862373"/>
                  <a:gd name="connsiteY1830" fmla="*/ 1416072 h 3682908"/>
                  <a:gd name="connsiteX1831" fmla="*/ 111134 w 3862373"/>
                  <a:gd name="connsiteY1831" fmla="*/ 1455159 h 3682908"/>
                  <a:gd name="connsiteX1832" fmla="*/ 72048 w 3862373"/>
                  <a:gd name="connsiteY1832" fmla="*/ 1416072 h 3682908"/>
                  <a:gd name="connsiteX1833" fmla="*/ 111134 w 3862373"/>
                  <a:gd name="connsiteY1833" fmla="*/ 1376985 h 3682908"/>
                  <a:gd name="connsiteX1834" fmla="*/ 484966 w 3862373"/>
                  <a:gd name="connsiteY1834" fmla="*/ 1376984 h 3682908"/>
                  <a:gd name="connsiteX1835" fmla="*/ 524052 w 3862373"/>
                  <a:gd name="connsiteY1835" fmla="*/ 1416071 h 3682908"/>
                  <a:gd name="connsiteX1836" fmla="*/ 484966 w 3862373"/>
                  <a:gd name="connsiteY1836" fmla="*/ 1455159 h 3682908"/>
                  <a:gd name="connsiteX1837" fmla="*/ 445888 w 3862373"/>
                  <a:gd name="connsiteY1837" fmla="*/ 1416071 h 3682908"/>
                  <a:gd name="connsiteX1838" fmla="*/ 484966 w 3862373"/>
                  <a:gd name="connsiteY1838" fmla="*/ 1376984 h 3682908"/>
                  <a:gd name="connsiteX1839" fmla="*/ 390321 w 3862373"/>
                  <a:gd name="connsiteY1839" fmla="*/ 1376984 h 3682908"/>
                  <a:gd name="connsiteX1840" fmla="*/ 429417 w 3862373"/>
                  <a:gd name="connsiteY1840" fmla="*/ 1416071 h 3682908"/>
                  <a:gd name="connsiteX1841" fmla="*/ 390321 w 3862373"/>
                  <a:gd name="connsiteY1841" fmla="*/ 1455159 h 3682908"/>
                  <a:gd name="connsiteX1842" fmla="*/ 351248 w 3862373"/>
                  <a:gd name="connsiteY1842" fmla="*/ 1416071 h 3682908"/>
                  <a:gd name="connsiteX1843" fmla="*/ 390321 w 3862373"/>
                  <a:gd name="connsiteY1843" fmla="*/ 1376984 h 3682908"/>
                  <a:gd name="connsiteX1844" fmla="*/ 298052 w 3862373"/>
                  <a:gd name="connsiteY1844" fmla="*/ 1376984 h 3682908"/>
                  <a:gd name="connsiteX1845" fmla="*/ 337147 w 3862373"/>
                  <a:gd name="connsiteY1845" fmla="*/ 1416071 h 3682908"/>
                  <a:gd name="connsiteX1846" fmla="*/ 298052 w 3862373"/>
                  <a:gd name="connsiteY1846" fmla="*/ 1455159 h 3682908"/>
                  <a:gd name="connsiteX1847" fmla="*/ 258963 w 3862373"/>
                  <a:gd name="connsiteY1847" fmla="*/ 1416071 h 3682908"/>
                  <a:gd name="connsiteX1848" fmla="*/ 298052 w 3862373"/>
                  <a:gd name="connsiteY1848" fmla="*/ 1376984 h 3682908"/>
                  <a:gd name="connsiteX1849" fmla="*/ 203408 w 3862373"/>
                  <a:gd name="connsiteY1849" fmla="*/ 1376984 h 3682908"/>
                  <a:gd name="connsiteX1850" fmla="*/ 242497 w 3862373"/>
                  <a:gd name="connsiteY1850" fmla="*/ 1416071 h 3682908"/>
                  <a:gd name="connsiteX1851" fmla="*/ 203408 w 3862373"/>
                  <a:gd name="connsiteY1851" fmla="*/ 1455159 h 3682908"/>
                  <a:gd name="connsiteX1852" fmla="*/ 164322 w 3862373"/>
                  <a:gd name="connsiteY1852" fmla="*/ 1416071 h 3682908"/>
                  <a:gd name="connsiteX1853" fmla="*/ 203408 w 3862373"/>
                  <a:gd name="connsiteY1853" fmla="*/ 1376984 h 3682908"/>
                  <a:gd name="connsiteX1854" fmla="*/ 3771293 w 3862373"/>
                  <a:gd name="connsiteY1854" fmla="*/ 1376983 h 3682908"/>
                  <a:gd name="connsiteX1855" fmla="*/ 3810379 w 3862373"/>
                  <a:gd name="connsiteY1855" fmla="*/ 1416070 h 3682908"/>
                  <a:gd name="connsiteX1856" fmla="*/ 3771293 w 3862373"/>
                  <a:gd name="connsiteY1856" fmla="*/ 1455158 h 3682908"/>
                  <a:gd name="connsiteX1857" fmla="*/ 3732205 w 3862373"/>
                  <a:gd name="connsiteY1857" fmla="*/ 1416070 h 3682908"/>
                  <a:gd name="connsiteX1858" fmla="*/ 3771293 w 3862373"/>
                  <a:gd name="connsiteY1858" fmla="*/ 1376983 h 3682908"/>
                  <a:gd name="connsiteX1859" fmla="*/ 3679018 w 3862373"/>
                  <a:gd name="connsiteY1859" fmla="*/ 1376983 h 3682908"/>
                  <a:gd name="connsiteX1860" fmla="*/ 3718105 w 3862373"/>
                  <a:gd name="connsiteY1860" fmla="*/ 1416070 h 3682908"/>
                  <a:gd name="connsiteX1861" fmla="*/ 3679018 w 3862373"/>
                  <a:gd name="connsiteY1861" fmla="*/ 1455158 h 3682908"/>
                  <a:gd name="connsiteX1862" fmla="*/ 3639931 w 3862373"/>
                  <a:gd name="connsiteY1862" fmla="*/ 1416070 h 3682908"/>
                  <a:gd name="connsiteX1863" fmla="*/ 3679018 w 3862373"/>
                  <a:gd name="connsiteY1863" fmla="*/ 1376983 h 3682908"/>
                  <a:gd name="connsiteX1864" fmla="*/ 3489737 w 3862373"/>
                  <a:gd name="connsiteY1864" fmla="*/ 1376983 h 3682908"/>
                  <a:gd name="connsiteX1865" fmla="*/ 3528823 w 3862373"/>
                  <a:gd name="connsiteY1865" fmla="*/ 1416070 h 3682908"/>
                  <a:gd name="connsiteX1866" fmla="*/ 3489737 w 3862373"/>
                  <a:gd name="connsiteY1866" fmla="*/ 1455158 h 3682908"/>
                  <a:gd name="connsiteX1867" fmla="*/ 3450649 w 3862373"/>
                  <a:gd name="connsiteY1867" fmla="*/ 1416070 h 3682908"/>
                  <a:gd name="connsiteX1868" fmla="*/ 3489737 w 3862373"/>
                  <a:gd name="connsiteY1868" fmla="*/ 1376983 h 3682908"/>
                  <a:gd name="connsiteX1869" fmla="*/ 3392731 w 3862373"/>
                  <a:gd name="connsiteY1869" fmla="*/ 1376983 h 3682908"/>
                  <a:gd name="connsiteX1870" fmla="*/ 3431819 w 3862373"/>
                  <a:gd name="connsiteY1870" fmla="*/ 1416070 h 3682908"/>
                  <a:gd name="connsiteX1871" fmla="*/ 3392731 w 3862373"/>
                  <a:gd name="connsiteY1871" fmla="*/ 1455158 h 3682908"/>
                  <a:gd name="connsiteX1872" fmla="*/ 3353644 w 3862373"/>
                  <a:gd name="connsiteY1872" fmla="*/ 1416070 h 3682908"/>
                  <a:gd name="connsiteX1873" fmla="*/ 3392731 w 3862373"/>
                  <a:gd name="connsiteY1873" fmla="*/ 1376983 h 3682908"/>
                  <a:gd name="connsiteX1874" fmla="*/ 3300457 w 3862373"/>
                  <a:gd name="connsiteY1874" fmla="*/ 1376983 h 3682908"/>
                  <a:gd name="connsiteX1875" fmla="*/ 3339544 w 3862373"/>
                  <a:gd name="connsiteY1875" fmla="*/ 1416070 h 3682908"/>
                  <a:gd name="connsiteX1876" fmla="*/ 3300457 w 3862373"/>
                  <a:gd name="connsiteY1876" fmla="*/ 1455158 h 3682908"/>
                  <a:gd name="connsiteX1877" fmla="*/ 3261369 w 3862373"/>
                  <a:gd name="connsiteY1877" fmla="*/ 1416070 h 3682908"/>
                  <a:gd name="connsiteX1878" fmla="*/ 3300457 w 3862373"/>
                  <a:gd name="connsiteY1878" fmla="*/ 1376983 h 3682908"/>
                  <a:gd name="connsiteX1879" fmla="*/ 3205817 w 3862373"/>
                  <a:gd name="connsiteY1879" fmla="*/ 1376983 h 3682908"/>
                  <a:gd name="connsiteX1880" fmla="*/ 3244904 w 3862373"/>
                  <a:gd name="connsiteY1880" fmla="*/ 1416070 h 3682908"/>
                  <a:gd name="connsiteX1881" fmla="*/ 3205817 w 3862373"/>
                  <a:gd name="connsiteY1881" fmla="*/ 1455158 h 3682908"/>
                  <a:gd name="connsiteX1882" fmla="*/ 3166729 w 3862373"/>
                  <a:gd name="connsiteY1882" fmla="*/ 1416070 h 3682908"/>
                  <a:gd name="connsiteX1883" fmla="*/ 3205817 w 3862373"/>
                  <a:gd name="connsiteY1883" fmla="*/ 1376983 h 3682908"/>
                  <a:gd name="connsiteX1884" fmla="*/ 3111177 w 3862373"/>
                  <a:gd name="connsiteY1884" fmla="*/ 1376983 h 3682908"/>
                  <a:gd name="connsiteX1885" fmla="*/ 3150264 w 3862373"/>
                  <a:gd name="connsiteY1885" fmla="*/ 1416070 h 3682908"/>
                  <a:gd name="connsiteX1886" fmla="*/ 3111177 w 3862373"/>
                  <a:gd name="connsiteY1886" fmla="*/ 1455158 h 3682908"/>
                  <a:gd name="connsiteX1887" fmla="*/ 3072089 w 3862373"/>
                  <a:gd name="connsiteY1887" fmla="*/ 1416070 h 3682908"/>
                  <a:gd name="connsiteX1888" fmla="*/ 3111177 w 3862373"/>
                  <a:gd name="connsiteY1888" fmla="*/ 1376983 h 3682908"/>
                  <a:gd name="connsiteX1889" fmla="*/ 3018902 w 3862373"/>
                  <a:gd name="connsiteY1889" fmla="*/ 1376983 h 3682908"/>
                  <a:gd name="connsiteX1890" fmla="*/ 3057989 w 3862373"/>
                  <a:gd name="connsiteY1890" fmla="*/ 1416070 h 3682908"/>
                  <a:gd name="connsiteX1891" fmla="*/ 3018902 w 3862373"/>
                  <a:gd name="connsiteY1891" fmla="*/ 1455158 h 3682908"/>
                  <a:gd name="connsiteX1892" fmla="*/ 2979815 w 3862373"/>
                  <a:gd name="connsiteY1892" fmla="*/ 1416070 h 3682908"/>
                  <a:gd name="connsiteX1893" fmla="*/ 3018902 w 3862373"/>
                  <a:gd name="connsiteY1893" fmla="*/ 1376983 h 3682908"/>
                  <a:gd name="connsiteX1894" fmla="*/ 2924263 w 3862373"/>
                  <a:gd name="connsiteY1894" fmla="*/ 1376983 h 3682908"/>
                  <a:gd name="connsiteX1895" fmla="*/ 2963349 w 3862373"/>
                  <a:gd name="connsiteY1895" fmla="*/ 1416070 h 3682908"/>
                  <a:gd name="connsiteX1896" fmla="*/ 2924263 w 3862373"/>
                  <a:gd name="connsiteY1896" fmla="*/ 1455158 h 3682908"/>
                  <a:gd name="connsiteX1897" fmla="*/ 2885175 w 3862373"/>
                  <a:gd name="connsiteY1897" fmla="*/ 1416070 h 3682908"/>
                  <a:gd name="connsiteX1898" fmla="*/ 2924263 w 3862373"/>
                  <a:gd name="connsiteY1898" fmla="*/ 1376983 h 3682908"/>
                  <a:gd name="connsiteX1899" fmla="*/ 2831988 w 3862373"/>
                  <a:gd name="connsiteY1899" fmla="*/ 1376983 h 3682908"/>
                  <a:gd name="connsiteX1900" fmla="*/ 2871075 w 3862373"/>
                  <a:gd name="connsiteY1900" fmla="*/ 1416070 h 3682908"/>
                  <a:gd name="connsiteX1901" fmla="*/ 2831988 w 3862373"/>
                  <a:gd name="connsiteY1901" fmla="*/ 1455158 h 3682908"/>
                  <a:gd name="connsiteX1902" fmla="*/ 2792901 w 3862373"/>
                  <a:gd name="connsiteY1902" fmla="*/ 1416070 h 3682908"/>
                  <a:gd name="connsiteX1903" fmla="*/ 2831988 w 3862373"/>
                  <a:gd name="connsiteY1903" fmla="*/ 1376983 h 3682908"/>
                  <a:gd name="connsiteX1904" fmla="*/ 2550437 w 3862373"/>
                  <a:gd name="connsiteY1904" fmla="*/ 1376983 h 3682908"/>
                  <a:gd name="connsiteX1905" fmla="*/ 2589523 w 3862373"/>
                  <a:gd name="connsiteY1905" fmla="*/ 1416070 h 3682908"/>
                  <a:gd name="connsiteX1906" fmla="*/ 2550437 w 3862373"/>
                  <a:gd name="connsiteY1906" fmla="*/ 1455158 h 3682908"/>
                  <a:gd name="connsiteX1907" fmla="*/ 2511354 w 3862373"/>
                  <a:gd name="connsiteY1907" fmla="*/ 1416070 h 3682908"/>
                  <a:gd name="connsiteX1908" fmla="*/ 2550437 w 3862373"/>
                  <a:gd name="connsiteY1908" fmla="*/ 1376983 h 3682908"/>
                  <a:gd name="connsiteX1909" fmla="*/ 2458167 w 3862373"/>
                  <a:gd name="connsiteY1909" fmla="*/ 1376983 h 3682908"/>
                  <a:gd name="connsiteX1910" fmla="*/ 2497254 w 3862373"/>
                  <a:gd name="connsiteY1910" fmla="*/ 1416070 h 3682908"/>
                  <a:gd name="connsiteX1911" fmla="*/ 2458167 w 3862373"/>
                  <a:gd name="connsiteY1911" fmla="*/ 1455158 h 3682908"/>
                  <a:gd name="connsiteX1912" fmla="*/ 2419083 w 3862373"/>
                  <a:gd name="connsiteY1912" fmla="*/ 1416070 h 3682908"/>
                  <a:gd name="connsiteX1913" fmla="*/ 2458167 w 3862373"/>
                  <a:gd name="connsiteY1913" fmla="*/ 1376983 h 3682908"/>
                  <a:gd name="connsiteX1914" fmla="*/ 2363529 w 3862373"/>
                  <a:gd name="connsiteY1914" fmla="*/ 1376983 h 3682908"/>
                  <a:gd name="connsiteX1915" fmla="*/ 2402614 w 3862373"/>
                  <a:gd name="connsiteY1915" fmla="*/ 1416070 h 3682908"/>
                  <a:gd name="connsiteX1916" fmla="*/ 2363529 w 3862373"/>
                  <a:gd name="connsiteY1916" fmla="*/ 1455158 h 3682908"/>
                  <a:gd name="connsiteX1917" fmla="*/ 2324442 w 3862373"/>
                  <a:gd name="connsiteY1917" fmla="*/ 1416070 h 3682908"/>
                  <a:gd name="connsiteX1918" fmla="*/ 2363529 w 3862373"/>
                  <a:gd name="connsiteY1918" fmla="*/ 1376983 h 3682908"/>
                  <a:gd name="connsiteX1919" fmla="*/ 1142717 w 3862373"/>
                  <a:gd name="connsiteY1919" fmla="*/ 1376983 h 3682908"/>
                  <a:gd name="connsiteX1920" fmla="*/ 1181806 w 3862373"/>
                  <a:gd name="connsiteY1920" fmla="*/ 1416070 h 3682908"/>
                  <a:gd name="connsiteX1921" fmla="*/ 1142717 w 3862373"/>
                  <a:gd name="connsiteY1921" fmla="*/ 1455158 h 3682908"/>
                  <a:gd name="connsiteX1922" fmla="*/ 1103622 w 3862373"/>
                  <a:gd name="connsiteY1922" fmla="*/ 1416070 h 3682908"/>
                  <a:gd name="connsiteX1923" fmla="*/ 1142717 w 3862373"/>
                  <a:gd name="connsiteY1923" fmla="*/ 1376983 h 3682908"/>
                  <a:gd name="connsiteX1924" fmla="*/ 1045699 w 3862373"/>
                  <a:gd name="connsiteY1924" fmla="*/ 1376983 h 3682908"/>
                  <a:gd name="connsiteX1925" fmla="*/ 1084788 w 3862373"/>
                  <a:gd name="connsiteY1925" fmla="*/ 1416070 h 3682908"/>
                  <a:gd name="connsiteX1926" fmla="*/ 1045699 w 3862373"/>
                  <a:gd name="connsiteY1926" fmla="*/ 1455158 h 3682908"/>
                  <a:gd name="connsiteX1927" fmla="*/ 1006615 w 3862373"/>
                  <a:gd name="connsiteY1927" fmla="*/ 1416070 h 3682908"/>
                  <a:gd name="connsiteX1928" fmla="*/ 1045699 w 3862373"/>
                  <a:gd name="connsiteY1928" fmla="*/ 1376983 h 3682908"/>
                  <a:gd name="connsiteX1929" fmla="*/ 951068 w 3862373"/>
                  <a:gd name="connsiteY1929" fmla="*/ 1376983 h 3682908"/>
                  <a:gd name="connsiteX1930" fmla="*/ 990151 w 3862373"/>
                  <a:gd name="connsiteY1930" fmla="*/ 1416070 h 3682908"/>
                  <a:gd name="connsiteX1931" fmla="*/ 951068 w 3862373"/>
                  <a:gd name="connsiteY1931" fmla="*/ 1455158 h 3682908"/>
                  <a:gd name="connsiteX1932" fmla="*/ 911984 w 3862373"/>
                  <a:gd name="connsiteY1932" fmla="*/ 1416070 h 3682908"/>
                  <a:gd name="connsiteX1933" fmla="*/ 951068 w 3862373"/>
                  <a:gd name="connsiteY1933" fmla="*/ 1376983 h 3682908"/>
                  <a:gd name="connsiteX1934" fmla="*/ 856438 w 3862373"/>
                  <a:gd name="connsiteY1934" fmla="*/ 1376983 h 3682908"/>
                  <a:gd name="connsiteX1935" fmla="*/ 895520 w 3862373"/>
                  <a:gd name="connsiteY1935" fmla="*/ 1416070 h 3682908"/>
                  <a:gd name="connsiteX1936" fmla="*/ 856438 w 3862373"/>
                  <a:gd name="connsiteY1936" fmla="*/ 1455158 h 3682908"/>
                  <a:gd name="connsiteX1937" fmla="*/ 817355 w 3862373"/>
                  <a:gd name="connsiteY1937" fmla="*/ 1416070 h 3682908"/>
                  <a:gd name="connsiteX1938" fmla="*/ 856438 w 3862373"/>
                  <a:gd name="connsiteY1938" fmla="*/ 1376983 h 3682908"/>
                  <a:gd name="connsiteX1939" fmla="*/ 764173 w 3862373"/>
                  <a:gd name="connsiteY1939" fmla="*/ 1376983 h 3682908"/>
                  <a:gd name="connsiteX1940" fmla="*/ 803257 w 3862373"/>
                  <a:gd name="connsiteY1940" fmla="*/ 1416070 h 3682908"/>
                  <a:gd name="connsiteX1941" fmla="*/ 764173 w 3862373"/>
                  <a:gd name="connsiteY1941" fmla="*/ 1455158 h 3682908"/>
                  <a:gd name="connsiteX1942" fmla="*/ 725090 w 3862373"/>
                  <a:gd name="connsiteY1942" fmla="*/ 1416070 h 3682908"/>
                  <a:gd name="connsiteX1943" fmla="*/ 764173 w 3862373"/>
                  <a:gd name="connsiteY1943" fmla="*/ 1376983 h 3682908"/>
                  <a:gd name="connsiteX1944" fmla="*/ 669534 w 3862373"/>
                  <a:gd name="connsiteY1944" fmla="*/ 1376983 h 3682908"/>
                  <a:gd name="connsiteX1945" fmla="*/ 708624 w 3862373"/>
                  <a:gd name="connsiteY1945" fmla="*/ 1416070 h 3682908"/>
                  <a:gd name="connsiteX1946" fmla="*/ 669534 w 3862373"/>
                  <a:gd name="connsiteY1946" fmla="*/ 1455158 h 3682908"/>
                  <a:gd name="connsiteX1947" fmla="*/ 630448 w 3862373"/>
                  <a:gd name="connsiteY1947" fmla="*/ 1416070 h 3682908"/>
                  <a:gd name="connsiteX1948" fmla="*/ 669534 w 3862373"/>
                  <a:gd name="connsiteY1948" fmla="*/ 1376983 h 3682908"/>
                  <a:gd name="connsiteX1949" fmla="*/ 577250 w 3862373"/>
                  <a:gd name="connsiteY1949" fmla="*/ 1376983 h 3682908"/>
                  <a:gd name="connsiteX1950" fmla="*/ 616345 w 3862373"/>
                  <a:gd name="connsiteY1950" fmla="*/ 1416070 h 3682908"/>
                  <a:gd name="connsiteX1951" fmla="*/ 577250 w 3862373"/>
                  <a:gd name="connsiteY1951" fmla="*/ 1455158 h 3682908"/>
                  <a:gd name="connsiteX1952" fmla="*/ 538155 w 3862373"/>
                  <a:gd name="connsiteY1952" fmla="*/ 1416070 h 3682908"/>
                  <a:gd name="connsiteX1953" fmla="*/ 577250 w 3862373"/>
                  <a:gd name="connsiteY1953" fmla="*/ 1376983 h 3682908"/>
                  <a:gd name="connsiteX1954" fmla="*/ 3679017 w 3862373"/>
                  <a:gd name="connsiteY1954" fmla="*/ 1291809 h 3682908"/>
                  <a:gd name="connsiteX1955" fmla="*/ 3718103 w 3862373"/>
                  <a:gd name="connsiteY1955" fmla="*/ 1330896 h 3682908"/>
                  <a:gd name="connsiteX1956" fmla="*/ 3679017 w 3862373"/>
                  <a:gd name="connsiteY1956" fmla="*/ 1369983 h 3682908"/>
                  <a:gd name="connsiteX1957" fmla="*/ 3639929 w 3862373"/>
                  <a:gd name="connsiteY1957" fmla="*/ 1330896 h 3682908"/>
                  <a:gd name="connsiteX1958" fmla="*/ 3679017 w 3862373"/>
                  <a:gd name="connsiteY1958" fmla="*/ 1291809 h 3682908"/>
                  <a:gd name="connsiteX1959" fmla="*/ 3584377 w 3862373"/>
                  <a:gd name="connsiteY1959" fmla="*/ 1291809 h 3682908"/>
                  <a:gd name="connsiteX1960" fmla="*/ 3623463 w 3862373"/>
                  <a:gd name="connsiteY1960" fmla="*/ 1330896 h 3682908"/>
                  <a:gd name="connsiteX1961" fmla="*/ 3584377 w 3862373"/>
                  <a:gd name="connsiteY1961" fmla="*/ 1369983 h 3682908"/>
                  <a:gd name="connsiteX1962" fmla="*/ 3545289 w 3862373"/>
                  <a:gd name="connsiteY1962" fmla="*/ 1330896 h 3682908"/>
                  <a:gd name="connsiteX1963" fmla="*/ 3584377 w 3862373"/>
                  <a:gd name="connsiteY1963" fmla="*/ 1291809 h 3682908"/>
                  <a:gd name="connsiteX1964" fmla="*/ 3489737 w 3862373"/>
                  <a:gd name="connsiteY1964" fmla="*/ 1291809 h 3682908"/>
                  <a:gd name="connsiteX1965" fmla="*/ 3528823 w 3862373"/>
                  <a:gd name="connsiteY1965" fmla="*/ 1330896 h 3682908"/>
                  <a:gd name="connsiteX1966" fmla="*/ 3489737 w 3862373"/>
                  <a:gd name="connsiteY1966" fmla="*/ 1369983 h 3682908"/>
                  <a:gd name="connsiteX1967" fmla="*/ 3450649 w 3862373"/>
                  <a:gd name="connsiteY1967" fmla="*/ 1330896 h 3682908"/>
                  <a:gd name="connsiteX1968" fmla="*/ 3489737 w 3862373"/>
                  <a:gd name="connsiteY1968" fmla="*/ 1291809 h 3682908"/>
                  <a:gd name="connsiteX1969" fmla="*/ 3392731 w 3862373"/>
                  <a:gd name="connsiteY1969" fmla="*/ 1291809 h 3682908"/>
                  <a:gd name="connsiteX1970" fmla="*/ 3431819 w 3862373"/>
                  <a:gd name="connsiteY1970" fmla="*/ 1330896 h 3682908"/>
                  <a:gd name="connsiteX1971" fmla="*/ 3392731 w 3862373"/>
                  <a:gd name="connsiteY1971" fmla="*/ 1369983 h 3682908"/>
                  <a:gd name="connsiteX1972" fmla="*/ 3353644 w 3862373"/>
                  <a:gd name="connsiteY1972" fmla="*/ 1330896 h 3682908"/>
                  <a:gd name="connsiteX1973" fmla="*/ 3392731 w 3862373"/>
                  <a:gd name="connsiteY1973" fmla="*/ 1291809 h 3682908"/>
                  <a:gd name="connsiteX1974" fmla="*/ 3300457 w 3862373"/>
                  <a:gd name="connsiteY1974" fmla="*/ 1291809 h 3682908"/>
                  <a:gd name="connsiteX1975" fmla="*/ 3339544 w 3862373"/>
                  <a:gd name="connsiteY1975" fmla="*/ 1330896 h 3682908"/>
                  <a:gd name="connsiteX1976" fmla="*/ 3300457 w 3862373"/>
                  <a:gd name="connsiteY1976" fmla="*/ 1369983 h 3682908"/>
                  <a:gd name="connsiteX1977" fmla="*/ 3261369 w 3862373"/>
                  <a:gd name="connsiteY1977" fmla="*/ 1330896 h 3682908"/>
                  <a:gd name="connsiteX1978" fmla="*/ 3300457 w 3862373"/>
                  <a:gd name="connsiteY1978" fmla="*/ 1291809 h 3682908"/>
                  <a:gd name="connsiteX1979" fmla="*/ 3111177 w 3862373"/>
                  <a:gd name="connsiteY1979" fmla="*/ 1291809 h 3682908"/>
                  <a:gd name="connsiteX1980" fmla="*/ 3150264 w 3862373"/>
                  <a:gd name="connsiteY1980" fmla="*/ 1330896 h 3682908"/>
                  <a:gd name="connsiteX1981" fmla="*/ 3111177 w 3862373"/>
                  <a:gd name="connsiteY1981" fmla="*/ 1369983 h 3682908"/>
                  <a:gd name="connsiteX1982" fmla="*/ 3072089 w 3862373"/>
                  <a:gd name="connsiteY1982" fmla="*/ 1330896 h 3682908"/>
                  <a:gd name="connsiteX1983" fmla="*/ 3111177 w 3862373"/>
                  <a:gd name="connsiteY1983" fmla="*/ 1291809 h 3682908"/>
                  <a:gd name="connsiteX1984" fmla="*/ 3018902 w 3862373"/>
                  <a:gd name="connsiteY1984" fmla="*/ 1291809 h 3682908"/>
                  <a:gd name="connsiteX1985" fmla="*/ 3057989 w 3862373"/>
                  <a:gd name="connsiteY1985" fmla="*/ 1330896 h 3682908"/>
                  <a:gd name="connsiteX1986" fmla="*/ 3018902 w 3862373"/>
                  <a:gd name="connsiteY1986" fmla="*/ 1369983 h 3682908"/>
                  <a:gd name="connsiteX1987" fmla="*/ 2979815 w 3862373"/>
                  <a:gd name="connsiteY1987" fmla="*/ 1330896 h 3682908"/>
                  <a:gd name="connsiteX1988" fmla="*/ 3018902 w 3862373"/>
                  <a:gd name="connsiteY1988" fmla="*/ 1291809 h 3682908"/>
                  <a:gd name="connsiteX1989" fmla="*/ 2924263 w 3862373"/>
                  <a:gd name="connsiteY1989" fmla="*/ 1291809 h 3682908"/>
                  <a:gd name="connsiteX1990" fmla="*/ 2963349 w 3862373"/>
                  <a:gd name="connsiteY1990" fmla="*/ 1330896 h 3682908"/>
                  <a:gd name="connsiteX1991" fmla="*/ 2924263 w 3862373"/>
                  <a:gd name="connsiteY1991" fmla="*/ 1369983 h 3682908"/>
                  <a:gd name="connsiteX1992" fmla="*/ 2885175 w 3862373"/>
                  <a:gd name="connsiteY1992" fmla="*/ 1330896 h 3682908"/>
                  <a:gd name="connsiteX1993" fmla="*/ 2924263 w 3862373"/>
                  <a:gd name="connsiteY1993" fmla="*/ 1291809 h 3682908"/>
                  <a:gd name="connsiteX1994" fmla="*/ 2831988 w 3862373"/>
                  <a:gd name="connsiteY1994" fmla="*/ 1291809 h 3682908"/>
                  <a:gd name="connsiteX1995" fmla="*/ 2871075 w 3862373"/>
                  <a:gd name="connsiteY1995" fmla="*/ 1330896 h 3682908"/>
                  <a:gd name="connsiteX1996" fmla="*/ 2831988 w 3862373"/>
                  <a:gd name="connsiteY1996" fmla="*/ 1369983 h 3682908"/>
                  <a:gd name="connsiteX1997" fmla="*/ 2792901 w 3862373"/>
                  <a:gd name="connsiteY1997" fmla="*/ 1330896 h 3682908"/>
                  <a:gd name="connsiteX1998" fmla="*/ 2831988 w 3862373"/>
                  <a:gd name="connsiteY1998" fmla="*/ 1291809 h 3682908"/>
                  <a:gd name="connsiteX1999" fmla="*/ 2737365 w 3862373"/>
                  <a:gd name="connsiteY1999" fmla="*/ 1291809 h 3682908"/>
                  <a:gd name="connsiteX2000" fmla="*/ 2776435 w 3862373"/>
                  <a:gd name="connsiteY2000" fmla="*/ 1330896 h 3682908"/>
                  <a:gd name="connsiteX2001" fmla="*/ 2737365 w 3862373"/>
                  <a:gd name="connsiteY2001" fmla="*/ 1369983 h 3682908"/>
                  <a:gd name="connsiteX2002" fmla="*/ 2698269 w 3862373"/>
                  <a:gd name="connsiteY2002" fmla="*/ 1330896 h 3682908"/>
                  <a:gd name="connsiteX2003" fmla="*/ 2737365 w 3862373"/>
                  <a:gd name="connsiteY2003" fmla="*/ 1291809 h 3682908"/>
                  <a:gd name="connsiteX2004" fmla="*/ 2645074 w 3862373"/>
                  <a:gd name="connsiteY2004" fmla="*/ 1291809 h 3682908"/>
                  <a:gd name="connsiteX2005" fmla="*/ 2684165 w 3862373"/>
                  <a:gd name="connsiteY2005" fmla="*/ 1330896 h 3682908"/>
                  <a:gd name="connsiteX2006" fmla="*/ 2645074 w 3862373"/>
                  <a:gd name="connsiteY2006" fmla="*/ 1369983 h 3682908"/>
                  <a:gd name="connsiteX2007" fmla="*/ 2605987 w 3862373"/>
                  <a:gd name="connsiteY2007" fmla="*/ 1330896 h 3682908"/>
                  <a:gd name="connsiteX2008" fmla="*/ 2645074 w 3862373"/>
                  <a:gd name="connsiteY2008" fmla="*/ 1291809 h 3682908"/>
                  <a:gd name="connsiteX2009" fmla="*/ 2550437 w 3862373"/>
                  <a:gd name="connsiteY2009" fmla="*/ 1291809 h 3682908"/>
                  <a:gd name="connsiteX2010" fmla="*/ 2589523 w 3862373"/>
                  <a:gd name="connsiteY2010" fmla="*/ 1330896 h 3682908"/>
                  <a:gd name="connsiteX2011" fmla="*/ 2550437 w 3862373"/>
                  <a:gd name="connsiteY2011" fmla="*/ 1369983 h 3682908"/>
                  <a:gd name="connsiteX2012" fmla="*/ 2511355 w 3862373"/>
                  <a:gd name="connsiteY2012" fmla="*/ 1330896 h 3682908"/>
                  <a:gd name="connsiteX2013" fmla="*/ 2550437 w 3862373"/>
                  <a:gd name="connsiteY2013" fmla="*/ 1291809 h 3682908"/>
                  <a:gd name="connsiteX2014" fmla="*/ 1232635 w 3862373"/>
                  <a:gd name="connsiteY2014" fmla="*/ 1291809 h 3682908"/>
                  <a:gd name="connsiteX2015" fmla="*/ 1271713 w 3862373"/>
                  <a:gd name="connsiteY2015" fmla="*/ 1330896 h 3682908"/>
                  <a:gd name="connsiteX2016" fmla="*/ 1232635 w 3862373"/>
                  <a:gd name="connsiteY2016" fmla="*/ 1369983 h 3682908"/>
                  <a:gd name="connsiteX2017" fmla="*/ 1193549 w 3862373"/>
                  <a:gd name="connsiteY2017" fmla="*/ 1330896 h 3682908"/>
                  <a:gd name="connsiteX2018" fmla="*/ 1232635 w 3862373"/>
                  <a:gd name="connsiteY2018" fmla="*/ 1291809 h 3682908"/>
                  <a:gd name="connsiteX2019" fmla="*/ 1142722 w 3862373"/>
                  <a:gd name="connsiteY2019" fmla="*/ 1291809 h 3682908"/>
                  <a:gd name="connsiteX2020" fmla="*/ 1181812 w 3862373"/>
                  <a:gd name="connsiteY2020" fmla="*/ 1330896 h 3682908"/>
                  <a:gd name="connsiteX2021" fmla="*/ 1142722 w 3862373"/>
                  <a:gd name="connsiteY2021" fmla="*/ 1369983 h 3682908"/>
                  <a:gd name="connsiteX2022" fmla="*/ 1103625 w 3862373"/>
                  <a:gd name="connsiteY2022" fmla="*/ 1330896 h 3682908"/>
                  <a:gd name="connsiteX2023" fmla="*/ 1142722 w 3862373"/>
                  <a:gd name="connsiteY2023" fmla="*/ 1291809 h 3682908"/>
                  <a:gd name="connsiteX2024" fmla="*/ 1045702 w 3862373"/>
                  <a:gd name="connsiteY2024" fmla="*/ 1291809 h 3682908"/>
                  <a:gd name="connsiteX2025" fmla="*/ 1084791 w 3862373"/>
                  <a:gd name="connsiteY2025" fmla="*/ 1330896 h 3682908"/>
                  <a:gd name="connsiteX2026" fmla="*/ 1045702 w 3862373"/>
                  <a:gd name="connsiteY2026" fmla="*/ 1369983 h 3682908"/>
                  <a:gd name="connsiteX2027" fmla="*/ 1006620 w 3862373"/>
                  <a:gd name="connsiteY2027" fmla="*/ 1330896 h 3682908"/>
                  <a:gd name="connsiteX2028" fmla="*/ 1045702 w 3862373"/>
                  <a:gd name="connsiteY2028" fmla="*/ 1291809 h 3682908"/>
                  <a:gd name="connsiteX2029" fmla="*/ 951072 w 3862373"/>
                  <a:gd name="connsiteY2029" fmla="*/ 1291809 h 3682908"/>
                  <a:gd name="connsiteX2030" fmla="*/ 990154 w 3862373"/>
                  <a:gd name="connsiteY2030" fmla="*/ 1330896 h 3682908"/>
                  <a:gd name="connsiteX2031" fmla="*/ 951072 w 3862373"/>
                  <a:gd name="connsiteY2031" fmla="*/ 1369983 h 3682908"/>
                  <a:gd name="connsiteX2032" fmla="*/ 911989 w 3862373"/>
                  <a:gd name="connsiteY2032" fmla="*/ 1330896 h 3682908"/>
                  <a:gd name="connsiteX2033" fmla="*/ 951072 w 3862373"/>
                  <a:gd name="connsiteY2033" fmla="*/ 1291809 h 3682908"/>
                  <a:gd name="connsiteX2034" fmla="*/ 856442 w 3862373"/>
                  <a:gd name="connsiteY2034" fmla="*/ 1291809 h 3682908"/>
                  <a:gd name="connsiteX2035" fmla="*/ 895525 w 3862373"/>
                  <a:gd name="connsiteY2035" fmla="*/ 1330896 h 3682908"/>
                  <a:gd name="connsiteX2036" fmla="*/ 856442 w 3862373"/>
                  <a:gd name="connsiteY2036" fmla="*/ 1369983 h 3682908"/>
                  <a:gd name="connsiteX2037" fmla="*/ 817359 w 3862373"/>
                  <a:gd name="connsiteY2037" fmla="*/ 1330896 h 3682908"/>
                  <a:gd name="connsiteX2038" fmla="*/ 856442 w 3862373"/>
                  <a:gd name="connsiteY2038" fmla="*/ 1291809 h 3682908"/>
                  <a:gd name="connsiteX2039" fmla="*/ 764178 w 3862373"/>
                  <a:gd name="connsiteY2039" fmla="*/ 1291809 h 3682908"/>
                  <a:gd name="connsiteX2040" fmla="*/ 803262 w 3862373"/>
                  <a:gd name="connsiteY2040" fmla="*/ 1330896 h 3682908"/>
                  <a:gd name="connsiteX2041" fmla="*/ 764178 w 3862373"/>
                  <a:gd name="connsiteY2041" fmla="*/ 1369983 h 3682908"/>
                  <a:gd name="connsiteX2042" fmla="*/ 725094 w 3862373"/>
                  <a:gd name="connsiteY2042" fmla="*/ 1330896 h 3682908"/>
                  <a:gd name="connsiteX2043" fmla="*/ 764178 w 3862373"/>
                  <a:gd name="connsiteY2043" fmla="*/ 1291809 h 3682908"/>
                  <a:gd name="connsiteX2044" fmla="*/ 669534 w 3862373"/>
                  <a:gd name="connsiteY2044" fmla="*/ 1291809 h 3682908"/>
                  <a:gd name="connsiteX2045" fmla="*/ 708631 w 3862373"/>
                  <a:gd name="connsiteY2045" fmla="*/ 1330896 h 3682908"/>
                  <a:gd name="connsiteX2046" fmla="*/ 669534 w 3862373"/>
                  <a:gd name="connsiteY2046" fmla="*/ 1369983 h 3682908"/>
                  <a:gd name="connsiteX2047" fmla="*/ 630454 w 3862373"/>
                  <a:gd name="connsiteY2047" fmla="*/ 1330896 h 3682908"/>
                  <a:gd name="connsiteX2048" fmla="*/ 669534 w 3862373"/>
                  <a:gd name="connsiteY2048" fmla="*/ 1291809 h 3682908"/>
                  <a:gd name="connsiteX2049" fmla="*/ 577255 w 3862373"/>
                  <a:gd name="connsiteY2049" fmla="*/ 1291809 h 3682908"/>
                  <a:gd name="connsiteX2050" fmla="*/ 616350 w 3862373"/>
                  <a:gd name="connsiteY2050" fmla="*/ 1330896 h 3682908"/>
                  <a:gd name="connsiteX2051" fmla="*/ 577255 w 3862373"/>
                  <a:gd name="connsiteY2051" fmla="*/ 1369983 h 3682908"/>
                  <a:gd name="connsiteX2052" fmla="*/ 538159 w 3862373"/>
                  <a:gd name="connsiteY2052" fmla="*/ 1330896 h 3682908"/>
                  <a:gd name="connsiteX2053" fmla="*/ 577255 w 3862373"/>
                  <a:gd name="connsiteY2053" fmla="*/ 1291809 h 3682908"/>
                  <a:gd name="connsiteX2054" fmla="*/ 484969 w 3862373"/>
                  <a:gd name="connsiteY2054" fmla="*/ 1291809 h 3682908"/>
                  <a:gd name="connsiteX2055" fmla="*/ 524056 w 3862373"/>
                  <a:gd name="connsiteY2055" fmla="*/ 1330896 h 3682908"/>
                  <a:gd name="connsiteX2056" fmla="*/ 484969 w 3862373"/>
                  <a:gd name="connsiteY2056" fmla="*/ 1369983 h 3682908"/>
                  <a:gd name="connsiteX2057" fmla="*/ 445892 w 3862373"/>
                  <a:gd name="connsiteY2057" fmla="*/ 1330896 h 3682908"/>
                  <a:gd name="connsiteX2058" fmla="*/ 484969 w 3862373"/>
                  <a:gd name="connsiteY2058" fmla="*/ 1291809 h 3682908"/>
                  <a:gd name="connsiteX2059" fmla="*/ 390321 w 3862373"/>
                  <a:gd name="connsiteY2059" fmla="*/ 1291809 h 3682908"/>
                  <a:gd name="connsiteX2060" fmla="*/ 429422 w 3862373"/>
                  <a:gd name="connsiteY2060" fmla="*/ 1330896 h 3682908"/>
                  <a:gd name="connsiteX2061" fmla="*/ 390321 w 3862373"/>
                  <a:gd name="connsiteY2061" fmla="*/ 1369983 h 3682908"/>
                  <a:gd name="connsiteX2062" fmla="*/ 351252 w 3862373"/>
                  <a:gd name="connsiteY2062" fmla="*/ 1330896 h 3682908"/>
                  <a:gd name="connsiteX2063" fmla="*/ 390321 w 3862373"/>
                  <a:gd name="connsiteY2063" fmla="*/ 1291809 h 3682908"/>
                  <a:gd name="connsiteX2064" fmla="*/ 298056 w 3862373"/>
                  <a:gd name="connsiteY2064" fmla="*/ 1291809 h 3682908"/>
                  <a:gd name="connsiteX2065" fmla="*/ 337151 w 3862373"/>
                  <a:gd name="connsiteY2065" fmla="*/ 1330896 h 3682908"/>
                  <a:gd name="connsiteX2066" fmla="*/ 298056 w 3862373"/>
                  <a:gd name="connsiteY2066" fmla="*/ 1369983 h 3682908"/>
                  <a:gd name="connsiteX2067" fmla="*/ 258966 w 3862373"/>
                  <a:gd name="connsiteY2067" fmla="*/ 1330896 h 3682908"/>
                  <a:gd name="connsiteX2068" fmla="*/ 298056 w 3862373"/>
                  <a:gd name="connsiteY2068" fmla="*/ 1291809 h 3682908"/>
                  <a:gd name="connsiteX2069" fmla="*/ 203411 w 3862373"/>
                  <a:gd name="connsiteY2069" fmla="*/ 1291809 h 3682908"/>
                  <a:gd name="connsiteX2070" fmla="*/ 242500 w 3862373"/>
                  <a:gd name="connsiteY2070" fmla="*/ 1330896 h 3682908"/>
                  <a:gd name="connsiteX2071" fmla="*/ 203411 w 3862373"/>
                  <a:gd name="connsiteY2071" fmla="*/ 1369983 h 3682908"/>
                  <a:gd name="connsiteX2072" fmla="*/ 164325 w 3862373"/>
                  <a:gd name="connsiteY2072" fmla="*/ 1330896 h 3682908"/>
                  <a:gd name="connsiteX2073" fmla="*/ 203411 w 3862373"/>
                  <a:gd name="connsiteY2073" fmla="*/ 1291809 h 3682908"/>
                  <a:gd name="connsiteX2074" fmla="*/ 111138 w 3862373"/>
                  <a:gd name="connsiteY2074" fmla="*/ 1291809 h 3682908"/>
                  <a:gd name="connsiteX2075" fmla="*/ 150225 w 3862373"/>
                  <a:gd name="connsiteY2075" fmla="*/ 1330896 h 3682908"/>
                  <a:gd name="connsiteX2076" fmla="*/ 111138 w 3862373"/>
                  <a:gd name="connsiteY2076" fmla="*/ 1369983 h 3682908"/>
                  <a:gd name="connsiteX2077" fmla="*/ 72052 w 3862373"/>
                  <a:gd name="connsiteY2077" fmla="*/ 1330896 h 3682908"/>
                  <a:gd name="connsiteX2078" fmla="*/ 111138 w 3862373"/>
                  <a:gd name="connsiteY2078" fmla="*/ 1291809 h 3682908"/>
                  <a:gd name="connsiteX2079" fmla="*/ 2458171 w 3862373"/>
                  <a:gd name="connsiteY2079" fmla="*/ 1291807 h 3682908"/>
                  <a:gd name="connsiteX2080" fmla="*/ 2497259 w 3862373"/>
                  <a:gd name="connsiteY2080" fmla="*/ 1330894 h 3682908"/>
                  <a:gd name="connsiteX2081" fmla="*/ 2458171 w 3862373"/>
                  <a:gd name="connsiteY2081" fmla="*/ 1369981 h 3682908"/>
                  <a:gd name="connsiteX2082" fmla="*/ 2419089 w 3862373"/>
                  <a:gd name="connsiteY2082" fmla="*/ 1330894 h 3682908"/>
                  <a:gd name="connsiteX2083" fmla="*/ 2458171 w 3862373"/>
                  <a:gd name="connsiteY2083" fmla="*/ 1291807 h 3682908"/>
                  <a:gd name="connsiteX2084" fmla="*/ 2363519 w 3862373"/>
                  <a:gd name="connsiteY2084" fmla="*/ 1291807 h 3682908"/>
                  <a:gd name="connsiteX2085" fmla="*/ 2402607 w 3862373"/>
                  <a:gd name="connsiteY2085" fmla="*/ 1330894 h 3682908"/>
                  <a:gd name="connsiteX2086" fmla="*/ 2363519 w 3862373"/>
                  <a:gd name="connsiteY2086" fmla="*/ 1369981 h 3682908"/>
                  <a:gd name="connsiteX2087" fmla="*/ 2324432 w 3862373"/>
                  <a:gd name="connsiteY2087" fmla="*/ 1330894 h 3682908"/>
                  <a:gd name="connsiteX2088" fmla="*/ 2363519 w 3862373"/>
                  <a:gd name="connsiteY2088" fmla="*/ 1291807 h 3682908"/>
                  <a:gd name="connsiteX2089" fmla="*/ 3771293 w 3862373"/>
                  <a:gd name="connsiteY2089" fmla="*/ 1208998 h 3682908"/>
                  <a:gd name="connsiteX2090" fmla="*/ 3775177 w 3862373"/>
                  <a:gd name="connsiteY2090" fmla="*/ 1210607 h 3682908"/>
                  <a:gd name="connsiteX2091" fmla="*/ 3792595 w 3862373"/>
                  <a:gd name="connsiteY2091" fmla="*/ 1278349 h 3682908"/>
                  <a:gd name="connsiteX2092" fmla="*/ 3771293 w 3862373"/>
                  <a:gd name="connsiteY2092" fmla="*/ 1287173 h 3682908"/>
                  <a:gd name="connsiteX2093" fmla="*/ 3732205 w 3862373"/>
                  <a:gd name="connsiteY2093" fmla="*/ 1248085 h 3682908"/>
                  <a:gd name="connsiteX2094" fmla="*/ 3771293 w 3862373"/>
                  <a:gd name="connsiteY2094" fmla="*/ 1208998 h 3682908"/>
                  <a:gd name="connsiteX2095" fmla="*/ 3679017 w 3862373"/>
                  <a:gd name="connsiteY2095" fmla="*/ 1208998 h 3682908"/>
                  <a:gd name="connsiteX2096" fmla="*/ 3718103 w 3862373"/>
                  <a:gd name="connsiteY2096" fmla="*/ 1248085 h 3682908"/>
                  <a:gd name="connsiteX2097" fmla="*/ 3679017 w 3862373"/>
                  <a:gd name="connsiteY2097" fmla="*/ 1287173 h 3682908"/>
                  <a:gd name="connsiteX2098" fmla="*/ 3639929 w 3862373"/>
                  <a:gd name="connsiteY2098" fmla="*/ 1248085 h 3682908"/>
                  <a:gd name="connsiteX2099" fmla="*/ 3679017 w 3862373"/>
                  <a:gd name="connsiteY2099" fmla="*/ 1208998 h 3682908"/>
                  <a:gd name="connsiteX2100" fmla="*/ 3584377 w 3862373"/>
                  <a:gd name="connsiteY2100" fmla="*/ 1208998 h 3682908"/>
                  <a:gd name="connsiteX2101" fmla="*/ 3623463 w 3862373"/>
                  <a:gd name="connsiteY2101" fmla="*/ 1248085 h 3682908"/>
                  <a:gd name="connsiteX2102" fmla="*/ 3584377 w 3862373"/>
                  <a:gd name="connsiteY2102" fmla="*/ 1287173 h 3682908"/>
                  <a:gd name="connsiteX2103" fmla="*/ 3545289 w 3862373"/>
                  <a:gd name="connsiteY2103" fmla="*/ 1248085 h 3682908"/>
                  <a:gd name="connsiteX2104" fmla="*/ 3584377 w 3862373"/>
                  <a:gd name="connsiteY2104" fmla="*/ 1208998 h 3682908"/>
                  <a:gd name="connsiteX2105" fmla="*/ 3489737 w 3862373"/>
                  <a:gd name="connsiteY2105" fmla="*/ 1208998 h 3682908"/>
                  <a:gd name="connsiteX2106" fmla="*/ 3528823 w 3862373"/>
                  <a:gd name="connsiteY2106" fmla="*/ 1248085 h 3682908"/>
                  <a:gd name="connsiteX2107" fmla="*/ 3489737 w 3862373"/>
                  <a:gd name="connsiteY2107" fmla="*/ 1287173 h 3682908"/>
                  <a:gd name="connsiteX2108" fmla="*/ 3450649 w 3862373"/>
                  <a:gd name="connsiteY2108" fmla="*/ 1248085 h 3682908"/>
                  <a:gd name="connsiteX2109" fmla="*/ 3489737 w 3862373"/>
                  <a:gd name="connsiteY2109" fmla="*/ 1208998 h 3682908"/>
                  <a:gd name="connsiteX2110" fmla="*/ 3392731 w 3862373"/>
                  <a:gd name="connsiteY2110" fmla="*/ 1208998 h 3682908"/>
                  <a:gd name="connsiteX2111" fmla="*/ 3431819 w 3862373"/>
                  <a:gd name="connsiteY2111" fmla="*/ 1248085 h 3682908"/>
                  <a:gd name="connsiteX2112" fmla="*/ 3392731 w 3862373"/>
                  <a:gd name="connsiteY2112" fmla="*/ 1287173 h 3682908"/>
                  <a:gd name="connsiteX2113" fmla="*/ 3353644 w 3862373"/>
                  <a:gd name="connsiteY2113" fmla="*/ 1248085 h 3682908"/>
                  <a:gd name="connsiteX2114" fmla="*/ 3392731 w 3862373"/>
                  <a:gd name="connsiteY2114" fmla="*/ 1208998 h 3682908"/>
                  <a:gd name="connsiteX2115" fmla="*/ 3300457 w 3862373"/>
                  <a:gd name="connsiteY2115" fmla="*/ 1208998 h 3682908"/>
                  <a:gd name="connsiteX2116" fmla="*/ 3339544 w 3862373"/>
                  <a:gd name="connsiteY2116" fmla="*/ 1248085 h 3682908"/>
                  <a:gd name="connsiteX2117" fmla="*/ 3300457 w 3862373"/>
                  <a:gd name="connsiteY2117" fmla="*/ 1287173 h 3682908"/>
                  <a:gd name="connsiteX2118" fmla="*/ 3261369 w 3862373"/>
                  <a:gd name="connsiteY2118" fmla="*/ 1248085 h 3682908"/>
                  <a:gd name="connsiteX2119" fmla="*/ 3300457 w 3862373"/>
                  <a:gd name="connsiteY2119" fmla="*/ 1208998 h 3682908"/>
                  <a:gd name="connsiteX2120" fmla="*/ 3205817 w 3862373"/>
                  <a:gd name="connsiteY2120" fmla="*/ 1208998 h 3682908"/>
                  <a:gd name="connsiteX2121" fmla="*/ 3244904 w 3862373"/>
                  <a:gd name="connsiteY2121" fmla="*/ 1248085 h 3682908"/>
                  <a:gd name="connsiteX2122" fmla="*/ 3205817 w 3862373"/>
                  <a:gd name="connsiteY2122" fmla="*/ 1287173 h 3682908"/>
                  <a:gd name="connsiteX2123" fmla="*/ 3166729 w 3862373"/>
                  <a:gd name="connsiteY2123" fmla="*/ 1248085 h 3682908"/>
                  <a:gd name="connsiteX2124" fmla="*/ 3205817 w 3862373"/>
                  <a:gd name="connsiteY2124" fmla="*/ 1208998 h 3682908"/>
                  <a:gd name="connsiteX2125" fmla="*/ 3111177 w 3862373"/>
                  <a:gd name="connsiteY2125" fmla="*/ 1208998 h 3682908"/>
                  <a:gd name="connsiteX2126" fmla="*/ 3150264 w 3862373"/>
                  <a:gd name="connsiteY2126" fmla="*/ 1248085 h 3682908"/>
                  <a:gd name="connsiteX2127" fmla="*/ 3111177 w 3862373"/>
                  <a:gd name="connsiteY2127" fmla="*/ 1287173 h 3682908"/>
                  <a:gd name="connsiteX2128" fmla="*/ 3072089 w 3862373"/>
                  <a:gd name="connsiteY2128" fmla="*/ 1248085 h 3682908"/>
                  <a:gd name="connsiteX2129" fmla="*/ 3111177 w 3862373"/>
                  <a:gd name="connsiteY2129" fmla="*/ 1208998 h 3682908"/>
                  <a:gd name="connsiteX2130" fmla="*/ 3018902 w 3862373"/>
                  <a:gd name="connsiteY2130" fmla="*/ 1208998 h 3682908"/>
                  <a:gd name="connsiteX2131" fmla="*/ 3057989 w 3862373"/>
                  <a:gd name="connsiteY2131" fmla="*/ 1248085 h 3682908"/>
                  <a:gd name="connsiteX2132" fmla="*/ 3018902 w 3862373"/>
                  <a:gd name="connsiteY2132" fmla="*/ 1287173 h 3682908"/>
                  <a:gd name="connsiteX2133" fmla="*/ 2979815 w 3862373"/>
                  <a:gd name="connsiteY2133" fmla="*/ 1248085 h 3682908"/>
                  <a:gd name="connsiteX2134" fmla="*/ 3018902 w 3862373"/>
                  <a:gd name="connsiteY2134" fmla="*/ 1208998 h 3682908"/>
                  <a:gd name="connsiteX2135" fmla="*/ 2924263 w 3862373"/>
                  <a:gd name="connsiteY2135" fmla="*/ 1208998 h 3682908"/>
                  <a:gd name="connsiteX2136" fmla="*/ 2963349 w 3862373"/>
                  <a:gd name="connsiteY2136" fmla="*/ 1248085 h 3682908"/>
                  <a:gd name="connsiteX2137" fmla="*/ 2924263 w 3862373"/>
                  <a:gd name="connsiteY2137" fmla="*/ 1287173 h 3682908"/>
                  <a:gd name="connsiteX2138" fmla="*/ 2885175 w 3862373"/>
                  <a:gd name="connsiteY2138" fmla="*/ 1248085 h 3682908"/>
                  <a:gd name="connsiteX2139" fmla="*/ 2924263 w 3862373"/>
                  <a:gd name="connsiteY2139" fmla="*/ 1208998 h 3682908"/>
                  <a:gd name="connsiteX2140" fmla="*/ 2831988 w 3862373"/>
                  <a:gd name="connsiteY2140" fmla="*/ 1208998 h 3682908"/>
                  <a:gd name="connsiteX2141" fmla="*/ 2871075 w 3862373"/>
                  <a:gd name="connsiteY2141" fmla="*/ 1248085 h 3682908"/>
                  <a:gd name="connsiteX2142" fmla="*/ 2831988 w 3862373"/>
                  <a:gd name="connsiteY2142" fmla="*/ 1287173 h 3682908"/>
                  <a:gd name="connsiteX2143" fmla="*/ 2792901 w 3862373"/>
                  <a:gd name="connsiteY2143" fmla="*/ 1248085 h 3682908"/>
                  <a:gd name="connsiteX2144" fmla="*/ 2831988 w 3862373"/>
                  <a:gd name="connsiteY2144" fmla="*/ 1208998 h 3682908"/>
                  <a:gd name="connsiteX2145" fmla="*/ 2737366 w 3862373"/>
                  <a:gd name="connsiteY2145" fmla="*/ 1208998 h 3682908"/>
                  <a:gd name="connsiteX2146" fmla="*/ 2776435 w 3862373"/>
                  <a:gd name="connsiteY2146" fmla="*/ 1248085 h 3682908"/>
                  <a:gd name="connsiteX2147" fmla="*/ 2737366 w 3862373"/>
                  <a:gd name="connsiteY2147" fmla="*/ 1287173 h 3682908"/>
                  <a:gd name="connsiteX2148" fmla="*/ 2698269 w 3862373"/>
                  <a:gd name="connsiteY2148" fmla="*/ 1248085 h 3682908"/>
                  <a:gd name="connsiteX2149" fmla="*/ 2737366 w 3862373"/>
                  <a:gd name="connsiteY2149" fmla="*/ 1208998 h 3682908"/>
                  <a:gd name="connsiteX2150" fmla="*/ 2645076 w 3862373"/>
                  <a:gd name="connsiteY2150" fmla="*/ 1208998 h 3682908"/>
                  <a:gd name="connsiteX2151" fmla="*/ 2684167 w 3862373"/>
                  <a:gd name="connsiteY2151" fmla="*/ 1248085 h 3682908"/>
                  <a:gd name="connsiteX2152" fmla="*/ 2645076 w 3862373"/>
                  <a:gd name="connsiteY2152" fmla="*/ 1287173 h 3682908"/>
                  <a:gd name="connsiteX2153" fmla="*/ 2605987 w 3862373"/>
                  <a:gd name="connsiteY2153" fmla="*/ 1248085 h 3682908"/>
                  <a:gd name="connsiteX2154" fmla="*/ 2645076 w 3862373"/>
                  <a:gd name="connsiteY2154" fmla="*/ 1208998 h 3682908"/>
                  <a:gd name="connsiteX2155" fmla="*/ 2550439 w 3862373"/>
                  <a:gd name="connsiteY2155" fmla="*/ 1208998 h 3682908"/>
                  <a:gd name="connsiteX2156" fmla="*/ 2589523 w 3862373"/>
                  <a:gd name="connsiteY2156" fmla="*/ 1248085 h 3682908"/>
                  <a:gd name="connsiteX2157" fmla="*/ 2550439 w 3862373"/>
                  <a:gd name="connsiteY2157" fmla="*/ 1287173 h 3682908"/>
                  <a:gd name="connsiteX2158" fmla="*/ 2511356 w 3862373"/>
                  <a:gd name="connsiteY2158" fmla="*/ 1248085 h 3682908"/>
                  <a:gd name="connsiteX2159" fmla="*/ 2550439 w 3862373"/>
                  <a:gd name="connsiteY2159" fmla="*/ 1208998 h 3682908"/>
                  <a:gd name="connsiteX2160" fmla="*/ 1419546 w 3862373"/>
                  <a:gd name="connsiteY2160" fmla="*/ 1208998 h 3682908"/>
                  <a:gd name="connsiteX2161" fmla="*/ 1458634 w 3862373"/>
                  <a:gd name="connsiteY2161" fmla="*/ 1248085 h 3682908"/>
                  <a:gd name="connsiteX2162" fmla="*/ 1419546 w 3862373"/>
                  <a:gd name="connsiteY2162" fmla="*/ 1287173 h 3682908"/>
                  <a:gd name="connsiteX2163" fmla="*/ 1380453 w 3862373"/>
                  <a:gd name="connsiteY2163" fmla="*/ 1248085 h 3682908"/>
                  <a:gd name="connsiteX2164" fmla="*/ 1419546 w 3862373"/>
                  <a:gd name="connsiteY2164" fmla="*/ 1208998 h 3682908"/>
                  <a:gd name="connsiteX2165" fmla="*/ 1329634 w 3862373"/>
                  <a:gd name="connsiteY2165" fmla="*/ 1208998 h 3682908"/>
                  <a:gd name="connsiteX2166" fmla="*/ 1368722 w 3862373"/>
                  <a:gd name="connsiteY2166" fmla="*/ 1248085 h 3682908"/>
                  <a:gd name="connsiteX2167" fmla="*/ 1329634 w 3862373"/>
                  <a:gd name="connsiteY2167" fmla="*/ 1287173 h 3682908"/>
                  <a:gd name="connsiteX2168" fmla="*/ 1290553 w 3862373"/>
                  <a:gd name="connsiteY2168" fmla="*/ 1248085 h 3682908"/>
                  <a:gd name="connsiteX2169" fmla="*/ 1329634 w 3862373"/>
                  <a:gd name="connsiteY2169" fmla="*/ 1208998 h 3682908"/>
                  <a:gd name="connsiteX2170" fmla="*/ 1232640 w 3862373"/>
                  <a:gd name="connsiteY2170" fmla="*/ 1208998 h 3682908"/>
                  <a:gd name="connsiteX2171" fmla="*/ 1271716 w 3862373"/>
                  <a:gd name="connsiteY2171" fmla="*/ 1248085 h 3682908"/>
                  <a:gd name="connsiteX2172" fmla="*/ 1232640 w 3862373"/>
                  <a:gd name="connsiteY2172" fmla="*/ 1287173 h 3682908"/>
                  <a:gd name="connsiteX2173" fmla="*/ 1193553 w 3862373"/>
                  <a:gd name="connsiteY2173" fmla="*/ 1248085 h 3682908"/>
                  <a:gd name="connsiteX2174" fmla="*/ 1232640 w 3862373"/>
                  <a:gd name="connsiteY2174" fmla="*/ 1208998 h 3682908"/>
                  <a:gd name="connsiteX2175" fmla="*/ 1142726 w 3862373"/>
                  <a:gd name="connsiteY2175" fmla="*/ 1208998 h 3682908"/>
                  <a:gd name="connsiteX2176" fmla="*/ 1181817 w 3862373"/>
                  <a:gd name="connsiteY2176" fmla="*/ 1248085 h 3682908"/>
                  <a:gd name="connsiteX2177" fmla="*/ 1142726 w 3862373"/>
                  <a:gd name="connsiteY2177" fmla="*/ 1287173 h 3682908"/>
                  <a:gd name="connsiteX2178" fmla="*/ 1103630 w 3862373"/>
                  <a:gd name="connsiteY2178" fmla="*/ 1248085 h 3682908"/>
                  <a:gd name="connsiteX2179" fmla="*/ 1142726 w 3862373"/>
                  <a:gd name="connsiteY2179" fmla="*/ 1208998 h 3682908"/>
                  <a:gd name="connsiteX2180" fmla="*/ 1045706 w 3862373"/>
                  <a:gd name="connsiteY2180" fmla="*/ 1208998 h 3682908"/>
                  <a:gd name="connsiteX2181" fmla="*/ 1084795 w 3862373"/>
                  <a:gd name="connsiteY2181" fmla="*/ 1248085 h 3682908"/>
                  <a:gd name="connsiteX2182" fmla="*/ 1045706 w 3862373"/>
                  <a:gd name="connsiteY2182" fmla="*/ 1287173 h 3682908"/>
                  <a:gd name="connsiteX2183" fmla="*/ 1006623 w 3862373"/>
                  <a:gd name="connsiteY2183" fmla="*/ 1248085 h 3682908"/>
                  <a:gd name="connsiteX2184" fmla="*/ 1045706 w 3862373"/>
                  <a:gd name="connsiteY2184" fmla="*/ 1208998 h 3682908"/>
                  <a:gd name="connsiteX2185" fmla="*/ 951076 w 3862373"/>
                  <a:gd name="connsiteY2185" fmla="*/ 1208998 h 3682908"/>
                  <a:gd name="connsiteX2186" fmla="*/ 990159 w 3862373"/>
                  <a:gd name="connsiteY2186" fmla="*/ 1248085 h 3682908"/>
                  <a:gd name="connsiteX2187" fmla="*/ 951076 w 3862373"/>
                  <a:gd name="connsiteY2187" fmla="*/ 1287173 h 3682908"/>
                  <a:gd name="connsiteX2188" fmla="*/ 911993 w 3862373"/>
                  <a:gd name="connsiteY2188" fmla="*/ 1248085 h 3682908"/>
                  <a:gd name="connsiteX2189" fmla="*/ 951076 w 3862373"/>
                  <a:gd name="connsiteY2189" fmla="*/ 1208998 h 3682908"/>
                  <a:gd name="connsiteX2190" fmla="*/ 856447 w 3862373"/>
                  <a:gd name="connsiteY2190" fmla="*/ 1208998 h 3682908"/>
                  <a:gd name="connsiteX2191" fmla="*/ 895530 w 3862373"/>
                  <a:gd name="connsiteY2191" fmla="*/ 1248085 h 3682908"/>
                  <a:gd name="connsiteX2192" fmla="*/ 856447 w 3862373"/>
                  <a:gd name="connsiteY2192" fmla="*/ 1287173 h 3682908"/>
                  <a:gd name="connsiteX2193" fmla="*/ 817365 w 3862373"/>
                  <a:gd name="connsiteY2193" fmla="*/ 1248085 h 3682908"/>
                  <a:gd name="connsiteX2194" fmla="*/ 856447 w 3862373"/>
                  <a:gd name="connsiteY2194" fmla="*/ 1208998 h 3682908"/>
                  <a:gd name="connsiteX2195" fmla="*/ 764185 w 3862373"/>
                  <a:gd name="connsiteY2195" fmla="*/ 1208998 h 3682908"/>
                  <a:gd name="connsiteX2196" fmla="*/ 803268 w 3862373"/>
                  <a:gd name="connsiteY2196" fmla="*/ 1248085 h 3682908"/>
                  <a:gd name="connsiteX2197" fmla="*/ 764185 w 3862373"/>
                  <a:gd name="connsiteY2197" fmla="*/ 1287173 h 3682908"/>
                  <a:gd name="connsiteX2198" fmla="*/ 725101 w 3862373"/>
                  <a:gd name="connsiteY2198" fmla="*/ 1248085 h 3682908"/>
                  <a:gd name="connsiteX2199" fmla="*/ 764185 w 3862373"/>
                  <a:gd name="connsiteY2199" fmla="*/ 1208998 h 3682908"/>
                  <a:gd name="connsiteX2200" fmla="*/ 669534 w 3862373"/>
                  <a:gd name="connsiteY2200" fmla="*/ 1208998 h 3682908"/>
                  <a:gd name="connsiteX2201" fmla="*/ 708638 w 3862373"/>
                  <a:gd name="connsiteY2201" fmla="*/ 1248085 h 3682908"/>
                  <a:gd name="connsiteX2202" fmla="*/ 669534 w 3862373"/>
                  <a:gd name="connsiteY2202" fmla="*/ 1287173 h 3682908"/>
                  <a:gd name="connsiteX2203" fmla="*/ 630460 w 3862373"/>
                  <a:gd name="connsiteY2203" fmla="*/ 1248085 h 3682908"/>
                  <a:gd name="connsiteX2204" fmla="*/ 669534 w 3862373"/>
                  <a:gd name="connsiteY2204" fmla="*/ 1208998 h 3682908"/>
                  <a:gd name="connsiteX2205" fmla="*/ 577261 w 3862373"/>
                  <a:gd name="connsiteY2205" fmla="*/ 1208998 h 3682908"/>
                  <a:gd name="connsiteX2206" fmla="*/ 616357 w 3862373"/>
                  <a:gd name="connsiteY2206" fmla="*/ 1248085 h 3682908"/>
                  <a:gd name="connsiteX2207" fmla="*/ 577261 w 3862373"/>
                  <a:gd name="connsiteY2207" fmla="*/ 1287173 h 3682908"/>
                  <a:gd name="connsiteX2208" fmla="*/ 538164 w 3862373"/>
                  <a:gd name="connsiteY2208" fmla="*/ 1248085 h 3682908"/>
                  <a:gd name="connsiteX2209" fmla="*/ 577261 w 3862373"/>
                  <a:gd name="connsiteY2209" fmla="*/ 1208998 h 3682908"/>
                  <a:gd name="connsiteX2210" fmla="*/ 484976 w 3862373"/>
                  <a:gd name="connsiteY2210" fmla="*/ 1208998 h 3682908"/>
                  <a:gd name="connsiteX2211" fmla="*/ 524060 w 3862373"/>
                  <a:gd name="connsiteY2211" fmla="*/ 1248085 h 3682908"/>
                  <a:gd name="connsiteX2212" fmla="*/ 484976 w 3862373"/>
                  <a:gd name="connsiteY2212" fmla="*/ 1287173 h 3682908"/>
                  <a:gd name="connsiteX2213" fmla="*/ 445900 w 3862373"/>
                  <a:gd name="connsiteY2213" fmla="*/ 1248085 h 3682908"/>
                  <a:gd name="connsiteX2214" fmla="*/ 484976 w 3862373"/>
                  <a:gd name="connsiteY2214" fmla="*/ 1208998 h 3682908"/>
                  <a:gd name="connsiteX2215" fmla="*/ 390329 w 3862373"/>
                  <a:gd name="connsiteY2215" fmla="*/ 1208998 h 3682908"/>
                  <a:gd name="connsiteX2216" fmla="*/ 429427 w 3862373"/>
                  <a:gd name="connsiteY2216" fmla="*/ 1248085 h 3682908"/>
                  <a:gd name="connsiteX2217" fmla="*/ 390329 w 3862373"/>
                  <a:gd name="connsiteY2217" fmla="*/ 1287173 h 3682908"/>
                  <a:gd name="connsiteX2218" fmla="*/ 351257 w 3862373"/>
                  <a:gd name="connsiteY2218" fmla="*/ 1248085 h 3682908"/>
                  <a:gd name="connsiteX2219" fmla="*/ 390329 w 3862373"/>
                  <a:gd name="connsiteY2219" fmla="*/ 1208998 h 3682908"/>
                  <a:gd name="connsiteX2220" fmla="*/ 298060 w 3862373"/>
                  <a:gd name="connsiteY2220" fmla="*/ 1208998 h 3682908"/>
                  <a:gd name="connsiteX2221" fmla="*/ 337156 w 3862373"/>
                  <a:gd name="connsiteY2221" fmla="*/ 1248085 h 3682908"/>
                  <a:gd name="connsiteX2222" fmla="*/ 298060 w 3862373"/>
                  <a:gd name="connsiteY2222" fmla="*/ 1287173 h 3682908"/>
                  <a:gd name="connsiteX2223" fmla="*/ 258971 w 3862373"/>
                  <a:gd name="connsiteY2223" fmla="*/ 1248085 h 3682908"/>
                  <a:gd name="connsiteX2224" fmla="*/ 298060 w 3862373"/>
                  <a:gd name="connsiteY2224" fmla="*/ 1208998 h 3682908"/>
                  <a:gd name="connsiteX2225" fmla="*/ 203415 w 3862373"/>
                  <a:gd name="connsiteY2225" fmla="*/ 1208998 h 3682908"/>
                  <a:gd name="connsiteX2226" fmla="*/ 242504 w 3862373"/>
                  <a:gd name="connsiteY2226" fmla="*/ 1248085 h 3682908"/>
                  <a:gd name="connsiteX2227" fmla="*/ 203415 w 3862373"/>
                  <a:gd name="connsiteY2227" fmla="*/ 1287173 h 3682908"/>
                  <a:gd name="connsiteX2228" fmla="*/ 164330 w 3862373"/>
                  <a:gd name="connsiteY2228" fmla="*/ 1248085 h 3682908"/>
                  <a:gd name="connsiteX2229" fmla="*/ 203415 w 3862373"/>
                  <a:gd name="connsiteY2229" fmla="*/ 1208998 h 3682908"/>
                  <a:gd name="connsiteX2230" fmla="*/ 111142 w 3862373"/>
                  <a:gd name="connsiteY2230" fmla="*/ 1208998 h 3682908"/>
                  <a:gd name="connsiteX2231" fmla="*/ 150229 w 3862373"/>
                  <a:gd name="connsiteY2231" fmla="*/ 1248085 h 3682908"/>
                  <a:gd name="connsiteX2232" fmla="*/ 111142 w 3862373"/>
                  <a:gd name="connsiteY2232" fmla="*/ 1287173 h 3682908"/>
                  <a:gd name="connsiteX2233" fmla="*/ 72056 w 3862373"/>
                  <a:gd name="connsiteY2233" fmla="*/ 1248085 h 3682908"/>
                  <a:gd name="connsiteX2234" fmla="*/ 111142 w 3862373"/>
                  <a:gd name="connsiteY2234" fmla="*/ 1208998 h 3682908"/>
                  <a:gd name="connsiteX2235" fmla="*/ 3746476 w 3862373"/>
                  <a:gd name="connsiteY2235" fmla="*/ 1129380 h 3682908"/>
                  <a:gd name="connsiteX2236" fmla="*/ 3771318 w 3862373"/>
                  <a:gd name="connsiteY2236" fmla="*/ 1197252 h 3682908"/>
                  <a:gd name="connsiteX2237" fmla="*/ 3771293 w 3862373"/>
                  <a:gd name="connsiteY2237" fmla="*/ 1197263 h 3682908"/>
                  <a:gd name="connsiteX2238" fmla="*/ 3732205 w 3862373"/>
                  <a:gd name="connsiteY2238" fmla="*/ 1158188 h 3682908"/>
                  <a:gd name="connsiteX2239" fmla="*/ 3743654 w 3862373"/>
                  <a:gd name="connsiteY2239" fmla="*/ 1130550 h 3682908"/>
                  <a:gd name="connsiteX2240" fmla="*/ 577266 w 3862373"/>
                  <a:gd name="connsiteY2240" fmla="*/ 1119103 h 3682908"/>
                  <a:gd name="connsiteX2241" fmla="*/ 616362 w 3862373"/>
                  <a:gd name="connsiteY2241" fmla="*/ 1158190 h 3682908"/>
                  <a:gd name="connsiteX2242" fmla="*/ 577266 w 3862373"/>
                  <a:gd name="connsiteY2242" fmla="*/ 1197265 h 3682908"/>
                  <a:gd name="connsiteX2243" fmla="*/ 538168 w 3862373"/>
                  <a:gd name="connsiteY2243" fmla="*/ 1158190 h 3682908"/>
                  <a:gd name="connsiteX2244" fmla="*/ 577266 w 3862373"/>
                  <a:gd name="connsiteY2244" fmla="*/ 1119103 h 3682908"/>
                  <a:gd name="connsiteX2245" fmla="*/ 484978 w 3862373"/>
                  <a:gd name="connsiteY2245" fmla="*/ 1119103 h 3682908"/>
                  <a:gd name="connsiteX2246" fmla="*/ 524065 w 3862373"/>
                  <a:gd name="connsiteY2246" fmla="*/ 1158190 h 3682908"/>
                  <a:gd name="connsiteX2247" fmla="*/ 484978 w 3862373"/>
                  <a:gd name="connsiteY2247" fmla="*/ 1197265 h 3682908"/>
                  <a:gd name="connsiteX2248" fmla="*/ 445905 w 3862373"/>
                  <a:gd name="connsiteY2248" fmla="*/ 1158190 h 3682908"/>
                  <a:gd name="connsiteX2249" fmla="*/ 484978 w 3862373"/>
                  <a:gd name="connsiteY2249" fmla="*/ 1119103 h 3682908"/>
                  <a:gd name="connsiteX2250" fmla="*/ 390329 w 3862373"/>
                  <a:gd name="connsiteY2250" fmla="*/ 1119103 h 3682908"/>
                  <a:gd name="connsiteX2251" fmla="*/ 429432 w 3862373"/>
                  <a:gd name="connsiteY2251" fmla="*/ 1158190 h 3682908"/>
                  <a:gd name="connsiteX2252" fmla="*/ 390329 w 3862373"/>
                  <a:gd name="connsiteY2252" fmla="*/ 1197265 h 3682908"/>
                  <a:gd name="connsiteX2253" fmla="*/ 351262 w 3862373"/>
                  <a:gd name="connsiteY2253" fmla="*/ 1158190 h 3682908"/>
                  <a:gd name="connsiteX2254" fmla="*/ 390329 w 3862373"/>
                  <a:gd name="connsiteY2254" fmla="*/ 1119103 h 3682908"/>
                  <a:gd name="connsiteX2255" fmla="*/ 298063 w 3862373"/>
                  <a:gd name="connsiteY2255" fmla="*/ 1119103 h 3682908"/>
                  <a:gd name="connsiteX2256" fmla="*/ 337159 w 3862373"/>
                  <a:gd name="connsiteY2256" fmla="*/ 1158190 h 3682908"/>
                  <a:gd name="connsiteX2257" fmla="*/ 298063 w 3862373"/>
                  <a:gd name="connsiteY2257" fmla="*/ 1197265 h 3682908"/>
                  <a:gd name="connsiteX2258" fmla="*/ 258974 w 3862373"/>
                  <a:gd name="connsiteY2258" fmla="*/ 1158190 h 3682908"/>
                  <a:gd name="connsiteX2259" fmla="*/ 298063 w 3862373"/>
                  <a:gd name="connsiteY2259" fmla="*/ 1119103 h 3682908"/>
                  <a:gd name="connsiteX2260" fmla="*/ 203418 w 3862373"/>
                  <a:gd name="connsiteY2260" fmla="*/ 1119103 h 3682908"/>
                  <a:gd name="connsiteX2261" fmla="*/ 242508 w 3862373"/>
                  <a:gd name="connsiteY2261" fmla="*/ 1158190 h 3682908"/>
                  <a:gd name="connsiteX2262" fmla="*/ 203418 w 3862373"/>
                  <a:gd name="connsiteY2262" fmla="*/ 1197265 h 3682908"/>
                  <a:gd name="connsiteX2263" fmla="*/ 164333 w 3862373"/>
                  <a:gd name="connsiteY2263" fmla="*/ 1158190 h 3682908"/>
                  <a:gd name="connsiteX2264" fmla="*/ 203418 w 3862373"/>
                  <a:gd name="connsiteY2264" fmla="*/ 1119103 h 3682908"/>
                  <a:gd name="connsiteX2265" fmla="*/ 3679018 w 3862373"/>
                  <a:gd name="connsiteY2265" fmla="*/ 1119102 h 3682908"/>
                  <a:gd name="connsiteX2266" fmla="*/ 3718105 w 3862373"/>
                  <a:gd name="connsiteY2266" fmla="*/ 1158188 h 3682908"/>
                  <a:gd name="connsiteX2267" fmla="*/ 3679018 w 3862373"/>
                  <a:gd name="connsiteY2267" fmla="*/ 1197263 h 3682908"/>
                  <a:gd name="connsiteX2268" fmla="*/ 3639931 w 3862373"/>
                  <a:gd name="connsiteY2268" fmla="*/ 1158188 h 3682908"/>
                  <a:gd name="connsiteX2269" fmla="*/ 3679018 w 3862373"/>
                  <a:gd name="connsiteY2269" fmla="*/ 1119102 h 3682908"/>
                  <a:gd name="connsiteX2270" fmla="*/ 3584377 w 3862373"/>
                  <a:gd name="connsiteY2270" fmla="*/ 1119102 h 3682908"/>
                  <a:gd name="connsiteX2271" fmla="*/ 3623463 w 3862373"/>
                  <a:gd name="connsiteY2271" fmla="*/ 1158188 h 3682908"/>
                  <a:gd name="connsiteX2272" fmla="*/ 3584377 w 3862373"/>
                  <a:gd name="connsiteY2272" fmla="*/ 1197263 h 3682908"/>
                  <a:gd name="connsiteX2273" fmla="*/ 3545289 w 3862373"/>
                  <a:gd name="connsiteY2273" fmla="*/ 1158188 h 3682908"/>
                  <a:gd name="connsiteX2274" fmla="*/ 3584377 w 3862373"/>
                  <a:gd name="connsiteY2274" fmla="*/ 1119102 h 3682908"/>
                  <a:gd name="connsiteX2275" fmla="*/ 3489737 w 3862373"/>
                  <a:gd name="connsiteY2275" fmla="*/ 1119102 h 3682908"/>
                  <a:gd name="connsiteX2276" fmla="*/ 3528823 w 3862373"/>
                  <a:gd name="connsiteY2276" fmla="*/ 1158188 h 3682908"/>
                  <a:gd name="connsiteX2277" fmla="*/ 3489737 w 3862373"/>
                  <a:gd name="connsiteY2277" fmla="*/ 1197263 h 3682908"/>
                  <a:gd name="connsiteX2278" fmla="*/ 3450649 w 3862373"/>
                  <a:gd name="connsiteY2278" fmla="*/ 1158188 h 3682908"/>
                  <a:gd name="connsiteX2279" fmla="*/ 3489737 w 3862373"/>
                  <a:gd name="connsiteY2279" fmla="*/ 1119102 h 3682908"/>
                  <a:gd name="connsiteX2280" fmla="*/ 3392731 w 3862373"/>
                  <a:gd name="connsiteY2280" fmla="*/ 1119102 h 3682908"/>
                  <a:gd name="connsiteX2281" fmla="*/ 3431819 w 3862373"/>
                  <a:gd name="connsiteY2281" fmla="*/ 1158188 h 3682908"/>
                  <a:gd name="connsiteX2282" fmla="*/ 3392731 w 3862373"/>
                  <a:gd name="connsiteY2282" fmla="*/ 1197263 h 3682908"/>
                  <a:gd name="connsiteX2283" fmla="*/ 3353644 w 3862373"/>
                  <a:gd name="connsiteY2283" fmla="*/ 1158188 h 3682908"/>
                  <a:gd name="connsiteX2284" fmla="*/ 3392731 w 3862373"/>
                  <a:gd name="connsiteY2284" fmla="*/ 1119102 h 3682908"/>
                  <a:gd name="connsiteX2285" fmla="*/ 3300457 w 3862373"/>
                  <a:gd name="connsiteY2285" fmla="*/ 1119102 h 3682908"/>
                  <a:gd name="connsiteX2286" fmla="*/ 3339544 w 3862373"/>
                  <a:gd name="connsiteY2286" fmla="*/ 1158188 h 3682908"/>
                  <a:gd name="connsiteX2287" fmla="*/ 3300457 w 3862373"/>
                  <a:gd name="connsiteY2287" fmla="*/ 1197263 h 3682908"/>
                  <a:gd name="connsiteX2288" fmla="*/ 3261369 w 3862373"/>
                  <a:gd name="connsiteY2288" fmla="*/ 1158188 h 3682908"/>
                  <a:gd name="connsiteX2289" fmla="*/ 3300457 w 3862373"/>
                  <a:gd name="connsiteY2289" fmla="*/ 1119102 h 3682908"/>
                  <a:gd name="connsiteX2290" fmla="*/ 3205817 w 3862373"/>
                  <a:gd name="connsiteY2290" fmla="*/ 1119102 h 3682908"/>
                  <a:gd name="connsiteX2291" fmla="*/ 3244904 w 3862373"/>
                  <a:gd name="connsiteY2291" fmla="*/ 1158188 h 3682908"/>
                  <a:gd name="connsiteX2292" fmla="*/ 3205817 w 3862373"/>
                  <a:gd name="connsiteY2292" fmla="*/ 1197263 h 3682908"/>
                  <a:gd name="connsiteX2293" fmla="*/ 3166729 w 3862373"/>
                  <a:gd name="connsiteY2293" fmla="*/ 1158188 h 3682908"/>
                  <a:gd name="connsiteX2294" fmla="*/ 3205817 w 3862373"/>
                  <a:gd name="connsiteY2294" fmla="*/ 1119102 h 3682908"/>
                  <a:gd name="connsiteX2295" fmla="*/ 3018902 w 3862373"/>
                  <a:gd name="connsiteY2295" fmla="*/ 1119102 h 3682908"/>
                  <a:gd name="connsiteX2296" fmla="*/ 3057989 w 3862373"/>
                  <a:gd name="connsiteY2296" fmla="*/ 1158188 h 3682908"/>
                  <a:gd name="connsiteX2297" fmla="*/ 3018902 w 3862373"/>
                  <a:gd name="connsiteY2297" fmla="*/ 1197263 h 3682908"/>
                  <a:gd name="connsiteX2298" fmla="*/ 2979815 w 3862373"/>
                  <a:gd name="connsiteY2298" fmla="*/ 1158188 h 3682908"/>
                  <a:gd name="connsiteX2299" fmla="*/ 3018902 w 3862373"/>
                  <a:gd name="connsiteY2299" fmla="*/ 1119102 h 3682908"/>
                  <a:gd name="connsiteX2300" fmla="*/ 2924263 w 3862373"/>
                  <a:gd name="connsiteY2300" fmla="*/ 1119102 h 3682908"/>
                  <a:gd name="connsiteX2301" fmla="*/ 2963349 w 3862373"/>
                  <a:gd name="connsiteY2301" fmla="*/ 1158188 h 3682908"/>
                  <a:gd name="connsiteX2302" fmla="*/ 2924263 w 3862373"/>
                  <a:gd name="connsiteY2302" fmla="*/ 1197263 h 3682908"/>
                  <a:gd name="connsiteX2303" fmla="*/ 2885175 w 3862373"/>
                  <a:gd name="connsiteY2303" fmla="*/ 1158188 h 3682908"/>
                  <a:gd name="connsiteX2304" fmla="*/ 2924263 w 3862373"/>
                  <a:gd name="connsiteY2304" fmla="*/ 1119102 h 3682908"/>
                  <a:gd name="connsiteX2305" fmla="*/ 2831988 w 3862373"/>
                  <a:gd name="connsiteY2305" fmla="*/ 1119102 h 3682908"/>
                  <a:gd name="connsiteX2306" fmla="*/ 2871075 w 3862373"/>
                  <a:gd name="connsiteY2306" fmla="*/ 1158188 h 3682908"/>
                  <a:gd name="connsiteX2307" fmla="*/ 2831988 w 3862373"/>
                  <a:gd name="connsiteY2307" fmla="*/ 1197263 h 3682908"/>
                  <a:gd name="connsiteX2308" fmla="*/ 2792901 w 3862373"/>
                  <a:gd name="connsiteY2308" fmla="*/ 1158188 h 3682908"/>
                  <a:gd name="connsiteX2309" fmla="*/ 2831988 w 3862373"/>
                  <a:gd name="connsiteY2309" fmla="*/ 1119102 h 3682908"/>
                  <a:gd name="connsiteX2310" fmla="*/ 2737367 w 3862373"/>
                  <a:gd name="connsiteY2310" fmla="*/ 1119102 h 3682908"/>
                  <a:gd name="connsiteX2311" fmla="*/ 2776435 w 3862373"/>
                  <a:gd name="connsiteY2311" fmla="*/ 1158188 h 3682908"/>
                  <a:gd name="connsiteX2312" fmla="*/ 2737367 w 3862373"/>
                  <a:gd name="connsiteY2312" fmla="*/ 1197263 h 3682908"/>
                  <a:gd name="connsiteX2313" fmla="*/ 2698271 w 3862373"/>
                  <a:gd name="connsiteY2313" fmla="*/ 1158188 h 3682908"/>
                  <a:gd name="connsiteX2314" fmla="*/ 2737367 w 3862373"/>
                  <a:gd name="connsiteY2314" fmla="*/ 1119102 h 3682908"/>
                  <a:gd name="connsiteX2315" fmla="*/ 2645076 w 3862373"/>
                  <a:gd name="connsiteY2315" fmla="*/ 1119102 h 3682908"/>
                  <a:gd name="connsiteX2316" fmla="*/ 2684167 w 3862373"/>
                  <a:gd name="connsiteY2316" fmla="*/ 1158188 h 3682908"/>
                  <a:gd name="connsiteX2317" fmla="*/ 2645076 w 3862373"/>
                  <a:gd name="connsiteY2317" fmla="*/ 1197263 h 3682908"/>
                  <a:gd name="connsiteX2318" fmla="*/ 2605987 w 3862373"/>
                  <a:gd name="connsiteY2318" fmla="*/ 1158188 h 3682908"/>
                  <a:gd name="connsiteX2319" fmla="*/ 2645076 w 3862373"/>
                  <a:gd name="connsiteY2319" fmla="*/ 1119102 h 3682908"/>
                  <a:gd name="connsiteX2320" fmla="*/ 2550439 w 3862373"/>
                  <a:gd name="connsiteY2320" fmla="*/ 1119102 h 3682908"/>
                  <a:gd name="connsiteX2321" fmla="*/ 2589523 w 3862373"/>
                  <a:gd name="connsiteY2321" fmla="*/ 1158188 h 3682908"/>
                  <a:gd name="connsiteX2322" fmla="*/ 2550439 w 3862373"/>
                  <a:gd name="connsiteY2322" fmla="*/ 1197263 h 3682908"/>
                  <a:gd name="connsiteX2323" fmla="*/ 2511357 w 3862373"/>
                  <a:gd name="connsiteY2323" fmla="*/ 1158188 h 3682908"/>
                  <a:gd name="connsiteX2324" fmla="*/ 2550439 w 3862373"/>
                  <a:gd name="connsiteY2324" fmla="*/ 1119102 h 3682908"/>
                  <a:gd name="connsiteX2325" fmla="*/ 2458167 w 3862373"/>
                  <a:gd name="connsiteY2325" fmla="*/ 1119102 h 3682908"/>
                  <a:gd name="connsiteX2326" fmla="*/ 2497254 w 3862373"/>
                  <a:gd name="connsiteY2326" fmla="*/ 1158188 h 3682908"/>
                  <a:gd name="connsiteX2327" fmla="*/ 2458167 w 3862373"/>
                  <a:gd name="connsiteY2327" fmla="*/ 1197263 h 3682908"/>
                  <a:gd name="connsiteX2328" fmla="*/ 2419085 w 3862373"/>
                  <a:gd name="connsiteY2328" fmla="*/ 1158188 h 3682908"/>
                  <a:gd name="connsiteX2329" fmla="*/ 2458167 w 3862373"/>
                  <a:gd name="connsiteY2329" fmla="*/ 1119102 h 3682908"/>
                  <a:gd name="connsiteX2330" fmla="*/ 1419551 w 3862373"/>
                  <a:gd name="connsiteY2330" fmla="*/ 1119102 h 3682908"/>
                  <a:gd name="connsiteX2331" fmla="*/ 1458638 w 3862373"/>
                  <a:gd name="connsiteY2331" fmla="*/ 1158188 h 3682908"/>
                  <a:gd name="connsiteX2332" fmla="*/ 1419551 w 3862373"/>
                  <a:gd name="connsiteY2332" fmla="*/ 1197263 h 3682908"/>
                  <a:gd name="connsiteX2333" fmla="*/ 1380457 w 3862373"/>
                  <a:gd name="connsiteY2333" fmla="*/ 1158188 h 3682908"/>
                  <a:gd name="connsiteX2334" fmla="*/ 1419551 w 3862373"/>
                  <a:gd name="connsiteY2334" fmla="*/ 1119102 h 3682908"/>
                  <a:gd name="connsiteX2335" fmla="*/ 1329639 w 3862373"/>
                  <a:gd name="connsiteY2335" fmla="*/ 1119102 h 3682908"/>
                  <a:gd name="connsiteX2336" fmla="*/ 1368728 w 3862373"/>
                  <a:gd name="connsiteY2336" fmla="*/ 1158188 h 3682908"/>
                  <a:gd name="connsiteX2337" fmla="*/ 1329639 w 3862373"/>
                  <a:gd name="connsiteY2337" fmla="*/ 1197263 h 3682908"/>
                  <a:gd name="connsiteX2338" fmla="*/ 1290557 w 3862373"/>
                  <a:gd name="connsiteY2338" fmla="*/ 1158188 h 3682908"/>
                  <a:gd name="connsiteX2339" fmla="*/ 1329639 w 3862373"/>
                  <a:gd name="connsiteY2339" fmla="*/ 1119102 h 3682908"/>
                  <a:gd name="connsiteX2340" fmla="*/ 1232644 w 3862373"/>
                  <a:gd name="connsiteY2340" fmla="*/ 1119102 h 3682908"/>
                  <a:gd name="connsiteX2341" fmla="*/ 1271718 w 3862373"/>
                  <a:gd name="connsiteY2341" fmla="*/ 1158188 h 3682908"/>
                  <a:gd name="connsiteX2342" fmla="*/ 1232644 w 3862373"/>
                  <a:gd name="connsiteY2342" fmla="*/ 1197263 h 3682908"/>
                  <a:gd name="connsiteX2343" fmla="*/ 1193557 w 3862373"/>
                  <a:gd name="connsiteY2343" fmla="*/ 1158188 h 3682908"/>
                  <a:gd name="connsiteX2344" fmla="*/ 1232644 w 3862373"/>
                  <a:gd name="connsiteY2344" fmla="*/ 1119102 h 3682908"/>
                  <a:gd name="connsiteX2345" fmla="*/ 1142731 w 3862373"/>
                  <a:gd name="connsiteY2345" fmla="*/ 1119102 h 3682908"/>
                  <a:gd name="connsiteX2346" fmla="*/ 1181822 w 3862373"/>
                  <a:gd name="connsiteY2346" fmla="*/ 1158188 h 3682908"/>
                  <a:gd name="connsiteX2347" fmla="*/ 1142731 w 3862373"/>
                  <a:gd name="connsiteY2347" fmla="*/ 1197263 h 3682908"/>
                  <a:gd name="connsiteX2348" fmla="*/ 1103634 w 3862373"/>
                  <a:gd name="connsiteY2348" fmla="*/ 1158188 h 3682908"/>
                  <a:gd name="connsiteX2349" fmla="*/ 1142731 w 3862373"/>
                  <a:gd name="connsiteY2349" fmla="*/ 1119102 h 3682908"/>
                  <a:gd name="connsiteX2350" fmla="*/ 1045709 w 3862373"/>
                  <a:gd name="connsiteY2350" fmla="*/ 1119102 h 3682908"/>
                  <a:gd name="connsiteX2351" fmla="*/ 1084799 w 3862373"/>
                  <a:gd name="connsiteY2351" fmla="*/ 1158188 h 3682908"/>
                  <a:gd name="connsiteX2352" fmla="*/ 1045709 w 3862373"/>
                  <a:gd name="connsiteY2352" fmla="*/ 1197263 h 3682908"/>
                  <a:gd name="connsiteX2353" fmla="*/ 1006627 w 3862373"/>
                  <a:gd name="connsiteY2353" fmla="*/ 1158188 h 3682908"/>
                  <a:gd name="connsiteX2354" fmla="*/ 1045709 w 3862373"/>
                  <a:gd name="connsiteY2354" fmla="*/ 1119102 h 3682908"/>
                  <a:gd name="connsiteX2355" fmla="*/ 951081 w 3862373"/>
                  <a:gd name="connsiteY2355" fmla="*/ 1119102 h 3682908"/>
                  <a:gd name="connsiteX2356" fmla="*/ 990163 w 3862373"/>
                  <a:gd name="connsiteY2356" fmla="*/ 1158188 h 3682908"/>
                  <a:gd name="connsiteX2357" fmla="*/ 951081 w 3862373"/>
                  <a:gd name="connsiteY2357" fmla="*/ 1197263 h 3682908"/>
                  <a:gd name="connsiteX2358" fmla="*/ 911999 w 3862373"/>
                  <a:gd name="connsiteY2358" fmla="*/ 1158188 h 3682908"/>
                  <a:gd name="connsiteX2359" fmla="*/ 951081 w 3862373"/>
                  <a:gd name="connsiteY2359" fmla="*/ 1119102 h 3682908"/>
                  <a:gd name="connsiteX2360" fmla="*/ 856453 w 3862373"/>
                  <a:gd name="connsiteY2360" fmla="*/ 1119102 h 3682908"/>
                  <a:gd name="connsiteX2361" fmla="*/ 895535 w 3862373"/>
                  <a:gd name="connsiteY2361" fmla="*/ 1158188 h 3682908"/>
                  <a:gd name="connsiteX2362" fmla="*/ 856453 w 3862373"/>
                  <a:gd name="connsiteY2362" fmla="*/ 1197263 h 3682908"/>
                  <a:gd name="connsiteX2363" fmla="*/ 817371 w 3862373"/>
                  <a:gd name="connsiteY2363" fmla="*/ 1158188 h 3682908"/>
                  <a:gd name="connsiteX2364" fmla="*/ 856453 w 3862373"/>
                  <a:gd name="connsiteY2364" fmla="*/ 1119102 h 3682908"/>
                  <a:gd name="connsiteX2365" fmla="*/ 764190 w 3862373"/>
                  <a:gd name="connsiteY2365" fmla="*/ 1119102 h 3682908"/>
                  <a:gd name="connsiteX2366" fmla="*/ 803273 w 3862373"/>
                  <a:gd name="connsiteY2366" fmla="*/ 1158188 h 3682908"/>
                  <a:gd name="connsiteX2367" fmla="*/ 764190 w 3862373"/>
                  <a:gd name="connsiteY2367" fmla="*/ 1197263 h 3682908"/>
                  <a:gd name="connsiteX2368" fmla="*/ 725108 w 3862373"/>
                  <a:gd name="connsiteY2368" fmla="*/ 1158188 h 3682908"/>
                  <a:gd name="connsiteX2369" fmla="*/ 764190 w 3862373"/>
                  <a:gd name="connsiteY2369" fmla="*/ 1119102 h 3682908"/>
                  <a:gd name="connsiteX2370" fmla="*/ 669546 w 3862373"/>
                  <a:gd name="connsiteY2370" fmla="*/ 1119102 h 3682908"/>
                  <a:gd name="connsiteX2371" fmla="*/ 708645 w 3862373"/>
                  <a:gd name="connsiteY2371" fmla="*/ 1158188 h 3682908"/>
                  <a:gd name="connsiteX2372" fmla="*/ 669546 w 3862373"/>
                  <a:gd name="connsiteY2372" fmla="*/ 1197263 h 3682908"/>
                  <a:gd name="connsiteX2373" fmla="*/ 630466 w 3862373"/>
                  <a:gd name="connsiteY2373" fmla="*/ 1158188 h 3682908"/>
                  <a:gd name="connsiteX2374" fmla="*/ 669546 w 3862373"/>
                  <a:gd name="connsiteY2374" fmla="*/ 1119102 h 3682908"/>
                  <a:gd name="connsiteX2375" fmla="*/ 111145 w 3862373"/>
                  <a:gd name="connsiteY2375" fmla="*/ 1119102 h 3682908"/>
                  <a:gd name="connsiteX2376" fmla="*/ 150233 w 3862373"/>
                  <a:gd name="connsiteY2376" fmla="*/ 1158188 h 3682908"/>
                  <a:gd name="connsiteX2377" fmla="*/ 111145 w 3862373"/>
                  <a:gd name="connsiteY2377" fmla="*/ 1197263 h 3682908"/>
                  <a:gd name="connsiteX2378" fmla="*/ 72060 w 3862373"/>
                  <a:gd name="connsiteY2378" fmla="*/ 1158188 h 3682908"/>
                  <a:gd name="connsiteX2379" fmla="*/ 111145 w 3862373"/>
                  <a:gd name="connsiteY2379" fmla="*/ 1119102 h 3682908"/>
                  <a:gd name="connsiteX2380" fmla="*/ 24845 w 3862373"/>
                  <a:gd name="connsiteY2380" fmla="*/ 1037379 h 3682908"/>
                  <a:gd name="connsiteX2381" fmla="*/ 44149 w 3862373"/>
                  <a:gd name="connsiteY2381" fmla="*/ 1045374 h 3682908"/>
                  <a:gd name="connsiteX2382" fmla="*/ 55597 w 3862373"/>
                  <a:gd name="connsiteY2382" fmla="*/ 1073013 h 3682908"/>
                  <a:gd name="connsiteX2383" fmla="*/ 16510 w 3862373"/>
                  <a:gd name="connsiteY2383" fmla="*/ 1112099 h 3682908"/>
                  <a:gd name="connsiteX2384" fmla="*/ 0 w 3862373"/>
                  <a:gd name="connsiteY2384" fmla="*/ 1105261 h 3682908"/>
                  <a:gd name="connsiteX2385" fmla="*/ 3679017 w 3862373"/>
                  <a:gd name="connsiteY2385" fmla="*/ 1033926 h 3682908"/>
                  <a:gd name="connsiteX2386" fmla="*/ 3718103 w 3862373"/>
                  <a:gd name="connsiteY2386" fmla="*/ 1073013 h 3682908"/>
                  <a:gd name="connsiteX2387" fmla="*/ 3679017 w 3862373"/>
                  <a:gd name="connsiteY2387" fmla="*/ 1112099 h 3682908"/>
                  <a:gd name="connsiteX2388" fmla="*/ 3639929 w 3862373"/>
                  <a:gd name="connsiteY2388" fmla="*/ 1073013 h 3682908"/>
                  <a:gd name="connsiteX2389" fmla="*/ 3679017 w 3862373"/>
                  <a:gd name="connsiteY2389" fmla="*/ 1033926 h 3682908"/>
                  <a:gd name="connsiteX2390" fmla="*/ 3584377 w 3862373"/>
                  <a:gd name="connsiteY2390" fmla="*/ 1033926 h 3682908"/>
                  <a:gd name="connsiteX2391" fmla="*/ 3623463 w 3862373"/>
                  <a:gd name="connsiteY2391" fmla="*/ 1073013 h 3682908"/>
                  <a:gd name="connsiteX2392" fmla="*/ 3584377 w 3862373"/>
                  <a:gd name="connsiteY2392" fmla="*/ 1112099 h 3682908"/>
                  <a:gd name="connsiteX2393" fmla="*/ 3545289 w 3862373"/>
                  <a:gd name="connsiteY2393" fmla="*/ 1073013 h 3682908"/>
                  <a:gd name="connsiteX2394" fmla="*/ 3584377 w 3862373"/>
                  <a:gd name="connsiteY2394" fmla="*/ 1033926 h 3682908"/>
                  <a:gd name="connsiteX2395" fmla="*/ 3489737 w 3862373"/>
                  <a:gd name="connsiteY2395" fmla="*/ 1033926 h 3682908"/>
                  <a:gd name="connsiteX2396" fmla="*/ 3528823 w 3862373"/>
                  <a:gd name="connsiteY2396" fmla="*/ 1073013 h 3682908"/>
                  <a:gd name="connsiteX2397" fmla="*/ 3489737 w 3862373"/>
                  <a:gd name="connsiteY2397" fmla="*/ 1112099 h 3682908"/>
                  <a:gd name="connsiteX2398" fmla="*/ 3450649 w 3862373"/>
                  <a:gd name="connsiteY2398" fmla="*/ 1073013 h 3682908"/>
                  <a:gd name="connsiteX2399" fmla="*/ 3489737 w 3862373"/>
                  <a:gd name="connsiteY2399" fmla="*/ 1033926 h 3682908"/>
                  <a:gd name="connsiteX2400" fmla="*/ 3392731 w 3862373"/>
                  <a:gd name="connsiteY2400" fmla="*/ 1033926 h 3682908"/>
                  <a:gd name="connsiteX2401" fmla="*/ 3431819 w 3862373"/>
                  <a:gd name="connsiteY2401" fmla="*/ 1073013 h 3682908"/>
                  <a:gd name="connsiteX2402" fmla="*/ 3392731 w 3862373"/>
                  <a:gd name="connsiteY2402" fmla="*/ 1112099 h 3682908"/>
                  <a:gd name="connsiteX2403" fmla="*/ 3353644 w 3862373"/>
                  <a:gd name="connsiteY2403" fmla="*/ 1073013 h 3682908"/>
                  <a:gd name="connsiteX2404" fmla="*/ 3392731 w 3862373"/>
                  <a:gd name="connsiteY2404" fmla="*/ 1033926 h 3682908"/>
                  <a:gd name="connsiteX2405" fmla="*/ 3300455 w 3862373"/>
                  <a:gd name="connsiteY2405" fmla="*/ 1033926 h 3682908"/>
                  <a:gd name="connsiteX2406" fmla="*/ 3339543 w 3862373"/>
                  <a:gd name="connsiteY2406" fmla="*/ 1073013 h 3682908"/>
                  <a:gd name="connsiteX2407" fmla="*/ 3300455 w 3862373"/>
                  <a:gd name="connsiteY2407" fmla="*/ 1112099 h 3682908"/>
                  <a:gd name="connsiteX2408" fmla="*/ 3261368 w 3862373"/>
                  <a:gd name="connsiteY2408" fmla="*/ 1073013 h 3682908"/>
                  <a:gd name="connsiteX2409" fmla="*/ 3300455 w 3862373"/>
                  <a:gd name="connsiteY2409" fmla="*/ 1033926 h 3682908"/>
                  <a:gd name="connsiteX2410" fmla="*/ 3205815 w 3862373"/>
                  <a:gd name="connsiteY2410" fmla="*/ 1033926 h 3682908"/>
                  <a:gd name="connsiteX2411" fmla="*/ 3244903 w 3862373"/>
                  <a:gd name="connsiteY2411" fmla="*/ 1073013 h 3682908"/>
                  <a:gd name="connsiteX2412" fmla="*/ 3205815 w 3862373"/>
                  <a:gd name="connsiteY2412" fmla="*/ 1112099 h 3682908"/>
                  <a:gd name="connsiteX2413" fmla="*/ 3166728 w 3862373"/>
                  <a:gd name="connsiteY2413" fmla="*/ 1073013 h 3682908"/>
                  <a:gd name="connsiteX2414" fmla="*/ 3205815 w 3862373"/>
                  <a:gd name="connsiteY2414" fmla="*/ 1033926 h 3682908"/>
                  <a:gd name="connsiteX2415" fmla="*/ 3111175 w 3862373"/>
                  <a:gd name="connsiteY2415" fmla="*/ 1033926 h 3682908"/>
                  <a:gd name="connsiteX2416" fmla="*/ 3150263 w 3862373"/>
                  <a:gd name="connsiteY2416" fmla="*/ 1073013 h 3682908"/>
                  <a:gd name="connsiteX2417" fmla="*/ 3111175 w 3862373"/>
                  <a:gd name="connsiteY2417" fmla="*/ 1112099 h 3682908"/>
                  <a:gd name="connsiteX2418" fmla="*/ 3072088 w 3862373"/>
                  <a:gd name="connsiteY2418" fmla="*/ 1073013 h 3682908"/>
                  <a:gd name="connsiteX2419" fmla="*/ 3111175 w 3862373"/>
                  <a:gd name="connsiteY2419" fmla="*/ 1033926 h 3682908"/>
                  <a:gd name="connsiteX2420" fmla="*/ 3018902 w 3862373"/>
                  <a:gd name="connsiteY2420" fmla="*/ 1033926 h 3682908"/>
                  <a:gd name="connsiteX2421" fmla="*/ 3057989 w 3862373"/>
                  <a:gd name="connsiteY2421" fmla="*/ 1073013 h 3682908"/>
                  <a:gd name="connsiteX2422" fmla="*/ 3018902 w 3862373"/>
                  <a:gd name="connsiteY2422" fmla="*/ 1112099 h 3682908"/>
                  <a:gd name="connsiteX2423" fmla="*/ 2979815 w 3862373"/>
                  <a:gd name="connsiteY2423" fmla="*/ 1073013 h 3682908"/>
                  <a:gd name="connsiteX2424" fmla="*/ 3018902 w 3862373"/>
                  <a:gd name="connsiteY2424" fmla="*/ 1033926 h 3682908"/>
                  <a:gd name="connsiteX2425" fmla="*/ 2924263 w 3862373"/>
                  <a:gd name="connsiteY2425" fmla="*/ 1033926 h 3682908"/>
                  <a:gd name="connsiteX2426" fmla="*/ 2963349 w 3862373"/>
                  <a:gd name="connsiteY2426" fmla="*/ 1073013 h 3682908"/>
                  <a:gd name="connsiteX2427" fmla="*/ 2924263 w 3862373"/>
                  <a:gd name="connsiteY2427" fmla="*/ 1112099 h 3682908"/>
                  <a:gd name="connsiteX2428" fmla="*/ 2885175 w 3862373"/>
                  <a:gd name="connsiteY2428" fmla="*/ 1073013 h 3682908"/>
                  <a:gd name="connsiteX2429" fmla="*/ 2924263 w 3862373"/>
                  <a:gd name="connsiteY2429" fmla="*/ 1033926 h 3682908"/>
                  <a:gd name="connsiteX2430" fmla="*/ 2831987 w 3862373"/>
                  <a:gd name="connsiteY2430" fmla="*/ 1033926 h 3682908"/>
                  <a:gd name="connsiteX2431" fmla="*/ 2871074 w 3862373"/>
                  <a:gd name="connsiteY2431" fmla="*/ 1073013 h 3682908"/>
                  <a:gd name="connsiteX2432" fmla="*/ 2831987 w 3862373"/>
                  <a:gd name="connsiteY2432" fmla="*/ 1112099 h 3682908"/>
                  <a:gd name="connsiteX2433" fmla="*/ 2792900 w 3862373"/>
                  <a:gd name="connsiteY2433" fmla="*/ 1073013 h 3682908"/>
                  <a:gd name="connsiteX2434" fmla="*/ 2831987 w 3862373"/>
                  <a:gd name="connsiteY2434" fmla="*/ 1033926 h 3682908"/>
                  <a:gd name="connsiteX2435" fmla="*/ 2737368 w 3862373"/>
                  <a:gd name="connsiteY2435" fmla="*/ 1033926 h 3682908"/>
                  <a:gd name="connsiteX2436" fmla="*/ 2776434 w 3862373"/>
                  <a:gd name="connsiteY2436" fmla="*/ 1073013 h 3682908"/>
                  <a:gd name="connsiteX2437" fmla="*/ 2737368 w 3862373"/>
                  <a:gd name="connsiteY2437" fmla="*/ 1112099 h 3682908"/>
                  <a:gd name="connsiteX2438" fmla="*/ 2698271 w 3862373"/>
                  <a:gd name="connsiteY2438" fmla="*/ 1073013 h 3682908"/>
                  <a:gd name="connsiteX2439" fmla="*/ 2737368 w 3862373"/>
                  <a:gd name="connsiteY2439" fmla="*/ 1033926 h 3682908"/>
                  <a:gd name="connsiteX2440" fmla="*/ 2645074 w 3862373"/>
                  <a:gd name="connsiteY2440" fmla="*/ 1033926 h 3682908"/>
                  <a:gd name="connsiteX2441" fmla="*/ 2684167 w 3862373"/>
                  <a:gd name="connsiteY2441" fmla="*/ 1073013 h 3682908"/>
                  <a:gd name="connsiteX2442" fmla="*/ 2645074 w 3862373"/>
                  <a:gd name="connsiteY2442" fmla="*/ 1112099 h 3682908"/>
                  <a:gd name="connsiteX2443" fmla="*/ 2605987 w 3862373"/>
                  <a:gd name="connsiteY2443" fmla="*/ 1073013 h 3682908"/>
                  <a:gd name="connsiteX2444" fmla="*/ 2645074 w 3862373"/>
                  <a:gd name="connsiteY2444" fmla="*/ 1033926 h 3682908"/>
                  <a:gd name="connsiteX2445" fmla="*/ 2550439 w 3862373"/>
                  <a:gd name="connsiteY2445" fmla="*/ 1033926 h 3682908"/>
                  <a:gd name="connsiteX2446" fmla="*/ 2589524 w 3862373"/>
                  <a:gd name="connsiteY2446" fmla="*/ 1073013 h 3682908"/>
                  <a:gd name="connsiteX2447" fmla="*/ 2550439 w 3862373"/>
                  <a:gd name="connsiteY2447" fmla="*/ 1112099 h 3682908"/>
                  <a:gd name="connsiteX2448" fmla="*/ 2511357 w 3862373"/>
                  <a:gd name="connsiteY2448" fmla="*/ 1073013 h 3682908"/>
                  <a:gd name="connsiteX2449" fmla="*/ 2550439 w 3862373"/>
                  <a:gd name="connsiteY2449" fmla="*/ 1033926 h 3682908"/>
                  <a:gd name="connsiteX2450" fmla="*/ 2458167 w 3862373"/>
                  <a:gd name="connsiteY2450" fmla="*/ 1033926 h 3682908"/>
                  <a:gd name="connsiteX2451" fmla="*/ 2497254 w 3862373"/>
                  <a:gd name="connsiteY2451" fmla="*/ 1073013 h 3682908"/>
                  <a:gd name="connsiteX2452" fmla="*/ 2458167 w 3862373"/>
                  <a:gd name="connsiteY2452" fmla="*/ 1112099 h 3682908"/>
                  <a:gd name="connsiteX2453" fmla="*/ 2419085 w 3862373"/>
                  <a:gd name="connsiteY2453" fmla="*/ 1073013 h 3682908"/>
                  <a:gd name="connsiteX2454" fmla="*/ 2458167 w 3862373"/>
                  <a:gd name="connsiteY2454" fmla="*/ 1033926 h 3682908"/>
                  <a:gd name="connsiteX2455" fmla="*/ 2363531 w 3862373"/>
                  <a:gd name="connsiteY2455" fmla="*/ 1033926 h 3682908"/>
                  <a:gd name="connsiteX2456" fmla="*/ 2402615 w 3862373"/>
                  <a:gd name="connsiteY2456" fmla="*/ 1073013 h 3682908"/>
                  <a:gd name="connsiteX2457" fmla="*/ 2363531 w 3862373"/>
                  <a:gd name="connsiteY2457" fmla="*/ 1112099 h 3682908"/>
                  <a:gd name="connsiteX2458" fmla="*/ 2324444 w 3862373"/>
                  <a:gd name="connsiteY2458" fmla="*/ 1073013 h 3682908"/>
                  <a:gd name="connsiteX2459" fmla="*/ 2363531 w 3862373"/>
                  <a:gd name="connsiteY2459" fmla="*/ 1033926 h 3682908"/>
                  <a:gd name="connsiteX2460" fmla="*/ 1419556 w 3862373"/>
                  <a:gd name="connsiteY2460" fmla="*/ 1033926 h 3682908"/>
                  <a:gd name="connsiteX2461" fmla="*/ 1458643 w 3862373"/>
                  <a:gd name="connsiteY2461" fmla="*/ 1073013 h 3682908"/>
                  <a:gd name="connsiteX2462" fmla="*/ 1419556 w 3862373"/>
                  <a:gd name="connsiteY2462" fmla="*/ 1112099 h 3682908"/>
                  <a:gd name="connsiteX2463" fmla="*/ 1380461 w 3862373"/>
                  <a:gd name="connsiteY2463" fmla="*/ 1073013 h 3682908"/>
                  <a:gd name="connsiteX2464" fmla="*/ 1419556 w 3862373"/>
                  <a:gd name="connsiteY2464" fmla="*/ 1033926 h 3682908"/>
                  <a:gd name="connsiteX2465" fmla="*/ 1329642 w 3862373"/>
                  <a:gd name="connsiteY2465" fmla="*/ 1033926 h 3682908"/>
                  <a:gd name="connsiteX2466" fmla="*/ 1368731 w 3862373"/>
                  <a:gd name="connsiteY2466" fmla="*/ 1073013 h 3682908"/>
                  <a:gd name="connsiteX2467" fmla="*/ 1329642 w 3862373"/>
                  <a:gd name="connsiteY2467" fmla="*/ 1112099 h 3682908"/>
                  <a:gd name="connsiteX2468" fmla="*/ 1290561 w 3862373"/>
                  <a:gd name="connsiteY2468" fmla="*/ 1073013 h 3682908"/>
                  <a:gd name="connsiteX2469" fmla="*/ 1329642 w 3862373"/>
                  <a:gd name="connsiteY2469" fmla="*/ 1033926 h 3682908"/>
                  <a:gd name="connsiteX2470" fmla="*/ 1232649 w 3862373"/>
                  <a:gd name="connsiteY2470" fmla="*/ 1033926 h 3682908"/>
                  <a:gd name="connsiteX2471" fmla="*/ 1271722 w 3862373"/>
                  <a:gd name="connsiteY2471" fmla="*/ 1073013 h 3682908"/>
                  <a:gd name="connsiteX2472" fmla="*/ 1232649 w 3862373"/>
                  <a:gd name="connsiteY2472" fmla="*/ 1112099 h 3682908"/>
                  <a:gd name="connsiteX2473" fmla="*/ 1193565 w 3862373"/>
                  <a:gd name="connsiteY2473" fmla="*/ 1073013 h 3682908"/>
                  <a:gd name="connsiteX2474" fmla="*/ 1232649 w 3862373"/>
                  <a:gd name="connsiteY2474" fmla="*/ 1033926 h 3682908"/>
                  <a:gd name="connsiteX2475" fmla="*/ 1142736 w 3862373"/>
                  <a:gd name="connsiteY2475" fmla="*/ 1033926 h 3682908"/>
                  <a:gd name="connsiteX2476" fmla="*/ 1181828 w 3862373"/>
                  <a:gd name="connsiteY2476" fmla="*/ 1073013 h 3682908"/>
                  <a:gd name="connsiteX2477" fmla="*/ 1142736 w 3862373"/>
                  <a:gd name="connsiteY2477" fmla="*/ 1112099 h 3682908"/>
                  <a:gd name="connsiteX2478" fmla="*/ 1103639 w 3862373"/>
                  <a:gd name="connsiteY2478" fmla="*/ 1073013 h 3682908"/>
                  <a:gd name="connsiteX2479" fmla="*/ 1142736 w 3862373"/>
                  <a:gd name="connsiteY2479" fmla="*/ 1033926 h 3682908"/>
                  <a:gd name="connsiteX2480" fmla="*/ 1045712 w 3862373"/>
                  <a:gd name="connsiteY2480" fmla="*/ 1033926 h 3682908"/>
                  <a:gd name="connsiteX2481" fmla="*/ 1084802 w 3862373"/>
                  <a:gd name="connsiteY2481" fmla="*/ 1073013 h 3682908"/>
                  <a:gd name="connsiteX2482" fmla="*/ 1045712 w 3862373"/>
                  <a:gd name="connsiteY2482" fmla="*/ 1112099 h 3682908"/>
                  <a:gd name="connsiteX2483" fmla="*/ 1006631 w 3862373"/>
                  <a:gd name="connsiteY2483" fmla="*/ 1073013 h 3682908"/>
                  <a:gd name="connsiteX2484" fmla="*/ 1045712 w 3862373"/>
                  <a:gd name="connsiteY2484" fmla="*/ 1033926 h 3682908"/>
                  <a:gd name="connsiteX2485" fmla="*/ 951085 w 3862373"/>
                  <a:gd name="connsiteY2485" fmla="*/ 1033926 h 3682908"/>
                  <a:gd name="connsiteX2486" fmla="*/ 990166 w 3862373"/>
                  <a:gd name="connsiteY2486" fmla="*/ 1073013 h 3682908"/>
                  <a:gd name="connsiteX2487" fmla="*/ 951085 w 3862373"/>
                  <a:gd name="connsiteY2487" fmla="*/ 1112099 h 3682908"/>
                  <a:gd name="connsiteX2488" fmla="*/ 912003 w 3862373"/>
                  <a:gd name="connsiteY2488" fmla="*/ 1073013 h 3682908"/>
                  <a:gd name="connsiteX2489" fmla="*/ 951085 w 3862373"/>
                  <a:gd name="connsiteY2489" fmla="*/ 1033926 h 3682908"/>
                  <a:gd name="connsiteX2490" fmla="*/ 856458 w 3862373"/>
                  <a:gd name="connsiteY2490" fmla="*/ 1033926 h 3682908"/>
                  <a:gd name="connsiteX2491" fmla="*/ 895540 w 3862373"/>
                  <a:gd name="connsiteY2491" fmla="*/ 1073013 h 3682908"/>
                  <a:gd name="connsiteX2492" fmla="*/ 856458 w 3862373"/>
                  <a:gd name="connsiteY2492" fmla="*/ 1112099 h 3682908"/>
                  <a:gd name="connsiteX2493" fmla="*/ 817376 w 3862373"/>
                  <a:gd name="connsiteY2493" fmla="*/ 1073013 h 3682908"/>
                  <a:gd name="connsiteX2494" fmla="*/ 856458 w 3862373"/>
                  <a:gd name="connsiteY2494" fmla="*/ 1033926 h 3682908"/>
                  <a:gd name="connsiteX2495" fmla="*/ 764197 w 3862373"/>
                  <a:gd name="connsiteY2495" fmla="*/ 1033926 h 3682908"/>
                  <a:gd name="connsiteX2496" fmla="*/ 803279 w 3862373"/>
                  <a:gd name="connsiteY2496" fmla="*/ 1073013 h 3682908"/>
                  <a:gd name="connsiteX2497" fmla="*/ 764197 w 3862373"/>
                  <a:gd name="connsiteY2497" fmla="*/ 1112099 h 3682908"/>
                  <a:gd name="connsiteX2498" fmla="*/ 725113 w 3862373"/>
                  <a:gd name="connsiteY2498" fmla="*/ 1073013 h 3682908"/>
                  <a:gd name="connsiteX2499" fmla="*/ 764197 w 3862373"/>
                  <a:gd name="connsiteY2499" fmla="*/ 1033926 h 3682908"/>
                  <a:gd name="connsiteX2500" fmla="*/ 669546 w 3862373"/>
                  <a:gd name="connsiteY2500" fmla="*/ 1033926 h 3682908"/>
                  <a:gd name="connsiteX2501" fmla="*/ 708650 w 3862373"/>
                  <a:gd name="connsiteY2501" fmla="*/ 1073013 h 3682908"/>
                  <a:gd name="connsiteX2502" fmla="*/ 669546 w 3862373"/>
                  <a:gd name="connsiteY2502" fmla="*/ 1112099 h 3682908"/>
                  <a:gd name="connsiteX2503" fmla="*/ 630473 w 3862373"/>
                  <a:gd name="connsiteY2503" fmla="*/ 1073013 h 3682908"/>
                  <a:gd name="connsiteX2504" fmla="*/ 669546 w 3862373"/>
                  <a:gd name="connsiteY2504" fmla="*/ 1033926 h 3682908"/>
                  <a:gd name="connsiteX2505" fmla="*/ 577271 w 3862373"/>
                  <a:gd name="connsiteY2505" fmla="*/ 1033926 h 3682908"/>
                  <a:gd name="connsiteX2506" fmla="*/ 616368 w 3862373"/>
                  <a:gd name="connsiteY2506" fmla="*/ 1073013 h 3682908"/>
                  <a:gd name="connsiteX2507" fmla="*/ 577271 w 3862373"/>
                  <a:gd name="connsiteY2507" fmla="*/ 1112099 h 3682908"/>
                  <a:gd name="connsiteX2508" fmla="*/ 538174 w 3862373"/>
                  <a:gd name="connsiteY2508" fmla="*/ 1073013 h 3682908"/>
                  <a:gd name="connsiteX2509" fmla="*/ 577271 w 3862373"/>
                  <a:gd name="connsiteY2509" fmla="*/ 1033926 h 3682908"/>
                  <a:gd name="connsiteX2510" fmla="*/ 484984 w 3862373"/>
                  <a:gd name="connsiteY2510" fmla="*/ 1033926 h 3682908"/>
                  <a:gd name="connsiteX2511" fmla="*/ 524069 w 3862373"/>
                  <a:gd name="connsiteY2511" fmla="*/ 1073013 h 3682908"/>
                  <a:gd name="connsiteX2512" fmla="*/ 484984 w 3862373"/>
                  <a:gd name="connsiteY2512" fmla="*/ 1112099 h 3682908"/>
                  <a:gd name="connsiteX2513" fmla="*/ 445908 w 3862373"/>
                  <a:gd name="connsiteY2513" fmla="*/ 1073013 h 3682908"/>
                  <a:gd name="connsiteX2514" fmla="*/ 484984 w 3862373"/>
                  <a:gd name="connsiteY2514" fmla="*/ 1033926 h 3682908"/>
                  <a:gd name="connsiteX2515" fmla="*/ 390337 w 3862373"/>
                  <a:gd name="connsiteY2515" fmla="*/ 1033926 h 3682908"/>
                  <a:gd name="connsiteX2516" fmla="*/ 429437 w 3862373"/>
                  <a:gd name="connsiteY2516" fmla="*/ 1073013 h 3682908"/>
                  <a:gd name="connsiteX2517" fmla="*/ 390337 w 3862373"/>
                  <a:gd name="connsiteY2517" fmla="*/ 1112099 h 3682908"/>
                  <a:gd name="connsiteX2518" fmla="*/ 351267 w 3862373"/>
                  <a:gd name="connsiteY2518" fmla="*/ 1073013 h 3682908"/>
                  <a:gd name="connsiteX2519" fmla="*/ 390337 w 3862373"/>
                  <a:gd name="connsiteY2519" fmla="*/ 1033926 h 3682908"/>
                  <a:gd name="connsiteX2520" fmla="*/ 298068 w 3862373"/>
                  <a:gd name="connsiteY2520" fmla="*/ 1033926 h 3682908"/>
                  <a:gd name="connsiteX2521" fmla="*/ 337166 w 3862373"/>
                  <a:gd name="connsiteY2521" fmla="*/ 1073013 h 3682908"/>
                  <a:gd name="connsiteX2522" fmla="*/ 298068 w 3862373"/>
                  <a:gd name="connsiteY2522" fmla="*/ 1112099 h 3682908"/>
                  <a:gd name="connsiteX2523" fmla="*/ 258978 w 3862373"/>
                  <a:gd name="connsiteY2523" fmla="*/ 1073013 h 3682908"/>
                  <a:gd name="connsiteX2524" fmla="*/ 298068 w 3862373"/>
                  <a:gd name="connsiteY2524" fmla="*/ 1033926 h 3682908"/>
                  <a:gd name="connsiteX2525" fmla="*/ 203423 w 3862373"/>
                  <a:gd name="connsiteY2525" fmla="*/ 1033926 h 3682908"/>
                  <a:gd name="connsiteX2526" fmla="*/ 242512 w 3862373"/>
                  <a:gd name="connsiteY2526" fmla="*/ 1073013 h 3682908"/>
                  <a:gd name="connsiteX2527" fmla="*/ 203423 w 3862373"/>
                  <a:gd name="connsiteY2527" fmla="*/ 1112099 h 3682908"/>
                  <a:gd name="connsiteX2528" fmla="*/ 164337 w 3862373"/>
                  <a:gd name="connsiteY2528" fmla="*/ 1073013 h 3682908"/>
                  <a:gd name="connsiteX2529" fmla="*/ 203423 w 3862373"/>
                  <a:gd name="connsiteY2529" fmla="*/ 1033926 h 3682908"/>
                  <a:gd name="connsiteX2530" fmla="*/ 111150 w 3862373"/>
                  <a:gd name="connsiteY2530" fmla="*/ 1033926 h 3682908"/>
                  <a:gd name="connsiteX2531" fmla="*/ 150237 w 3862373"/>
                  <a:gd name="connsiteY2531" fmla="*/ 1073013 h 3682908"/>
                  <a:gd name="connsiteX2532" fmla="*/ 111150 w 3862373"/>
                  <a:gd name="connsiteY2532" fmla="*/ 1112099 h 3682908"/>
                  <a:gd name="connsiteX2533" fmla="*/ 72064 w 3862373"/>
                  <a:gd name="connsiteY2533" fmla="*/ 1073013 h 3682908"/>
                  <a:gd name="connsiteX2534" fmla="*/ 111150 w 3862373"/>
                  <a:gd name="connsiteY2534" fmla="*/ 1033926 h 3682908"/>
                  <a:gd name="connsiteX2535" fmla="*/ 51905 w 3862373"/>
                  <a:gd name="connsiteY2535" fmla="*/ 976551 h 3682908"/>
                  <a:gd name="connsiteX2536" fmla="*/ 55600 w 3862373"/>
                  <a:gd name="connsiteY2536" fmla="*/ 985473 h 3682908"/>
                  <a:gd name="connsiteX2537" fmla="*/ 44152 w 3862373"/>
                  <a:gd name="connsiteY2537" fmla="*/ 1013112 h 3682908"/>
                  <a:gd name="connsiteX2538" fmla="*/ 31864 w 3862373"/>
                  <a:gd name="connsiteY2538" fmla="*/ 1018202 h 3682908"/>
                  <a:gd name="connsiteX2539" fmla="*/ 31938 w 3862373"/>
                  <a:gd name="connsiteY2539" fmla="*/ 1017999 h 3682908"/>
                  <a:gd name="connsiteX2540" fmla="*/ 3672511 w 3862373"/>
                  <a:gd name="connsiteY2540" fmla="*/ 949081 h 3682908"/>
                  <a:gd name="connsiteX2541" fmla="*/ 3703905 w 3862373"/>
                  <a:gd name="connsiteY2541" fmla="*/ 1014251 h 3682908"/>
                  <a:gd name="connsiteX2542" fmla="*/ 3679017 w 3862373"/>
                  <a:gd name="connsiteY2542" fmla="*/ 1024560 h 3682908"/>
                  <a:gd name="connsiteX2543" fmla="*/ 3639929 w 3862373"/>
                  <a:gd name="connsiteY2543" fmla="*/ 985473 h 3682908"/>
                  <a:gd name="connsiteX2544" fmla="*/ 3651378 w 3862373"/>
                  <a:gd name="connsiteY2544" fmla="*/ 957835 h 3682908"/>
                  <a:gd name="connsiteX2545" fmla="*/ 3584377 w 3862373"/>
                  <a:gd name="connsiteY2545" fmla="*/ 946387 h 3682908"/>
                  <a:gd name="connsiteX2546" fmla="*/ 3623463 w 3862373"/>
                  <a:gd name="connsiteY2546" fmla="*/ 985473 h 3682908"/>
                  <a:gd name="connsiteX2547" fmla="*/ 3584377 w 3862373"/>
                  <a:gd name="connsiteY2547" fmla="*/ 1024560 h 3682908"/>
                  <a:gd name="connsiteX2548" fmla="*/ 3545289 w 3862373"/>
                  <a:gd name="connsiteY2548" fmla="*/ 985473 h 3682908"/>
                  <a:gd name="connsiteX2549" fmla="*/ 3584377 w 3862373"/>
                  <a:gd name="connsiteY2549" fmla="*/ 946387 h 3682908"/>
                  <a:gd name="connsiteX2550" fmla="*/ 3489737 w 3862373"/>
                  <a:gd name="connsiteY2550" fmla="*/ 946387 h 3682908"/>
                  <a:gd name="connsiteX2551" fmla="*/ 3528823 w 3862373"/>
                  <a:gd name="connsiteY2551" fmla="*/ 985473 h 3682908"/>
                  <a:gd name="connsiteX2552" fmla="*/ 3489737 w 3862373"/>
                  <a:gd name="connsiteY2552" fmla="*/ 1024560 h 3682908"/>
                  <a:gd name="connsiteX2553" fmla="*/ 3450649 w 3862373"/>
                  <a:gd name="connsiteY2553" fmla="*/ 985473 h 3682908"/>
                  <a:gd name="connsiteX2554" fmla="*/ 3489737 w 3862373"/>
                  <a:gd name="connsiteY2554" fmla="*/ 946387 h 3682908"/>
                  <a:gd name="connsiteX2555" fmla="*/ 3392731 w 3862373"/>
                  <a:gd name="connsiteY2555" fmla="*/ 946387 h 3682908"/>
                  <a:gd name="connsiteX2556" fmla="*/ 3431819 w 3862373"/>
                  <a:gd name="connsiteY2556" fmla="*/ 985473 h 3682908"/>
                  <a:gd name="connsiteX2557" fmla="*/ 3392731 w 3862373"/>
                  <a:gd name="connsiteY2557" fmla="*/ 1024560 h 3682908"/>
                  <a:gd name="connsiteX2558" fmla="*/ 3353644 w 3862373"/>
                  <a:gd name="connsiteY2558" fmla="*/ 985473 h 3682908"/>
                  <a:gd name="connsiteX2559" fmla="*/ 3392731 w 3862373"/>
                  <a:gd name="connsiteY2559" fmla="*/ 946387 h 3682908"/>
                  <a:gd name="connsiteX2560" fmla="*/ 3300455 w 3862373"/>
                  <a:gd name="connsiteY2560" fmla="*/ 946387 h 3682908"/>
                  <a:gd name="connsiteX2561" fmla="*/ 3339543 w 3862373"/>
                  <a:gd name="connsiteY2561" fmla="*/ 985473 h 3682908"/>
                  <a:gd name="connsiteX2562" fmla="*/ 3300455 w 3862373"/>
                  <a:gd name="connsiteY2562" fmla="*/ 1024560 h 3682908"/>
                  <a:gd name="connsiteX2563" fmla="*/ 3261368 w 3862373"/>
                  <a:gd name="connsiteY2563" fmla="*/ 985473 h 3682908"/>
                  <a:gd name="connsiteX2564" fmla="*/ 3300455 w 3862373"/>
                  <a:gd name="connsiteY2564" fmla="*/ 946387 h 3682908"/>
                  <a:gd name="connsiteX2565" fmla="*/ 3205815 w 3862373"/>
                  <a:gd name="connsiteY2565" fmla="*/ 946387 h 3682908"/>
                  <a:gd name="connsiteX2566" fmla="*/ 3244903 w 3862373"/>
                  <a:gd name="connsiteY2566" fmla="*/ 985473 h 3682908"/>
                  <a:gd name="connsiteX2567" fmla="*/ 3205815 w 3862373"/>
                  <a:gd name="connsiteY2567" fmla="*/ 1024560 h 3682908"/>
                  <a:gd name="connsiteX2568" fmla="*/ 3166728 w 3862373"/>
                  <a:gd name="connsiteY2568" fmla="*/ 985473 h 3682908"/>
                  <a:gd name="connsiteX2569" fmla="*/ 3205815 w 3862373"/>
                  <a:gd name="connsiteY2569" fmla="*/ 946387 h 3682908"/>
                  <a:gd name="connsiteX2570" fmla="*/ 3111175 w 3862373"/>
                  <a:gd name="connsiteY2570" fmla="*/ 946387 h 3682908"/>
                  <a:gd name="connsiteX2571" fmla="*/ 3150263 w 3862373"/>
                  <a:gd name="connsiteY2571" fmla="*/ 985473 h 3682908"/>
                  <a:gd name="connsiteX2572" fmla="*/ 3111175 w 3862373"/>
                  <a:gd name="connsiteY2572" fmla="*/ 1024560 h 3682908"/>
                  <a:gd name="connsiteX2573" fmla="*/ 3072088 w 3862373"/>
                  <a:gd name="connsiteY2573" fmla="*/ 985473 h 3682908"/>
                  <a:gd name="connsiteX2574" fmla="*/ 3111175 w 3862373"/>
                  <a:gd name="connsiteY2574" fmla="*/ 946387 h 3682908"/>
                  <a:gd name="connsiteX2575" fmla="*/ 3018902 w 3862373"/>
                  <a:gd name="connsiteY2575" fmla="*/ 946387 h 3682908"/>
                  <a:gd name="connsiteX2576" fmla="*/ 3057989 w 3862373"/>
                  <a:gd name="connsiteY2576" fmla="*/ 985473 h 3682908"/>
                  <a:gd name="connsiteX2577" fmla="*/ 3018902 w 3862373"/>
                  <a:gd name="connsiteY2577" fmla="*/ 1024560 h 3682908"/>
                  <a:gd name="connsiteX2578" fmla="*/ 2979815 w 3862373"/>
                  <a:gd name="connsiteY2578" fmla="*/ 985473 h 3682908"/>
                  <a:gd name="connsiteX2579" fmla="*/ 3018902 w 3862373"/>
                  <a:gd name="connsiteY2579" fmla="*/ 946387 h 3682908"/>
                  <a:gd name="connsiteX2580" fmla="*/ 2737369 w 3862373"/>
                  <a:gd name="connsiteY2580" fmla="*/ 946387 h 3682908"/>
                  <a:gd name="connsiteX2581" fmla="*/ 2776434 w 3862373"/>
                  <a:gd name="connsiteY2581" fmla="*/ 985473 h 3682908"/>
                  <a:gd name="connsiteX2582" fmla="*/ 2737369 w 3862373"/>
                  <a:gd name="connsiteY2582" fmla="*/ 1024560 h 3682908"/>
                  <a:gd name="connsiteX2583" fmla="*/ 2698271 w 3862373"/>
                  <a:gd name="connsiteY2583" fmla="*/ 985473 h 3682908"/>
                  <a:gd name="connsiteX2584" fmla="*/ 2737369 w 3862373"/>
                  <a:gd name="connsiteY2584" fmla="*/ 946387 h 3682908"/>
                  <a:gd name="connsiteX2585" fmla="*/ 2458167 w 3862373"/>
                  <a:gd name="connsiteY2585" fmla="*/ 946387 h 3682908"/>
                  <a:gd name="connsiteX2586" fmla="*/ 2497255 w 3862373"/>
                  <a:gd name="connsiteY2586" fmla="*/ 985473 h 3682908"/>
                  <a:gd name="connsiteX2587" fmla="*/ 2458167 w 3862373"/>
                  <a:gd name="connsiteY2587" fmla="*/ 1024560 h 3682908"/>
                  <a:gd name="connsiteX2588" fmla="*/ 2419086 w 3862373"/>
                  <a:gd name="connsiteY2588" fmla="*/ 985473 h 3682908"/>
                  <a:gd name="connsiteX2589" fmla="*/ 2458167 w 3862373"/>
                  <a:gd name="connsiteY2589" fmla="*/ 946387 h 3682908"/>
                  <a:gd name="connsiteX2590" fmla="*/ 1329646 w 3862373"/>
                  <a:gd name="connsiteY2590" fmla="*/ 946387 h 3682908"/>
                  <a:gd name="connsiteX2591" fmla="*/ 1368735 w 3862373"/>
                  <a:gd name="connsiteY2591" fmla="*/ 985473 h 3682908"/>
                  <a:gd name="connsiteX2592" fmla="*/ 1329646 w 3862373"/>
                  <a:gd name="connsiteY2592" fmla="*/ 1024560 h 3682908"/>
                  <a:gd name="connsiteX2593" fmla="*/ 1290566 w 3862373"/>
                  <a:gd name="connsiteY2593" fmla="*/ 985473 h 3682908"/>
                  <a:gd name="connsiteX2594" fmla="*/ 1329646 w 3862373"/>
                  <a:gd name="connsiteY2594" fmla="*/ 946387 h 3682908"/>
                  <a:gd name="connsiteX2595" fmla="*/ 1232653 w 3862373"/>
                  <a:gd name="connsiteY2595" fmla="*/ 946387 h 3682908"/>
                  <a:gd name="connsiteX2596" fmla="*/ 1271726 w 3862373"/>
                  <a:gd name="connsiteY2596" fmla="*/ 985473 h 3682908"/>
                  <a:gd name="connsiteX2597" fmla="*/ 1232653 w 3862373"/>
                  <a:gd name="connsiteY2597" fmla="*/ 1024560 h 3682908"/>
                  <a:gd name="connsiteX2598" fmla="*/ 1193568 w 3862373"/>
                  <a:gd name="connsiteY2598" fmla="*/ 985473 h 3682908"/>
                  <a:gd name="connsiteX2599" fmla="*/ 1232653 w 3862373"/>
                  <a:gd name="connsiteY2599" fmla="*/ 946387 h 3682908"/>
                  <a:gd name="connsiteX2600" fmla="*/ 1142740 w 3862373"/>
                  <a:gd name="connsiteY2600" fmla="*/ 946387 h 3682908"/>
                  <a:gd name="connsiteX2601" fmla="*/ 1181832 w 3862373"/>
                  <a:gd name="connsiteY2601" fmla="*/ 985473 h 3682908"/>
                  <a:gd name="connsiteX2602" fmla="*/ 1142740 w 3862373"/>
                  <a:gd name="connsiteY2602" fmla="*/ 1024560 h 3682908"/>
                  <a:gd name="connsiteX2603" fmla="*/ 1103643 w 3862373"/>
                  <a:gd name="connsiteY2603" fmla="*/ 985473 h 3682908"/>
                  <a:gd name="connsiteX2604" fmla="*/ 1142740 w 3862373"/>
                  <a:gd name="connsiteY2604" fmla="*/ 946387 h 3682908"/>
                  <a:gd name="connsiteX2605" fmla="*/ 1045716 w 3862373"/>
                  <a:gd name="connsiteY2605" fmla="*/ 946387 h 3682908"/>
                  <a:gd name="connsiteX2606" fmla="*/ 1084805 w 3862373"/>
                  <a:gd name="connsiteY2606" fmla="*/ 985473 h 3682908"/>
                  <a:gd name="connsiteX2607" fmla="*/ 1045716 w 3862373"/>
                  <a:gd name="connsiteY2607" fmla="*/ 1024560 h 3682908"/>
                  <a:gd name="connsiteX2608" fmla="*/ 1006635 w 3862373"/>
                  <a:gd name="connsiteY2608" fmla="*/ 985473 h 3682908"/>
                  <a:gd name="connsiteX2609" fmla="*/ 1045716 w 3862373"/>
                  <a:gd name="connsiteY2609" fmla="*/ 946387 h 3682908"/>
                  <a:gd name="connsiteX2610" fmla="*/ 764201 w 3862373"/>
                  <a:gd name="connsiteY2610" fmla="*/ 946387 h 3682908"/>
                  <a:gd name="connsiteX2611" fmla="*/ 803284 w 3862373"/>
                  <a:gd name="connsiteY2611" fmla="*/ 985473 h 3682908"/>
                  <a:gd name="connsiteX2612" fmla="*/ 764201 w 3862373"/>
                  <a:gd name="connsiteY2612" fmla="*/ 1024560 h 3682908"/>
                  <a:gd name="connsiteX2613" fmla="*/ 725120 w 3862373"/>
                  <a:gd name="connsiteY2613" fmla="*/ 985473 h 3682908"/>
                  <a:gd name="connsiteX2614" fmla="*/ 764201 w 3862373"/>
                  <a:gd name="connsiteY2614" fmla="*/ 946387 h 3682908"/>
                  <a:gd name="connsiteX2615" fmla="*/ 669559 w 3862373"/>
                  <a:gd name="connsiteY2615" fmla="*/ 946387 h 3682908"/>
                  <a:gd name="connsiteX2616" fmla="*/ 708656 w 3862373"/>
                  <a:gd name="connsiteY2616" fmla="*/ 985473 h 3682908"/>
                  <a:gd name="connsiteX2617" fmla="*/ 669559 w 3862373"/>
                  <a:gd name="connsiteY2617" fmla="*/ 1024560 h 3682908"/>
                  <a:gd name="connsiteX2618" fmla="*/ 630479 w 3862373"/>
                  <a:gd name="connsiteY2618" fmla="*/ 985473 h 3682908"/>
                  <a:gd name="connsiteX2619" fmla="*/ 669559 w 3862373"/>
                  <a:gd name="connsiteY2619" fmla="*/ 946387 h 3682908"/>
                  <a:gd name="connsiteX2620" fmla="*/ 577276 w 3862373"/>
                  <a:gd name="connsiteY2620" fmla="*/ 946387 h 3682908"/>
                  <a:gd name="connsiteX2621" fmla="*/ 616374 w 3862373"/>
                  <a:gd name="connsiteY2621" fmla="*/ 985473 h 3682908"/>
                  <a:gd name="connsiteX2622" fmla="*/ 577276 w 3862373"/>
                  <a:gd name="connsiteY2622" fmla="*/ 1024560 h 3682908"/>
                  <a:gd name="connsiteX2623" fmla="*/ 538178 w 3862373"/>
                  <a:gd name="connsiteY2623" fmla="*/ 985473 h 3682908"/>
                  <a:gd name="connsiteX2624" fmla="*/ 577276 w 3862373"/>
                  <a:gd name="connsiteY2624" fmla="*/ 946387 h 3682908"/>
                  <a:gd name="connsiteX2625" fmla="*/ 484989 w 3862373"/>
                  <a:gd name="connsiteY2625" fmla="*/ 946387 h 3682908"/>
                  <a:gd name="connsiteX2626" fmla="*/ 524074 w 3862373"/>
                  <a:gd name="connsiteY2626" fmla="*/ 985473 h 3682908"/>
                  <a:gd name="connsiteX2627" fmla="*/ 484989 w 3862373"/>
                  <a:gd name="connsiteY2627" fmla="*/ 1024560 h 3682908"/>
                  <a:gd name="connsiteX2628" fmla="*/ 445913 w 3862373"/>
                  <a:gd name="connsiteY2628" fmla="*/ 985473 h 3682908"/>
                  <a:gd name="connsiteX2629" fmla="*/ 484989 w 3862373"/>
                  <a:gd name="connsiteY2629" fmla="*/ 946387 h 3682908"/>
                  <a:gd name="connsiteX2630" fmla="*/ 390337 w 3862373"/>
                  <a:gd name="connsiteY2630" fmla="*/ 946387 h 3682908"/>
                  <a:gd name="connsiteX2631" fmla="*/ 429441 w 3862373"/>
                  <a:gd name="connsiteY2631" fmla="*/ 985473 h 3682908"/>
                  <a:gd name="connsiteX2632" fmla="*/ 390337 w 3862373"/>
                  <a:gd name="connsiteY2632" fmla="*/ 1024560 h 3682908"/>
                  <a:gd name="connsiteX2633" fmla="*/ 351272 w 3862373"/>
                  <a:gd name="connsiteY2633" fmla="*/ 985473 h 3682908"/>
                  <a:gd name="connsiteX2634" fmla="*/ 390337 w 3862373"/>
                  <a:gd name="connsiteY2634" fmla="*/ 946387 h 3682908"/>
                  <a:gd name="connsiteX2635" fmla="*/ 298073 w 3862373"/>
                  <a:gd name="connsiteY2635" fmla="*/ 946387 h 3682908"/>
                  <a:gd name="connsiteX2636" fmla="*/ 337170 w 3862373"/>
                  <a:gd name="connsiteY2636" fmla="*/ 985473 h 3682908"/>
                  <a:gd name="connsiteX2637" fmla="*/ 298073 w 3862373"/>
                  <a:gd name="connsiteY2637" fmla="*/ 1024560 h 3682908"/>
                  <a:gd name="connsiteX2638" fmla="*/ 258982 w 3862373"/>
                  <a:gd name="connsiteY2638" fmla="*/ 985473 h 3682908"/>
                  <a:gd name="connsiteX2639" fmla="*/ 298073 w 3862373"/>
                  <a:gd name="connsiteY2639" fmla="*/ 946387 h 3682908"/>
                  <a:gd name="connsiteX2640" fmla="*/ 203426 w 3862373"/>
                  <a:gd name="connsiteY2640" fmla="*/ 946387 h 3682908"/>
                  <a:gd name="connsiteX2641" fmla="*/ 242516 w 3862373"/>
                  <a:gd name="connsiteY2641" fmla="*/ 985473 h 3682908"/>
                  <a:gd name="connsiteX2642" fmla="*/ 203426 w 3862373"/>
                  <a:gd name="connsiteY2642" fmla="*/ 1024560 h 3682908"/>
                  <a:gd name="connsiteX2643" fmla="*/ 164342 w 3862373"/>
                  <a:gd name="connsiteY2643" fmla="*/ 985473 h 3682908"/>
                  <a:gd name="connsiteX2644" fmla="*/ 203426 w 3862373"/>
                  <a:gd name="connsiteY2644" fmla="*/ 946387 h 3682908"/>
                  <a:gd name="connsiteX2645" fmla="*/ 111154 w 3862373"/>
                  <a:gd name="connsiteY2645" fmla="*/ 946387 h 3682908"/>
                  <a:gd name="connsiteX2646" fmla="*/ 150240 w 3862373"/>
                  <a:gd name="connsiteY2646" fmla="*/ 985473 h 3682908"/>
                  <a:gd name="connsiteX2647" fmla="*/ 111154 w 3862373"/>
                  <a:gd name="connsiteY2647" fmla="*/ 1024560 h 3682908"/>
                  <a:gd name="connsiteX2648" fmla="*/ 72068 w 3862373"/>
                  <a:gd name="connsiteY2648" fmla="*/ 985473 h 3682908"/>
                  <a:gd name="connsiteX2649" fmla="*/ 111154 w 3862373"/>
                  <a:gd name="connsiteY2649" fmla="*/ 946387 h 3682908"/>
                  <a:gd name="connsiteX2650" fmla="*/ 3644655 w 3862373"/>
                  <a:gd name="connsiteY2650" fmla="*/ 891256 h 3682908"/>
                  <a:gd name="connsiteX2651" fmla="*/ 3666478 w 3862373"/>
                  <a:gd name="connsiteY2651" fmla="*/ 936557 h 3682908"/>
                  <a:gd name="connsiteX2652" fmla="*/ 3651378 w 3862373"/>
                  <a:gd name="connsiteY2652" fmla="*/ 930303 h 3682908"/>
                  <a:gd name="connsiteX2653" fmla="*/ 3639929 w 3862373"/>
                  <a:gd name="connsiteY2653" fmla="*/ 902664 h 3682908"/>
                  <a:gd name="connsiteX2654" fmla="*/ 3584377 w 3862373"/>
                  <a:gd name="connsiteY2654" fmla="*/ 863578 h 3682908"/>
                  <a:gd name="connsiteX2655" fmla="*/ 3623463 w 3862373"/>
                  <a:gd name="connsiteY2655" fmla="*/ 902664 h 3682908"/>
                  <a:gd name="connsiteX2656" fmla="*/ 3584377 w 3862373"/>
                  <a:gd name="connsiteY2656" fmla="*/ 941751 h 3682908"/>
                  <a:gd name="connsiteX2657" fmla="*/ 3545289 w 3862373"/>
                  <a:gd name="connsiteY2657" fmla="*/ 902664 h 3682908"/>
                  <a:gd name="connsiteX2658" fmla="*/ 3584377 w 3862373"/>
                  <a:gd name="connsiteY2658" fmla="*/ 863578 h 3682908"/>
                  <a:gd name="connsiteX2659" fmla="*/ 3489737 w 3862373"/>
                  <a:gd name="connsiteY2659" fmla="*/ 863578 h 3682908"/>
                  <a:gd name="connsiteX2660" fmla="*/ 3528823 w 3862373"/>
                  <a:gd name="connsiteY2660" fmla="*/ 902664 h 3682908"/>
                  <a:gd name="connsiteX2661" fmla="*/ 3489737 w 3862373"/>
                  <a:gd name="connsiteY2661" fmla="*/ 941751 h 3682908"/>
                  <a:gd name="connsiteX2662" fmla="*/ 3450649 w 3862373"/>
                  <a:gd name="connsiteY2662" fmla="*/ 902664 h 3682908"/>
                  <a:gd name="connsiteX2663" fmla="*/ 3489737 w 3862373"/>
                  <a:gd name="connsiteY2663" fmla="*/ 863578 h 3682908"/>
                  <a:gd name="connsiteX2664" fmla="*/ 3392731 w 3862373"/>
                  <a:gd name="connsiteY2664" fmla="*/ 863578 h 3682908"/>
                  <a:gd name="connsiteX2665" fmla="*/ 3431819 w 3862373"/>
                  <a:gd name="connsiteY2665" fmla="*/ 902664 h 3682908"/>
                  <a:gd name="connsiteX2666" fmla="*/ 3392731 w 3862373"/>
                  <a:gd name="connsiteY2666" fmla="*/ 941751 h 3682908"/>
                  <a:gd name="connsiteX2667" fmla="*/ 3353644 w 3862373"/>
                  <a:gd name="connsiteY2667" fmla="*/ 902664 h 3682908"/>
                  <a:gd name="connsiteX2668" fmla="*/ 3392731 w 3862373"/>
                  <a:gd name="connsiteY2668" fmla="*/ 863578 h 3682908"/>
                  <a:gd name="connsiteX2669" fmla="*/ 3300455 w 3862373"/>
                  <a:gd name="connsiteY2669" fmla="*/ 863578 h 3682908"/>
                  <a:gd name="connsiteX2670" fmla="*/ 3339543 w 3862373"/>
                  <a:gd name="connsiteY2670" fmla="*/ 902664 h 3682908"/>
                  <a:gd name="connsiteX2671" fmla="*/ 3300455 w 3862373"/>
                  <a:gd name="connsiteY2671" fmla="*/ 941751 h 3682908"/>
                  <a:gd name="connsiteX2672" fmla="*/ 3261368 w 3862373"/>
                  <a:gd name="connsiteY2672" fmla="*/ 902664 h 3682908"/>
                  <a:gd name="connsiteX2673" fmla="*/ 3300455 w 3862373"/>
                  <a:gd name="connsiteY2673" fmla="*/ 863578 h 3682908"/>
                  <a:gd name="connsiteX2674" fmla="*/ 3205815 w 3862373"/>
                  <a:gd name="connsiteY2674" fmla="*/ 863578 h 3682908"/>
                  <a:gd name="connsiteX2675" fmla="*/ 3244903 w 3862373"/>
                  <a:gd name="connsiteY2675" fmla="*/ 902664 h 3682908"/>
                  <a:gd name="connsiteX2676" fmla="*/ 3205815 w 3862373"/>
                  <a:gd name="connsiteY2676" fmla="*/ 941751 h 3682908"/>
                  <a:gd name="connsiteX2677" fmla="*/ 3166728 w 3862373"/>
                  <a:gd name="connsiteY2677" fmla="*/ 902664 h 3682908"/>
                  <a:gd name="connsiteX2678" fmla="*/ 3205815 w 3862373"/>
                  <a:gd name="connsiteY2678" fmla="*/ 863578 h 3682908"/>
                  <a:gd name="connsiteX2679" fmla="*/ 3111175 w 3862373"/>
                  <a:gd name="connsiteY2679" fmla="*/ 863578 h 3682908"/>
                  <a:gd name="connsiteX2680" fmla="*/ 3150263 w 3862373"/>
                  <a:gd name="connsiteY2680" fmla="*/ 902664 h 3682908"/>
                  <a:gd name="connsiteX2681" fmla="*/ 3111175 w 3862373"/>
                  <a:gd name="connsiteY2681" fmla="*/ 941751 h 3682908"/>
                  <a:gd name="connsiteX2682" fmla="*/ 3072088 w 3862373"/>
                  <a:gd name="connsiteY2682" fmla="*/ 902664 h 3682908"/>
                  <a:gd name="connsiteX2683" fmla="*/ 3111175 w 3862373"/>
                  <a:gd name="connsiteY2683" fmla="*/ 863578 h 3682908"/>
                  <a:gd name="connsiteX2684" fmla="*/ 3018902 w 3862373"/>
                  <a:gd name="connsiteY2684" fmla="*/ 863578 h 3682908"/>
                  <a:gd name="connsiteX2685" fmla="*/ 3057989 w 3862373"/>
                  <a:gd name="connsiteY2685" fmla="*/ 902664 h 3682908"/>
                  <a:gd name="connsiteX2686" fmla="*/ 3018902 w 3862373"/>
                  <a:gd name="connsiteY2686" fmla="*/ 941751 h 3682908"/>
                  <a:gd name="connsiteX2687" fmla="*/ 2979815 w 3862373"/>
                  <a:gd name="connsiteY2687" fmla="*/ 902664 h 3682908"/>
                  <a:gd name="connsiteX2688" fmla="*/ 3018902 w 3862373"/>
                  <a:gd name="connsiteY2688" fmla="*/ 863578 h 3682908"/>
                  <a:gd name="connsiteX2689" fmla="*/ 2831987 w 3862373"/>
                  <a:gd name="connsiteY2689" fmla="*/ 863578 h 3682908"/>
                  <a:gd name="connsiteX2690" fmla="*/ 2871074 w 3862373"/>
                  <a:gd name="connsiteY2690" fmla="*/ 902664 h 3682908"/>
                  <a:gd name="connsiteX2691" fmla="*/ 2831987 w 3862373"/>
                  <a:gd name="connsiteY2691" fmla="*/ 941751 h 3682908"/>
                  <a:gd name="connsiteX2692" fmla="*/ 2792900 w 3862373"/>
                  <a:gd name="connsiteY2692" fmla="*/ 902664 h 3682908"/>
                  <a:gd name="connsiteX2693" fmla="*/ 2831987 w 3862373"/>
                  <a:gd name="connsiteY2693" fmla="*/ 863578 h 3682908"/>
                  <a:gd name="connsiteX2694" fmla="*/ 2737371 w 3862373"/>
                  <a:gd name="connsiteY2694" fmla="*/ 863578 h 3682908"/>
                  <a:gd name="connsiteX2695" fmla="*/ 2776434 w 3862373"/>
                  <a:gd name="connsiteY2695" fmla="*/ 902664 h 3682908"/>
                  <a:gd name="connsiteX2696" fmla="*/ 2737371 w 3862373"/>
                  <a:gd name="connsiteY2696" fmla="*/ 941751 h 3682908"/>
                  <a:gd name="connsiteX2697" fmla="*/ 2698272 w 3862373"/>
                  <a:gd name="connsiteY2697" fmla="*/ 902664 h 3682908"/>
                  <a:gd name="connsiteX2698" fmla="*/ 2737371 w 3862373"/>
                  <a:gd name="connsiteY2698" fmla="*/ 863578 h 3682908"/>
                  <a:gd name="connsiteX2699" fmla="*/ 2645074 w 3862373"/>
                  <a:gd name="connsiteY2699" fmla="*/ 863578 h 3682908"/>
                  <a:gd name="connsiteX2700" fmla="*/ 2684168 w 3862373"/>
                  <a:gd name="connsiteY2700" fmla="*/ 902664 h 3682908"/>
                  <a:gd name="connsiteX2701" fmla="*/ 2645074 w 3862373"/>
                  <a:gd name="connsiteY2701" fmla="*/ 941751 h 3682908"/>
                  <a:gd name="connsiteX2702" fmla="*/ 2605987 w 3862373"/>
                  <a:gd name="connsiteY2702" fmla="*/ 902664 h 3682908"/>
                  <a:gd name="connsiteX2703" fmla="*/ 2645074 w 3862373"/>
                  <a:gd name="connsiteY2703" fmla="*/ 863578 h 3682908"/>
                  <a:gd name="connsiteX2704" fmla="*/ 2458167 w 3862373"/>
                  <a:gd name="connsiteY2704" fmla="*/ 863577 h 3682908"/>
                  <a:gd name="connsiteX2705" fmla="*/ 2497256 w 3862373"/>
                  <a:gd name="connsiteY2705" fmla="*/ 902664 h 3682908"/>
                  <a:gd name="connsiteX2706" fmla="*/ 2458167 w 3862373"/>
                  <a:gd name="connsiteY2706" fmla="*/ 941750 h 3682908"/>
                  <a:gd name="connsiteX2707" fmla="*/ 2419089 w 3862373"/>
                  <a:gd name="connsiteY2707" fmla="*/ 902664 h 3682908"/>
                  <a:gd name="connsiteX2708" fmla="*/ 2458167 w 3862373"/>
                  <a:gd name="connsiteY2708" fmla="*/ 863577 h 3682908"/>
                  <a:gd name="connsiteX2709" fmla="*/ 1232658 w 3862373"/>
                  <a:gd name="connsiteY2709" fmla="*/ 863577 h 3682908"/>
                  <a:gd name="connsiteX2710" fmla="*/ 1271731 w 3862373"/>
                  <a:gd name="connsiteY2710" fmla="*/ 902664 h 3682908"/>
                  <a:gd name="connsiteX2711" fmla="*/ 1232658 w 3862373"/>
                  <a:gd name="connsiteY2711" fmla="*/ 941750 h 3682908"/>
                  <a:gd name="connsiteX2712" fmla="*/ 1193572 w 3862373"/>
                  <a:gd name="connsiteY2712" fmla="*/ 902664 h 3682908"/>
                  <a:gd name="connsiteX2713" fmla="*/ 1232658 w 3862373"/>
                  <a:gd name="connsiteY2713" fmla="*/ 863577 h 3682908"/>
                  <a:gd name="connsiteX2714" fmla="*/ 1142744 w 3862373"/>
                  <a:gd name="connsiteY2714" fmla="*/ 863577 h 3682908"/>
                  <a:gd name="connsiteX2715" fmla="*/ 1181836 w 3862373"/>
                  <a:gd name="connsiteY2715" fmla="*/ 902664 h 3682908"/>
                  <a:gd name="connsiteX2716" fmla="*/ 1142744 w 3862373"/>
                  <a:gd name="connsiteY2716" fmla="*/ 941750 h 3682908"/>
                  <a:gd name="connsiteX2717" fmla="*/ 1103646 w 3862373"/>
                  <a:gd name="connsiteY2717" fmla="*/ 902664 h 3682908"/>
                  <a:gd name="connsiteX2718" fmla="*/ 1142744 w 3862373"/>
                  <a:gd name="connsiteY2718" fmla="*/ 863577 h 3682908"/>
                  <a:gd name="connsiteX2719" fmla="*/ 1045719 w 3862373"/>
                  <a:gd name="connsiteY2719" fmla="*/ 863577 h 3682908"/>
                  <a:gd name="connsiteX2720" fmla="*/ 1084808 w 3862373"/>
                  <a:gd name="connsiteY2720" fmla="*/ 902664 h 3682908"/>
                  <a:gd name="connsiteX2721" fmla="*/ 1045719 w 3862373"/>
                  <a:gd name="connsiteY2721" fmla="*/ 941750 h 3682908"/>
                  <a:gd name="connsiteX2722" fmla="*/ 1006638 w 3862373"/>
                  <a:gd name="connsiteY2722" fmla="*/ 902664 h 3682908"/>
                  <a:gd name="connsiteX2723" fmla="*/ 1045719 w 3862373"/>
                  <a:gd name="connsiteY2723" fmla="*/ 863577 h 3682908"/>
                  <a:gd name="connsiteX2724" fmla="*/ 669559 w 3862373"/>
                  <a:gd name="connsiteY2724" fmla="*/ 863577 h 3682908"/>
                  <a:gd name="connsiteX2725" fmla="*/ 708661 w 3862373"/>
                  <a:gd name="connsiteY2725" fmla="*/ 902664 h 3682908"/>
                  <a:gd name="connsiteX2726" fmla="*/ 669559 w 3862373"/>
                  <a:gd name="connsiteY2726" fmla="*/ 941750 h 3682908"/>
                  <a:gd name="connsiteX2727" fmla="*/ 630484 w 3862373"/>
                  <a:gd name="connsiteY2727" fmla="*/ 902664 h 3682908"/>
                  <a:gd name="connsiteX2728" fmla="*/ 669559 w 3862373"/>
                  <a:gd name="connsiteY2728" fmla="*/ 863577 h 3682908"/>
                  <a:gd name="connsiteX2729" fmla="*/ 577280 w 3862373"/>
                  <a:gd name="connsiteY2729" fmla="*/ 863577 h 3682908"/>
                  <a:gd name="connsiteX2730" fmla="*/ 616379 w 3862373"/>
                  <a:gd name="connsiteY2730" fmla="*/ 902664 h 3682908"/>
                  <a:gd name="connsiteX2731" fmla="*/ 577280 w 3862373"/>
                  <a:gd name="connsiteY2731" fmla="*/ 941750 h 3682908"/>
                  <a:gd name="connsiteX2732" fmla="*/ 538181 w 3862373"/>
                  <a:gd name="connsiteY2732" fmla="*/ 902664 h 3682908"/>
                  <a:gd name="connsiteX2733" fmla="*/ 577280 w 3862373"/>
                  <a:gd name="connsiteY2733" fmla="*/ 863577 h 3682908"/>
                  <a:gd name="connsiteX2734" fmla="*/ 484994 w 3862373"/>
                  <a:gd name="connsiteY2734" fmla="*/ 863577 h 3682908"/>
                  <a:gd name="connsiteX2735" fmla="*/ 524078 w 3862373"/>
                  <a:gd name="connsiteY2735" fmla="*/ 902664 h 3682908"/>
                  <a:gd name="connsiteX2736" fmla="*/ 484994 w 3862373"/>
                  <a:gd name="connsiteY2736" fmla="*/ 941750 h 3682908"/>
                  <a:gd name="connsiteX2737" fmla="*/ 445922 w 3862373"/>
                  <a:gd name="connsiteY2737" fmla="*/ 902664 h 3682908"/>
                  <a:gd name="connsiteX2738" fmla="*/ 484994 w 3862373"/>
                  <a:gd name="connsiteY2738" fmla="*/ 863577 h 3682908"/>
                  <a:gd name="connsiteX2739" fmla="*/ 390347 w 3862373"/>
                  <a:gd name="connsiteY2739" fmla="*/ 863577 h 3682908"/>
                  <a:gd name="connsiteX2740" fmla="*/ 429445 w 3862373"/>
                  <a:gd name="connsiteY2740" fmla="*/ 902664 h 3682908"/>
                  <a:gd name="connsiteX2741" fmla="*/ 390347 w 3862373"/>
                  <a:gd name="connsiteY2741" fmla="*/ 941750 h 3682908"/>
                  <a:gd name="connsiteX2742" fmla="*/ 351276 w 3862373"/>
                  <a:gd name="connsiteY2742" fmla="*/ 902664 h 3682908"/>
                  <a:gd name="connsiteX2743" fmla="*/ 390347 w 3862373"/>
                  <a:gd name="connsiteY2743" fmla="*/ 863577 h 3682908"/>
                  <a:gd name="connsiteX2744" fmla="*/ 298076 w 3862373"/>
                  <a:gd name="connsiteY2744" fmla="*/ 863577 h 3682908"/>
                  <a:gd name="connsiteX2745" fmla="*/ 337175 w 3862373"/>
                  <a:gd name="connsiteY2745" fmla="*/ 902664 h 3682908"/>
                  <a:gd name="connsiteX2746" fmla="*/ 298076 w 3862373"/>
                  <a:gd name="connsiteY2746" fmla="*/ 941750 h 3682908"/>
                  <a:gd name="connsiteX2747" fmla="*/ 258986 w 3862373"/>
                  <a:gd name="connsiteY2747" fmla="*/ 902664 h 3682908"/>
                  <a:gd name="connsiteX2748" fmla="*/ 298076 w 3862373"/>
                  <a:gd name="connsiteY2748" fmla="*/ 863577 h 3682908"/>
                  <a:gd name="connsiteX2749" fmla="*/ 203430 w 3862373"/>
                  <a:gd name="connsiteY2749" fmla="*/ 863577 h 3682908"/>
                  <a:gd name="connsiteX2750" fmla="*/ 242520 w 3862373"/>
                  <a:gd name="connsiteY2750" fmla="*/ 902664 h 3682908"/>
                  <a:gd name="connsiteX2751" fmla="*/ 203430 w 3862373"/>
                  <a:gd name="connsiteY2751" fmla="*/ 941750 h 3682908"/>
                  <a:gd name="connsiteX2752" fmla="*/ 164345 w 3862373"/>
                  <a:gd name="connsiteY2752" fmla="*/ 902664 h 3682908"/>
                  <a:gd name="connsiteX2753" fmla="*/ 203430 w 3862373"/>
                  <a:gd name="connsiteY2753" fmla="*/ 863577 h 3682908"/>
                  <a:gd name="connsiteX2754" fmla="*/ 111158 w 3862373"/>
                  <a:gd name="connsiteY2754" fmla="*/ 863577 h 3682908"/>
                  <a:gd name="connsiteX2755" fmla="*/ 150245 w 3862373"/>
                  <a:gd name="connsiteY2755" fmla="*/ 902664 h 3682908"/>
                  <a:gd name="connsiteX2756" fmla="*/ 111158 w 3862373"/>
                  <a:gd name="connsiteY2756" fmla="*/ 941750 h 3682908"/>
                  <a:gd name="connsiteX2757" fmla="*/ 83520 w 3862373"/>
                  <a:gd name="connsiteY2757" fmla="*/ 930302 h 3682908"/>
                  <a:gd name="connsiteX2758" fmla="*/ 79204 w 3862373"/>
                  <a:gd name="connsiteY2758" fmla="*/ 919881 h 3682908"/>
                  <a:gd name="connsiteX2759" fmla="*/ 105123 w 3862373"/>
                  <a:gd name="connsiteY2759" fmla="*/ 866077 h 3682908"/>
                  <a:gd name="connsiteX2760" fmla="*/ 142783 w 3862373"/>
                  <a:gd name="connsiteY2760" fmla="*/ 799461 h 3682908"/>
                  <a:gd name="connsiteX2761" fmla="*/ 150250 w 3862373"/>
                  <a:gd name="connsiteY2761" fmla="*/ 817487 h 3682908"/>
                  <a:gd name="connsiteX2762" fmla="*/ 111162 w 3862373"/>
                  <a:gd name="connsiteY2762" fmla="*/ 856575 h 3682908"/>
                  <a:gd name="connsiteX2763" fmla="*/ 109944 w 3862373"/>
                  <a:gd name="connsiteY2763" fmla="*/ 856070 h 3682908"/>
                  <a:gd name="connsiteX2764" fmla="*/ 115886 w 3862373"/>
                  <a:gd name="connsiteY2764" fmla="*/ 843734 h 3682908"/>
                  <a:gd name="connsiteX2765" fmla="*/ 3582534 w 3862373"/>
                  <a:gd name="connsiteY2765" fmla="*/ 779163 h 3682908"/>
                  <a:gd name="connsiteX2766" fmla="*/ 3616309 w 3862373"/>
                  <a:gd name="connsiteY2766" fmla="*/ 834758 h 3682908"/>
                  <a:gd name="connsiteX2767" fmla="*/ 3612015 w 3862373"/>
                  <a:gd name="connsiteY2767" fmla="*/ 845126 h 3682908"/>
                  <a:gd name="connsiteX2768" fmla="*/ 3584375 w 3862373"/>
                  <a:gd name="connsiteY2768" fmla="*/ 856575 h 3682908"/>
                  <a:gd name="connsiteX2769" fmla="*/ 3545289 w 3862373"/>
                  <a:gd name="connsiteY2769" fmla="*/ 817487 h 3682908"/>
                  <a:gd name="connsiteX2770" fmla="*/ 3556737 w 3862373"/>
                  <a:gd name="connsiteY2770" fmla="*/ 789849 h 3682908"/>
                  <a:gd name="connsiteX2771" fmla="*/ 3489735 w 3862373"/>
                  <a:gd name="connsiteY2771" fmla="*/ 778400 h 3682908"/>
                  <a:gd name="connsiteX2772" fmla="*/ 3528823 w 3862373"/>
                  <a:gd name="connsiteY2772" fmla="*/ 817487 h 3682908"/>
                  <a:gd name="connsiteX2773" fmla="*/ 3489735 w 3862373"/>
                  <a:gd name="connsiteY2773" fmla="*/ 856575 h 3682908"/>
                  <a:gd name="connsiteX2774" fmla="*/ 3450649 w 3862373"/>
                  <a:gd name="connsiteY2774" fmla="*/ 817487 h 3682908"/>
                  <a:gd name="connsiteX2775" fmla="*/ 3489735 w 3862373"/>
                  <a:gd name="connsiteY2775" fmla="*/ 778400 h 3682908"/>
                  <a:gd name="connsiteX2776" fmla="*/ 3392730 w 3862373"/>
                  <a:gd name="connsiteY2776" fmla="*/ 778400 h 3682908"/>
                  <a:gd name="connsiteX2777" fmla="*/ 3431817 w 3862373"/>
                  <a:gd name="connsiteY2777" fmla="*/ 817487 h 3682908"/>
                  <a:gd name="connsiteX2778" fmla="*/ 3392730 w 3862373"/>
                  <a:gd name="connsiteY2778" fmla="*/ 856575 h 3682908"/>
                  <a:gd name="connsiteX2779" fmla="*/ 3353643 w 3862373"/>
                  <a:gd name="connsiteY2779" fmla="*/ 817487 h 3682908"/>
                  <a:gd name="connsiteX2780" fmla="*/ 3392730 w 3862373"/>
                  <a:gd name="connsiteY2780" fmla="*/ 778400 h 3682908"/>
                  <a:gd name="connsiteX2781" fmla="*/ 3300455 w 3862373"/>
                  <a:gd name="connsiteY2781" fmla="*/ 778400 h 3682908"/>
                  <a:gd name="connsiteX2782" fmla="*/ 3339543 w 3862373"/>
                  <a:gd name="connsiteY2782" fmla="*/ 817487 h 3682908"/>
                  <a:gd name="connsiteX2783" fmla="*/ 3300455 w 3862373"/>
                  <a:gd name="connsiteY2783" fmla="*/ 856575 h 3682908"/>
                  <a:gd name="connsiteX2784" fmla="*/ 3261368 w 3862373"/>
                  <a:gd name="connsiteY2784" fmla="*/ 817487 h 3682908"/>
                  <a:gd name="connsiteX2785" fmla="*/ 3300455 w 3862373"/>
                  <a:gd name="connsiteY2785" fmla="*/ 778400 h 3682908"/>
                  <a:gd name="connsiteX2786" fmla="*/ 3205815 w 3862373"/>
                  <a:gd name="connsiteY2786" fmla="*/ 778400 h 3682908"/>
                  <a:gd name="connsiteX2787" fmla="*/ 3244902 w 3862373"/>
                  <a:gd name="connsiteY2787" fmla="*/ 817487 h 3682908"/>
                  <a:gd name="connsiteX2788" fmla="*/ 3205815 w 3862373"/>
                  <a:gd name="connsiteY2788" fmla="*/ 856575 h 3682908"/>
                  <a:gd name="connsiteX2789" fmla="*/ 3166728 w 3862373"/>
                  <a:gd name="connsiteY2789" fmla="*/ 817487 h 3682908"/>
                  <a:gd name="connsiteX2790" fmla="*/ 3205815 w 3862373"/>
                  <a:gd name="connsiteY2790" fmla="*/ 778400 h 3682908"/>
                  <a:gd name="connsiteX2791" fmla="*/ 3111175 w 3862373"/>
                  <a:gd name="connsiteY2791" fmla="*/ 778400 h 3682908"/>
                  <a:gd name="connsiteX2792" fmla="*/ 3150262 w 3862373"/>
                  <a:gd name="connsiteY2792" fmla="*/ 817487 h 3682908"/>
                  <a:gd name="connsiteX2793" fmla="*/ 3111175 w 3862373"/>
                  <a:gd name="connsiteY2793" fmla="*/ 856575 h 3682908"/>
                  <a:gd name="connsiteX2794" fmla="*/ 3072088 w 3862373"/>
                  <a:gd name="connsiteY2794" fmla="*/ 817487 h 3682908"/>
                  <a:gd name="connsiteX2795" fmla="*/ 3111175 w 3862373"/>
                  <a:gd name="connsiteY2795" fmla="*/ 778400 h 3682908"/>
                  <a:gd name="connsiteX2796" fmla="*/ 3018901 w 3862373"/>
                  <a:gd name="connsiteY2796" fmla="*/ 778400 h 3682908"/>
                  <a:gd name="connsiteX2797" fmla="*/ 3057988 w 3862373"/>
                  <a:gd name="connsiteY2797" fmla="*/ 817487 h 3682908"/>
                  <a:gd name="connsiteX2798" fmla="*/ 3018901 w 3862373"/>
                  <a:gd name="connsiteY2798" fmla="*/ 856575 h 3682908"/>
                  <a:gd name="connsiteX2799" fmla="*/ 2979813 w 3862373"/>
                  <a:gd name="connsiteY2799" fmla="*/ 817487 h 3682908"/>
                  <a:gd name="connsiteX2800" fmla="*/ 3018901 w 3862373"/>
                  <a:gd name="connsiteY2800" fmla="*/ 778400 h 3682908"/>
                  <a:gd name="connsiteX2801" fmla="*/ 2831986 w 3862373"/>
                  <a:gd name="connsiteY2801" fmla="*/ 778400 h 3682908"/>
                  <a:gd name="connsiteX2802" fmla="*/ 2871073 w 3862373"/>
                  <a:gd name="connsiteY2802" fmla="*/ 817487 h 3682908"/>
                  <a:gd name="connsiteX2803" fmla="*/ 2831986 w 3862373"/>
                  <a:gd name="connsiteY2803" fmla="*/ 856575 h 3682908"/>
                  <a:gd name="connsiteX2804" fmla="*/ 2792899 w 3862373"/>
                  <a:gd name="connsiteY2804" fmla="*/ 817487 h 3682908"/>
                  <a:gd name="connsiteX2805" fmla="*/ 2831986 w 3862373"/>
                  <a:gd name="connsiteY2805" fmla="*/ 778400 h 3682908"/>
                  <a:gd name="connsiteX2806" fmla="*/ 2737371 w 3862373"/>
                  <a:gd name="connsiteY2806" fmla="*/ 778400 h 3682908"/>
                  <a:gd name="connsiteX2807" fmla="*/ 2776433 w 3862373"/>
                  <a:gd name="connsiteY2807" fmla="*/ 817487 h 3682908"/>
                  <a:gd name="connsiteX2808" fmla="*/ 2737371 w 3862373"/>
                  <a:gd name="connsiteY2808" fmla="*/ 856575 h 3682908"/>
                  <a:gd name="connsiteX2809" fmla="*/ 2698271 w 3862373"/>
                  <a:gd name="connsiteY2809" fmla="*/ 817487 h 3682908"/>
                  <a:gd name="connsiteX2810" fmla="*/ 2737371 w 3862373"/>
                  <a:gd name="connsiteY2810" fmla="*/ 778400 h 3682908"/>
                  <a:gd name="connsiteX2811" fmla="*/ 2645073 w 3862373"/>
                  <a:gd name="connsiteY2811" fmla="*/ 778400 h 3682908"/>
                  <a:gd name="connsiteX2812" fmla="*/ 2684167 w 3862373"/>
                  <a:gd name="connsiteY2812" fmla="*/ 817487 h 3682908"/>
                  <a:gd name="connsiteX2813" fmla="*/ 2645073 w 3862373"/>
                  <a:gd name="connsiteY2813" fmla="*/ 856575 h 3682908"/>
                  <a:gd name="connsiteX2814" fmla="*/ 2605987 w 3862373"/>
                  <a:gd name="connsiteY2814" fmla="*/ 817487 h 3682908"/>
                  <a:gd name="connsiteX2815" fmla="*/ 2645073 w 3862373"/>
                  <a:gd name="connsiteY2815" fmla="*/ 778400 h 3682908"/>
                  <a:gd name="connsiteX2816" fmla="*/ 1703431 w 3862373"/>
                  <a:gd name="connsiteY2816" fmla="*/ 778400 h 3682908"/>
                  <a:gd name="connsiteX2817" fmla="*/ 1742522 w 3862373"/>
                  <a:gd name="connsiteY2817" fmla="*/ 817487 h 3682908"/>
                  <a:gd name="connsiteX2818" fmla="*/ 1703431 w 3862373"/>
                  <a:gd name="connsiteY2818" fmla="*/ 856575 h 3682908"/>
                  <a:gd name="connsiteX2819" fmla="*/ 1664349 w 3862373"/>
                  <a:gd name="connsiteY2819" fmla="*/ 817487 h 3682908"/>
                  <a:gd name="connsiteX2820" fmla="*/ 1703431 w 3862373"/>
                  <a:gd name="connsiteY2820" fmla="*/ 778400 h 3682908"/>
                  <a:gd name="connsiteX2821" fmla="*/ 1045724 w 3862373"/>
                  <a:gd name="connsiteY2821" fmla="*/ 778400 h 3682908"/>
                  <a:gd name="connsiteX2822" fmla="*/ 1084813 w 3862373"/>
                  <a:gd name="connsiteY2822" fmla="*/ 817487 h 3682908"/>
                  <a:gd name="connsiteX2823" fmla="*/ 1045724 w 3862373"/>
                  <a:gd name="connsiteY2823" fmla="*/ 856575 h 3682908"/>
                  <a:gd name="connsiteX2824" fmla="*/ 1006642 w 3862373"/>
                  <a:gd name="connsiteY2824" fmla="*/ 817487 h 3682908"/>
                  <a:gd name="connsiteX2825" fmla="*/ 1045724 w 3862373"/>
                  <a:gd name="connsiteY2825" fmla="*/ 778400 h 3682908"/>
                  <a:gd name="connsiteX2826" fmla="*/ 669571 w 3862373"/>
                  <a:gd name="connsiteY2826" fmla="*/ 778400 h 3682908"/>
                  <a:gd name="connsiteX2827" fmla="*/ 708668 w 3862373"/>
                  <a:gd name="connsiteY2827" fmla="*/ 817487 h 3682908"/>
                  <a:gd name="connsiteX2828" fmla="*/ 669571 w 3862373"/>
                  <a:gd name="connsiteY2828" fmla="*/ 856575 h 3682908"/>
                  <a:gd name="connsiteX2829" fmla="*/ 630491 w 3862373"/>
                  <a:gd name="connsiteY2829" fmla="*/ 817487 h 3682908"/>
                  <a:gd name="connsiteX2830" fmla="*/ 669571 w 3862373"/>
                  <a:gd name="connsiteY2830" fmla="*/ 778400 h 3682908"/>
                  <a:gd name="connsiteX2831" fmla="*/ 577286 w 3862373"/>
                  <a:gd name="connsiteY2831" fmla="*/ 778400 h 3682908"/>
                  <a:gd name="connsiteX2832" fmla="*/ 616386 w 3862373"/>
                  <a:gd name="connsiteY2832" fmla="*/ 817487 h 3682908"/>
                  <a:gd name="connsiteX2833" fmla="*/ 577286 w 3862373"/>
                  <a:gd name="connsiteY2833" fmla="*/ 856575 h 3682908"/>
                  <a:gd name="connsiteX2834" fmla="*/ 538187 w 3862373"/>
                  <a:gd name="connsiteY2834" fmla="*/ 817487 h 3682908"/>
                  <a:gd name="connsiteX2835" fmla="*/ 577286 w 3862373"/>
                  <a:gd name="connsiteY2835" fmla="*/ 778400 h 3682908"/>
                  <a:gd name="connsiteX2836" fmla="*/ 484999 w 3862373"/>
                  <a:gd name="connsiteY2836" fmla="*/ 778400 h 3682908"/>
                  <a:gd name="connsiteX2837" fmla="*/ 524083 w 3862373"/>
                  <a:gd name="connsiteY2837" fmla="*/ 817487 h 3682908"/>
                  <a:gd name="connsiteX2838" fmla="*/ 484999 w 3862373"/>
                  <a:gd name="connsiteY2838" fmla="*/ 856575 h 3682908"/>
                  <a:gd name="connsiteX2839" fmla="*/ 445926 w 3862373"/>
                  <a:gd name="connsiteY2839" fmla="*/ 817487 h 3682908"/>
                  <a:gd name="connsiteX2840" fmla="*/ 484999 w 3862373"/>
                  <a:gd name="connsiteY2840" fmla="*/ 778400 h 3682908"/>
                  <a:gd name="connsiteX2841" fmla="*/ 390347 w 3862373"/>
                  <a:gd name="connsiteY2841" fmla="*/ 778400 h 3682908"/>
                  <a:gd name="connsiteX2842" fmla="*/ 429451 w 3862373"/>
                  <a:gd name="connsiteY2842" fmla="*/ 817487 h 3682908"/>
                  <a:gd name="connsiteX2843" fmla="*/ 390347 w 3862373"/>
                  <a:gd name="connsiteY2843" fmla="*/ 856575 h 3682908"/>
                  <a:gd name="connsiteX2844" fmla="*/ 351281 w 3862373"/>
                  <a:gd name="connsiteY2844" fmla="*/ 817487 h 3682908"/>
                  <a:gd name="connsiteX2845" fmla="*/ 390347 w 3862373"/>
                  <a:gd name="connsiteY2845" fmla="*/ 778400 h 3682908"/>
                  <a:gd name="connsiteX2846" fmla="*/ 298081 w 3862373"/>
                  <a:gd name="connsiteY2846" fmla="*/ 778400 h 3682908"/>
                  <a:gd name="connsiteX2847" fmla="*/ 337179 w 3862373"/>
                  <a:gd name="connsiteY2847" fmla="*/ 817487 h 3682908"/>
                  <a:gd name="connsiteX2848" fmla="*/ 298081 w 3862373"/>
                  <a:gd name="connsiteY2848" fmla="*/ 856575 h 3682908"/>
                  <a:gd name="connsiteX2849" fmla="*/ 258991 w 3862373"/>
                  <a:gd name="connsiteY2849" fmla="*/ 817487 h 3682908"/>
                  <a:gd name="connsiteX2850" fmla="*/ 298081 w 3862373"/>
                  <a:gd name="connsiteY2850" fmla="*/ 778400 h 3682908"/>
                  <a:gd name="connsiteX2851" fmla="*/ 203435 w 3862373"/>
                  <a:gd name="connsiteY2851" fmla="*/ 778400 h 3682908"/>
                  <a:gd name="connsiteX2852" fmla="*/ 242524 w 3862373"/>
                  <a:gd name="connsiteY2852" fmla="*/ 817487 h 3682908"/>
                  <a:gd name="connsiteX2853" fmla="*/ 203435 w 3862373"/>
                  <a:gd name="connsiteY2853" fmla="*/ 856575 h 3682908"/>
                  <a:gd name="connsiteX2854" fmla="*/ 164349 w 3862373"/>
                  <a:gd name="connsiteY2854" fmla="*/ 817487 h 3682908"/>
                  <a:gd name="connsiteX2855" fmla="*/ 203435 w 3862373"/>
                  <a:gd name="connsiteY2855" fmla="*/ 778400 h 3682908"/>
                  <a:gd name="connsiteX2856" fmla="*/ 3548266 w 3862373"/>
                  <a:gd name="connsiteY2856" fmla="*/ 722756 h 3682908"/>
                  <a:gd name="connsiteX2857" fmla="*/ 3573690 w 3862373"/>
                  <a:gd name="connsiteY2857" fmla="*/ 764605 h 3682908"/>
                  <a:gd name="connsiteX2858" fmla="*/ 3556737 w 3862373"/>
                  <a:gd name="connsiteY2858" fmla="*/ 757582 h 3682908"/>
                  <a:gd name="connsiteX2859" fmla="*/ 3545289 w 3862373"/>
                  <a:gd name="connsiteY2859" fmla="*/ 729943 h 3682908"/>
                  <a:gd name="connsiteX2860" fmla="*/ 207691 w 3862373"/>
                  <a:gd name="connsiteY2860" fmla="*/ 692618 h 3682908"/>
                  <a:gd name="connsiteX2861" fmla="*/ 231082 w 3862373"/>
                  <a:gd name="connsiteY2861" fmla="*/ 702305 h 3682908"/>
                  <a:gd name="connsiteX2862" fmla="*/ 242530 w 3862373"/>
                  <a:gd name="connsiteY2862" fmla="*/ 729943 h 3682908"/>
                  <a:gd name="connsiteX2863" fmla="*/ 203440 w 3862373"/>
                  <a:gd name="connsiteY2863" fmla="*/ 769031 h 3682908"/>
                  <a:gd name="connsiteX2864" fmla="*/ 175804 w 3862373"/>
                  <a:gd name="connsiteY2864" fmla="*/ 757582 h 3682908"/>
                  <a:gd name="connsiteX2865" fmla="*/ 172731 w 3862373"/>
                  <a:gd name="connsiteY2865" fmla="*/ 750164 h 3682908"/>
                  <a:gd name="connsiteX2866" fmla="*/ 3489735 w 3862373"/>
                  <a:gd name="connsiteY2866" fmla="*/ 690857 h 3682908"/>
                  <a:gd name="connsiteX2867" fmla="*/ 3528822 w 3862373"/>
                  <a:gd name="connsiteY2867" fmla="*/ 729943 h 3682908"/>
                  <a:gd name="connsiteX2868" fmla="*/ 3489735 w 3862373"/>
                  <a:gd name="connsiteY2868" fmla="*/ 769031 h 3682908"/>
                  <a:gd name="connsiteX2869" fmla="*/ 3450647 w 3862373"/>
                  <a:gd name="connsiteY2869" fmla="*/ 729943 h 3682908"/>
                  <a:gd name="connsiteX2870" fmla="*/ 3489735 w 3862373"/>
                  <a:gd name="connsiteY2870" fmla="*/ 690857 h 3682908"/>
                  <a:gd name="connsiteX2871" fmla="*/ 3392730 w 3862373"/>
                  <a:gd name="connsiteY2871" fmla="*/ 690857 h 3682908"/>
                  <a:gd name="connsiteX2872" fmla="*/ 3431817 w 3862373"/>
                  <a:gd name="connsiteY2872" fmla="*/ 729943 h 3682908"/>
                  <a:gd name="connsiteX2873" fmla="*/ 3392730 w 3862373"/>
                  <a:gd name="connsiteY2873" fmla="*/ 769031 h 3682908"/>
                  <a:gd name="connsiteX2874" fmla="*/ 3353643 w 3862373"/>
                  <a:gd name="connsiteY2874" fmla="*/ 729943 h 3682908"/>
                  <a:gd name="connsiteX2875" fmla="*/ 3392730 w 3862373"/>
                  <a:gd name="connsiteY2875" fmla="*/ 690857 h 3682908"/>
                  <a:gd name="connsiteX2876" fmla="*/ 3300455 w 3862373"/>
                  <a:gd name="connsiteY2876" fmla="*/ 690857 h 3682908"/>
                  <a:gd name="connsiteX2877" fmla="*/ 3339542 w 3862373"/>
                  <a:gd name="connsiteY2877" fmla="*/ 729944 h 3682908"/>
                  <a:gd name="connsiteX2878" fmla="*/ 3300455 w 3862373"/>
                  <a:gd name="connsiteY2878" fmla="*/ 769031 h 3682908"/>
                  <a:gd name="connsiteX2879" fmla="*/ 3261368 w 3862373"/>
                  <a:gd name="connsiteY2879" fmla="*/ 729944 h 3682908"/>
                  <a:gd name="connsiteX2880" fmla="*/ 3300455 w 3862373"/>
                  <a:gd name="connsiteY2880" fmla="*/ 690857 h 3682908"/>
                  <a:gd name="connsiteX2881" fmla="*/ 3205815 w 3862373"/>
                  <a:gd name="connsiteY2881" fmla="*/ 690857 h 3682908"/>
                  <a:gd name="connsiteX2882" fmla="*/ 3244902 w 3862373"/>
                  <a:gd name="connsiteY2882" fmla="*/ 729943 h 3682908"/>
                  <a:gd name="connsiteX2883" fmla="*/ 3205815 w 3862373"/>
                  <a:gd name="connsiteY2883" fmla="*/ 769031 h 3682908"/>
                  <a:gd name="connsiteX2884" fmla="*/ 3166728 w 3862373"/>
                  <a:gd name="connsiteY2884" fmla="*/ 729943 h 3682908"/>
                  <a:gd name="connsiteX2885" fmla="*/ 3205815 w 3862373"/>
                  <a:gd name="connsiteY2885" fmla="*/ 690857 h 3682908"/>
                  <a:gd name="connsiteX2886" fmla="*/ 3111175 w 3862373"/>
                  <a:gd name="connsiteY2886" fmla="*/ 690857 h 3682908"/>
                  <a:gd name="connsiteX2887" fmla="*/ 3150262 w 3862373"/>
                  <a:gd name="connsiteY2887" fmla="*/ 729944 h 3682908"/>
                  <a:gd name="connsiteX2888" fmla="*/ 3111175 w 3862373"/>
                  <a:gd name="connsiteY2888" fmla="*/ 769031 h 3682908"/>
                  <a:gd name="connsiteX2889" fmla="*/ 3072088 w 3862373"/>
                  <a:gd name="connsiteY2889" fmla="*/ 729944 h 3682908"/>
                  <a:gd name="connsiteX2890" fmla="*/ 3111175 w 3862373"/>
                  <a:gd name="connsiteY2890" fmla="*/ 690857 h 3682908"/>
                  <a:gd name="connsiteX2891" fmla="*/ 3018901 w 3862373"/>
                  <a:gd name="connsiteY2891" fmla="*/ 690857 h 3682908"/>
                  <a:gd name="connsiteX2892" fmla="*/ 3057988 w 3862373"/>
                  <a:gd name="connsiteY2892" fmla="*/ 729944 h 3682908"/>
                  <a:gd name="connsiteX2893" fmla="*/ 3018901 w 3862373"/>
                  <a:gd name="connsiteY2893" fmla="*/ 769031 h 3682908"/>
                  <a:gd name="connsiteX2894" fmla="*/ 2979813 w 3862373"/>
                  <a:gd name="connsiteY2894" fmla="*/ 729944 h 3682908"/>
                  <a:gd name="connsiteX2895" fmla="*/ 3018901 w 3862373"/>
                  <a:gd name="connsiteY2895" fmla="*/ 690857 h 3682908"/>
                  <a:gd name="connsiteX2896" fmla="*/ 2924262 w 3862373"/>
                  <a:gd name="connsiteY2896" fmla="*/ 690857 h 3682908"/>
                  <a:gd name="connsiteX2897" fmla="*/ 2963349 w 3862373"/>
                  <a:gd name="connsiteY2897" fmla="*/ 729943 h 3682908"/>
                  <a:gd name="connsiteX2898" fmla="*/ 2924262 w 3862373"/>
                  <a:gd name="connsiteY2898" fmla="*/ 769031 h 3682908"/>
                  <a:gd name="connsiteX2899" fmla="*/ 2885175 w 3862373"/>
                  <a:gd name="connsiteY2899" fmla="*/ 729943 h 3682908"/>
                  <a:gd name="connsiteX2900" fmla="*/ 2924262 w 3862373"/>
                  <a:gd name="connsiteY2900" fmla="*/ 690857 h 3682908"/>
                  <a:gd name="connsiteX2901" fmla="*/ 2831986 w 3862373"/>
                  <a:gd name="connsiteY2901" fmla="*/ 690857 h 3682908"/>
                  <a:gd name="connsiteX2902" fmla="*/ 2871073 w 3862373"/>
                  <a:gd name="connsiteY2902" fmla="*/ 729944 h 3682908"/>
                  <a:gd name="connsiteX2903" fmla="*/ 2831986 w 3862373"/>
                  <a:gd name="connsiteY2903" fmla="*/ 769031 h 3682908"/>
                  <a:gd name="connsiteX2904" fmla="*/ 2792899 w 3862373"/>
                  <a:gd name="connsiteY2904" fmla="*/ 729944 h 3682908"/>
                  <a:gd name="connsiteX2905" fmla="*/ 2831986 w 3862373"/>
                  <a:gd name="connsiteY2905" fmla="*/ 690857 h 3682908"/>
                  <a:gd name="connsiteX2906" fmla="*/ 2737373 w 3862373"/>
                  <a:gd name="connsiteY2906" fmla="*/ 690857 h 3682908"/>
                  <a:gd name="connsiteX2907" fmla="*/ 2776434 w 3862373"/>
                  <a:gd name="connsiteY2907" fmla="*/ 729944 h 3682908"/>
                  <a:gd name="connsiteX2908" fmla="*/ 2737373 w 3862373"/>
                  <a:gd name="connsiteY2908" fmla="*/ 769031 h 3682908"/>
                  <a:gd name="connsiteX2909" fmla="*/ 2698271 w 3862373"/>
                  <a:gd name="connsiteY2909" fmla="*/ 729944 h 3682908"/>
                  <a:gd name="connsiteX2910" fmla="*/ 2737373 w 3862373"/>
                  <a:gd name="connsiteY2910" fmla="*/ 690857 h 3682908"/>
                  <a:gd name="connsiteX2911" fmla="*/ 2266534 w 3862373"/>
                  <a:gd name="connsiteY2911" fmla="*/ 690857 h 3682908"/>
                  <a:gd name="connsiteX2912" fmla="*/ 2305617 w 3862373"/>
                  <a:gd name="connsiteY2912" fmla="*/ 729943 h 3682908"/>
                  <a:gd name="connsiteX2913" fmla="*/ 2266534 w 3862373"/>
                  <a:gd name="connsiteY2913" fmla="*/ 769031 h 3682908"/>
                  <a:gd name="connsiteX2914" fmla="*/ 2227440 w 3862373"/>
                  <a:gd name="connsiteY2914" fmla="*/ 729943 h 3682908"/>
                  <a:gd name="connsiteX2915" fmla="*/ 2266534 w 3862373"/>
                  <a:gd name="connsiteY2915" fmla="*/ 690857 h 3682908"/>
                  <a:gd name="connsiteX2916" fmla="*/ 2171886 w 3862373"/>
                  <a:gd name="connsiteY2916" fmla="*/ 690857 h 3682908"/>
                  <a:gd name="connsiteX2917" fmla="*/ 2210979 w 3862373"/>
                  <a:gd name="connsiteY2917" fmla="*/ 729944 h 3682908"/>
                  <a:gd name="connsiteX2918" fmla="*/ 2171886 w 3862373"/>
                  <a:gd name="connsiteY2918" fmla="*/ 769031 h 3682908"/>
                  <a:gd name="connsiteX2919" fmla="*/ 2132800 w 3862373"/>
                  <a:gd name="connsiteY2919" fmla="*/ 729944 h 3682908"/>
                  <a:gd name="connsiteX2920" fmla="*/ 2171886 w 3862373"/>
                  <a:gd name="connsiteY2920" fmla="*/ 690857 h 3682908"/>
                  <a:gd name="connsiteX2921" fmla="*/ 2079612 w 3862373"/>
                  <a:gd name="connsiteY2921" fmla="*/ 690857 h 3682908"/>
                  <a:gd name="connsiteX2922" fmla="*/ 2118698 w 3862373"/>
                  <a:gd name="connsiteY2922" fmla="*/ 729944 h 3682908"/>
                  <a:gd name="connsiteX2923" fmla="*/ 2079612 w 3862373"/>
                  <a:gd name="connsiteY2923" fmla="*/ 769031 h 3682908"/>
                  <a:gd name="connsiteX2924" fmla="*/ 2040529 w 3862373"/>
                  <a:gd name="connsiteY2924" fmla="*/ 729944 h 3682908"/>
                  <a:gd name="connsiteX2925" fmla="*/ 2079612 w 3862373"/>
                  <a:gd name="connsiteY2925" fmla="*/ 690857 h 3682908"/>
                  <a:gd name="connsiteX2926" fmla="*/ 1703432 w 3862373"/>
                  <a:gd name="connsiteY2926" fmla="*/ 690857 h 3682908"/>
                  <a:gd name="connsiteX2927" fmla="*/ 1742522 w 3862373"/>
                  <a:gd name="connsiteY2927" fmla="*/ 729943 h 3682908"/>
                  <a:gd name="connsiteX2928" fmla="*/ 1703432 w 3862373"/>
                  <a:gd name="connsiteY2928" fmla="*/ 769031 h 3682908"/>
                  <a:gd name="connsiteX2929" fmla="*/ 1664351 w 3862373"/>
                  <a:gd name="connsiteY2929" fmla="*/ 729943 h 3682908"/>
                  <a:gd name="connsiteX2930" fmla="*/ 1703432 w 3862373"/>
                  <a:gd name="connsiteY2930" fmla="*/ 690857 h 3682908"/>
                  <a:gd name="connsiteX2931" fmla="*/ 1611147 w 3862373"/>
                  <a:gd name="connsiteY2931" fmla="*/ 690857 h 3682908"/>
                  <a:gd name="connsiteX2932" fmla="*/ 1650245 w 3862373"/>
                  <a:gd name="connsiteY2932" fmla="*/ 729944 h 3682908"/>
                  <a:gd name="connsiteX2933" fmla="*/ 1611147 w 3862373"/>
                  <a:gd name="connsiteY2933" fmla="*/ 769031 h 3682908"/>
                  <a:gd name="connsiteX2934" fmla="*/ 1572133 w 3862373"/>
                  <a:gd name="connsiteY2934" fmla="*/ 729944 h 3682908"/>
                  <a:gd name="connsiteX2935" fmla="*/ 1611147 w 3862373"/>
                  <a:gd name="connsiteY2935" fmla="*/ 690857 h 3682908"/>
                  <a:gd name="connsiteX2936" fmla="*/ 1232669 w 3862373"/>
                  <a:gd name="connsiteY2936" fmla="*/ 690857 h 3682908"/>
                  <a:gd name="connsiteX2937" fmla="*/ 1271741 w 3862373"/>
                  <a:gd name="connsiteY2937" fmla="*/ 729943 h 3682908"/>
                  <a:gd name="connsiteX2938" fmla="*/ 1232669 w 3862373"/>
                  <a:gd name="connsiteY2938" fmla="*/ 769031 h 3682908"/>
                  <a:gd name="connsiteX2939" fmla="*/ 1193583 w 3862373"/>
                  <a:gd name="connsiteY2939" fmla="*/ 729943 h 3682908"/>
                  <a:gd name="connsiteX2940" fmla="*/ 1232669 w 3862373"/>
                  <a:gd name="connsiteY2940" fmla="*/ 690857 h 3682908"/>
                  <a:gd name="connsiteX2941" fmla="*/ 1142756 w 3862373"/>
                  <a:gd name="connsiteY2941" fmla="*/ 690857 h 3682908"/>
                  <a:gd name="connsiteX2942" fmla="*/ 1181847 w 3862373"/>
                  <a:gd name="connsiteY2942" fmla="*/ 729944 h 3682908"/>
                  <a:gd name="connsiteX2943" fmla="*/ 1142756 w 3862373"/>
                  <a:gd name="connsiteY2943" fmla="*/ 769031 h 3682908"/>
                  <a:gd name="connsiteX2944" fmla="*/ 1103656 w 3862373"/>
                  <a:gd name="connsiteY2944" fmla="*/ 729944 h 3682908"/>
                  <a:gd name="connsiteX2945" fmla="*/ 1142756 w 3862373"/>
                  <a:gd name="connsiteY2945" fmla="*/ 690857 h 3682908"/>
                  <a:gd name="connsiteX2946" fmla="*/ 856480 w 3862373"/>
                  <a:gd name="connsiteY2946" fmla="*/ 690857 h 3682908"/>
                  <a:gd name="connsiteX2947" fmla="*/ 895560 w 3862373"/>
                  <a:gd name="connsiteY2947" fmla="*/ 729943 h 3682908"/>
                  <a:gd name="connsiteX2948" fmla="*/ 856480 w 3862373"/>
                  <a:gd name="connsiteY2948" fmla="*/ 769031 h 3682908"/>
                  <a:gd name="connsiteX2949" fmla="*/ 817401 w 3862373"/>
                  <a:gd name="connsiteY2949" fmla="*/ 729943 h 3682908"/>
                  <a:gd name="connsiteX2950" fmla="*/ 856480 w 3862373"/>
                  <a:gd name="connsiteY2950" fmla="*/ 690857 h 3682908"/>
                  <a:gd name="connsiteX2951" fmla="*/ 764220 w 3862373"/>
                  <a:gd name="connsiteY2951" fmla="*/ 690857 h 3682908"/>
                  <a:gd name="connsiteX2952" fmla="*/ 803302 w 3862373"/>
                  <a:gd name="connsiteY2952" fmla="*/ 729944 h 3682908"/>
                  <a:gd name="connsiteX2953" fmla="*/ 764220 w 3862373"/>
                  <a:gd name="connsiteY2953" fmla="*/ 769031 h 3682908"/>
                  <a:gd name="connsiteX2954" fmla="*/ 725137 w 3862373"/>
                  <a:gd name="connsiteY2954" fmla="*/ 729944 h 3682908"/>
                  <a:gd name="connsiteX2955" fmla="*/ 764220 w 3862373"/>
                  <a:gd name="connsiteY2955" fmla="*/ 690857 h 3682908"/>
                  <a:gd name="connsiteX2956" fmla="*/ 669571 w 3862373"/>
                  <a:gd name="connsiteY2956" fmla="*/ 690857 h 3682908"/>
                  <a:gd name="connsiteX2957" fmla="*/ 708675 w 3862373"/>
                  <a:gd name="connsiteY2957" fmla="*/ 729943 h 3682908"/>
                  <a:gd name="connsiteX2958" fmla="*/ 669571 w 3862373"/>
                  <a:gd name="connsiteY2958" fmla="*/ 769031 h 3682908"/>
                  <a:gd name="connsiteX2959" fmla="*/ 630497 w 3862373"/>
                  <a:gd name="connsiteY2959" fmla="*/ 729943 h 3682908"/>
                  <a:gd name="connsiteX2960" fmla="*/ 669571 w 3862373"/>
                  <a:gd name="connsiteY2960" fmla="*/ 690857 h 3682908"/>
                  <a:gd name="connsiteX2961" fmla="*/ 577293 w 3862373"/>
                  <a:gd name="connsiteY2961" fmla="*/ 690857 h 3682908"/>
                  <a:gd name="connsiteX2962" fmla="*/ 616393 w 3862373"/>
                  <a:gd name="connsiteY2962" fmla="*/ 729943 h 3682908"/>
                  <a:gd name="connsiteX2963" fmla="*/ 577293 w 3862373"/>
                  <a:gd name="connsiteY2963" fmla="*/ 769031 h 3682908"/>
                  <a:gd name="connsiteX2964" fmla="*/ 538195 w 3862373"/>
                  <a:gd name="connsiteY2964" fmla="*/ 729943 h 3682908"/>
                  <a:gd name="connsiteX2965" fmla="*/ 577293 w 3862373"/>
                  <a:gd name="connsiteY2965" fmla="*/ 690857 h 3682908"/>
                  <a:gd name="connsiteX2966" fmla="*/ 485003 w 3862373"/>
                  <a:gd name="connsiteY2966" fmla="*/ 690857 h 3682908"/>
                  <a:gd name="connsiteX2967" fmla="*/ 524091 w 3862373"/>
                  <a:gd name="connsiteY2967" fmla="*/ 729943 h 3682908"/>
                  <a:gd name="connsiteX2968" fmla="*/ 485003 w 3862373"/>
                  <a:gd name="connsiteY2968" fmla="*/ 769031 h 3682908"/>
                  <a:gd name="connsiteX2969" fmla="*/ 445934 w 3862373"/>
                  <a:gd name="connsiteY2969" fmla="*/ 729943 h 3682908"/>
                  <a:gd name="connsiteX2970" fmla="*/ 485003 w 3862373"/>
                  <a:gd name="connsiteY2970" fmla="*/ 690857 h 3682908"/>
                  <a:gd name="connsiteX2971" fmla="*/ 390354 w 3862373"/>
                  <a:gd name="connsiteY2971" fmla="*/ 690857 h 3682908"/>
                  <a:gd name="connsiteX2972" fmla="*/ 429457 w 3862373"/>
                  <a:gd name="connsiteY2972" fmla="*/ 729943 h 3682908"/>
                  <a:gd name="connsiteX2973" fmla="*/ 390354 w 3862373"/>
                  <a:gd name="connsiteY2973" fmla="*/ 769031 h 3682908"/>
                  <a:gd name="connsiteX2974" fmla="*/ 351287 w 3862373"/>
                  <a:gd name="connsiteY2974" fmla="*/ 729943 h 3682908"/>
                  <a:gd name="connsiteX2975" fmla="*/ 390354 w 3862373"/>
                  <a:gd name="connsiteY2975" fmla="*/ 690857 h 3682908"/>
                  <a:gd name="connsiteX2976" fmla="*/ 298087 w 3862373"/>
                  <a:gd name="connsiteY2976" fmla="*/ 690857 h 3682908"/>
                  <a:gd name="connsiteX2977" fmla="*/ 337188 w 3862373"/>
                  <a:gd name="connsiteY2977" fmla="*/ 729943 h 3682908"/>
                  <a:gd name="connsiteX2978" fmla="*/ 298087 w 3862373"/>
                  <a:gd name="connsiteY2978" fmla="*/ 769031 h 3682908"/>
                  <a:gd name="connsiteX2979" fmla="*/ 258997 w 3862373"/>
                  <a:gd name="connsiteY2979" fmla="*/ 729943 h 3682908"/>
                  <a:gd name="connsiteX2980" fmla="*/ 298087 w 3862373"/>
                  <a:gd name="connsiteY2980" fmla="*/ 690857 h 3682908"/>
                  <a:gd name="connsiteX2981" fmla="*/ 242207 w 3862373"/>
                  <a:gd name="connsiteY2981" fmla="*/ 643975 h 3682908"/>
                  <a:gd name="connsiteX2982" fmla="*/ 242535 w 3862373"/>
                  <a:gd name="connsiteY2982" fmla="*/ 644768 h 3682908"/>
                  <a:gd name="connsiteX2983" fmla="*/ 231087 w 3862373"/>
                  <a:gd name="connsiteY2983" fmla="*/ 672407 h 3682908"/>
                  <a:gd name="connsiteX2984" fmla="*/ 216396 w 3862373"/>
                  <a:gd name="connsiteY2984" fmla="*/ 678492 h 3682908"/>
                  <a:gd name="connsiteX2985" fmla="*/ 3472229 w 3862373"/>
                  <a:gd name="connsiteY2985" fmla="*/ 612933 h 3682908"/>
                  <a:gd name="connsiteX2986" fmla="*/ 3516862 w 3862373"/>
                  <a:gd name="connsiteY2986" fmla="*/ 672620 h 3682908"/>
                  <a:gd name="connsiteX2987" fmla="*/ 3489735 w 3862373"/>
                  <a:gd name="connsiteY2987" fmla="*/ 683855 h 3682908"/>
                  <a:gd name="connsiteX2988" fmla="*/ 3450649 w 3862373"/>
                  <a:gd name="connsiteY2988" fmla="*/ 644768 h 3682908"/>
                  <a:gd name="connsiteX2989" fmla="*/ 3462097 w 3862373"/>
                  <a:gd name="connsiteY2989" fmla="*/ 617130 h 3682908"/>
                  <a:gd name="connsiteX2990" fmla="*/ 3392730 w 3862373"/>
                  <a:gd name="connsiteY2990" fmla="*/ 605682 h 3682908"/>
                  <a:gd name="connsiteX2991" fmla="*/ 3431817 w 3862373"/>
                  <a:gd name="connsiteY2991" fmla="*/ 644768 h 3682908"/>
                  <a:gd name="connsiteX2992" fmla="*/ 3392730 w 3862373"/>
                  <a:gd name="connsiteY2992" fmla="*/ 683855 h 3682908"/>
                  <a:gd name="connsiteX2993" fmla="*/ 3353643 w 3862373"/>
                  <a:gd name="connsiteY2993" fmla="*/ 644768 h 3682908"/>
                  <a:gd name="connsiteX2994" fmla="*/ 3392730 w 3862373"/>
                  <a:gd name="connsiteY2994" fmla="*/ 605682 h 3682908"/>
                  <a:gd name="connsiteX2995" fmla="*/ 3300455 w 3862373"/>
                  <a:gd name="connsiteY2995" fmla="*/ 605682 h 3682908"/>
                  <a:gd name="connsiteX2996" fmla="*/ 3339543 w 3862373"/>
                  <a:gd name="connsiteY2996" fmla="*/ 644768 h 3682908"/>
                  <a:gd name="connsiteX2997" fmla="*/ 3300455 w 3862373"/>
                  <a:gd name="connsiteY2997" fmla="*/ 683855 h 3682908"/>
                  <a:gd name="connsiteX2998" fmla="*/ 3261368 w 3862373"/>
                  <a:gd name="connsiteY2998" fmla="*/ 644768 h 3682908"/>
                  <a:gd name="connsiteX2999" fmla="*/ 3300455 w 3862373"/>
                  <a:gd name="connsiteY2999" fmla="*/ 605682 h 3682908"/>
                  <a:gd name="connsiteX3000" fmla="*/ 3205815 w 3862373"/>
                  <a:gd name="connsiteY3000" fmla="*/ 605682 h 3682908"/>
                  <a:gd name="connsiteX3001" fmla="*/ 3244903 w 3862373"/>
                  <a:gd name="connsiteY3001" fmla="*/ 644768 h 3682908"/>
                  <a:gd name="connsiteX3002" fmla="*/ 3205815 w 3862373"/>
                  <a:gd name="connsiteY3002" fmla="*/ 683855 h 3682908"/>
                  <a:gd name="connsiteX3003" fmla="*/ 3166728 w 3862373"/>
                  <a:gd name="connsiteY3003" fmla="*/ 644768 h 3682908"/>
                  <a:gd name="connsiteX3004" fmla="*/ 3205815 w 3862373"/>
                  <a:gd name="connsiteY3004" fmla="*/ 605682 h 3682908"/>
                  <a:gd name="connsiteX3005" fmla="*/ 3111175 w 3862373"/>
                  <a:gd name="connsiteY3005" fmla="*/ 605682 h 3682908"/>
                  <a:gd name="connsiteX3006" fmla="*/ 3150263 w 3862373"/>
                  <a:gd name="connsiteY3006" fmla="*/ 644768 h 3682908"/>
                  <a:gd name="connsiteX3007" fmla="*/ 3111175 w 3862373"/>
                  <a:gd name="connsiteY3007" fmla="*/ 683855 h 3682908"/>
                  <a:gd name="connsiteX3008" fmla="*/ 3072088 w 3862373"/>
                  <a:gd name="connsiteY3008" fmla="*/ 644768 h 3682908"/>
                  <a:gd name="connsiteX3009" fmla="*/ 3111175 w 3862373"/>
                  <a:gd name="connsiteY3009" fmla="*/ 605682 h 3682908"/>
                  <a:gd name="connsiteX3010" fmla="*/ 3018901 w 3862373"/>
                  <a:gd name="connsiteY3010" fmla="*/ 605682 h 3682908"/>
                  <a:gd name="connsiteX3011" fmla="*/ 3057988 w 3862373"/>
                  <a:gd name="connsiteY3011" fmla="*/ 644768 h 3682908"/>
                  <a:gd name="connsiteX3012" fmla="*/ 3018901 w 3862373"/>
                  <a:gd name="connsiteY3012" fmla="*/ 683855 h 3682908"/>
                  <a:gd name="connsiteX3013" fmla="*/ 2979813 w 3862373"/>
                  <a:gd name="connsiteY3013" fmla="*/ 644768 h 3682908"/>
                  <a:gd name="connsiteX3014" fmla="*/ 3018901 w 3862373"/>
                  <a:gd name="connsiteY3014" fmla="*/ 605682 h 3682908"/>
                  <a:gd name="connsiteX3015" fmla="*/ 2924262 w 3862373"/>
                  <a:gd name="connsiteY3015" fmla="*/ 605682 h 3682908"/>
                  <a:gd name="connsiteX3016" fmla="*/ 2963349 w 3862373"/>
                  <a:gd name="connsiteY3016" fmla="*/ 644768 h 3682908"/>
                  <a:gd name="connsiteX3017" fmla="*/ 2924262 w 3862373"/>
                  <a:gd name="connsiteY3017" fmla="*/ 683855 h 3682908"/>
                  <a:gd name="connsiteX3018" fmla="*/ 2885175 w 3862373"/>
                  <a:gd name="connsiteY3018" fmla="*/ 644768 h 3682908"/>
                  <a:gd name="connsiteX3019" fmla="*/ 2924262 w 3862373"/>
                  <a:gd name="connsiteY3019" fmla="*/ 605682 h 3682908"/>
                  <a:gd name="connsiteX3020" fmla="*/ 2831987 w 3862373"/>
                  <a:gd name="connsiteY3020" fmla="*/ 605682 h 3682908"/>
                  <a:gd name="connsiteX3021" fmla="*/ 2871074 w 3862373"/>
                  <a:gd name="connsiteY3021" fmla="*/ 644768 h 3682908"/>
                  <a:gd name="connsiteX3022" fmla="*/ 2831987 w 3862373"/>
                  <a:gd name="connsiteY3022" fmla="*/ 683855 h 3682908"/>
                  <a:gd name="connsiteX3023" fmla="*/ 2792900 w 3862373"/>
                  <a:gd name="connsiteY3023" fmla="*/ 644768 h 3682908"/>
                  <a:gd name="connsiteX3024" fmla="*/ 2831987 w 3862373"/>
                  <a:gd name="connsiteY3024" fmla="*/ 605682 h 3682908"/>
                  <a:gd name="connsiteX3025" fmla="*/ 2171887 w 3862373"/>
                  <a:gd name="connsiteY3025" fmla="*/ 605682 h 3682908"/>
                  <a:gd name="connsiteX3026" fmla="*/ 2210979 w 3862373"/>
                  <a:gd name="connsiteY3026" fmla="*/ 644768 h 3682908"/>
                  <a:gd name="connsiteX3027" fmla="*/ 2171887 w 3862373"/>
                  <a:gd name="connsiteY3027" fmla="*/ 683855 h 3682908"/>
                  <a:gd name="connsiteX3028" fmla="*/ 2132800 w 3862373"/>
                  <a:gd name="connsiteY3028" fmla="*/ 644768 h 3682908"/>
                  <a:gd name="connsiteX3029" fmla="*/ 2171887 w 3862373"/>
                  <a:gd name="connsiteY3029" fmla="*/ 605682 h 3682908"/>
                  <a:gd name="connsiteX3030" fmla="*/ 1798073 w 3862373"/>
                  <a:gd name="connsiteY3030" fmla="*/ 605682 h 3682908"/>
                  <a:gd name="connsiteX3031" fmla="*/ 1837146 w 3862373"/>
                  <a:gd name="connsiteY3031" fmla="*/ 644768 h 3682908"/>
                  <a:gd name="connsiteX3032" fmla="*/ 1798073 w 3862373"/>
                  <a:gd name="connsiteY3032" fmla="*/ 683855 h 3682908"/>
                  <a:gd name="connsiteX3033" fmla="*/ 1758966 w 3862373"/>
                  <a:gd name="connsiteY3033" fmla="*/ 644768 h 3682908"/>
                  <a:gd name="connsiteX3034" fmla="*/ 1798073 w 3862373"/>
                  <a:gd name="connsiteY3034" fmla="*/ 605682 h 3682908"/>
                  <a:gd name="connsiteX3035" fmla="*/ 1703432 w 3862373"/>
                  <a:gd name="connsiteY3035" fmla="*/ 605682 h 3682908"/>
                  <a:gd name="connsiteX3036" fmla="*/ 1742522 w 3862373"/>
                  <a:gd name="connsiteY3036" fmla="*/ 644768 h 3682908"/>
                  <a:gd name="connsiteX3037" fmla="*/ 1703432 w 3862373"/>
                  <a:gd name="connsiteY3037" fmla="*/ 683855 h 3682908"/>
                  <a:gd name="connsiteX3038" fmla="*/ 1664351 w 3862373"/>
                  <a:gd name="connsiteY3038" fmla="*/ 644768 h 3682908"/>
                  <a:gd name="connsiteX3039" fmla="*/ 1703432 w 3862373"/>
                  <a:gd name="connsiteY3039" fmla="*/ 605682 h 3682908"/>
                  <a:gd name="connsiteX3040" fmla="*/ 1611147 w 3862373"/>
                  <a:gd name="connsiteY3040" fmla="*/ 605682 h 3682908"/>
                  <a:gd name="connsiteX3041" fmla="*/ 1650245 w 3862373"/>
                  <a:gd name="connsiteY3041" fmla="*/ 644768 h 3682908"/>
                  <a:gd name="connsiteX3042" fmla="*/ 1611147 w 3862373"/>
                  <a:gd name="connsiteY3042" fmla="*/ 683855 h 3682908"/>
                  <a:gd name="connsiteX3043" fmla="*/ 1572140 w 3862373"/>
                  <a:gd name="connsiteY3043" fmla="*/ 644768 h 3682908"/>
                  <a:gd name="connsiteX3044" fmla="*/ 1611147 w 3862373"/>
                  <a:gd name="connsiteY3044" fmla="*/ 605682 h 3682908"/>
                  <a:gd name="connsiteX3045" fmla="*/ 1232676 w 3862373"/>
                  <a:gd name="connsiteY3045" fmla="*/ 605682 h 3682908"/>
                  <a:gd name="connsiteX3046" fmla="*/ 1271747 w 3862373"/>
                  <a:gd name="connsiteY3046" fmla="*/ 644768 h 3682908"/>
                  <a:gd name="connsiteX3047" fmla="*/ 1232676 w 3862373"/>
                  <a:gd name="connsiteY3047" fmla="*/ 683855 h 3682908"/>
                  <a:gd name="connsiteX3048" fmla="*/ 1193590 w 3862373"/>
                  <a:gd name="connsiteY3048" fmla="*/ 644768 h 3682908"/>
                  <a:gd name="connsiteX3049" fmla="*/ 1232676 w 3862373"/>
                  <a:gd name="connsiteY3049" fmla="*/ 605682 h 3682908"/>
                  <a:gd name="connsiteX3050" fmla="*/ 1142761 w 3862373"/>
                  <a:gd name="connsiteY3050" fmla="*/ 605682 h 3682908"/>
                  <a:gd name="connsiteX3051" fmla="*/ 1181853 w 3862373"/>
                  <a:gd name="connsiteY3051" fmla="*/ 644768 h 3682908"/>
                  <a:gd name="connsiteX3052" fmla="*/ 1142761 w 3862373"/>
                  <a:gd name="connsiteY3052" fmla="*/ 683855 h 3682908"/>
                  <a:gd name="connsiteX3053" fmla="*/ 1103661 w 3862373"/>
                  <a:gd name="connsiteY3053" fmla="*/ 644768 h 3682908"/>
                  <a:gd name="connsiteX3054" fmla="*/ 1142761 w 3862373"/>
                  <a:gd name="connsiteY3054" fmla="*/ 605682 h 3682908"/>
                  <a:gd name="connsiteX3055" fmla="*/ 1045734 w 3862373"/>
                  <a:gd name="connsiteY3055" fmla="*/ 605682 h 3682908"/>
                  <a:gd name="connsiteX3056" fmla="*/ 1084825 w 3862373"/>
                  <a:gd name="connsiteY3056" fmla="*/ 644768 h 3682908"/>
                  <a:gd name="connsiteX3057" fmla="*/ 1045734 w 3862373"/>
                  <a:gd name="connsiteY3057" fmla="*/ 683855 h 3682908"/>
                  <a:gd name="connsiteX3058" fmla="*/ 1006653 w 3862373"/>
                  <a:gd name="connsiteY3058" fmla="*/ 644768 h 3682908"/>
                  <a:gd name="connsiteX3059" fmla="*/ 1045734 w 3862373"/>
                  <a:gd name="connsiteY3059" fmla="*/ 605682 h 3682908"/>
                  <a:gd name="connsiteX3060" fmla="*/ 856487 w 3862373"/>
                  <a:gd name="connsiteY3060" fmla="*/ 605682 h 3682908"/>
                  <a:gd name="connsiteX3061" fmla="*/ 895566 w 3862373"/>
                  <a:gd name="connsiteY3061" fmla="*/ 644768 h 3682908"/>
                  <a:gd name="connsiteX3062" fmla="*/ 856487 w 3862373"/>
                  <a:gd name="connsiteY3062" fmla="*/ 683855 h 3682908"/>
                  <a:gd name="connsiteX3063" fmla="*/ 817405 w 3862373"/>
                  <a:gd name="connsiteY3063" fmla="*/ 644768 h 3682908"/>
                  <a:gd name="connsiteX3064" fmla="*/ 856487 w 3862373"/>
                  <a:gd name="connsiteY3064" fmla="*/ 605682 h 3682908"/>
                  <a:gd name="connsiteX3065" fmla="*/ 764226 w 3862373"/>
                  <a:gd name="connsiteY3065" fmla="*/ 605682 h 3682908"/>
                  <a:gd name="connsiteX3066" fmla="*/ 803309 w 3862373"/>
                  <a:gd name="connsiteY3066" fmla="*/ 644768 h 3682908"/>
                  <a:gd name="connsiteX3067" fmla="*/ 764226 w 3862373"/>
                  <a:gd name="connsiteY3067" fmla="*/ 683855 h 3682908"/>
                  <a:gd name="connsiteX3068" fmla="*/ 725145 w 3862373"/>
                  <a:gd name="connsiteY3068" fmla="*/ 644768 h 3682908"/>
                  <a:gd name="connsiteX3069" fmla="*/ 764226 w 3862373"/>
                  <a:gd name="connsiteY3069" fmla="*/ 605682 h 3682908"/>
                  <a:gd name="connsiteX3070" fmla="*/ 669584 w 3862373"/>
                  <a:gd name="connsiteY3070" fmla="*/ 605682 h 3682908"/>
                  <a:gd name="connsiteX3071" fmla="*/ 708684 w 3862373"/>
                  <a:gd name="connsiteY3071" fmla="*/ 644768 h 3682908"/>
                  <a:gd name="connsiteX3072" fmla="*/ 669584 w 3862373"/>
                  <a:gd name="connsiteY3072" fmla="*/ 683855 h 3682908"/>
                  <a:gd name="connsiteX3073" fmla="*/ 630505 w 3862373"/>
                  <a:gd name="connsiteY3073" fmla="*/ 644768 h 3682908"/>
                  <a:gd name="connsiteX3074" fmla="*/ 669584 w 3862373"/>
                  <a:gd name="connsiteY3074" fmla="*/ 605682 h 3682908"/>
                  <a:gd name="connsiteX3075" fmla="*/ 577298 w 3862373"/>
                  <a:gd name="connsiteY3075" fmla="*/ 605682 h 3682908"/>
                  <a:gd name="connsiteX3076" fmla="*/ 616400 w 3862373"/>
                  <a:gd name="connsiteY3076" fmla="*/ 644768 h 3682908"/>
                  <a:gd name="connsiteX3077" fmla="*/ 577298 w 3862373"/>
                  <a:gd name="connsiteY3077" fmla="*/ 683855 h 3682908"/>
                  <a:gd name="connsiteX3078" fmla="*/ 538200 w 3862373"/>
                  <a:gd name="connsiteY3078" fmla="*/ 644768 h 3682908"/>
                  <a:gd name="connsiteX3079" fmla="*/ 577298 w 3862373"/>
                  <a:gd name="connsiteY3079" fmla="*/ 605682 h 3682908"/>
                  <a:gd name="connsiteX3080" fmla="*/ 485012 w 3862373"/>
                  <a:gd name="connsiteY3080" fmla="*/ 605682 h 3682908"/>
                  <a:gd name="connsiteX3081" fmla="*/ 524097 w 3862373"/>
                  <a:gd name="connsiteY3081" fmla="*/ 644768 h 3682908"/>
                  <a:gd name="connsiteX3082" fmla="*/ 485012 w 3862373"/>
                  <a:gd name="connsiteY3082" fmla="*/ 683855 h 3682908"/>
                  <a:gd name="connsiteX3083" fmla="*/ 445938 w 3862373"/>
                  <a:gd name="connsiteY3083" fmla="*/ 644768 h 3682908"/>
                  <a:gd name="connsiteX3084" fmla="*/ 485012 w 3862373"/>
                  <a:gd name="connsiteY3084" fmla="*/ 605682 h 3682908"/>
                  <a:gd name="connsiteX3085" fmla="*/ 390363 w 3862373"/>
                  <a:gd name="connsiteY3085" fmla="*/ 605682 h 3682908"/>
                  <a:gd name="connsiteX3086" fmla="*/ 429464 w 3862373"/>
                  <a:gd name="connsiteY3086" fmla="*/ 644768 h 3682908"/>
                  <a:gd name="connsiteX3087" fmla="*/ 390363 w 3862373"/>
                  <a:gd name="connsiteY3087" fmla="*/ 683855 h 3682908"/>
                  <a:gd name="connsiteX3088" fmla="*/ 351296 w 3862373"/>
                  <a:gd name="connsiteY3088" fmla="*/ 644768 h 3682908"/>
                  <a:gd name="connsiteX3089" fmla="*/ 390363 w 3862373"/>
                  <a:gd name="connsiteY3089" fmla="*/ 605682 h 3682908"/>
                  <a:gd name="connsiteX3090" fmla="*/ 298093 w 3862373"/>
                  <a:gd name="connsiteY3090" fmla="*/ 605682 h 3682908"/>
                  <a:gd name="connsiteX3091" fmla="*/ 337193 w 3862373"/>
                  <a:gd name="connsiteY3091" fmla="*/ 644768 h 3682908"/>
                  <a:gd name="connsiteX3092" fmla="*/ 298093 w 3862373"/>
                  <a:gd name="connsiteY3092" fmla="*/ 683855 h 3682908"/>
                  <a:gd name="connsiteX3093" fmla="*/ 259002 w 3862373"/>
                  <a:gd name="connsiteY3093" fmla="*/ 644768 h 3682908"/>
                  <a:gd name="connsiteX3094" fmla="*/ 298093 w 3862373"/>
                  <a:gd name="connsiteY3094" fmla="*/ 605682 h 3682908"/>
                  <a:gd name="connsiteX3095" fmla="*/ 327714 w 3862373"/>
                  <a:gd name="connsiteY3095" fmla="*/ 529629 h 3682908"/>
                  <a:gd name="connsiteX3096" fmla="*/ 337200 w 3862373"/>
                  <a:gd name="connsiteY3096" fmla="*/ 552513 h 3682908"/>
                  <a:gd name="connsiteX3097" fmla="*/ 298099 w 3862373"/>
                  <a:gd name="connsiteY3097" fmla="*/ 591582 h 3682908"/>
                  <a:gd name="connsiteX3098" fmla="*/ 285337 w 3862373"/>
                  <a:gd name="connsiteY3098" fmla="*/ 586297 h 3682908"/>
                  <a:gd name="connsiteX3099" fmla="*/ 3205817 w 3862373"/>
                  <a:gd name="connsiteY3099" fmla="*/ 513426 h 3682908"/>
                  <a:gd name="connsiteX3100" fmla="*/ 3244904 w 3862373"/>
                  <a:gd name="connsiteY3100" fmla="*/ 552512 h 3682908"/>
                  <a:gd name="connsiteX3101" fmla="*/ 3205817 w 3862373"/>
                  <a:gd name="connsiteY3101" fmla="*/ 591582 h 3682908"/>
                  <a:gd name="connsiteX3102" fmla="*/ 3166729 w 3862373"/>
                  <a:gd name="connsiteY3102" fmla="*/ 552512 h 3682908"/>
                  <a:gd name="connsiteX3103" fmla="*/ 3205817 w 3862373"/>
                  <a:gd name="connsiteY3103" fmla="*/ 513426 h 3682908"/>
                  <a:gd name="connsiteX3104" fmla="*/ 3111175 w 3862373"/>
                  <a:gd name="connsiteY3104" fmla="*/ 513426 h 3682908"/>
                  <a:gd name="connsiteX3105" fmla="*/ 3150263 w 3862373"/>
                  <a:gd name="connsiteY3105" fmla="*/ 552512 h 3682908"/>
                  <a:gd name="connsiteX3106" fmla="*/ 3111175 w 3862373"/>
                  <a:gd name="connsiteY3106" fmla="*/ 591582 h 3682908"/>
                  <a:gd name="connsiteX3107" fmla="*/ 3072088 w 3862373"/>
                  <a:gd name="connsiteY3107" fmla="*/ 552512 h 3682908"/>
                  <a:gd name="connsiteX3108" fmla="*/ 3111175 w 3862373"/>
                  <a:gd name="connsiteY3108" fmla="*/ 513426 h 3682908"/>
                  <a:gd name="connsiteX3109" fmla="*/ 3018902 w 3862373"/>
                  <a:gd name="connsiteY3109" fmla="*/ 513426 h 3682908"/>
                  <a:gd name="connsiteX3110" fmla="*/ 3057989 w 3862373"/>
                  <a:gd name="connsiteY3110" fmla="*/ 552512 h 3682908"/>
                  <a:gd name="connsiteX3111" fmla="*/ 3018902 w 3862373"/>
                  <a:gd name="connsiteY3111" fmla="*/ 591582 h 3682908"/>
                  <a:gd name="connsiteX3112" fmla="*/ 2979815 w 3862373"/>
                  <a:gd name="connsiteY3112" fmla="*/ 552512 h 3682908"/>
                  <a:gd name="connsiteX3113" fmla="*/ 3018902 w 3862373"/>
                  <a:gd name="connsiteY3113" fmla="*/ 513426 h 3682908"/>
                  <a:gd name="connsiteX3114" fmla="*/ 2924263 w 3862373"/>
                  <a:gd name="connsiteY3114" fmla="*/ 513426 h 3682908"/>
                  <a:gd name="connsiteX3115" fmla="*/ 2963349 w 3862373"/>
                  <a:gd name="connsiteY3115" fmla="*/ 552512 h 3682908"/>
                  <a:gd name="connsiteX3116" fmla="*/ 2924263 w 3862373"/>
                  <a:gd name="connsiteY3116" fmla="*/ 591582 h 3682908"/>
                  <a:gd name="connsiteX3117" fmla="*/ 2885175 w 3862373"/>
                  <a:gd name="connsiteY3117" fmla="*/ 552512 h 3682908"/>
                  <a:gd name="connsiteX3118" fmla="*/ 2924263 w 3862373"/>
                  <a:gd name="connsiteY3118" fmla="*/ 513426 h 3682908"/>
                  <a:gd name="connsiteX3119" fmla="*/ 2831988 w 3862373"/>
                  <a:gd name="connsiteY3119" fmla="*/ 513426 h 3682908"/>
                  <a:gd name="connsiteX3120" fmla="*/ 2871075 w 3862373"/>
                  <a:gd name="connsiteY3120" fmla="*/ 552512 h 3682908"/>
                  <a:gd name="connsiteX3121" fmla="*/ 2831988 w 3862373"/>
                  <a:gd name="connsiteY3121" fmla="*/ 591582 h 3682908"/>
                  <a:gd name="connsiteX3122" fmla="*/ 2792901 w 3862373"/>
                  <a:gd name="connsiteY3122" fmla="*/ 552512 h 3682908"/>
                  <a:gd name="connsiteX3123" fmla="*/ 2831988 w 3862373"/>
                  <a:gd name="connsiteY3123" fmla="*/ 513426 h 3682908"/>
                  <a:gd name="connsiteX3124" fmla="*/ 1984971 w 3862373"/>
                  <a:gd name="connsiteY3124" fmla="*/ 513426 h 3682908"/>
                  <a:gd name="connsiteX3125" fmla="*/ 2024068 w 3862373"/>
                  <a:gd name="connsiteY3125" fmla="*/ 552513 h 3682908"/>
                  <a:gd name="connsiteX3126" fmla="*/ 1984971 w 3862373"/>
                  <a:gd name="connsiteY3126" fmla="*/ 591582 h 3682908"/>
                  <a:gd name="connsiteX3127" fmla="*/ 1945873 w 3862373"/>
                  <a:gd name="connsiteY3127" fmla="*/ 552513 h 3682908"/>
                  <a:gd name="connsiteX3128" fmla="*/ 1984971 w 3862373"/>
                  <a:gd name="connsiteY3128" fmla="*/ 513426 h 3682908"/>
                  <a:gd name="connsiteX3129" fmla="*/ 1890340 w 3862373"/>
                  <a:gd name="connsiteY3129" fmla="*/ 513426 h 3682908"/>
                  <a:gd name="connsiteX3130" fmla="*/ 1929413 w 3862373"/>
                  <a:gd name="connsiteY3130" fmla="*/ 552513 h 3682908"/>
                  <a:gd name="connsiteX3131" fmla="*/ 1890340 w 3862373"/>
                  <a:gd name="connsiteY3131" fmla="*/ 591582 h 3682908"/>
                  <a:gd name="connsiteX3132" fmla="*/ 1851255 w 3862373"/>
                  <a:gd name="connsiteY3132" fmla="*/ 552513 h 3682908"/>
                  <a:gd name="connsiteX3133" fmla="*/ 1890340 w 3862373"/>
                  <a:gd name="connsiteY3133" fmla="*/ 513426 h 3682908"/>
                  <a:gd name="connsiteX3134" fmla="*/ 1798073 w 3862373"/>
                  <a:gd name="connsiteY3134" fmla="*/ 513426 h 3682908"/>
                  <a:gd name="connsiteX3135" fmla="*/ 1837149 w 3862373"/>
                  <a:gd name="connsiteY3135" fmla="*/ 552513 h 3682908"/>
                  <a:gd name="connsiteX3136" fmla="*/ 1798073 w 3862373"/>
                  <a:gd name="connsiteY3136" fmla="*/ 591582 h 3682908"/>
                  <a:gd name="connsiteX3137" fmla="*/ 1758966 w 3862373"/>
                  <a:gd name="connsiteY3137" fmla="*/ 552513 h 3682908"/>
                  <a:gd name="connsiteX3138" fmla="*/ 1798073 w 3862373"/>
                  <a:gd name="connsiteY3138" fmla="*/ 513426 h 3682908"/>
                  <a:gd name="connsiteX3139" fmla="*/ 1703432 w 3862373"/>
                  <a:gd name="connsiteY3139" fmla="*/ 513426 h 3682908"/>
                  <a:gd name="connsiteX3140" fmla="*/ 1742522 w 3862373"/>
                  <a:gd name="connsiteY3140" fmla="*/ 552513 h 3682908"/>
                  <a:gd name="connsiteX3141" fmla="*/ 1703432 w 3862373"/>
                  <a:gd name="connsiteY3141" fmla="*/ 591582 h 3682908"/>
                  <a:gd name="connsiteX3142" fmla="*/ 1664351 w 3862373"/>
                  <a:gd name="connsiteY3142" fmla="*/ 552513 h 3682908"/>
                  <a:gd name="connsiteX3143" fmla="*/ 1703432 w 3862373"/>
                  <a:gd name="connsiteY3143" fmla="*/ 513426 h 3682908"/>
                  <a:gd name="connsiteX3144" fmla="*/ 1611151 w 3862373"/>
                  <a:gd name="connsiteY3144" fmla="*/ 513426 h 3682908"/>
                  <a:gd name="connsiteX3145" fmla="*/ 1650245 w 3862373"/>
                  <a:gd name="connsiteY3145" fmla="*/ 552513 h 3682908"/>
                  <a:gd name="connsiteX3146" fmla="*/ 1611151 w 3862373"/>
                  <a:gd name="connsiteY3146" fmla="*/ 591582 h 3682908"/>
                  <a:gd name="connsiteX3147" fmla="*/ 1572147 w 3862373"/>
                  <a:gd name="connsiteY3147" fmla="*/ 552513 h 3682908"/>
                  <a:gd name="connsiteX3148" fmla="*/ 1611151 w 3862373"/>
                  <a:gd name="connsiteY3148" fmla="*/ 513426 h 3682908"/>
                  <a:gd name="connsiteX3149" fmla="*/ 1232682 w 3862373"/>
                  <a:gd name="connsiteY3149" fmla="*/ 513426 h 3682908"/>
                  <a:gd name="connsiteX3150" fmla="*/ 1271755 w 3862373"/>
                  <a:gd name="connsiteY3150" fmla="*/ 552513 h 3682908"/>
                  <a:gd name="connsiteX3151" fmla="*/ 1232682 w 3862373"/>
                  <a:gd name="connsiteY3151" fmla="*/ 591582 h 3682908"/>
                  <a:gd name="connsiteX3152" fmla="*/ 1193598 w 3862373"/>
                  <a:gd name="connsiteY3152" fmla="*/ 552513 h 3682908"/>
                  <a:gd name="connsiteX3153" fmla="*/ 1232682 w 3862373"/>
                  <a:gd name="connsiteY3153" fmla="*/ 513426 h 3682908"/>
                  <a:gd name="connsiteX3154" fmla="*/ 1142769 w 3862373"/>
                  <a:gd name="connsiteY3154" fmla="*/ 513426 h 3682908"/>
                  <a:gd name="connsiteX3155" fmla="*/ 1181859 w 3862373"/>
                  <a:gd name="connsiteY3155" fmla="*/ 552513 h 3682908"/>
                  <a:gd name="connsiteX3156" fmla="*/ 1142769 w 3862373"/>
                  <a:gd name="connsiteY3156" fmla="*/ 591582 h 3682908"/>
                  <a:gd name="connsiteX3157" fmla="*/ 1103669 w 3862373"/>
                  <a:gd name="connsiteY3157" fmla="*/ 552513 h 3682908"/>
                  <a:gd name="connsiteX3158" fmla="*/ 1142769 w 3862373"/>
                  <a:gd name="connsiteY3158" fmla="*/ 513426 h 3682908"/>
                  <a:gd name="connsiteX3159" fmla="*/ 1045741 w 3862373"/>
                  <a:gd name="connsiteY3159" fmla="*/ 513426 h 3682908"/>
                  <a:gd name="connsiteX3160" fmla="*/ 1084832 w 3862373"/>
                  <a:gd name="connsiteY3160" fmla="*/ 552513 h 3682908"/>
                  <a:gd name="connsiteX3161" fmla="*/ 1045741 w 3862373"/>
                  <a:gd name="connsiteY3161" fmla="*/ 591582 h 3682908"/>
                  <a:gd name="connsiteX3162" fmla="*/ 1006661 w 3862373"/>
                  <a:gd name="connsiteY3162" fmla="*/ 552513 h 3682908"/>
                  <a:gd name="connsiteX3163" fmla="*/ 1045741 w 3862373"/>
                  <a:gd name="connsiteY3163" fmla="*/ 513426 h 3682908"/>
                  <a:gd name="connsiteX3164" fmla="*/ 951119 w 3862373"/>
                  <a:gd name="connsiteY3164" fmla="*/ 513426 h 3682908"/>
                  <a:gd name="connsiteX3165" fmla="*/ 990197 w 3862373"/>
                  <a:gd name="connsiteY3165" fmla="*/ 552513 h 3682908"/>
                  <a:gd name="connsiteX3166" fmla="*/ 951119 w 3862373"/>
                  <a:gd name="connsiteY3166" fmla="*/ 591582 h 3682908"/>
                  <a:gd name="connsiteX3167" fmla="*/ 912036 w 3862373"/>
                  <a:gd name="connsiteY3167" fmla="*/ 552513 h 3682908"/>
                  <a:gd name="connsiteX3168" fmla="*/ 951119 w 3862373"/>
                  <a:gd name="connsiteY3168" fmla="*/ 513426 h 3682908"/>
                  <a:gd name="connsiteX3169" fmla="*/ 856494 w 3862373"/>
                  <a:gd name="connsiteY3169" fmla="*/ 513426 h 3682908"/>
                  <a:gd name="connsiteX3170" fmla="*/ 895574 w 3862373"/>
                  <a:gd name="connsiteY3170" fmla="*/ 552513 h 3682908"/>
                  <a:gd name="connsiteX3171" fmla="*/ 856494 w 3862373"/>
                  <a:gd name="connsiteY3171" fmla="*/ 591582 h 3682908"/>
                  <a:gd name="connsiteX3172" fmla="*/ 817413 w 3862373"/>
                  <a:gd name="connsiteY3172" fmla="*/ 552513 h 3682908"/>
                  <a:gd name="connsiteX3173" fmla="*/ 856494 w 3862373"/>
                  <a:gd name="connsiteY3173" fmla="*/ 513426 h 3682908"/>
                  <a:gd name="connsiteX3174" fmla="*/ 764235 w 3862373"/>
                  <a:gd name="connsiteY3174" fmla="*/ 513426 h 3682908"/>
                  <a:gd name="connsiteX3175" fmla="*/ 803316 w 3862373"/>
                  <a:gd name="connsiteY3175" fmla="*/ 552513 h 3682908"/>
                  <a:gd name="connsiteX3176" fmla="*/ 764235 w 3862373"/>
                  <a:gd name="connsiteY3176" fmla="*/ 591582 h 3682908"/>
                  <a:gd name="connsiteX3177" fmla="*/ 725152 w 3862373"/>
                  <a:gd name="connsiteY3177" fmla="*/ 552513 h 3682908"/>
                  <a:gd name="connsiteX3178" fmla="*/ 764235 w 3862373"/>
                  <a:gd name="connsiteY3178" fmla="*/ 513426 h 3682908"/>
                  <a:gd name="connsiteX3179" fmla="*/ 669584 w 3862373"/>
                  <a:gd name="connsiteY3179" fmla="*/ 513426 h 3682908"/>
                  <a:gd name="connsiteX3180" fmla="*/ 708691 w 3862373"/>
                  <a:gd name="connsiteY3180" fmla="*/ 552513 h 3682908"/>
                  <a:gd name="connsiteX3181" fmla="*/ 669584 w 3862373"/>
                  <a:gd name="connsiteY3181" fmla="*/ 591582 h 3682908"/>
                  <a:gd name="connsiteX3182" fmla="*/ 630513 w 3862373"/>
                  <a:gd name="connsiteY3182" fmla="*/ 552513 h 3682908"/>
                  <a:gd name="connsiteX3183" fmla="*/ 669584 w 3862373"/>
                  <a:gd name="connsiteY3183" fmla="*/ 513426 h 3682908"/>
                  <a:gd name="connsiteX3184" fmla="*/ 577307 w 3862373"/>
                  <a:gd name="connsiteY3184" fmla="*/ 513426 h 3682908"/>
                  <a:gd name="connsiteX3185" fmla="*/ 616408 w 3862373"/>
                  <a:gd name="connsiteY3185" fmla="*/ 552513 h 3682908"/>
                  <a:gd name="connsiteX3186" fmla="*/ 577307 w 3862373"/>
                  <a:gd name="connsiteY3186" fmla="*/ 591582 h 3682908"/>
                  <a:gd name="connsiteX3187" fmla="*/ 538207 w 3862373"/>
                  <a:gd name="connsiteY3187" fmla="*/ 552513 h 3682908"/>
                  <a:gd name="connsiteX3188" fmla="*/ 577307 w 3862373"/>
                  <a:gd name="connsiteY3188" fmla="*/ 513426 h 3682908"/>
                  <a:gd name="connsiteX3189" fmla="*/ 485015 w 3862373"/>
                  <a:gd name="connsiteY3189" fmla="*/ 513426 h 3682908"/>
                  <a:gd name="connsiteX3190" fmla="*/ 524104 w 3862373"/>
                  <a:gd name="connsiteY3190" fmla="*/ 552513 h 3682908"/>
                  <a:gd name="connsiteX3191" fmla="*/ 485015 w 3862373"/>
                  <a:gd name="connsiteY3191" fmla="*/ 591582 h 3682908"/>
                  <a:gd name="connsiteX3192" fmla="*/ 445948 w 3862373"/>
                  <a:gd name="connsiteY3192" fmla="*/ 552513 h 3682908"/>
                  <a:gd name="connsiteX3193" fmla="*/ 485015 w 3862373"/>
                  <a:gd name="connsiteY3193" fmla="*/ 513426 h 3682908"/>
                  <a:gd name="connsiteX3194" fmla="*/ 390371 w 3862373"/>
                  <a:gd name="connsiteY3194" fmla="*/ 513426 h 3682908"/>
                  <a:gd name="connsiteX3195" fmla="*/ 429471 w 3862373"/>
                  <a:gd name="connsiteY3195" fmla="*/ 552513 h 3682908"/>
                  <a:gd name="connsiteX3196" fmla="*/ 390371 w 3862373"/>
                  <a:gd name="connsiteY3196" fmla="*/ 591582 h 3682908"/>
                  <a:gd name="connsiteX3197" fmla="*/ 351303 w 3862373"/>
                  <a:gd name="connsiteY3197" fmla="*/ 552513 h 3682908"/>
                  <a:gd name="connsiteX3198" fmla="*/ 390371 w 3862373"/>
                  <a:gd name="connsiteY3198" fmla="*/ 513426 h 3682908"/>
                  <a:gd name="connsiteX3199" fmla="*/ 409794 w 3862373"/>
                  <a:gd name="connsiteY3199" fmla="*/ 438656 h 3682908"/>
                  <a:gd name="connsiteX3200" fmla="*/ 418018 w 3862373"/>
                  <a:gd name="connsiteY3200" fmla="*/ 442062 h 3682908"/>
                  <a:gd name="connsiteX3201" fmla="*/ 429475 w 3862373"/>
                  <a:gd name="connsiteY3201" fmla="*/ 469700 h 3682908"/>
                  <a:gd name="connsiteX3202" fmla="*/ 390371 w 3862373"/>
                  <a:gd name="connsiteY3202" fmla="*/ 508788 h 3682908"/>
                  <a:gd name="connsiteX3203" fmla="*/ 362754 w 3862373"/>
                  <a:gd name="connsiteY3203" fmla="*/ 497339 h 3682908"/>
                  <a:gd name="connsiteX3204" fmla="*/ 360783 w 3862373"/>
                  <a:gd name="connsiteY3204" fmla="*/ 492581 h 3682908"/>
                  <a:gd name="connsiteX3205" fmla="*/ 3111175 w 3862373"/>
                  <a:gd name="connsiteY3205" fmla="*/ 430614 h 3682908"/>
                  <a:gd name="connsiteX3206" fmla="*/ 3150263 w 3862373"/>
                  <a:gd name="connsiteY3206" fmla="*/ 469701 h 3682908"/>
                  <a:gd name="connsiteX3207" fmla="*/ 3111175 w 3862373"/>
                  <a:gd name="connsiteY3207" fmla="*/ 508790 h 3682908"/>
                  <a:gd name="connsiteX3208" fmla="*/ 3072088 w 3862373"/>
                  <a:gd name="connsiteY3208" fmla="*/ 469701 h 3682908"/>
                  <a:gd name="connsiteX3209" fmla="*/ 3111175 w 3862373"/>
                  <a:gd name="connsiteY3209" fmla="*/ 430614 h 3682908"/>
                  <a:gd name="connsiteX3210" fmla="*/ 3018902 w 3862373"/>
                  <a:gd name="connsiteY3210" fmla="*/ 430614 h 3682908"/>
                  <a:gd name="connsiteX3211" fmla="*/ 3057989 w 3862373"/>
                  <a:gd name="connsiteY3211" fmla="*/ 469701 h 3682908"/>
                  <a:gd name="connsiteX3212" fmla="*/ 3018902 w 3862373"/>
                  <a:gd name="connsiteY3212" fmla="*/ 508790 h 3682908"/>
                  <a:gd name="connsiteX3213" fmla="*/ 2979815 w 3862373"/>
                  <a:gd name="connsiteY3213" fmla="*/ 469701 h 3682908"/>
                  <a:gd name="connsiteX3214" fmla="*/ 3018902 w 3862373"/>
                  <a:gd name="connsiteY3214" fmla="*/ 430614 h 3682908"/>
                  <a:gd name="connsiteX3215" fmla="*/ 2924263 w 3862373"/>
                  <a:gd name="connsiteY3215" fmla="*/ 430613 h 3682908"/>
                  <a:gd name="connsiteX3216" fmla="*/ 2963349 w 3862373"/>
                  <a:gd name="connsiteY3216" fmla="*/ 469699 h 3682908"/>
                  <a:gd name="connsiteX3217" fmla="*/ 2924263 w 3862373"/>
                  <a:gd name="connsiteY3217" fmla="*/ 508788 h 3682908"/>
                  <a:gd name="connsiteX3218" fmla="*/ 2885175 w 3862373"/>
                  <a:gd name="connsiteY3218" fmla="*/ 469699 h 3682908"/>
                  <a:gd name="connsiteX3219" fmla="*/ 2924263 w 3862373"/>
                  <a:gd name="connsiteY3219" fmla="*/ 430613 h 3682908"/>
                  <a:gd name="connsiteX3220" fmla="*/ 2079618 w 3862373"/>
                  <a:gd name="connsiteY3220" fmla="*/ 430613 h 3682908"/>
                  <a:gd name="connsiteX3221" fmla="*/ 2118703 w 3862373"/>
                  <a:gd name="connsiteY3221" fmla="*/ 469699 h 3682908"/>
                  <a:gd name="connsiteX3222" fmla="*/ 2079618 w 3862373"/>
                  <a:gd name="connsiteY3222" fmla="*/ 508788 h 3682908"/>
                  <a:gd name="connsiteX3223" fmla="*/ 2040537 w 3862373"/>
                  <a:gd name="connsiteY3223" fmla="*/ 469699 h 3682908"/>
                  <a:gd name="connsiteX3224" fmla="*/ 2079618 w 3862373"/>
                  <a:gd name="connsiteY3224" fmla="*/ 430613 h 3682908"/>
                  <a:gd name="connsiteX3225" fmla="*/ 1984971 w 3862373"/>
                  <a:gd name="connsiteY3225" fmla="*/ 430613 h 3682908"/>
                  <a:gd name="connsiteX3226" fmla="*/ 2024068 w 3862373"/>
                  <a:gd name="connsiteY3226" fmla="*/ 469699 h 3682908"/>
                  <a:gd name="connsiteX3227" fmla="*/ 1984971 w 3862373"/>
                  <a:gd name="connsiteY3227" fmla="*/ 508788 h 3682908"/>
                  <a:gd name="connsiteX3228" fmla="*/ 1945873 w 3862373"/>
                  <a:gd name="connsiteY3228" fmla="*/ 469699 h 3682908"/>
                  <a:gd name="connsiteX3229" fmla="*/ 1984971 w 3862373"/>
                  <a:gd name="connsiteY3229" fmla="*/ 430613 h 3682908"/>
                  <a:gd name="connsiteX3230" fmla="*/ 1890340 w 3862373"/>
                  <a:gd name="connsiteY3230" fmla="*/ 430613 h 3682908"/>
                  <a:gd name="connsiteX3231" fmla="*/ 1929413 w 3862373"/>
                  <a:gd name="connsiteY3231" fmla="*/ 469699 h 3682908"/>
                  <a:gd name="connsiteX3232" fmla="*/ 1890340 w 3862373"/>
                  <a:gd name="connsiteY3232" fmla="*/ 508788 h 3682908"/>
                  <a:gd name="connsiteX3233" fmla="*/ 1851255 w 3862373"/>
                  <a:gd name="connsiteY3233" fmla="*/ 469699 h 3682908"/>
                  <a:gd name="connsiteX3234" fmla="*/ 1890340 w 3862373"/>
                  <a:gd name="connsiteY3234" fmla="*/ 430613 h 3682908"/>
                  <a:gd name="connsiteX3235" fmla="*/ 1798073 w 3862373"/>
                  <a:gd name="connsiteY3235" fmla="*/ 430613 h 3682908"/>
                  <a:gd name="connsiteX3236" fmla="*/ 1837149 w 3862373"/>
                  <a:gd name="connsiteY3236" fmla="*/ 469699 h 3682908"/>
                  <a:gd name="connsiteX3237" fmla="*/ 1798073 w 3862373"/>
                  <a:gd name="connsiteY3237" fmla="*/ 508788 h 3682908"/>
                  <a:gd name="connsiteX3238" fmla="*/ 1758966 w 3862373"/>
                  <a:gd name="connsiteY3238" fmla="*/ 469699 h 3682908"/>
                  <a:gd name="connsiteX3239" fmla="*/ 1798073 w 3862373"/>
                  <a:gd name="connsiteY3239" fmla="*/ 430613 h 3682908"/>
                  <a:gd name="connsiteX3240" fmla="*/ 1703435 w 3862373"/>
                  <a:gd name="connsiteY3240" fmla="*/ 430613 h 3682908"/>
                  <a:gd name="connsiteX3241" fmla="*/ 1742524 w 3862373"/>
                  <a:gd name="connsiteY3241" fmla="*/ 469699 h 3682908"/>
                  <a:gd name="connsiteX3242" fmla="*/ 1703435 w 3862373"/>
                  <a:gd name="connsiteY3242" fmla="*/ 508788 h 3682908"/>
                  <a:gd name="connsiteX3243" fmla="*/ 1664351 w 3862373"/>
                  <a:gd name="connsiteY3243" fmla="*/ 469699 h 3682908"/>
                  <a:gd name="connsiteX3244" fmla="*/ 1703435 w 3862373"/>
                  <a:gd name="connsiteY3244" fmla="*/ 430613 h 3682908"/>
                  <a:gd name="connsiteX3245" fmla="*/ 1611151 w 3862373"/>
                  <a:gd name="connsiteY3245" fmla="*/ 430613 h 3682908"/>
                  <a:gd name="connsiteX3246" fmla="*/ 1650245 w 3862373"/>
                  <a:gd name="connsiteY3246" fmla="*/ 469699 h 3682908"/>
                  <a:gd name="connsiteX3247" fmla="*/ 1611151 w 3862373"/>
                  <a:gd name="connsiteY3247" fmla="*/ 508788 h 3682908"/>
                  <a:gd name="connsiteX3248" fmla="*/ 1572151 w 3862373"/>
                  <a:gd name="connsiteY3248" fmla="*/ 469699 h 3682908"/>
                  <a:gd name="connsiteX3249" fmla="*/ 1611151 w 3862373"/>
                  <a:gd name="connsiteY3249" fmla="*/ 430613 h 3682908"/>
                  <a:gd name="connsiteX3250" fmla="*/ 1516598 w 3862373"/>
                  <a:gd name="connsiteY3250" fmla="*/ 430613 h 3682908"/>
                  <a:gd name="connsiteX3251" fmla="*/ 1555687 w 3862373"/>
                  <a:gd name="connsiteY3251" fmla="*/ 469699 h 3682908"/>
                  <a:gd name="connsiteX3252" fmla="*/ 1516598 w 3862373"/>
                  <a:gd name="connsiteY3252" fmla="*/ 508788 h 3682908"/>
                  <a:gd name="connsiteX3253" fmla="*/ 1477507 w 3862373"/>
                  <a:gd name="connsiteY3253" fmla="*/ 469699 h 3682908"/>
                  <a:gd name="connsiteX3254" fmla="*/ 1516598 w 3862373"/>
                  <a:gd name="connsiteY3254" fmla="*/ 430613 h 3682908"/>
                  <a:gd name="connsiteX3255" fmla="*/ 1045749 w 3862373"/>
                  <a:gd name="connsiteY3255" fmla="*/ 430613 h 3682908"/>
                  <a:gd name="connsiteX3256" fmla="*/ 1084837 w 3862373"/>
                  <a:gd name="connsiteY3256" fmla="*/ 469699 h 3682908"/>
                  <a:gd name="connsiteX3257" fmla="*/ 1045749 w 3862373"/>
                  <a:gd name="connsiteY3257" fmla="*/ 508788 h 3682908"/>
                  <a:gd name="connsiteX3258" fmla="*/ 1006666 w 3862373"/>
                  <a:gd name="connsiteY3258" fmla="*/ 469699 h 3682908"/>
                  <a:gd name="connsiteX3259" fmla="*/ 1045749 w 3862373"/>
                  <a:gd name="connsiteY3259" fmla="*/ 430613 h 3682908"/>
                  <a:gd name="connsiteX3260" fmla="*/ 951124 w 3862373"/>
                  <a:gd name="connsiteY3260" fmla="*/ 430613 h 3682908"/>
                  <a:gd name="connsiteX3261" fmla="*/ 990202 w 3862373"/>
                  <a:gd name="connsiteY3261" fmla="*/ 469699 h 3682908"/>
                  <a:gd name="connsiteX3262" fmla="*/ 951124 w 3862373"/>
                  <a:gd name="connsiteY3262" fmla="*/ 508788 h 3682908"/>
                  <a:gd name="connsiteX3263" fmla="*/ 912041 w 3862373"/>
                  <a:gd name="connsiteY3263" fmla="*/ 469699 h 3682908"/>
                  <a:gd name="connsiteX3264" fmla="*/ 951124 w 3862373"/>
                  <a:gd name="connsiteY3264" fmla="*/ 430613 h 3682908"/>
                  <a:gd name="connsiteX3265" fmla="*/ 856499 w 3862373"/>
                  <a:gd name="connsiteY3265" fmla="*/ 430613 h 3682908"/>
                  <a:gd name="connsiteX3266" fmla="*/ 895578 w 3862373"/>
                  <a:gd name="connsiteY3266" fmla="*/ 469699 h 3682908"/>
                  <a:gd name="connsiteX3267" fmla="*/ 856499 w 3862373"/>
                  <a:gd name="connsiteY3267" fmla="*/ 508788 h 3682908"/>
                  <a:gd name="connsiteX3268" fmla="*/ 817418 w 3862373"/>
                  <a:gd name="connsiteY3268" fmla="*/ 469699 h 3682908"/>
                  <a:gd name="connsiteX3269" fmla="*/ 856499 w 3862373"/>
                  <a:gd name="connsiteY3269" fmla="*/ 430613 h 3682908"/>
                  <a:gd name="connsiteX3270" fmla="*/ 764240 w 3862373"/>
                  <a:gd name="connsiteY3270" fmla="*/ 430613 h 3682908"/>
                  <a:gd name="connsiteX3271" fmla="*/ 803321 w 3862373"/>
                  <a:gd name="connsiteY3271" fmla="*/ 469699 h 3682908"/>
                  <a:gd name="connsiteX3272" fmla="*/ 764240 w 3862373"/>
                  <a:gd name="connsiteY3272" fmla="*/ 508788 h 3682908"/>
                  <a:gd name="connsiteX3273" fmla="*/ 725157 w 3862373"/>
                  <a:gd name="connsiteY3273" fmla="*/ 469699 h 3682908"/>
                  <a:gd name="connsiteX3274" fmla="*/ 764240 w 3862373"/>
                  <a:gd name="connsiteY3274" fmla="*/ 430613 h 3682908"/>
                  <a:gd name="connsiteX3275" fmla="*/ 669597 w 3862373"/>
                  <a:gd name="connsiteY3275" fmla="*/ 430613 h 3682908"/>
                  <a:gd name="connsiteX3276" fmla="*/ 708695 w 3862373"/>
                  <a:gd name="connsiteY3276" fmla="*/ 469699 h 3682908"/>
                  <a:gd name="connsiteX3277" fmla="*/ 669597 w 3862373"/>
                  <a:gd name="connsiteY3277" fmla="*/ 508788 h 3682908"/>
                  <a:gd name="connsiteX3278" fmla="*/ 630517 w 3862373"/>
                  <a:gd name="connsiteY3278" fmla="*/ 469699 h 3682908"/>
                  <a:gd name="connsiteX3279" fmla="*/ 669597 w 3862373"/>
                  <a:gd name="connsiteY3279" fmla="*/ 430613 h 3682908"/>
                  <a:gd name="connsiteX3280" fmla="*/ 577311 w 3862373"/>
                  <a:gd name="connsiteY3280" fmla="*/ 430613 h 3682908"/>
                  <a:gd name="connsiteX3281" fmla="*/ 616412 w 3862373"/>
                  <a:gd name="connsiteY3281" fmla="*/ 469700 h 3682908"/>
                  <a:gd name="connsiteX3282" fmla="*/ 577311 w 3862373"/>
                  <a:gd name="connsiteY3282" fmla="*/ 508788 h 3682908"/>
                  <a:gd name="connsiteX3283" fmla="*/ 538213 w 3862373"/>
                  <a:gd name="connsiteY3283" fmla="*/ 469700 h 3682908"/>
                  <a:gd name="connsiteX3284" fmla="*/ 577311 w 3862373"/>
                  <a:gd name="connsiteY3284" fmla="*/ 430613 h 3682908"/>
                  <a:gd name="connsiteX3285" fmla="*/ 485025 w 3862373"/>
                  <a:gd name="connsiteY3285" fmla="*/ 430613 h 3682908"/>
                  <a:gd name="connsiteX3286" fmla="*/ 524109 w 3862373"/>
                  <a:gd name="connsiteY3286" fmla="*/ 469700 h 3682908"/>
                  <a:gd name="connsiteX3287" fmla="*/ 485025 w 3862373"/>
                  <a:gd name="connsiteY3287" fmla="*/ 508788 h 3682908"/>
                  <a:gd name="connsiteX3288" fmla="*/ 445951 w 3862373"/>
                  <a:gd name="connsiteY3288" fmla="*/ 469700 h 3682908"/>
                  <a:gd name="connsiteX3289" fmla="*/ 485025 w 3862373"/>
                  <a:gd name="connsiteY3289" fmla="*/ 430613 h 3682908"/>
                  <a:gd name="connsiteX3290" fmla="*/ 493081 w 3862373"/>
                  <a:gd name="connsiteY3290" fmla="*/ 353508 h 3682908"/>
                  <a:gd name="connsiteX3291" fmla="*/ 512664 w 3862373"/>
                  <a:gd name="connsiteY3291" fmla="*/ 361620 h 3682908"/>
                  <a:gd name="connsiteX3292" fmla="*/ 524111 w 3862373"/>
                  <a:gd name="connsiteY3292" fmla="*/ 389259 h 3682908"/>
                  <a:gd name="connsiteX3293" fmla="*/ 485026 w 3862373"/>
                  <a:gd name="connsiteY3293" fmla="*/ 428346 h 3682908"/>
                  <a:gd name="connsiteX3294" fmla="*/ 457392 w 3862373"/>
                  <a:gd name="connsiteY3294" fmla="*/ 416897 h 3682908"/>
                  <a:gd name="connsiteX3295" fmla="*/ 448688 w 3862373"/>
                  <a:gd name="connsiteY3295" fmla="*/ 395861 h 3682908"/>
                  <a:gd name="connsiteX3296" fmla="*/ 459172 w 3862373"/>
                  <a:gd name="connsiteY3296" fmla="*/ 384326 h 3682908"/>
                  <a:gd name="connsiteX3297" fmla="*/ 2079618 w 3862373"/>
                  <a:gd name="connsiteY3297" fmla="*/ 350171 h 3682908"/>
                  <a:gd name="connsiteX3298" fmla="*/ 2118703 w 3862373"/>
                  <a:gd name="connsiteY3298" fmla="*/ 389259 h 3682908"/>
                  <a:gd name="connsiteX3299" fmla="*/ 2079618 w 3862373"/>
                  <a:gd name="connsiteY3299" fmla="*/ 428346 h 3682908"/>
                  <a:gd name="connsiteX3300" fmla="*/ 2040537 w 3862373"/>
                  <a:gd name="connsiteY3300" fmla="*/ 389259 h 3682908"/>
                  <a:gd name="connsiteX3301" fmla="*/ 2079618 w 3862373"/>
                  <a:gd name="connsiteY3301" fmla="*/ 350171 h 3682908"/>
                  <a:gd name="connsiteX3302" fmla="*/ 1984971 w 3862373"/>
                  <a:gd name="connsiteY3302" fmla="*/ 350171 h 3682908"/>
                  <a:gd name="connsiteX3303" fmla="*/ 2024068 w 3862373"/>
                  <a:gd name="connsiteY3303" fmla="*/ 389259 h 3682908"/>
                  <a:gd name="connsiteX3304" fmla="*/ 1984971 w 3862373"/>
                  <a:gd name="connsiteY3304" fmla="*/ 428346 h 3682908"/>
                  <a:gd name="connsiteX3305" fmla="*/ 1945873 w 3862373"/>
                  <a:gd name="connsiteY3305" fmla="*/ 389259 h 3682908"/>
                  <a:gd name="connsiteX3306" fmla="*/ 1984971 w 3862373"/>
                  <a:gd name="connsiteY3306" fmla="*/ 350171 h 3682908"/>
                  <a:gd name="connsiteX3307" fmla="*/ 1890340 w 3862373"/>
                  <a:gd name="connsiteY3307" fmla="*/ 350171 h 3682908"/>
                  <a:gd name="connsiteX3308" fmla="*/ 1929413 w 3862373"/>
                  <a:gd name="connsiteY3308" fmla="*/ 389259 h 3682908"/>
                  <a:gd name="connsiteX3309" fmla="*/ 1890340 w 3862373"/>
                  <a:gd name="connsiteY3309" fmla="*/ 428346 h 3682908"/>
                  <a:gd name="connsiteX3310" fmla="*/ 1851255 w 3862373"/>
                  <a:gd name="connsiteY3310" fmla="*/ 389259 h 3682908"/>
                  <a:gd name="connsiteX3311" fmla="*/ 1890340 w 3862373"/>
                  <a:gd name="connsiteY3311" fmla="*/ 350171 h 3682908"/>
                  <a:gd name="connsiteX3312" fmla="*/ 1798073 w 3862373"/>
                  <a:gd name="connsiteY3312" fmla="*/ 350171 h 3682908"/>
                  <a:gd name="connsiteX3313" fmla="*/ 1837149 w 3862373"/>
                  <a:gd name="connsiteY3313" fmla="*/ 389259 h 3682908"/>
                  <a:gd name="connsiteX3314" fmla="*/ 1798073 w 3862373"/>
                  <a:gd name="connsiteY3314" fmla="*/ 428346 h 3682908"/>
                  <a:gd name="connsiteX3315" fmla="*/ 1758966 w 3862373"/>
                  <a:gd name="connsiteY3315" fmla="*/ 389259 h 3682908"/>
                  <a:gd name="connsiteX3316" fmla="*/ 1798073 w 3862373"/>
                  <a:gd name="connsiteY3316" fmla="*/ 350171 h 3682908"/>
                  <a:gd name="connsiteX3317" fmla="*/ 1703435 w 3862373"/>
                  <a:gd name="connsiteY3317" fmla="*/ 350171 h 3682908"/>
                  <a:gd name="connsiteX3318" fmla="*/ 1742524 w 3862373"/>
                  <a:gd name="connsiteY3318" fmla="*/ 389259 h 3682908"/>
                  <a:gd name="connsiteX3319" fmla="*/ 1703435 w 3862373"/>
                  <a:gd name="connsiteY3319" fmla="*/ 428346 h 3682908"/>
                  <a:gd name="connsiteX3320" fmla="*/ 1664351 w 3862373"/>
                  <a:gd name="connsiteY3320" fmla="*/ 389259 h 3682908"/>
                  <a:gd name="connsiteX3321" fmla="*/ 1703435 w 3862373"/>
                  <a:gd name="connsiteY3321" fmla="*/ 350171 h 3682908"/>
                  <a:gd name="connsiteX3322" fmla="*/ 1611151 w 3862373"/>
                  <a:gd name="connsiteY3322" fmla="*/ 350171 h 3682908"/>
                  <a:gd name="connsiteX3323" fmla="*/ 1650245 w 3862373"/>
                  <a:gd name="connsiteY3323" fmla="*/ 389259 h 3682908"/>
                  <a:gd name="connsiteX3324" fmla="*/ 1611151 w 3862373"/>
                  <a:gd name="connsiteY3324" fmla="*/ 428346 h 3682908"/>
                  <a:gd name="connsiteX3325" fmla="*/ 1572155 w 3862373"/>
                  <a:gd name="connsiteY3325" fmla="*/ 389259 h 3682908"/>
                  <a:gd name="connsiteX3326" fmla="*/ 1611151 w 3862373"/>
                  <a:gd name="connsiteY3326" fmla="*/ 350171 h 3682908"/>
                  <a:gd name="connsiteX3327" fmla="*/ 1516602 w 3862373"/>
                  <a:gd name="connsiteY3327" fmla="*/ 350171 h 3682908"/>
                  <a:gd name="connsiteX3328" fmla="*/ 1555690 w 3862373"/>
                  <a:gd name="connsiteY3328" fmla="*/ 389259 h 3682908"/>
                  <a:gd name="connsiteX3329" fmla="*/ 1516602 w 3862373"/>
                  <a:gd name="connsiteY3329" fmla="*/ 428346 h 3682908"/>
                  <a:gd name="connsiteX3330" fmla="*/ 1477510 w 3862373"/>
                  <a:gd name="connsiteY3330" fmla="*/ 389259 h 3682908"/>
                  <a:gd name="connsiteX3331" fmla="*/ 1516602 w 3862373"/>
                  <a:gd name="connsiteY3331" fmla="*/ 350171 h 3682908"/>
                  <a:gd name="connsiteX3332" fmla="*/ 951124 w 3862373"/>
                  <a:gd name="connsiteY3332" fmla="*/ 350171 h 3682908"/>
                  <a:gd name="connsiteX3333" fmla="*/ 990204 w 3862373"/>
                  <a:gd name="connsiteY3333" fmla="*/ 389259 h 3682908"/>
                  <a:gd name="connsiteX3334" fmla="*/ 951124 w 3862373"/>
                  <a:gd name="connsiteY3334" fmla="*/ 428346 h 3682908"/>
                  <a:gd name="connsiteX3335" fmla="*/ 912042 w 3862373"/>
                  <a:gd name="connsiteY3335" fmla="*/ 389259 h 3682908"/>
                  <a:gd name="connsiteX3336" fmla="*/ 951124 w 3862373"/>
                  <a:gd name="connsiteY3336" fmla="*/ 350171 h 3682908"/>
                  <a:gd name="connsiteX3337" fmla="*/ 856501 w 3862373"/>
                  <a:gd name="connsiteY3337" fmla="*/ 350171 h 3682908"/>
                  <a:gd name="connsiteX3338" fmla="*/ 895581 w 3862373"/>
                  <a:gd name="connsiteY3338" fmla="*/ 389259 h 3682908"/>
                  <a:gd name="connsiteX3339" fmla="*/ 856501 w 3862373"/>
                  <a:gd name="connsiteY3339" fmla="*/ 428346 h 3682908"/>
                  <a:gd name="connsiteX3340" fmla="*/ 817421 w 3862373"/>
                  <a:gd name="connsiteY3340" fmla="*/ 389259 h 3682908"/>
                  <a:gd name="connsiteX3341" fmla="*/ 856501 w 3862373"/>
                  <a:gd name="connsiteY3341" fmla="*/ 350171 h 3682908"/>
                  <a:gd name="connsiteX3342" fmla="*/ 764243 w 3862373"/>
                  <a:gd name="connsiteY3342" fmla="*/ 350171 h 3682908"/>
                  <a:gd name="connsiteX3343" fmla="*/ 803324 w 3862373"/>
                  <a:gd name="connsiteY3343" fmla="*/ 389259 h 3682908"/>
                  <a:gd name="connsiteX3344" fmla="*/ 764243 w 3862373"/>
                  <a:gd name="connsiteY3344" fmla="*/ 428346 h 3682908"/>
                  <a:gd name="connsiteX3345" fmla="*/ 725160 w 3862373"/>
                  <a:gd name="connsiteY3345" fmla="*/ 389259 h 3682908"/>
                  <a:gd name="connsiteX3346" fmla="*/ 764243 w 3862373"/>
                  <a:gd name="connsiteY3346" fmla="*/ 350171 h 3682908"/>
                  <a:gd name="connsiteX3347" fmla="*/ 669597 w 3862373"/>
                  <a:gd name="connsiteY3347" fmla="*/ 350171 h 3682908"/>
                  <a:gd name="connsiteX3348" fmla="*/ 708698 w 3862373"/>
                  <a:gd name="connsiteY3348" fmla="*/ 389259 h 3682908"/>
                  <a:gd name="connsiteX3349" fmla="*/ 669597 w 3862373"/>
                  <a:gd name="connsiteY3349" fmla="*/ 428346 h 3682908"/>
                  <a:gd name="connsiteX3350" fmla="*/ 630519 w 3862373"/>
                  <a:gd name="connsiteY3350" fmla="*/ 389259 h 3682908"/>
                  <a:gd name="connsiteX3351" fmla="*/ 669597 w 3862373"/>
                  <a:gd name="connsiteY3351" fmla="*/ 350171 h 3682908"/>
                  <a:gd name="connsiteX3352" fmla="*/ 577316 w 3862373"/>
                  <a:gd name="connsiteY3352" fmla="*/ 350171 h 3682908"/>
                  <a:gd name="connsiteX3353" fmla="*/ 616414 w 3862373"/>
                  <a:gd name="connsiteY3353" fmla="*/ 389259 h 3682908"/>
                  <a:gd name="connsiteX3354" fmla="*/ 577316 w 3862373"/>
                  <a:gd name="connsiteY3354" fmla="*/ 428346 h 3682908"/>
                  <a:gd name="connsiteX3355" fmla="*/ 538216 w 3862373"/>
                  <a:gd name="connsiteY3355" fmla="*/ 389259 h 3682908"/>
                  <a:gd name="connsiteX3356" fmla="*/ 577316 w 3862373"/>
                  <a:gd name="connsiteY3356" fmla="*/ 350171 h 3682908"/>
                  <a:gd name="connsiteX3357" fmla="*/ 591716 w 3862373"/>
                  <a:gd name="connsiteY3357" fmla="*/ 263862 h 3682908"/>
                  <a:gd name="connsiteX3358" fmla="*/ 604964 w 3862373"/>
                  <a:gd name="connsiteY3358" fmla="*/ 269347 h 3682908"/>
                  <a:gd name="connsiteX3359" fmla="*/ 616416 w 3862373"/>
                  <a:gd name="connsiteY3359" fmla="*/ 296985 h 3682908"/>
                  <a:gd name="connsiteX3360" fmla="*/ 577316 w 3862373"/>
                  <a:gd name="connsiteY3360" fmla="*/ 336071 h 3682908"/>
                  <a:gd name="connsiteX3361" fmla="*/ 549670 w 3862373"/>
                  <a:gd name="connsiteY3361" fmla="*/ 324623 h 3682908"/>
                  <a:gd name="connsiteX3362" fmla="*/ 542883 w 3862373"/>
                  <a:gd name="connsiteY3362" fmla="*/ 308244 h 3682908"/>
                  <a:gd name="connsiteX3363" fmla="*/ 951129 w 3862373"/>
                  <a:gd name="connsiteY3363" fmla="*/ 257899 h 3682908"/>
                  <a:gd name="connsiteX3364" fmla="*/ 990205 w 3862373"/>
                  <a:gd name="connsiteY3364" fmla="*/ 296985 h 3682908"/>
                  <a:gd name="connsiteX3365" fmla="*/ 951129 w 3862373"/>
                  <a:gd name="connsiteY3365" fmla="*/ 336070 h 3682908"/>
                  <a:gd name="connsiteX3366" fmla="*/ 912045 w 3862373"/>
                  <a:gd name="connsiteY3366" fmla="*/ 296985 h 3682908"/>
                  <a:gd name="connsiteX3367" fmla="*/ 951129 w 3862373"/>
                  <a:gd name="connsiteY3367" fmla="*/ 257899 h 3682908"/>
                  <a:gd name="connsiteX3368" fmla="*/ 856503 w 3862373"/>
                  <a:gd name="connsiteY3368" fmla="*/ 257899 h 3682908"/>
                  <a:gd name="connsiteX3369" fmla="*/ 895582 w 3862373"/>
                  <a:gd name="connsiteY3369" fmla="*/ 296985 h 3682908"/>
                  <a:gd name="connsiteX3370" fmla="*/ 856503 w 3862373"/>
                  <a:gd name="connsiteY3370" fmla="*/ 336070 h 3682908"/>
                  <a:gd name="connsiteX3371" fmla="*/ 817422 w 3862373"/>
                  <a:gd name="connsiteY3371" fmla="*/ 296985 h 3682908"/>
                  <a:gd name="connsiteX3372" fmla="*/ 856503 w 3862373"/>
                  <a:gd name="connsiteY3372" fmla="*/ 257899 h 3682908"/>
                  <a:gd name="connsiteX3373" fmla="*/ 764243 w 3862373"/>
                  <a:gd name="connsiteY3373" fmla="*/ 257899 h 3682908"/>
                  <a:gd name="connsiteX3374" fmla="*/ 803326 w 3862373"/>
                  <a:gd name="connsiteY3374" fmla="*/ 296985 h 3682908"/>
                  <a:gd name="connsiteX3375" fmla="*/ 764243 w 3862373"/>
                  <a:gd name="connsiteY3375" fmla="*/ 336070 h 3682908"/>
                  <a:gd name="connsiteX3376" fmla="*/ 725161 w 3862373"/>
                  <a:gd name="connsiteY3376" fmla="*/ 296985 h 3682908"/>
                  <a:gd name="connsiteX3377" fmla="*/ 764243 w 3862373"/>
                  <a:gd name="connsiteY3377" fmla="*/ 257899 h 3682908"/>
                  <a:gd name="connsiteX3378" fmla="*/ 669597 w 3862373"/>
                  <a:gd name="connsiteY3378" fmla="*/ 257899 h 3682908"/>
                  <a:gd name="connsiteX3379" fmla="*/ 708698 w 3862373"/>
                  <a:gd name="connsiteY3379" fmla="*/ 296985 h 3682908"/>
                  <a:gd name="connsiteX3380" fmla="*/ 669597 w 3862373"/>
                  <a:gd name="connsiteY3380" fmla="*/ 336070 h 3682908"/>
                  <a:gd name="connsiteX3381" fmla="*/ 630520 w 3862373"/>
                  <a:gd name="connsiteY3381" fmla="*/ 296985 h 3682908"/>
                  <a:gd name="connsiteX3382" fmla="*/ 669597 w 3862373"/>
                  <a:gd name="connsiteY3382" fmla="*/ 257899 h 3682908"/>
                  <a:gd name="connsiteX3383" fmla="*/ 2079618 w 3862373"/>
                  <a:gd name="connsiteY3383" fmla="*/ 257899 h 3682908"/>
                  <a:gd name="connsiteX3384" fmla="*/ 2118703 w 3862373"/>
                  <a:gd name="connsiteY3384" fmla="*/ 296984 h 3682908"/>
                  <a:gd name="connsiteX3385" fmla="*/ 2079618 w 3862373"/>
                  <a:gd name="connsiteY3385" fmla="*/ 336070 h 3682908"/>
                  <a:gd name="connsiteX3386" fmla="*/ 2040537 w 3862373"/>
                  <a:gd name="connsiteY3386" fmla="*/ 296984 h 3682908"/>
                  <a:gd name="connsiteX3387" fmla="*/ 2079618 w 3862373"/>
                  <a:gd name="connsiteY3387" fmla="*/ 257899 h 3682908"/>
                  <a:gd name="connsiteX3388" fmla="*/ 1984971 w 3862373"/>
                  <a:gd name="connsiteY3388" fmla="*/ 257899 h 3682908"/>
                  <a:gd name="connsiteX3389" fmla="*/ 2024068 w 3862373"/>
                  <a:gd name="connsiteY3389" fmla="*/ 296984 h 3682908"/>
                  <a:gd name="connsiteX3390" fmla="*/ 1984971 w 3862373"/>
                  <a:gd name="connsiteY3390" fmla="*/ 336070 h 3682908"/>
                  <a:gd name="connsiteX3391" fmla="*/ 1945873 w 3862373"/>
                  <a:gd name="connsiteY3391" fmla="*/ 296984 h 3682908"/>
                  <a:gd name="connsiteX3392" fmla="*/ 1984971 w 3862373"/>
                  <a:gd name="connsiteY3392" fmla="*/ 257899 h 3682908"/>
                  <a:gd name="connsiteX3393" fmla="*/ 1890340 w 3862373"/>
                  <a:gd name="connsiteY3393" fmla="*/ 257899 h 3682908"/>
                  <a:gd name="connsiteX3394" fmla="*/ 1929413 w 3862373"/>
                  <a:gd name="connsiteY3394" fmla="*/ 296984 h 3682908"/>
                  <a:gd name="connsiteX3395" fmla="*/ 1890340 w 3862373"/>
                  <a:gd name="connsiteY3395" fmla="*/ 336070 h 3682908"/>
                  <a:gd name="connsiteX3396" fmla="*/ 1851255 w 3862373"/>
                  <a:gd name="connsiteY3396" fmla="*/ 296984 h 3682908"/>
                  <a:gd name="connsiteX3397" fmla="*/ 1890340 w 3862373"/>
                  <a:gd name="connsiteY3397" fmla="*/ 257899 h 3682908"/>
                  <a:gd name="connsiteX3398" fmla="*/ 1798073 w 3862373"/>
                  <a:gd name="connsiteY3398" fmla="*/ 257899 h 3682908"/>
                  <a:gd name="connsiteX3399" fmla="*/ 1837149 w 3862373"/>
                  <a:gd name="connsiteY3399" fmla="*/ 296984 h 3682908"/>
                  <a:gd name="connsiteX3400" fmla="*/ 1798073 w 3862373"/>
                  <a:gd name="connsiteY3400" fmla="*/ 336070 h 3682908"/>
                  <a:gd name="connsiteX3401" fmla="*/ 1758966 w 3862373"/>
                  <a:gd name="connsiteY3401" fmla="*/ 296984 h 3682908"/>
                  <a:gd name="connsiteX3402" fmla="*/ 1798073 w 3862373"/>
                  <a:gd name="connsiteY3402" fmla="*/ 257899 h 3682908"/>
                  <a:gd name="connsiteX3403" fmla="*/ 1703435 w 3862373"/>
                  <a:gd name="connsiteY3403" fmla="*/ 257899 h 3682908"/>
                  <a:gd name="connsiteX3404" fmla="*/ 1742524 w 3862373"/>
                  <a:gd name="connsiteY3404" fmla="*/ 296984 h 3682908"/>
                  <a:gd name="connsiteX3405" fmla="*/ 1703435 w 3862373"/>
                  <a:gd name="connsiteY3405" fmla="*/ 336070 h 3682908"/>
                  <a:gd name="connsiteX3406" fmla="*/ 1664351 w 3862373"/>
                  <a:gd name="connsiteY3406" fmla="*/ 296984 h 3682908"/>
                  <a:gd name="connsiteX3407" fmla="*/ 1703435 w 3862373"/>
                  <a:gd name="connsiteY3407" fmla="*/ 257899 h 3682908"/>
                  <a:gd name="connsiteX3408" fmla="*/ 1611151 w 3862373"/>
                  <a:gd name="connsiteY3408" fmla="*/ 257899 h 3682908"/>
                  <a:gd name="connsiteX3409" fmla="*/ 1650245 w 3862373"/>
                  <a:gd name="connsiteY3409" fmla="*/ 296984 h 3682908"/>
                  <a:gd name="connsiteX3410" fmla="*/ 1611151 w 3862373"/>
                  <a:gd name="connsiteY3410" fmla="*/ 336070 h 3682908"/>
                  <a:gd name="connsiteX3411" fmla="*/ 1572155 w 3862373"/>
                  <a:gd name="connsiteY3411" fmla="*/ 296984 h 3682908"/>
                  <a:gd name="connsiteX3412" fmla="*/ 1611151 w 3862373"/>
                  <a:gd name="connsiteY3412" fmla="*/ 257899 h 3682908"/>
                  <a:gd name="connsiteX3413" fmla="*/ 1516605 w 3862373"/>
                  <a:gd name="connsiteY3413" fmla="*/ 257899 h 3682908"/>
                  <a:gd name="connsiteX3414" fmla="*/ 1555690 w 3862373"/>
                  <a:gd name="connsiteY3414" fmla="*/ 296984 h 3682908"/>
                  <a:gd name="connsiteX3415" fmla="*/ 1516605 w 3862373"/>
                  <a:gd name="connsiteY3415" fmla="*/ 336070 h 3682908"/>
                  <a:gd name="connsiteX3416" fmla="*/ 1477512 w 3862373"/>
                  <a:gd name="connsiteY3416" fmla="*/ 296984 h 3682908"/>
                  <a:gd name="connsiteX3417" fmla="*/ 1516605 w 3862373"/>
                  <a:gd name="connsiteY3417" fmla="*/ 257899 h 3682908"/>
                  <a:gd name="connsiteX3418" fmla="*/ 1419597 w 3862373"/>
                  <a:gd name="connsiteY3418" fmla="*/ 257899 h 3682908"/>
                  <a:gd name="connsiteX3419" fmla="*/ 1458689 w 3862373"/>
                  <a:gd name="connsiteY3419" fmla="*/ 296984 h 3682908"/>
                  <a:gd name="connsiteX3420" fmla="*/ 1419597 w 3862373"/>
                  <a:gd name="connsiteY3420" fmla="*/ 336070 h 3682908"/>
                  <a:gd name="connsiteX3421" fmla="*/ 1380501 w 3862373"/>
                  <a:gd name="connsiteY3421" fmla="*/ 296984 h 3682908"/>
                  <a:gd name="connsiteX3422" fmla="*/ 1419597 w 3862373"/>
                  <a:gd name="connsiteY3422" fmla="*/ 257899 h 3682908"/>
                  <a:gd name="connsiteX3423" fmla="*/ 1329683 w 3862373"/>
                  <a:gd name="connsiteY3423" fmla="*/ 257899 h 3682908"/>
                  <a:gd name="connsiteX3424" fmla="*/ 1368775 w 3862373"/>
                  <a:gd name="connsiteY3424" fmla="*/ 296984 h 3682908"/>
                  <a:gd name="connsiteX3425" fmla="*/ 1329683 w 3862373"/>
                  <a:gd name="connsiteY3425" fmla="*/ 336070 h 3682908"/>
                  <a:gd name="connsiteX3426" fmla="*/ 1290601 w 3862373"/>
                  <a:gd name="connsiteY3426" fmla="*/ 296984 h 3682908"/>
                  <a:gd name="connsiteX3427" fmla="*/ 1329683 w 3862373"/>
                  <a:gd name="connsiteY3427" fmla="*/ 257899 h 3682908"/>
                  <a:gd name="connsiteX3428" fmla="*/ 1232690 w 3862373"/>
                  <a:gd name="connsiteY3428" fmla="*/ 257899 h 3682908"/>
                  <a:gd name="connsiteX3429" fmla="*/ 1271764 w 3862373"/>
                  <a:gd name="connsiteY3429" fmla="*/ 296985 h 3682908"/>
                  <a:gd name="connsiteX3430" fmla="*/ 1232690 w 3862373"/>
                  <a:gd name="connsiteY3430" fmla="*/ 336070 h 3682908"/>
                  <a:gd name="connsiteX3431" fmla="*/ 1193607 w 3862373"/>
                  <a:gd name="connsiteY3431" fmla="*/ 296985 h 3682908"/>
                  <a:gd name="connsiteX3432" fmla="*/ 1232690 w 3862373"/>
                  <a:gd name="connsiteY3432" fmla="*/ 257899 h 3682908"/>
                  <a:gd name="connsiteX3433" fmla="*/ 1516605 w 3862373"/>
                  <a:gd name="connsiteY3433" fmla="*/ 175085 h 3682908"/>
                  <a:gd name="connsiteX3434" fmla="*/ 1555690 w 3862373"/>
                  <a:gd name="connsiteY3434" fmla="*/ 214170 h 3682908"/>
                  <a:gd name="connsiteX3435" fmla="*/ 1516605 w 3862373"/>
                  <a:gd name="connsiteY3435" fmla="*/ 253265 h 3682908"/>
                  <a:gd name="connsiteX3436" fmla="*/ 1477512 w 3862373"/>
                  <a:gd name="connsiteY3436" fmla="*/ 214170 h 3682908"/>
                  <a:gd name="connsiteX3437" fmla="*/ 1516605 w 3862373"/>
                  <a:gd name="connsiteY3437" fmla="*/ 175085 h 3682908"/>
                  <a:gd name="connsiteX3438" fmla="*/ 1419600 w 3862373"/>
                  <a:gd name="connsiteY3438" fmla="*/ 175085 h 3682908"/>
                  <a:gd name="connsiteX3439" fmla="*/ 1458689 w 3862373"/>
                  <a:gd name="connsiteY3439" fmla="*/ 214170 h 3682908"/>
                  <a:gd name="connsiteX3440" fmla="*/ 1419600 w 3862373"/>
                  <a:gd name="connsiteY3440" fmla="*/ 253265 h 3682908"/>
                  <a:gd name="connsiteX3441" fmla="*/ 1380502 w 3862373"/>
                  <a:gd name="connsiteY3441" fmla="*/ 214170 h 3682908"/>
                  <a:gd name="connsiteX3442" fmla="*/ 1419600 w 3862373"/>
                  <a:gd name="connsiteY3442" fmla="*/ 175085 h 3682908"/>
                  <a:gd name="connsiteX3443" fmla="*/ 1329683 w 3862373"/>
                  <a:gd name="connsiteY3443" fmla="*/ 175085 h 3682908"/>
                  <a:gd name="connsiteX3444" fmla="*/ 1368775 w 3862373"/>
                  <a:gd name="connsiteY3444" fmla="*/ 214170 h 3682908"/>
                  <a:gd name="connsiteX3445" fmla="*/ 1329683 w 3862373"/>
                  <a:gd name="connsiteY3445" fmla="*/ 253265 h 3682908"/>
                  <a:gd name="connsiteX3446" fmla="*/ 1290601 w 3862373"/>
                  <a:gd name="connsiteY3446" fmla="*/ 214170 h 3682908"/>
                  <a:gd name="connsiteX3447" fmla="*/ 1329683 w 3862373"/>
                  <a:gd name="connsiteY3447" fmla="*/ 175085 h 3682908"/>
                  <a:gd name="connsiteX3448" fmla="*/ 1232690 w 3862373"/>
                  <a:gd name="connsiteY3448" fmla="*/ 175085 h 3682908"/>
                  <a:gd name="connsiteX3449" fmla="*/ 1271764 w 3862373"/>
                  <a:gd name="connsiteY3449" fmla="*/ 214170 h 3682908"/>
                  <a:gd name="connsiteX3450" fmla="*/ 1232690 w 3862373"/>
                  <a:gd name="connsiteY3450" fmla="*/ 253265 h 3682908"/>
                  <a:gd name="connsiteX3451" fmla="*/ 1193607 w 3862373"/>
                  <a:gd name="connsiteY3451" fmla="*/ 214170 h 3682908"/>
                  <a:gd name="connsiteX3452" fmla="*/ 1232690 w 3862373"/>
                  <a:gd name="connsiteY3452" fmla="*/ 175085 h 3682908"/>
                  <a:gd name="connsiteX3453" fmla="*/ 1045751 w 3862373"/>
                  <a:gd name="connsiteY3453" fmla="*/ 175085 h 3682908"/>
                  <a:gd name="connsiteX3454" fmla="*/ 1084842 w 3862373"/>
                  <a:gd name="connsiteY3454" fmla="*/ 214172 h 3682908"/>
                  <a:gd name="connsiteX3455" fmla="*/ 1045751 w 3862373"/>
                  <a:gd name="connsiteY3455" fmla="*/ 253265 h 3682908"/>
                  <a:gd name="connsiteX3456" fmla="*/ 1006670 w 3862373"/>
                  <a:gd name="connsiteY3456" fmla="*/ 214172 h 3682908"/>
                  <a:gd name="connsiteX3457" fmla="*/ 1045751 w 3862373"/>
                  <a:gd name="connsiteY3457" fmla="*/ 175085 h 3682908"/>
                  <a:gd name="connsiteX3458" fmla="*/ 951129 w 3862373"/>
                  <a:gd name="connsiteY3458" fmla="*/ 175085 h 3682908"/>
                  <a:gd name="connsiteX3459" fmla="*/ 990205 w 3862373"/>
                  <a:gd name="connsiteY3459" fmla="*/ 214172 h 3682908"/>
                  <a:gd name="connsiteX3460" fmla="*/ 951129 w 3862373"/>
                  <a:gd name="connsiteY3460" fmla="*/ 253265 h 3682908"/>
                  <a:gd name="connsiteX3461" fmla="*/ 912045 w 3862373"/>
                  <a:gd name="connsiteY3461" fmla="*/ 214172 h 3682908"/>
                  <a:gd name="connsiteX3462" fmla="*/ 951129 w 3862373"/>
                  <a:gd name="connsiteY3462" fmla="*/ 175085 h 3682908"/>
                  <a:gd name="connsiteX3463" fmla="*/ 856503 w 3862373"/>
                  <a:gd name="connsiteY3463" fmla="*/ 175085 h 3682908"/>
                  <a:gd name="connsiteX3464" fmla="*/ 895582 w 3862373"/>
                  <a:gd name="connsiteY3464" fmla="*/ 214172 h 3682908"/>
                  <a:gd name="connsiteX3465" fmla="*/ 856503 w 3862373"/>
                  <a:gd name="connsiteY3465" fmla="*/ 253265 h 3682908"/>
                  <a:gd name="connsiteX3466" fmla="*/ 817422 w 3862373"/>
                  <a:gd name="connsiteY3466" fmla="*/ 214172 h 3682908"/>
                  <a:gd name="connsiteX3467" fmla="*/ 856503 w 3862373"/>
                  <a:gd name="connsiteY3467" fmla="*/ 175085 h 3682908"/>
                  <a:gd name="connsiteX3468" fmla="*/ 764243 w 3862373"/>
                  <a:gd name="connsiteY3468" fmla="*/ 175085 h 3682908"/>
                  <a:gd name="connsiteX3469" fmla="*/ 803326 w 3862373"/>
                  <a:gd name="connsiteY3469" fmla="*/ 214172 h 3682908"/>
                  <a:gd name="connsiteX3470" fmla="*/ 764243 w 3862373"/>
                  <a:gd name="connsiteY3470" fmla="*/ 253265 h 3682908"/>
                  <a:gd name="connsiteX3471" fmla="*/ 725161 w 3862373"/>
                  <a:gd name="connsiteY3471" fmla="*/ 214172 h 3682908"/>
                  <a:gd name="connsiteX3472" fmla="*/ 764243 w 3862373"/>
                  <a:gd name="connsiteY3472" fmla="*/ 175085 h 3682908"/>
                  <a:gd name="connsiteX3473" fmla="*/ 2831988 w 3862373"/>
                  <a:gd name="connsiteY3473" fmla="*/ 175085 h 3682908"/>
                  <a:gd name="connsiteX3474" fmla="*/ 2871075 w 3862373"/>
                  <a:gd name="connsiteY3474" fmla="*/ 214170 h 3682908"/>
                  <a:gd name="connsiteX3475" fmla="*/ 2831988 w 3862373"/>
                  <a:gd name="connsiteY3475" fmla="*/ 253265 h 3682908"/>
                  <a:gd name="connsiteX3476" fmla="*/ 2792901 w 3862373"/>
                  <a:gd name="connsiteY3476" fmla="*/ 214170 h 3682908"/>
                  <a:gd name="connsiteX3477" fmla="*/ 2831988 w 3862373"/>
                  <a:gd name="connsiteY3477" fmla="*/ 175085 h 3682908"/>
                  <a:gd name="connsiteX3478" fmla="*/ 2079618 w 3862373"/>
                  <a:gd name="connsiteY3478" fmla="*/ 175085 h 3682908"/>
                  <a:gd name="connsiteX3479" fmla="*/ 2118703 w 3862373"/>
                  <a:gd name="connsiteY3479" fmla="*/ 214170 h 3682908"/>
                  <a:gd name="connsiteX3480" fmla="*/ 2079618 w 3862373"/>
                  <a:gd name="connsiteY3480" fmla="*/ 253265 h 3682908"/>
                  <a:gd name="connsiteX3481" fmla="*/ 2040537 w 3862373"/>
                  <a:gd name="connsiteY3481" fmla="*/ 214170 h 3682908"/>
                  <a:gd name="connsiteX3482" fmla="*/ 2079618 w 3862373"/>
                  <a:gd name="connsiteY3482" fmla="*/ 175085 h 3682908"/>
                  <a:gd name="connsiteX3483" fmla="*/ 1984973 w 3862373"/>
                  <a:gd name="connsiteY3483" fmla="*/ 175085 h 3682908"/>
                  <a:gd name="connsiteX3484" fmla="*/ 2024073 w 3862373"/>
                  <a:gd name="connsiteY3484" fmla="*/ 214170 h 3682908"/>
                  <a:gd name="connsiteX3485" fmla="*/ 1984973 w 3862373"/>
                  <a:gd name="connsiteY3485" fmla="*/ 253265 h 3682908"/>
                  <a:gd name="connsiteX3486" fmla="*/ 1945875 w 3862373"/>
                  <a:gd name="connsiteY3486" fmla="*/ 214170 h 3682908"/>
                  <a:gd name="connsiteX3487" fmla="*/ 1984973 w 3862373"/>
                  <a:gd name="connsiteY3487" fmla="*/ 175085 h 3682908"/>
                  <a:gd name="connsiteX3488" fmla="*/ 1890340 w 3862373"/>
                  <a:gd name="connsiteY3488" fmla="*/ 175085 h 3682908"/>
                  <a:gd name="connsiteX3489" fmla="*/ 1929413 w 3862373"/>
                  <a:gd name="connsiteY3489" fmla="*/ 214170 h 3682908"/>
                  <a:gd name="connsiteX3490" fmla="*/ 1890340 w 3862373"/>
                  <a:gd name="connsiteY3490" fmla="*/ 253265 h 3682908"/>
                  <a:gd name="connsiteX3491" fmla="*/ 1851255 w 3862373"/>
                  <a:gd name="connsiteY3491" fmla="*/ 214170 h 3682908"/>
                  <a:gd name="connsiteX3492" fmla="*/ 1890340 w 3862373"/>
                  <a:gd name="connsiteY3492" fmla="*/ 175085 h 3682908"/>
                  <a:gd name="connsiteX3493" fmla="*/ 1798073 w 3862373"/>
                  <a:gd name="connsiteY3493" fmla="*/ 175085 h 3682908"/>
                  <a:gd name="connsiteX3494" fmla="*/ 1837149 w 3862373"/>
                  <a:gd name="connsiteY3494" fmla="*/ 214170 h 3682908"/>
                  <a:gd name="connsiteX3495" fmla="*/ 1798073 w 3862373"/>
                  <a:gd name="connsiteY3495" fmla="*/ 253265 h 3682908"/>
                  <a:gd name="connsiteX3496" fmla="*/ 1758966 w 3862373"/>
                  <a:gd name="connsiteY3496" fmla="*/ 214170 h 3682908"/>
                  <a:gd name="connsiteX3497" fmla="*/ 1798073 w 3862373"/>
                  <a:gd name="connsiteY3497" fmla="*/ 175085 h 3682908"/>
                  <a:gd name="connsiteX3498" fmla="*/ 1703435 w 3862373"/>
                  <a:gd name="connsiteY3498" fmla="*/ 175085 h 3682908"/>
                  <a:gd name="connsiteX3499" fmla="*/ 1742524 w 3862373"/>
                  <a:gd name="connsiteY3499" fmla="*/ 214170 h 3682908"/>
                  <a:gd name="connsiteX3500" fmla="*/ 1703435 w 3862373"/>
                  <a:gd name="connsiteY3500" fmla="*/ 253265 h 3682908"/>
                  <a:gd name="connsiteX3501" fmla="*/ 1664351 w 3862373"/>
                  <a:gd name="connsiteY3501" fmla="*/ 214170 h 3682908"/>
                  <a:gd name="connsiteX3502" fmla="*/ 1703435 w 3862373"/>
                  <a:gd name="connsiteY3502" fmla="*/ 175085 h 3682908"/>
                  <a:gd name="connsiteX3503" fmla="*/ 1611151 w 3862373"/>
                  <a:gd name="connsiteY3503" fmla="*/ 175085 h 3682908"/>
                  <a:gd name="connsiteX3504" fmla="*/ 1650245 w 3862373"/>
                  <a:gd name="connsiteY3504" fmla="*/ 214170 h 3682908"/>
                  <a:gd name="connsiteX3505" fmla="*/ 1611151 w 3862373"/>
                  <a:gd name="connsiteY3505" fmla="*/ 253265 h 3682908"/>
                  <a:gd name="connsiteX3506" fmla="*/ 1572158 w 3862373"/>
                  <a:gd name="connsiteY3506" fmla="*/ 214170 h 3682908"/>
                  <a:gd name="connsiteX3507" fmla="*/ 1611151 w 3862373"/>
                  <a:gd name="connsiteY3507" fmla="*/ 175085 h 3682908"/>
                  <a:gd name="connsiteX3508" fmla="*/ 798955 w 3862373"/>
                  <a:gd name="connsiteY3508" fmla="*/ 113714 h 3682908"/>
                  <a:gd name="connsiteX3509" fmla="*/ 803326 w 3862373"/>
                  <a:gd name="connsiteY3509" fmla="*/ 124268 h 3682908"/>
                  <a:gd name="connsiteX3510" fmla="*/ 764243 w 3862373"/>
                  <a:gd name="connsiteY3510" fmla="*/ 163353 h 3682908"/>
                  <a:gd name="connsiteX3511" fmla="*/ 738461 w 3862373"/>
                  <a:gd name="connsiteY3511" fmla="*/ 152674 h 3682908"/>
                  <a:gd name="connsiteX3512" fmla="*/ 754212 w 3862373"/>
                  <a:gd name="connsiteY3512" fmla="*/ 140896 h 3682908"/>
                  <a:gd name="connsiteX3513" fmla="*/ 2904918 w 3862373"/>
                  <a:gd name="connsiteY3513" fmla="*/ 93195 h 3682908"/>
                  <a:gd name="connsiteX3514" fmla="*/ 2961886 w 3862373"/>
                  <a:gd name="connsiteY3514" fmla="*/ 127804 h 3682908"/>
                  <a:gd name="connsiteX3515" fmla="*/ 2951903 w 3862373"/>
                  <a:gd name="connsiteY3515" fmla="*/ 151905 h 3682908"/>
                  <a:gd name="connsiteX3516" fmla="*/ 2924264 w 3862373"/>
                  <a:gd name="connsiteY3516" fmla="*/ 163353 h 3682908"/>
                  <a:gd name="connsiteX3517" fmla="*/ 2885177 w 3862373"/>
                  <a:gd name="connsiteY3517" fmla="*/ 124267 h 3682908"/>
                  <a:gd name="connsiteX3518" fmla="*/ 2896625 w 3862373"/>
                  <a:gd name="connsiteY3518" fmla="*/ 96630 h 3682908"/>
                  <a:gd name="connsiteX3519" fmla="*/ 2831988 w 3862373"/>
                  <a:gd name="connsiteY3519" fmla="*/ 85181 h 3682908"/>
                  <a:gd name="connsiteX3520" fmla="*/ 2871075 w 3862373"/>
                  <a:gd name="connsiteY3520" fmla="*/ 124267 h 3682908"/>
                  <a:gd name="connsiteX3521" fmla="*/ 2831988 w 3862373"/>
                  <a:gd name="connsiteY3521" fmla="*/ 163353 h 3682908"/>
                  <a:gd name="connsiteX3522" fmla="*/ 2792901 w 3862373"/>
                  <a:gd name="connsiteY3522" fmla="*/ 124267 h 3682908"/>
                  <a:gd name="connsiteX3523" fmla="*/ 2831988 w 3862373"/>
                  <a:gd name="connsiteY3523" fmla="*/ 85181 h 3682908"/>
                  <a:gd name="connsiteX3524" fmla="*/ 2171887 w 3862373"/>
                  <a:gd name="connsiteY3524" fmla="*/ 85181 h 3682908"/>
                  <a:gd name="connsiteX3525" fmla="*/ 2210981 w 3862373"/>
                  <a:gd name="connsiteY3525" fmla="*/ 124267 h 3682908"/>
                  <a:gd name="connsiteX3526" fmla="*/ 2171887 w 3862373"/>
                  <a:gd name="connsiteY3526" fmla="*/ 163353 h 3682908"/>
                  <a:gd name="connsiteX3527" fmla="*/ 2132800 w 3862373"/>
                  <a:gd name="connsiteY3527" fmla="*/ 124267 h 3682908"/>
                  <a:gd name="connsiteX3528" fmla="*/ 2171887 w 3862373"/>
                  <a:gd name="connsiteY3528" fmla="*/ 85181 h 3682908"/>
                  <a:gd name="connsiteX3529" fmla="*/ 2079618 w 3862373"/>
                  <a:gd name="connsiteY3529" fmla="*/ 85181 h 3682908"/>
                  <a:gd name="connsiteX3530" fmla="*/ 2118703 w 3862373"/>
                  <a:gd name="connsiteY3530" fmla="*/ 124267 h 3682908"/>
                  <a:gd name="connsiteX3531" fmla="*/ 2079618 w 3862373"/>
                  <a:gd name="connsiteY3531" fmla="*/ 163353 h 3682908"/>
                  <a:gd name="connsiteX3532" fmla="*/ 2040537 w 3862373"/>
                  <a:gd name="connsiteY3532" fmla="*/ 124267 h 3682908"/>
                  <a:gd name="connsiteX3533" fmla="*/ 2079618 w 3862373"/>
                  <a:gd name="connsiteY3533" fmla="*/ 85181 h 3682908"/>
                  <a:gd name="connsiteX3534" fmla="*/ 1984973 w 3862373"/>
                  <a:gd name="connsiteY3534" fmla="*/ 85181 h 3682908"/>
                  <a:gd name="connsiteX3535" fmla="*/ 2024073 w 3862373"/>
                  <a:gd name="connsiteY3535" fmla="*/ 124268 h 3682908"/>
                  <a:gd name="connsiteX3536" fmla="*/ 1984973 w 3862373"/>
                  <a:gd name="connsiteY3536" fmla="*/ 163353 h 3682908"/>
                  <a:gd name="connsiteX3537" fmla="*/ 1945875 w 3862373"/>
                  <a:gd name="connsiteY3537" fmla="*/ 124268 h 3682908"/>
                  <a:gd name="connsiteX3538" fmla="*/ 1984973 w 3862373"/>
                  <a:gd name="connsiteY3538" fmla="*/ 85181 h 3682908"/>
                  <a:gd name="connsiteX3539" fmla="*/ 1890340 w 3862373"/>
                  <a:gd name="connsiteY3539" fmla="*/ 85181 h 3682908"/>
                  <a:gd name="connsiteX3540" fmla="*/ 1929413 w 3862373"/>
                  <a:gd name="connsiteY3540" fmla="*/ 124268 h 3682908"/>
                  <a:gd name="connsiteX3541" fmla="*/ 1890340 w 3862373"/>
                  <a:gd name="connsiteY3541" fmla="*/ 163353 h 3682908"/>
                  <a:gd name="connsiteX3542" fmla="*/ 1851255 w 3862373"/>
                  <a:gd name="connsiteY3542" fmla="*/ 124268 h 3682908"/>
                  <a:gd name="connsiteX3543" fmla="*/ 1890340 w 3862373"/>
                  <a:gd name="connsiteY3543" fmla="*/ 85181 h 3682908"/>
                  <a:gd name="connsiteX3544" fmla="*/ 1798073 w 3862373"/>
                  <a:gd name="connsiteY3544" fmla="*/ 85181 h 3682908"/>
                  <a:gd name="connsiteX3545" fmla="*/ 1837149 w 3862373"/>
                  <a:gd name="connsiteY3545" fmla="*/ 124268 h 3682908"/>
                  <a:gd name="connsiteX3546" fmla="*/ 1798073 w 3862373"/>
                  <a:gd name="connsiteY3546" fmla="*/ 163353 h 3682908"/>
                  <a:gd name="connsiteX3547" fmla="*/ 1758966 w 3862373"/>
                  <a:gd name="connsiteY3547" fmla="*/ 124268 h 3682908"/>
                  <a:gd name="connsiteX3548" fmla="*/ 1798073 w 3862373"/>
                  <a:gd name="connsiteY3548" fmla="*/ 85181 h 3682908"/>
                  <a:gd name="connsiteX3549" fmla="*/ 1703435 w 3862373"/>
                  <a:gd name="connsiteY3549" fmla="*/ 85181 h 3682908"/>
                  <a:gd name="connsiteX3550" fmla="*/ 1742524 w 3862373"/>
                  <a:gd name="connsiteY3550" fmla="*/ 124268 h 3682908"/>
                  <a:gd name="connsiteX3551" fmla="*/ 1703435 w 3862373"/>
                  <a:gd name="connsiteY3551" fmla="*/ 163353 h 3682908"/>
                  <a:gd name="connsiteX3552" fmla="*/ 1664351 w 3862373"/>
                  <a:gd name="connsiteY3552" fmla="*/ 124268 h 3682908"/>
                  <a:gd name="connsiteX3553" fmla="*/ 1703435 w 3862373"/>
                  <a:gd name="connsiteY3553" fmla="*/ 85181 h 3682908"/>
                  <a:gd name="connsiteX3554" fmla="*/ 1611151 w 3862373"/>
                  <a:gd name="connsiteY3554" fmla="*/ 85181 h 3682908"/>
                  <a:gd name="connsiteX3555" fmla="*/ 1650245 w 3862373"/>
                  <a:gd name="connsiteY3555" fmla="*/ 124268 h 3682908"/>
                  <a:gd name="connsiteX3556" fmla="*/ 1611151 w 3862373"/>
                  <a:gd name="connsiteY3556" fmla="*/ 163353 h 3682908"/>
                  <a:gd name="connsiteX3557" fmla="*/ 1572160 w 3862373"/>
                  <a:gd name="connsiteY3557" fmla="*/ 124268 h 3682908"/>
                  <a:gd name="connsiteX3558" fmla="*/ 1611151 w 3862373"/>
                  <a:gd name="connsiteY3558" fmla="*/ 85181 h 3682908"/>
                  <a:gd name="connsiteX3559" fmla="*/ 1516607 w 3862373"/>
                  <a:gd name="connsiteY3559" fmla="*/ 85181 h 3682908"/>
                  <a:gd name="connsiteX3560" fmla="*/ 1555693 w 3862373"/>
                  <a:gd name="connsiteY3560" fmla="*/ 124268 h 3682908"/>
                  <a:gd name="connsiteX3561" fmla="*/ 1516607 w 3862373"/>
                  <a:gd name="connsiteY3561" fmla="*/ 163353 h 3682908"/>
                  <a:gd name="connsiteX3562" fmla="*/ 1477512 w 3862373"/>
                  <a:gd name="connsiteY3562" fmla="*/ 124268 h 3682908"/>
                  <a:gd name="connsiteX3563" fmla="*/ 1516607 w 3862373"/>
                  <a:gd name="connsiteY3563" fmla="*/ 85181 h 3682908"/>
                  <a:gd name="connsiteX3564" fmla="*/ 1419600 w 3862373"/>
                  <a:gd name="connsiteY3564" fmla="*/ 85181 h 3682908"/>
                  <a:gd name="connsiteX3565" fmla="*/ 1458689 w 3862373"/>
                  <a:gd name="connsiteY3565" fmla="*/ 124268 h 3682908"/>
                  <a:gd name="connsiteX3566" fmla="*/ 1419600 w 3862373"/>
                  <a:gd name="connsiteY3566" fmla="*/ 163353 h 3682908"/>
                  <a:gd name="connsiteX3567" fmla="*/ 1380504 w 3862373"/>
                  <a:gd name="connsiteY3567" fmla="*/ 124268 h 3682908"/>
                  <a:gd name="connsiteX3568" fmla="*/ 1419600 w 3862373"/>
                  <a:gd name="connsiteY3568" fmla="*/ 85181 h 3682908"/>
                  <a:gd name="connsiteX3569" fmla="*/ 1329684 w 3862373"/>
                  <a:gd name="connsiteY3569" fmla="*/ 85181 h 3682908"/>
                  <a:gd name="connsiteX3570" fmla="*/ 1368775 w 3862373"/>
                  <a:gd name="connsiteY3570" fmla="*/ 124268 h 3682908"/>
                  <a:gd name="connsiteX3571" fmla="*/ 1329684 w 3862373"/>
                  <a:gd name="connsiteY3571" fmla="*/ 163353 h 3682908"/>
                  <a:gd name="connsiteX3572" fmla="*/ 1290604 w 3862373"/>
                  <a:gd name="connsiteY3572" fmla="*/ 124268 h 3682908"/>
                  <a:gd name="connsiteX3573" fmla="*/ 1329684 w 3862373"/>
                  <a:gd name="connsiteY3573" fmla="*/ 85181 h 3682908"/>
                  <a:gd name="connsiteX3574" fmla="*/ 1142780 w 3862373"/>
                  <a:gd name="connsiteY3574" fmla="*/ 85181 h 3682908"/>
                  <a:gd name="connsiteX3575" fmla="*/ 1181872 w 3862373"/>
                  <a:gd name="connsiteY3575" fmla="*/ 124268 h 3682908"/>
                  <a:gd name="connsiteX3576" fmla="*/ 1142780 w 3862373"/>
                  <a:gd name="connsiteY3576" fmla="*/ 163353 h 3682908"/>
                  <a:gd name="connsiteX3577" fmla="*/ 1103680 w 3862373"/>
                  <a:gd name="connsiteY3577" fmla="*/ 124268 h 3682908"/>
                  <a:gd name="connsiteX3578" fmla="*/ 1142780 w 3862373"/>
                  <a:gd name="connsiteY3578" fmla="*/ 85181 h 3682908"/>
                  <a:gd name="connsiteX3579" fmla="*/ 1045753 w 3862373"/>
                  <a:gd name="connsiteY3579" fmla="*/ 85181 h 3682908"/>
                  <a:gd name="connsiteX3580" fmla="*/ 1084842 w 3862373"/>
                  <a:gd name="connsiteY3580" fmla="*/ 124268 h 3682908"/>
                  <a:gd name="connsiteX3581" fmla="*/ 1045753 w 3862373"/>
                  <a:gd name="connsiteY3581" fmla="*/ 163353 h 3682908"/>
                  <a:gd name="connsiteX3582" fmla="*/ 1006670 w 3862373"/>
                  <a:gd name="connsiteY3582" fmla="*/ 124268 h 3682908"/>
                  <a:gd name="connsiteX3583" fmla="*/ 1045753 w 3862373"/>
                  <a:gd name="connsiteY3583" fmla="*/ 85181 h 3682908"/>
                  <a:gd name="connsiteX3584" fmla="*/ 951129 w 3862373"/>
                  <a:gd name="connsiteY3584" fmla="*/ 85181 h 3682908"/>
                  <a:gd name="connsiteX3585" fmla="*/ 990205 w 3862373"/>
                  <a:gd name="connsiteY3585" fmla="*/ 124268 h 3682908"/>
                  <a:gd name="connsiteX3586" fmla="*/ 951129 w 3862373"/>
                  <a:gd name="connsiteY3586" fmla="*/ 163353 h 3682908"/>
                  <a:gd name="connsiteX3587" fmla="*/ 912045 w 3862373"/>
                  <a:gd name="connsiteY3587" fmla="*/ 124268 h 3682908"/>
                  <a:gd name="connsiteX3588" fmla="*/ 951129 w 3862373"/>
                  <a:gd name="connsiteY3588" fmla="*/ 85181 h 3682908"/>
                  <a:gd name="connsiteX3589" fmla="*/ 856503 w 3862373"/>
                  <a:gd name="connsiteY3589" fmla="*/ 85181 h 3682908"/>
                  <a:gd name="connsiteX3590" fmla="*/ 895582 w 3862373"/>
                  <a:gd name="connsiteY3590" fmla="*/ 124268 h 3682908"/>
                  <a:gd name="connsiteX3591" fmla="*/ 856503 w 3862373"/>
                  <a:gd name="connsiteY3591" fmla="*/ 163353 h 3682908"/>
                  <a:gd name="connsiteX3592" fmla="*/ 817424 w 3862373"/>
                  <a:gd name="connsiteY3592" fmla="*/ 124268 h 3682908"/>
                  <a:gd name="connsiteX3593" fmla="*/ 856503 w 3862373"/>
                  <a:gd name="connsiteY3593" fmla="*/ 85181 h 3682908"/>
                  <a:gd name="connsiteX3594" fmla="*/ 978967 w 3862373"/>
                  <a:gd name="connsiteY3594" fmla="*/ 11950 h 3682908"/>
                  <a:gd name="connsiteX3595" fmla="*/ 990205 w 3862373"/>
                  <a:gd name="connsiteY3595" fmla="*/ 39087 h 3682908"/>
                  <a:gd name="connsiteX3596" fmla="*/ 951129 w 3862373"/>
                  <a:gd name="connsiteY3596" fmla="*/ 78173 h 3682908"/>
                  <a:gd name="connsiteX3597" fmla="*/ 923492 w 3862373"/>
                  <a:gd name="connsiteY3597" fmla="*/ 66725 h 3682908"/>
                  <a:gd name="connsiteX3598" fmla="*/ 914005 w 3862373"/>
                  <a:gd name="connsiteY3598" fmla="*/ 43819 h 3682908"/>
                  <a:gd name="connsiteX3599" fmla="*/ 918580 w 3862373"/>
                  <a:gd name="connsiteY3599" fmla="*/ 41040 h 3682908"/>
                  <a:gd name="connsiteX3600" fmla="*/ 2266537 w 3862373"/>
                  <a:gd name="connsiteY3600" fmla="*/ 0 h 3682908"/>
                  <a:gd name="connsiteX3601" fmla="*/ 2305619 w 3862373"/>
                  <a:gd name="connsiteY3601" fmla="*/ 39087 h 3682908"/>
                  <a:gd name="connsiteX3602" fmla="*/ 2266537 w 3862373"/>
                  <a:gd name="connsiteY3602" fmla="*/ 78173 h 3682908"/>
                  <a:gd name="connsiteX3603" fmla="*/ 2227443 w 3862373"/>
                  <a:gd name="connsiteY3603" fmla="*/ 39087 h 3682908"/>
                  <a:gd name="connsiteX3604" fmla="*/ 2266537 w 3862373"/>
                  <a:gd name="connsiteY3604" fmla="*/ 0 h 3682908"/>
                  <a:gd name="connsiteX3605" fmla="*/ 2171887 w 3862373"/>
                  <a:gd name="connsiteY3605" fmla="*/ 0 h 3682908"/>
                  <a:gd name="connsiteX3606" fmla="*/ 2210981 w 3862373"/>
                  <a:gd name="connsiteY3606" fmla="*/ 39087 h 3682908"/>
                  <a:gd name="connsiteX3607" fmla="*/ 2171887 w 3862373"/>
                  <a:gd name="connsiteY3607" fmla="*/ 78173 h 3682908"/>
                  <a:gd name="connsiteX3608" fmla="*/ 2132800 w 3862373"/>
                  <a:gd name="connsiteY3608" fmla="*/ 39087 h 3682908"/>
                  <a:gd name="connsiteX3609" fmla="*/ 2171887 w 3862373"/>
                  <a:gd name="connsiteY3609" fmla="*/ 0 h 3682908"/>
                  <a:gd name="connsiteX3610" fmla="*/ 2079618 w 3862373"/>
                  <a:gd name="connsiteY3610" fmla="*/ 0 h 3682908"/>
                  <a:gd name="connsiteX3611" fmla="*/ 2118703 w 3862373"/>
                  <a:gd name="connsiteY3611" fmla="*/ 39087 h 3682908"/>
                  <a:gd name="connsiteX3612" fmla="*/ 2079618 w 3862373"/>
                  <a:gd name="connsiteY3612" fmla="*/ 78173 h 3682908"/>
                  <a:gd name="connsiteX3613" fmla="*/ 2040537 w 3862373"/>
                  <a:gd name="connsiteY3613" fmla="*/ 39087 h 3682908"/>
                  <a:gd name="connsiteX3614" fmla="*/ 2079618 w 3862373"/>
                  <a:gd name="connsiteY3614" fmla="*/ 0 h 3682908"/>
                  <a:gd name="connsiteX3615" fmla="*/ 1984973 w 3862373"/>
                  <a:gd name="connsiteY3615" fmla="*/ 0 h 3682908"/>
                  <a:gd name="connsiteX3616" fmla="*/ 2024073 w 3862373"/>
                  <a:gd name="connsiteY3616" fmla="*/ 39087 h 3682908"/>
                  <a:gd name="connsiteX3617" fmla="*/ 1984973 w 3862373"/>
                  <a:gd name="connsiteY3617" fmla="*/ 78173 h 3682908"/>
                  <a:gd name="connsiteX3618" fmla="*/ 1945875 w 3862373"/>
                  <a:gd name="connsiteY3618" fmla="*/ 39087 h 3682908"/>
                  <a:gd name="connsiteX3619" fmla="*/ 1984973 w 3862373"/>
                  <a:gd name="connsiteY3619" fmla="*/ 0 h 3682908"/>
                  <a:gd name="connsiteX3620" fmla="*/ 1890340 w 3862373"/>
                  <a:gd name="connsiteY3620" fmla="*/ 0 h 3682908"/>
                  <a:gd name="connsiteX3621" fmla="*/ 1929413 w 3862373"/>
                  <a:gd name="connsiteY3621" fmla="*/ 39087 h 3682908"/>
                  <a:gd name="connsiteX3622" fmla="*/ 1890340 w 3862373"/>
                  <a:gd name="connsiteY3622" fmla="*/ 78173 h 3682908"/>
                  <a:gd name="connsiteX3623" fmla="*/ 1851255 w 3862373"/>
                  <a:gd name="connsiteY3623" fmla="*/ 39087 h 3682908"/>
                  <a:gd name="connsiteX3624" fmla="*/ 1890340 w 3862373"/>
                  <a:gd name="connsiteY3624" fmla="*/ 0 h 3682908"/>
                  <a:gd name="connsiteX3625" fmla="*/ 1798073 w 3862373"/>
                  <a:gd name="connsiteY3625" fmla="*/ 0 h 3682908"/>
                  <a:gd name="connsiteX3626" fmla="*/ 1837149 w 3862373"/>
                  <a:gd name="connsiteY3626" fmla="*/ 39087 h 3682908"/>
                  <a:gd name="connsiteX3627" fmla="*/ 1798073 w 3862373"/>
                  <a:gd name="connsiteY3627" fmla="*/ 78173 h 3682908"/>
                  <a:gd name="connsiteX3628" fmla="*/ 1758966 w 3862373"/>
                  <a:gd name="connsiteY3628" fmla="*/ 39087 h 3682908"/>
                  <a:gd name="connsiteX3629" fmla="*/ 1798073 w 3862373"/>
                  <a:gd name="connsiteY3629" fmla="*/ 0 h 3682908"/>
                  <a:gd name="connsiteX3630" fmla="*/ 1703435 w 3862373"/>
                  <a:gd name="connsiteY3630" fmla="*/ 0 h 3682908"/>
                  <a:gd name="connsiteX3631" fmla="*/ 1742524 w 3862373"/>
                  <a:gd name="connsiteY3631" fmla="*/ 39087 h 3682908"/>
                  <a:gd name="connsiteX3632" fmla="*/ 1703435 w 3862373"/>
                  <a:gd name="connsiteY3632" fmla="*/ 78173 h 3682908"/>
                  <a:gd name="connsiteX3633" fmla="*/ 1664351 w 3862373"/>
                  <a:gd name="connsiteY3633" fmla="*/ 39087 h 3682908"/>
                  <a:gd name="connsiteX3634" fmla="*/ 1703435 w 3862373"/>
                  <a:gd name="connsiteY3634" fmla="*/ 0 h 3682908"/>
                  <a:gd name="connsiteX3635" fmla="*/ 1611151 w 3862373"/>
                  <a:gd name="connsiteY3635" fmla="*/ 0 h 3682908"/>
                  <a:gd name="connsiteX3636" fmla="*/ 1650245 w 3862373"/>
                  <a:gd name="connsiteY3636" fmla="*/ 39087 h 3682908"/>
                  <a:gd name="connsiteX3637" fmla="*/ 1611151 w 3862373"/>
                  <a:gd name="connsiteY3637" fmla="*/ 78173 h 3682908"/>
                  <a:gd name="connsiteX3638" fmla="*/ 1572160 w 3862373"/>
                  <a:gd name="connsiteY3638" fmla="*/ 39087 h 3682908"/>
                  <a:gd name="connsiteX3639" fmla="*/ 1611151 w 3862373"/>
                  <a:gd name="connsiteY3639" fmla="*/ 0 h 3682908"/>
                  <a:gd name="connsiteX3640" fmla="*/ 1516607 w 3862373"/>
                  <a:gd name="connsiteY3640" fmla="*/ 0 h 3682908"/>
                  <a:gd name="connsiteX3641" fmla="*/ 1555693 w 3862373"/>
                  <a:gd name="connsiteY3641" fmla="*/ 39087 h 3682908"/>
                  <a:gd name="connsiteX3642" fmla="*/ 1516607 w 3862373"/>
                  <a:gd name="connsiteY3642" fmla="*/ 78173 h 3682908"/>
                  <a:gd name="connsiteX3643" fmla="*/ 1477512 w 3862373"/>
                  <a:gd name="connsiteY3643" fmla="*/ 39087 h 3682908"/>
                  <a:gd name="connsiteX3644" fmla="*/ 1516607 w 3862373"/>
                  <a:gd name="connsiteY3644" fmla="*/ 0 h 3682908"/>
                  <a:gd name="connsiteX3645" fmla="*/ 1232692 w 3862373"/>
                  <a:gd name="connsiteY3645" fmla="*/ 0 h 3682908"/>
                  <a:gd name="connsiteX3646" fmla="*/ 1271765 w 3862373"/>
                  <a:gd name="connsiteY3646" fmla="*/ 39087 h 3682908"/>
                  <a:gd name="connsiteX3647" fmla="*/ 1232692 w 3862373"/>
                  <a:gd name="connsiteY3647" fmla="*/ 78173 h 3682908"/>
                  <a:gd name="connsiteX3648" fmla="*/ 1193607 w 3862373"/>
                  <a:gd name="connsiteY3648" fmla="*/ 39087 h 3682908"/>
                  <a:gd name="connsiteX3649" fmla="*/ 1232692 w 3862373"/>
                  <a:gd name="connsiteY3649" fmla="*/ 0 h 3682908"/>
                  <a:gd name="connsiteX3650" fmla="*/ 1142780 w 3862373"/>
                  <a:gd name="connsiteY3650" fmla="*/ 0 h 3682908"/>
                  <a:gd name="connsiteX3651" fmla="*/ 1181872 w 3862373"/>
                  <a:gd name="connsiteY3651" fmla="*/ 39087 h 3682908"/>
                  <a:gd name="connsiteX3652" fmla="*/ 1142780 w 3862373"/>
                  <a:gd name="connsiteY3652" fmla="*/ 78173 h 3682908"/>
                  <a:gd name="connsiteX3653" fmla="*/ 1103680 w 3862373"/>
                  <a:gd name="connsiteY3653" fmla="*/ 39087 h 3682908"/>
                  <a:gd name="connsiteX3654" fmla="*/ 1142780 w 3862373"/>
                  <a:gd name="connsiteY3654" fmla="*/ 0 h 3682908"/>
                  <a:gd name="connsiteX3655" fmla="*/ 1045753 w 3862373"/>
                  <a:gd name="connsiteY3655" fmla="*/ 0 h 3682908"/>
                  <a:gd name="connsiteX3656" fmla="*/ 1084842 w 3862373"/>
                  <a:gd name="connsiteY3656" fmla="*/ 39087 h 3682908"/>
                  <a:gd name="connsiteX3657" fmla="*/ 1045753 w 3862373"/>
                  <a:gd name="connsiteY3657" fmla="*/ 78173 h 3682908"/>
                  <a:gd name="connsiteX3658" fmla="*/ 1006670 w 3862373"/>
                  <a:gd name="connsiteY3658" fmla="*/ 39087 h 3682908"/>
                  <a:gd name="connsiteX3659" fmla="*/ 1045753 w 3862373"/>
                  <a:gd name="connsiteY3659" fmla="*/ 0 h 36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Lst>
                <a:rect l="l" t="t" r="r" b="b"/>
                <a:pathLst>
                  <a:path w="3862373" h="3682908">
                    <a:moveTo>
                      <a:pt x="1142662" y="3605757"/>
                    </a:moveTo>
                    <a:cubicBezTo>
                      <a:pt x="1164249" y="3605757"/>
                      <a:pt x="1181749" y="3623257"/>
                      <a:pt x="1181749" y="3644844"/>
                    </a:cubicBezTo>
                    <a:lnTo>
                      <a:pt x="1175073" y="3660960"/>
                    </a:lnTo>
                    <a:lnTo>
                      <a:pt x="1107191" y="3636115"/>
                    </a:lnTo>
                    <a:lnTo>
                      <a:pt x="1115023" y="3617205"/>
                    </a:lnTo>
                    <a:cubicBezTo>
                      <a:pt x="1122096" y="3610132"/>
                      <a:pt x="1131868" y="3605757"/>
                      <a:pt x="1142662" y="3605757"/>
                    </a:cubicBezTo>
                    <a:close/>
                    <a:moveTo>
                      <a:pt x="1232571" y="3605756"/>
                    </a:moveTo>
                    <a:cubicBezTo>
                      <a:pt x="1254158" y="3605756"/>
                      <a:pt x="1271658" y="3623256"/>
                      <a:pt x="1271658" y="3644843"/>
                    </a:cubicBezTo>
                    <a:cubicBezTo>
                      <a:pt x="1271658" y="3655637"/>
                      <a:pt x="1267283" y="3665408"/>
                      <a:pt x="1260210" y="3672482"/>
                    </a:cubicBezTo>
                    <a:lnTo>
                      <a:pt x="1235039" y="3682908"/>
                    </a:lnTo>
                    <a:lnTo>
                      <a:pt x="1204643" y="3671783"/>
                    </a:lnTo>
                    <a:lnTo>
                      <a:pt x="1193484" y="3644843"/>
                    </a:lnTo>
                    <a:cubicBezTo>
                      <a:pt x="1193484" y="3623256"/>
                      <a:pt x="1210984" y="3605756"/>
                      <a:pt x="1232571" y="3605756"/>
                    </a:cubicBezTo>
                    <a:close/>
                    <a:moveTo>
                      <a:pt x="1232571" y="3520580"/>
                    </a:moveTo>
                    <a:cubicBezTo>
                      <a:pt x="1254158" y="3520580"/>
                      <a:pt x="1271658" y="3538080"/>
                      <a:pt x="1271658" y="3559667"/>
                    </a:cubicBezTo>
                    <a:cubicBezTo>
                      <a:pt x="1271658" y="3581254"/>
                      <a:pt x="1254158" y="3598754"/>
                      <a:pt x="1232571" y="3598754"/>
                    </a:cubicBezTo>
                    <a:cubicBezTo>
                      <a:pt x="1210984" y="3598754"/>
                      <a:pt x="1193484" y="3581254"/>
                      <a:pt x="1193484" y="3559667"/>
                    </a:cubicBezTo>
                    <a:cubicBezTo>
                      <a:pt x="1193484" y="3538080"/>
                      <a:pt x="1210984" y="3520580"/>
                      <a:pt x="1232571" y="3520580"/>
                    </a:cubicBezTo>
                    <a:close/>
                    <a:moveTo>
                      <a:pt x="1142662" y="3520580"/>
                    </a:moveTo>
                    <a:cubicBezTo>
                      <a:pt x="1164249" y="3520580"/>
                      <a:pt x="1181749" y="3538080"/>
                      <a:pt x="1181749" y="3559667"/>
                    </a:cubicBezTo>
                    <a:cubicBezTo>
                      <a:pt x="1181749" y="3581254"/>
                      <a:pt x="1164249" y="3598754"/>
                      <a:pt x="1142662" y="3598754"/>
                    </a:cubicBezTo>
                    <a:cubicBezTo>
                      <a:pt x="1121074" y="3598754"/>
                      <a:pt x="1103575" y="3581254"/>
                      <a:pt x="1103575" y="3559667"/>
                    </a:cubicBezTo>
                    <a:cubicBezTo>
                      <a:pt x="1103575" y="3538080"/>
                      <a:pt x="1121074" y="3520580"/>
                      <a:pt x="1142662" y="3520580"/>
                    </a:cubicBezTo>
                    <a:close/>
                    <a:moveTo>
                      <a:pt x="1232572" y="3435404"/>
                    </a:moveTo>
                    <a:cubicBezTo>
                      <a:pt x="1254159" y="3435404"/>
                      <a:pt x="1271659" y="3452904"/>
                      <a:pt x="1271659" y="3474491"/>
                    </a:cubicBezTo>
                    <a:cubicBezTo>
                      <a:pt x="1271659" y="3496078"/>
                      <a:pt x="1254159" y="3513578"/>
                      <a:pt x="1232572" y="3513578"/>
                    </a:cubicBezTo>
                    <a:cubicBezTo>
                      <a:pt x="1210985" y="3513578"/>
                      <a:pt x="1193485" y="3496078"/>
                      <a:pt x="1193485" y="3474491"/>
                    </a:cubicBezTo>
                    <a:cubicBezTo>
                      <a:pt x="1193485" y="3452904"/>
                      <a:pt x="1210985" y="3435404"/>
                      <a:pt x="1232572" y="3435404"/>
                    </a:cubicBezTo>
                    <a:close/>
                    <a:moveTo>
                      <a:pt x="1142662" y="3435404"/>
                    </a:moveTo>
                    <a:cubicBezTo>
                      <a:pt x="1164249" y="3435404"/>
                      <a:pt x="1181749" y="3452904"/>
                      <a:pt x="1181749" y="3474491"/>
                    </a:cubicBezTo>
                    <a:cubicBezTo>
                      <a:pt x="1181749" y="3496078"/>
                      <a:pt x="1164249" y="3513578"/>
                      <a:pt x="1142662" y="3513578"/>
                    </a:cubicBezTo>
                    <a:cubicBezTo>
                      <a:pt x="1121074" y="3513578"/>
                      <a:pt x="1103575" y="3496078"/>
                      <a:pt x="1103575" y="3474491"/>
                    </a:cubicBezTo>
                    <a:cubicBezTo>
                      <a:pt x="1103575" y="3452904"/>
                      <a:pt x="1121074" y="3435404"/>
                      <a:pt x="1142662" y="3435404"/>
                    </a:cubicBezTo>
                    <a:close/>
                    <a:moveTo>
                      <a:pt x="1329578" y="3347862"/>
                    </a:moveTo>
                    <a:cubicBezTo>
                      <a:pt x="1351165" y="3347862"/>
                      <a:pt x="1368665" y="3365362"/>
                      <a:pt x="1368665" y="3386950"/>
                    </a:cubicBezTo>
                    <a:cubicBezTo>
                      <a:pt x="1368665" y="3408537"/>
                      <a:pt x="1351165" y="3426037"/>
                      <a:pt x="1329578" y="3426037"/>
                    </a:cubicBezTo>
                    <a:cubicBezTo>
                      <a:pt x="1307990" y="3426037"/>
                      <a:pt x="1290490" y="3408537"/>
                      <a:pt x="1290490" y="3386950"/>
                    </a:cubicBezTo>
                    <a:cubicBezTo>
                      <a:pt x="1290490" y="3365362"/>
                      <a:pt x="1307990" y="3347862"/>
                      <a:pt x="1329578" y="3347862"/>
                    </a:cubicBezTo>
                    <a:close/>
                    <a:moveTo>
                      <a:pt x="1142664" y="3347862"/>
                    </a:moveTo>
                    <a:cubicBezTo>
                      <a:pt x="1164251" y="3347862"/>
                      <a:pt x="1181751" y="3365362"/>
                      <a:pt x="1181751" y="3386950"/>
                    </a:cubicBezTo>
                    <a:cubicBezTo>
                      <a:pt x="1181751" y="3408537"/>
                      <a:pt x="1164251" y="3426037"/>
                      <a:pt x="1142664" y="3426037"/>
                    </a:cubicBezTo>
                    <a:cubicBezTo>
                      <a:pt x="1121077" y="3426037"/>
                      <a:pt x="1103576" y="3408537"/>
                      <a:pt x="1103576" y="3386950"/>
                    </a:cubicBezTo>
                    <a:cubicBezTo>
                      <a:pt x="1103576" y="3365362"/>
                      <a:pt x="1121077" y="3347862"/>
                      <a:pt x="1142664" y="3347862"/>
                    </a:cubicBezTo>
                    <a:close/>
                    <a:moveTo>
                      <a:pt x="1232572" y="3347861"/>
                    </a:moveTo>
                    <a:cubicBezTo>
                      <a:pt x="1254160" y="3347861"/>
                      <a:pt x="1271660" y="3365361"/>
                      <a:pt x="1271660" y="3386948"/>
                    </a:cubicBezTo>
                    <a:cubicBezTo>
                      <a:pt x="1271660" y="3408536"/>
                      <a:pt x="1254160" y="3426035"/>
                      <a:pt x="1232572" y="3426035"/>
                    </a:cubicBezTo>
                    <a:cubicBezTo>
                      <a:pt x="1210985" y="3426035"/>
                      <a:pt x="1193485" y="3408536"/>
                      <a:pt x="1193485" y="3386948"/>
                    </a:cubicBezTo>
                    <a:cubicBezTo>
                      <a:pt x="1193485" y="3365361"/>
                      <a:pt x="1210985" y="3347861"/>
                      <a:pt x="1232572" y="3347861"/>
                    </a:cubicBezTo>
                    <a:close/>
                    <a:moveTo>
                      <a:pt x="2924263" y="3265052"/>
                    </a:moveTo>
                    <a:cubicBezTo>
                      <a:pt x="2945850" y="3265052"/>
                      <a:pt x="2963349" y="3282551"/>
                      <a:pt x="2963349" y="3304139"/>
                    </a:cubicBezTo>
                    <a:cubicBezTo>
                      <a:pt x="2963349" y="3325726"/>
                      <a:pt x="2945850" y="3343226"/>
                      <a:pt x="2924263" y="3343226"/>
                    </a:cubicBezTo>
                    <a:cubicBezTo>
                      <a:pt x="2902675" y="3343226"/>
                      <a:pt x="2885175" y="3325726"/>
                      <a:pt x="2885175" y="3304139"/>
                    </a:cubicBezTo>
                    <a:cubicBezTo>
                      <a:pt x="2885175" y="3282551"/>
                      <a:pt x="2902675" y="3265052"/>
                      <a:pt x="2924263" y="3265052"/>
                    </a:cubicBezTo>
                    <a:close/>
                    <a:moveTo>
                      <a:pt x="1419487" y="3265052"/>
                    </a:moveTo>
                    <a:cubicBezTo>
                      <a:pt x="1441074" y="3265052"/>
                      <a:pt x="1458574" y="3282551"/>
                      <a:pt x="1458574" y="3304139"/>
                    </a:cubicBezTo>
                    <a:cubicBezTo>
                      <a:pt x="1458574" y="3325726"/>
                      <a:pt x="1441074" y="3343226"/>
                      <a:pt x="1419487" y="3343226"/>
                    </a:cubicBezTo>
                    <a:cubicBezTo>
                      <a:pt x="1397899" y="3343226"/>
                      <a:pt x="1380399" y="3325726"/>
                      <a:pt x="1380399" y="3304139"/>
                    </a:cubicBezTo>
                    <a:cubicBezTo>
                      <a:pt x="1380399" y="3282551"/>
                      <a:pt x="1397899" y="3265052"/>
                      <a:pt x="1419487" y="3265052"/>
                    </a:cubicBezTo>
                    <a:close/>
                    <a:moveTo>
                      <a:pt x="1329578" y="3265052"/>
                    </a:moveTo>
                    <a:cubicBezTo>
                      <a:pt x="1351165" y="3265052"/>
                      <a:pt x="1368666" y="3282551"/>
                      <a:pt x="1368666" y="3304139"/>
                    </a:cubicBezTo>
                    <a:cubicBezTo>
                      <a:pt x="1368666" y="3325726"/>
                      <a:pt x="1351165" y="3343226"/>
                      <a:pt x="1329578" y="3343226"/>
                    </a:cubicBezTo>
                    <a:cubicBezTo>
                      <a:pt x="1307991" y="3343226"/>
                      <a:pt x="1290491" y="3325726"/>
                      <a:pt x="1290491" y="3304139"/>
                    </a:cubicBezTo>
                    <a:cubicBezTo>
                      <a:pt x="1290491" y="3282551"/>
                      <a:pt x="1307991" y="3265052"/>
                      <a:pt x="1329578" y="3265052"/>
                    </a:cubicBezTo>
                    <a:close/>
                    <a:moveTo>
                      <a:pt x="1232574" y="3265052"/>
                    </a:moveTo>
                    <a:cubicBezTo>
                      <a:pt x="1254160" y="3265052"/>
                      <a:pt x="1271661" y="3282551"/>
                      <a:pt x="1271661" y="3304139"/>
                    </a:cubicBezTo>
                    <a:cubicBezTo>
                      <a:pt x="1271661" y="3325726"/>
                      <a:pt x="1254160" y="3343226"/>
                      <a:pt x="1232574" y="3343226"/>
                    </a:cubicBezTo>
                    <a:cubicBezTo>
                      <a:pt x="1210986" y="3343226"/>
                      <a:pt x="1193487" y="3325726"/>
                      <a:pt x="1193487" y="3304139"/>
                    </a:cubicBezTo>
                    <a:cubicBezTo>
                      <a:pt x="1193487" y="3282551"/>
                      <a:pt x="1210986" y="3265052"/>
                      <a:pt x="1232574" y="3265052"/>
                    </a:cubicBezTo>
                    <a:close/>
                    <a:moveTo>
                      <a:pt x="1142665" y="3265052"/>
                    </a:moveTo>
                    <a:cubicBezTo>
                      <a:pt x="1164252" y="3265052"/>
                      <a:pt x="1181752" y="3282551"/>
                      <a:pt x="1181752" y="3304139"/>
                    </a:cubicBezTo>
                    <a:cubicBezTo>
                      <a:pt x="1181752" y="3325726"/>
                      <a:pt x="1164252" y="3343226"/>
                      <a:pt x="1142665" y="3343226"/>
                    </a:cubicBezTo>
                    <a:cubicBezTo>
                      <a:pt x="1121078" y="3343226"/>
                      <a:pt x="1103578" y="3325726"/>
                      <a:pt x="1103578" y="3304139"/>
                    </a:cubicBezTo>
                    <a:cubicBezTo>
                      <a:pt x="1103578" y="3282551"/>
                      <a:pt x="1121078" y="3265052"/>
                      <a:pt x="1142665" y="3265052"/>
                    </a:cubicBezTo>
                    <a:close/>
                    <a:moveTo>
                      <a:pt x="3111177" y="3177510"/>
                    </a:moveTo>
                    <a:cubicBezTo>
                      <a:pt x="3132764" y="3177510"/>
                      <a:pt x="3150264" y="3195010"/>
                      <a:pt x="3150264" y="3216597"/>
                    </a:cubicBezTo>
                    <a:cubicBezTo>
                      <a:pt x="3150264" y="3238185"/>
                      <a:pt x="3132764" y="3255684"/>
                      <a:pt x="3111177" y="3255684"/>
                    </a:cubicBezTo>
                    <a:cubicBezTo>
                      <a:pt x="3089589" y="3255684"/>
                      <a:pt x="3072089" y="3238185"/>
                      <a:pt x="3072089" y="3216597"/>
                    </a:cubicBezTo>
                    <a:cubicBezTo>
                      <a:pt x="3072089" y="3195010"/>
                      <a:pt x="3089589" y="3177510"/>
                      <a:pt x="3111177" y="3177510"/>
                    </a:cubicBezTo>
                    <a:close/>
                    <a:moveTo>
                      <a:pt x="3018903" y="3177510"/>
                    </a:moveTo>
                    <a:cubicBezTo>
                      <a:pt x="3040490" y="3177510"/>
                      <a:pt x="3057989" y="3195010"/>
                      <a:pt x="3057989" y="3216597"/>
                    </a:cubicBezTo>
                    <a:cubicBezTo>
                      <a:pt x="3057989" y="3238185"/>
                      <a:pt x="3040490" y="3255684"/>
                      <a:pt x="3018903" y="3255684"/>
                    </a:cubicBezTo>
                    <a:cubicBezTo>
                      <a:pt x="2997315" y="3255684"/>
                      <a:pt x="2979815" y="3238185"/>
                      <a:pt x="2979815" y="3216597"/>
                    </a:cubicBezTo>
                    <a:cubicBezTo>
                      <a:pt x="2979815" y="3195010"/>
                      <a:pt x="2997315" y="3177510"/>
                      <a:pt x="3018903" y="3177510"/>
                    </a:cubicBezTo>
                    <a:close/>
                    <a:moveTo>
                      <a:pt x="1516493" y="3177510"/>
                    </a:moveTo>
                    <a:cubicBezTo>
                      <a:pt x="1538080" y="3177510"/>
                      <a:pt x="1555581" y="3195010"/>
                      <a:pt x="1555581" y="3216597"/>
                    </a:cubicBezTo>
                    <a:cubicBezTo>
                      <a:pt x="1555581" y="3238185"/>
                      <a:pt x="1538080" y="3255684"/>
                      <a:pt x="1516493" y="3255684"/>
                    </a:cubicBezTo>
                    <a:cubicBezTo>
                      <a:pt x="1494906" y="3255684"/>
                      <a:pt x="1477406" y="3238185"/>
                      <a:pt x="1477406" y="3216597"/>
                    </a:cubicBezTo>
                    <a:cubicBezTo>
                      <a:pt x="1477406" y="3195010"/>
                      <a:pt x="1494906" y="3177510"/>
                      <a:pt x="1516493" y="3177510"/>
                    </a:cubicBezTo>
                    <a:close/>
                    <a:moveTo>
                      <a:pt x="1329579" y="3177510"/>
                    </a:moveTo>
                    <a:cubicBezTo>
                      <a:pt x="1351167" y="3177510"/>
                      <a:pt x="1368667" y="3195010"/>
                      <a:pt x="1368667" y="3216597"/>
                    </a:cubicBezTo>
                    <a:cubicBezTo>
                      <a:pt x="1368667" y="3238185"/>
                      <a:pt x="1351167" y="3255684"/>
                      <a:pt x="1329579" y="3255684"/>
                    </a:cubicBezTo>
                    <a:cubicBezTo>
                      <a:pt x="1307993" y="3255684"/>
                      <a:pt x="1290493" y="3238185"/>
                      <a:pt x="1290493" y="3216597"/>
                    </a:cubicBezTo>
                    <a:cubicBezTo>
                      <a:pt x="1290493" y="3195010"/>
                      <a:pt x="1307993" y="3177510"/>
                      <a:pt x="1329579" y="3177510"/>
                    </a:cubicBezTo>
                    <a:close/>
                    <a:moveTo>
                      <a:pt x="1142666" y="3177510"/>
                    </a:moveTo>
                    <a:cubicBezTo>
                      <a:pt x="1164254" y="3177510"/>
                      <a:pt x="1181753" y="3195010"/>
                      <a:pt x="1181753" y="3216597"/>
                    </a:cubicBezTo>
                    <a:cubicBezTo>
                      <a:pt x="1181753" y="3238185"/>
                      <a:pt x="1164254" y="3255684"/>
                      <a:pt x="1142666" y="3255684"/>
                    </a:cubicBezTo>
                    <a:cubicBezTo>
                      <a:pt x="1121079" y="3255684"/>
                      <a:pt x="1103578" y="3238185"/>
                      <a:pt x="1103578" y="3216597"/>
                    </a:cubicBezTo>
                    <a:cubicBezTo>
                      <a:pt x="1103578" y="3195010"/>
                      <a:pt x="1121079" y="3177510"/>
                      <a:pt x="1142666" y="3177510"/>
                    </a:cubicBezTo>
                    <a:close/>
                    <a:moveTo>
                      <a:pt x="2924263" y="3177510"/>
                    </a:moveTo>
                    <a:cubicBezTo>
                      <a:pt x="2945850" y="3177510"/>
                      <a:pt x="2963349" y="3195010"/>
                      <a:pt x="2963349" y="3216597"/>
                    </a:cubicBezTo>
                    <a:cubicBezTo>
                      <a:pt x="2963349" y="3238184"/>
                      <a:pt x="2945850" y="3255684"/>
                      <a:pt x="2924263" y="3255684"/>
                    </a:cubicBezTo>
                    <a:cubicBezTo>
                      <a:pt x="2902675" y="3255684"/>
                      <a:pt x="2885175" y="3238184"/>
                      <a:pt x="2885175" y="3216597"/>
                    </a:cubicBezTo>
                    <a:cubicBezTo>
                      <a:pt x="2885175" y="3195010"/>
                      <a:pt x="2902675" y="3177510"/>
                      <a:pt x="2924263" y="3177510"/>
                    </a:cubicBezTo>
                    <a:close/>
                    <a:moveTo>
                      <a:pt x="1419488" y="3177510"/>
                    </a:moveTo>
                    <a:cubicBezTo>
                      <a:pt x="1441076" y="3177510"/>
                      <a:pt x="1458575" y="3195010"/>
                      <a:pt x="1458575" y="3216597"/>
                    </a:cubicBezTo>
                    <a:cubicBezTo>
                      <a:pt x="1458575" y="3238184"/>
                      <a:pt x="1441076" y="3255684"/>
                      <a:pt x="1419488" y="3255684"/>
                    </a:cubicBezTo>
                    <a:cubicBezTo>
                      <a:pt x="1397901" y="3255684"/>
                      <a:pt x="1380401" y="3238184"/>
                      <a:pt x="1380401" y="3216597"/>
                    </a:cubicBezTo>
                    <a:cubicBezTo>
                      <a:pt x="1380401" y="3195010"/>
                      <a:pt x="1397901" y="3177510"/>
                      <a:pt x="1419488" y="3177510"/>
                    </a:cubicBezTo>
                    <a:close/>
                    <a:moveTo>
                      <a:pt x="1232575" y="3177510"/>
                    </a:moveTo>
                    <a:cubicBezTo>
                      <a:pt x="1254162" y="3177510"/>
                      <a:pt x="1271661" y="3195010"/>
                      <a:pt x="1271661" y="3216597"/>
                    </a:cubicBezTo>
                    <a:cubicBezTo>
                      <a:pt x="1271661" y="3238184"/>
                      <a:pt x="1254162" y="3255684"/>
                      <a:pt x="1232575" y="3255684"/>
                    </a:cubicBezTo>
                    <a:cubicBezTo>
                      <a:pt x="1210988" y="3255684"/>
                      <a:pt x="1193488" y="3238184"/>
                      <a:pt x="1193488" y="3216597"/>
                    </a:cubicBezTo>
                    <a:cubicBezTo>
                      <a:pt x="1193488" y="3195010"/>
                      <a:pt x="1210988" y="3177510"/>
                      <a:pt x="1232575" y="3177510"/>
                    </a:cubicBezTo>
                    <a:close/>
                    <a:moveTo>
                      <a:pt x="3111177" y="3092334"/>
                    </a:moveTo>
                    <a:cubicBezTo>
                      <a:pt x="3132764" y="3092334"/>
                      <a:pt x="3150264" y="3109834"/>
                      <a:pt x="3150264" y="3131421"/>
                    </a:cubicBezTo>
                    <a:cubicBezTo>
                      <a:pt x="3150264" y="3153008"/>
                      <a:pt x="3132764" y="3170508"/>
                      <a:pt x="3111177" y="3170508"/>
                    </a:cubicBezTo>
                    <a:cubicBezTo>
                      <a:pt x="3089589" y="3170508"/>
                      <a:pt x="3072089" y="3153008"/>
                      <a:pt x="3072089" y="3131421"/>
                    </a:cubicBezTo>
                    <a:cubicBezTo>
                      <a:pt x="3072089" y="3109834"/>
                      <a:pt x="3089589" y="3092334"/>
                      <a:pt x="3111177" y="3092334"/>
                    </a:cubicBezTo>
                    <a:close/>
                    <a:moveTo>
                      <a:pt x="3018903" y="3092334"/>
                    </a:moveTo>
                    <a:cubicBezTo>
                      <a:pt x="3040490" y="3092334"/>
                      <a:pt x="3057989" y="3109834"/>
                      <a:pt x="3057989" y="3131421"/>
                    </a:cubicBezTo>
                    <a:cubicBezTo>
                      <a:pt x="3057989" y="3153008"/>
                      <a:pt x="3040490" y="3170508"/>
                      <a:pt x="3018903" y="3170508"/>
                    </a:cubicBezTo>
                    <a:cubicBezTo>
                      <a:pt x="2997315" y="3170508"/>
                      <a:pt x="2979815" y="3153008"/>
                      <a:pt x="2979815" y="3131421"/>
                    </a:cubicBezTo>
                    <a:cubicBezTo>
                      <a:pt x="2979815" y="3109834"/>
                      <a:pt x="2997315" y="3092334"/>
                      <a:pt x="3018903" y="3092334"/>
                    </a:cubicBezTo>
                    <a:close/>
                    <a:moveTo>
                      <a:pt x="2831988" y="3092334"/>
                    </a:moveTo>
                    <a:cubicBezTo>
                      <a:pt x="2853575" y="3092334"/>
                      <a:pt x="2871075" y="3109834"/>
                      <a:pt x="2871075" y="3131421"/>
                    </a:cubicBezTo>
                    <a:cubicBezTo>
                      <a:pt x="2871075" y="3153008"/>
                      <a:pt x="2853575" y="3170508"/>
                      <a:pt x="2831988" y="3170508"/>
                    </a:cubicBezTo>
                    <a:cubicBezTo>
                      <a:pt x="2810401" y="3170508"/>
                      <a:pt x="2792901" y="3153008"/>
                      <a:pt x="2792901" y="3131421"/>
                    </a:cubicBezTo>
                    <a:cubicBezTo>
                      <a:pt x="2792901" y="3109834"/>
                      <a:pt x="2810401" y="3092334"/>
                      <a:pt x="2831988" y="3092334"/>
                    </a:cubicBezTo>
                    <a:close/>
                    <a:moveTo>
                      <a:pt x="1516495" y="3092334"/>
                    </a:moveTo>
                    <a:cubicBezTo>
                      <a:pt x="1538082" y="3092334"/>
                      <a:pt x="1555583" y="3109834"/>
                      <a:pt x="1555583" y="3131421"/>
                    </a:cubicBezTo>
                    <a:cubicBezTo>
                      <a:pt x="1555583" y="3153008"/>
                      <a:pt x="1538082" y="3170508"/>
                      <a:pt x="1516495" y="3170508"/>
                    </a:cubicBezTo>
                    <a:cubicBezTo>
                      <a:pt x="1494907" y="3170508"/>
                      <a:pt x="1477407" y="3153008"/>
                      <a:pt x="1477407" y="3131421"/>
                    </a:cubicBezTo>
                    <a:cubicBezTo>
                      <a:pt x="1477407" y="3109834"/>
                      <a:pt x="1494907" y="3092334"/>
                      <a:pt x="1516495" y="3092334"/>
                    </a:cubicBezTo>
                    <a:close/>
                    <a:moveTo>
                      <a:pt x="1329581" y="3092334"/>
                    </a:moveTo>
                    <a:cubicBezTo>
                      <a:pt x="1351168" y="3092334"/>
                      <a:pt x="1368669" y="3109834"/>
                      <a:pt x="1368669" y="3131421"/>
                    </a:cubicBezTo>
                    <a:cubicBezTo>
                      <a:pt x="1368669" y="3153008"/>
                      <a:pt x="1351168" y="3170508"/>
                      <a:pt x="1329581" y="3170508"/>
                    </a:cubicBezTo>
                    <a:cubicBezTo>
                      <a:pt x="1307994" y="3170508"/>
                      <a:pt x="1290494" y="3153008"/>
                      <a:pt x="1290494" y="3131421"/>
                    </a:cubicBezTo>
                    <a:cubicBezTo>
                      <a:pt x="1290494" y="3109834"/>
                      <a:pt x="1307994" y="3092334"/>
                      <a:pt x="1329581" y="3092334"/>
                    </a:cubicBezTo>
                    <a:close/>
                    <a:moveTo>
                      <a:pt x="1142668" y="3092334"/>
                    </a:moveTo>
                    <a:cubicBezTo>
                      <a:pt x="1164256" y="3092334"/>
                      <a:pt x="1181756" y="3109834"/>
                      <a:pt x="1181756" y="3131421"/>
                    </a:cubicBezTo>
                    <a:cubicBezTo>
                      <a:pt x="1181756" y="3153008"/>
                      <a:pt x="1164256" y="3170508"/>
                      <a:pt x="1142668" y="3170508"/>
                    </a:cubicBezTo>
                    <a:cubicBezTo>
                      <a:pt x="1121081" y="3170508"/>
                      <a:pt x="1103581" y="3153008"/>
                      <a:pt x="1103581" y="3131421"/>
                    </a:cubicBezTo>
                    <a:cubicBezTo>
                      <a:pt x="1103581" y="3109834"/>
                      <a:pt x="1121081" y="3092334"/>
                      <a:pt x="1142668" y="3092334"/>
                    </a:cubicBezTo>
                    <a:close/>
                    <a:moveTo>
                      <a:pt x="2924263" y="3092334"/>
                    </a:moveTo>
                    <a:cubicBezTo>
                      <a:pt x="2945850" y="3092334"/>
                      <a:pt x="2963349" y="3109833"/>
                      <a:pt x="2963349" y="3131421"/>
                    </a:cubicBezTo>
                    <a:cubicBezTo>
                      <a:pt x="2963349" y="3153008"/>
                      <a:pt x="2945850" y="3170508"/>
                      <a:pt x="2924263" y="3170508"/>
                    </a:cubicBezTo>
                    <a:cubicBezTo>
                      <a:pt x="2902675" y="3170508"/>
                      <a:pt x="2885175" y="3153008"/>
                      <a:pt x="2885175" y="3131421"/>
                    </a:cubicBezTo>
                    <a:cubicBezTo>
                      <a:pt x="2885175" y="3109833"/>
                      <a:pt x="2902675" y="3092334"/>
                      <a:pt x="2924263" y="3092334"/>
                    </a:cubicBezTo>
                    <a:close/>
                    <a:moveTo>
                      <a:pt x="1419490" y="3092334"/>
                    </a:moveTo>
                    <a:cubicBezTo>
                      <a:pt x="1441077" y="3092334"/>
                      <a:pt x="1458576" y="3109833"/>
                      <a:pt x="1458576" y="3131421"/>
                    </a:cubicBezTo>
                    <a:cubicBezTo>
                      <a:pt x="1458576" y="3153008"/>
                      <a:pt x="1441077" y="3170508"/>
                      <a:pt x="1419490" y="3170508"/>
                    </a:cubicBezTo>
                    <a:cubicBezTo>
                      <a:pt x="1397902" y="3170508"/>
                      <a:pt x="1380402" y="3153008"/>
                      <a:pt x="1380402" y="3131421"/>
                    </a:cubicBezTo>
                    <a:cubicBezTo>
                      <a:pt x="1380402" y="3109833"/>
                      <a:pt x="1397902" y="3092334"/>
                      <a:pt x="1419490" y="3092334"/>
                    </a:cubicBezTo>
                    <a:close/>
                    <a:moveTo>
                      <a:pt x="1232576" y="3092334"/>
                    </a:moveTo>
                    <a:cubicBezTo>
                      <a:pt x="1254165" y="3092334"/>
                      <a:pt x="1271664" y="3109833"/>
                      <a:pt x="1271664" y="3131421"/>
                    </a:cubicBezTo>
                    <a:cubicBezTo>
                      <a:pt x="1271664" y="3153008"/>
                      <a:pt x="1254165" y="3170508"/>
                      <a:pt x="1232576" y="3170508"/>
                    </a:cubicBezTo>
                    <a:cubicBezTo>
                      <a:pt x="1210990" y="3170508"/>
                      <a:pt x="1193489" y="3153008"/>
                      <a:pt x="1193489" y="3131421"/>
                    </a:cubicBezTo>
                    <a:cubicBezTo>
                      <a:pt x="1193489" y="3109833"/>
                      <a:pt x="1210990" y="3092334"/>
                      <a:pt x="1232576" y="3092334"/>
                    </a:cubicBezTo>
                    <a:close/>
                    <a:moveTo>
                      <a:pt x="3205817" y="3007157"/>
                    </a:moveTo>
                    <a:cubicBezTo>
                      <a:pt x="3227404" y="3007157"/>
                      <a:pt x="3244904" y="3024657"/>
                      <a:pt x="3244904" y="3046245"/>
                    </a:cubicBezTo>
                    <a:cubicBezTo>
                      <a:pt x="3244904" y="3067832"/>
                      <a:pt x="3227404" y="3085332"/>
                      <a:pt x="3205817" y="3085332"/>
                    </a:cubicBezTo>
                    <a:cubicBezTo>
                      <a:pt x="3184229" y="3085332"/>
                      <a:pt x="3166729" y="3067832"/>
                      <a:pt x="3166729" y="3046245"/>
                    </a:cubicBezTo>
                    <a:cubicBezTo>
                      <a:pt x="3166729" y="3024657"/>
                      <a:pt x="3184229" y="3007157"/>
                      <a:pt x="3205817" y="3007157"/>
                    </a:cubicBezTo>
                    <a:close/>
                    <a:moveTo>
                      <a:pt x="3111177" y="3007157"/>
                    </a:moveTo>
                    <a:cubicBezTo>
                      <a:pt x="3132764" y="3007157"/>
                      <a:pt x="3150264" y="3024657"/>
                      <a:pt x="3150264" y="3046245"/>
                    </a:cubicBezTo>
                    <a:cubicBezTo>
                      <a:pt x="3150264" y="3067832"/>
                      <a:pt x="3132764" y="3085332"/>
                      <a:pt x="3111177" y="3085332"/>
                    </a:cubicBezTo>
                    <a:cubicBezTo>
                      <a:pt x="3089589" y="3085332"/>
                      <a:pt x="3072089" y="3067832"/>
                      <a:pt x="3072089" y="3046245"/>
                    </a:cubicBezTo>
                    <a:cubicBezTo>
                      <a:pt x="3072089" y="3024657"/>
                      <a:pt x="3089589" y="3007157"/>
                      <a:pt x="3111177" y="3007157"/>
                    </a:cubicBezTo>
                    <a:close/>
                    <a:moveTo>
                      <a:pt x="3018903" y="3007157"/>
                    </a:moveTo>
                    <a:cubicBezTo>
                      <a:pt x="3040490" y="3007157"/>
                      <a:pt x="3057989" y="3024657"/>
                      <a:pt x="3057989" y="3046245"/>
                    </a:cubicBezTo>
                    <a:cubicBezTo>
                      <a:pt x="3057989" y="3067832"/>
                      <a:pt x="3040490" y="3085332"/>
                      <a:pt x="3018903" y="3085332"/>
                    </a:cubicBezTo>
                    <a:cubicBezTo>
                      <a:pt x="2997315" y="3085332"/>
                      <a:pt x="2979815" y="3067832"/>
                      <a:pt x="2979815" y="3046245"/>
                    </a:cubicBezTo>
                    <a:cubicBezTo>
                      <a:pt x="2979815" y="3024657"/>
                      <a:pt x="2997315" y="3007157"/>
                      <a:pt x="3018903" y="3007157"/>
                    </a:cubicBezTo>
                    <a:close/>
                    <a:moveTo>
                      <a:pt x="2924263" y="3007157"/>
                    </a:moveTo>
                    <a:cubicBezTo>
                      <a:pt x="2945850" y="3007157"/>
                      <a:pt x="2963349" y="3024657"/>
                      <a:pt x="2963349" y="3046245"/>
                    </a:cubicBezTo>
                    <a:cubicBezTo>
                      <a:pt x="2963349" y="3067832"/>
                      <a:pt x="2945850" y="3085332"/>
                      <a:pt x="2924263" y="3085332"/>
                    </a:cubicBezTo>
                    <a:cubicBezTo>
                      <a:pt x="2902675" y="3085332"/>
                      <a:pt x="2885175" y="3067832"/>
                      <a:pt x="2885175" y="3046245"/>
                    </a:cubicBezTo>
                    <a:cubicBezTo>
                      <a:pt x="2885175" y="3024657"/>
                      <a:pt x="2902675" y="3007157"/>
                      <a:pt x="2924263" y="3007157"/>
                    </a:cubicBezTo>
                    <a:close/>
                    <a:moveTo>
                      <a:pt x="2831988" y="3007157"/>
                    </a:moveTo>
                    <a:cubicBezTo>
                      <a:pt x="2853575" y="3007157"/>
                      <a:pt x="2871075" y="3024657"/>
                      <a:pt x="2871075" y="3046245"/>
                    </a:cubicBezTo>
                    <a:cubicBezTo>
                      <a:pt x="2871075" y="3067832"/>
                      <a:pt x="2853575" y="3085332"/>
                      <a:pt x="2831988" y="3085332"/>
                    </a:cubicBezTo>
                    <a:cubicBezTo>
                      <a:pt x="2810401" y="3085332"/>
                      <a:pt x="2792901" y="3067832"/>
                      <a:pt x="2792901" y="3046245"/>
                    </a:cubicBezTo>
                    <a:cubicBezTo>
                      <a:pt x="2792901" y="3024657"/>
                      <a:pt x="2810401" y="3007157"/>
                      <a:pt x="2831988" y="3007157"/>
                    </a:cubicBezTo>
                    <a:close/>
                    <a:moveTo>
                      <a:pt x="1611133" y="3007157"/>
                    </a:moveTo>
                    <a:cubicBezTo>
                      <a:pt x="1632719" y="3007157"/>
                      <a:pt x="1650221" y="3024657"/>
                      <a:pt x="1650221" y="3046245"/>
                    </a:cubicBezTo>
                    <a:cubicBezTo>
                      <a:pt x="1650221" y="3067832"/>
                      <a:pt x="1632719" y="3085332"/>
                      <a:pt x="1611133" y="3085332"/>
                    </a:cubicBezTo>
                    <a:cubicBezTo>
                      <a:pt x="1589551" y="3085332"/>
                      <a:pt x="1572051" y="3067832"/>
                      <a:pt x="1572051" y="3046245"/>
                    </a:cubicBezTo>
                    <a:cubicBezTo>
                      <a:pt x="1572051" y="3024657"/>
                      <a:pt x="1589551" y="3007157"/>
                      <a:pt x="1611133" y="3007157"/>
                    </a:cubicBezTo>
                    <a:close/>
                    <a:moveTo>
                      <a:pt x="1516497" y="3007157"/>
                    </a:moveTo>
                    <a:cubicBezTo>
                      <a:pt x="1538084" y="3007157"/>
                      <a:pt x="1555584" y="3024657"/>
                      <a:pt x="1555584" y="3046245"/>
                    </a:cubicBezTo>
                    <a:cubicBezTo>
                      <a:pt x="1555584" y="3067832"/>
                      <a:pt x="1538084" y="3085332"/>
                      <a:pt x="1516497" y="3085332"/>
                    </a:cubicBezTo>
                    <a:cubicBezTo>
                      <a:pt x="1494909" y="3085332"/>
                      <a:pt x="1477409" y="3067832"/>
                      <a:pt x="1477409" y="3046245"/>
                    </a:cubicBezTo>
                    <a:cubicBezTo>
                      <a:pt x="1477409" y="3024657"/>
                      <a:pt x="1494909" y="3007157"/>
                      <a:pt x="1516497" y="3007157"/>
                    </a:cubicBezTo>
                    <a:close/>
                    <a:moveTo>
                      <a:pt x="1419492" y="3007157"/>
                    </a:moveTo>
                    <a:cubicBezTo>
                      <a:pt x="1441079" y="3007157"/>
                      <a:pt x="1458579" y="3024657"/>
                      <a:pt x="1458579" y="3046245"/>
                    </a:cubicBezTo>
                    <a:cubicBezTo>
                      <a:pt x="1458579" y="3067832"/>
                      <a:pt x="1441079" y="3085332"/>
                      <a:pt x="1419492" y="3085332"/>
                    </a:cubicBezTo>
                    <a:cubicBezTo>
                      <a:pt x="1397905" y="3085332"/>
                      <a:pt x="1380404" y="3067832"/>
                      <a:pt x="1380404" y="3046245"/>
                    </a:cubicBezTo>
                    <a:cubicBezTo>
                      <a:pt x="1380404" y="3024657"/>
                      <a:pt x="1397905" y="3007157"/>
                      <a:pt x="1419492" y="3007157"/>
                    </a:cubicBezTo>
                    <a:close/>
                    <a:moveTo>
                      <a:pt x="1329583" y="3007157"/>
                    </a:moveTo>
                    <a:cubicBezTo>
                      <a:pt x="1351171" y="3007157"/>
                      <a:pt x="1368670" y="3024657"/>
                      <a:pt x="1368670" y="3046245"/>
                    </a:cubicBezTo>
                    <a:cubicBezTo>
                      <a:pt x="1368670" y="3067832"/>
                      <a:pt x="1351171" y="3085332"/>
                      <a:pt x="1329583" y="3085332"/>
                    </a:cubicBezTo>
                    <a:cubicBezTo>
                      <a:pt x="1307997" y="3085332"/>
                      <a:pt x="1290496" y="3067832"/>
                      <a:pt x="1290496" y="3046245"/>
                    </a:cubicBezTo>
                    <a:cubicBezTo>
                      <a:pt x="1290496" y="3024657"/>
                      <a:pt x="1307997" y="3007157"/>
                      <a:pt x="1329583" y="3007157"/>
                    </a:cubicBezTo>
                    <a:close/>
                    <a:moveTo>
                      <a:pt x="1232579" y="3007157"/>
                    </a:moveTo>
                    <a:cubicBezTo>
                      <a:pt x="1254166" y="3007157"/>
                      <a:pt x="1271666" y="3024657"/>
                      <a:pt x="1271666" y="3046245"/>
                    </a:cubicBezTo>
                    <a:cubicBezTo>
                      <a:pt x="1271666" y="3067832"/>
                      <a:pt x="1254166" y="3085332"/>
                      <a:pt x="1232579" y="3085332"/>
                    </a:cubicBezTo>
                    <a:cubicBezTo>
                      <a:pt x="1210991" y="3085332"/>
                      <a:pt x="1193493" y="3067832"/>
                      <a:pt x="1193493" y="3046245"/>
                    </a:cubicBezTo>
                    <a:cubicBezTo>
                      <a:pt x="1193493" y="3024657"/>
                      <a:pt x="1210991" y="3007157"/>
                      <a:pt x="1232579" y="3007157"/>
                    </a:cubicBezTo>
                    <a:close/>
                    <a:moveTo>
                      <a:pt x="1142670" y="3007157"/>
                    </a:moveTo>
                    <a:cubicBezTo>
                      <a:pt x="1164257" y="3007157"/>
                      <a:pt x="1181758" y="3024657"/>
                      <a:pt x="1181758" y="3046245"/>
                    </a:cubicBezTo>
                    <a:cubicBezTo>
                      <a:pt x="1181758" y="3067832"/>
                      <a:pt x="1164257" y="3085332"/>
                      <a:pt x="1142670" y="3085332"/>
                    </a:cubicBezTo>
                    <a:cubicBezTo>
                      <a:pt x="1121082" y="3085332"/>
                      <a:pt x="1103582" y="3067832"/>
                      <a:pt x="1103582" y="3046245"/>
                    </a:cubicBezTo>
                    <a:cubicBezTo>
                      <a:pt x="1103582" y="3024657"/>
                      <a:pt x="1121082" y="3007157"/>
                      <a:pt x="1142670" y="3007157"/>
                    </a:cubicBezTo>
                    <a:close/>
                    <a:moveTo>
                      <a:pt x="3111177" y="2919617"/>
                    </a:moveTo>
                    <a:cubicBezTo>
                      <a:pt x="3132764" y="2919617"/>
                      <a:pt x="3150264" y="2937117"/>
                      <a:pt x="3150264" y="2958704"/>
                    </a:cubicBezTo>
                    <a:cubicBezTo>
                      <a:pt x="3150264" y="2980291"/>
                      <a:pt x="3132764" y="2997791"/>
                      <a:pt x="3111177" y="2997791"/>
                    </a:cubicBezTo>
                    <a:cubicBezTo>
                      <a:pt x="3089589" y="2997791"/>
                      <a:pt x="3072089" y="2980291"/>
                      <a:pt x="3072089" y="2958704"/>
                    </a:cubicBezTo>
                    <a:cubicBezTo>
                      <a:pt x="3072089" y="2937117"/>
                      <a:pt x="3089589" y="2919617"/>
                      <a:pt x="3111177" y="2919617"/>
                    </a:cubicBezTo>
                    <a:close/>
                    <a:moveTo>
                      <a:pt x="3018902" y="2919617"/>
                    </a:moveTo>
                    <a:cubicBezTo>
                      <a:pt x="3040489" y="2919617"/>
                      <a:pt x="3057989" y="2937117"/>
                      <a:pt x="3057989" y="2958704"/>
                    </a:cubicBezTo>
                    <a:cubicBezTo>
                      <a:pt x="3057989" y="2980291"/>
                      <a:pt x="3040489" y="2997791"/>
                      <a:pt x="3018902" y="2997791"/>
                    </a:cubicBezTo>
                    <a:cubicBezTo>
                      <a:pt x="2997315" y="2997791"/>
                      <a:pt x="2979815" y="2980291"/>
                      <a:pt x="2979815" y="2958704"/>
                    </a:cubicBezTo>
                    <a:cubicBezTo>
                      <a:pt x="2979815" y="2937117"/>
                      <a:pt x="2997315" y="2919617"/>
                      <a:pt x="3018902" y="2919617"/>
                    </a:cubicBezTo>
                    <a:close/>
                    <a:moveTo>
                      <a:pt x="2831988" y="2919617"/>
                    </a:moveTo>
                    <a:cubicBezTo>
                      <a:pt x="2853575" y="2919617"/>
                      <a:pt x="2871075" y="2937117"/>
                      <a:pt x="2871075" y="2958704"/>
                    </a:cubicBezTo>
                    <a:cubicBezTo>
                      <a:pt x="2871075" y="2980291"/>
                      <a:pt x="2853575" y="2997791"/>
                      <a:pt x="2831988" y="2997791"/>
                    </a:cubicBezTo>
                    <a:cubicBezTo>
                      <a:pt x="2810401" y="2997791"/>
                      <a:pt x="2792901" y="2980291"/>
                      <a:pt x="2792901" y="2958704"/>
                    </a:cubicBezTo>
                    <a:cubicBezTo>
                      <a:pt x="2792901" y="2937117"/>
                      <a:pt x="2810401" y="2919617"/>
                      <a:pt x="2831988" y="2919617"/>
                    </a:cubicBezTo>
                    <a:close/>
                    <a:moveTo>
                      <a:pt x="1611133" y="2919617"/>
                    </a:moveTo>
                    <a:cubicBezTo>
                      <a:pt x="1632719" y="2919617"/>
                      <a:pt x="1650221" y="2937117"/>
                      <a:pt x="1650221" y="2958704"/>
                    </a:cubicBezTo>
                    <a:cubicBezTo>
                      <a:pt x="1650221" y="2980291"/>
                      <a:pt x="1632719" y="2997791"/>
                      <a:pt x="1611133" y="2997791"/>
                    </a:cubicBezTo>
                    <a:cubicBezTo>
                      <a:pt x="1589553" y="2997791"/>
                      <a:pt x="1572053" y="2980291"/>
                      <a:pt x="1572053" y="2958704"/>
                    </a:cubicBezTo>
                    <a:cubicBezTo>
                      <a:pt x="1572053" y="2937117"/>
                      <a:pt x="1589553" y="2919617"/>
                      <a:pt x="1611133" y="2919617"/>
                    </a:cubicBezTo>
                    <a:close/>
                    <a:moveTo>
                      <a:pt x="1516498" y="2919617"/>
                    </a:moveTo>
                    <a:cubicBezTo>
                      <a:pt x="1538086" y="2919617"/>
                      <a:pt x="1555586" y="2937117"/>
                      <a:pt x="1555586" y="2958704"/>
                    </a:cubicBezTo>
                    <a:cubicBezTo>
                      <a:pt x="1555586" y="2980291"/>
                      <a:pt x="1538086" y="2997791"/>
                      <a:pt x="1516498" y="2997791"/>
                    </a:cubicBezTo>
                    <a:cubicBezTo>
                      <a:pt x="1494911" y="2997791"/>
                      <a:pt x="1477411" y="2980291"/>
                      <a:pt x="1477411" y="2958704"/>
                    </a:cubicBezTo>
                    <a:cubicBezTo>
                      <a:pt x="1477411" y="2937117"/>
                      <a:pt x="1494911" y="2919617"/>
                      <a:pt x="1516498" y="2919617"/>
                    </a:cubicBezTo>
                    <a:close/>
                    <a:moveTo>
                      <a:pt x="1329585" y="2919617"/>
                    </a:moveTo>
                    <a:cubicBezTo>
                      <a:pt x="1351172" y="2919617"/>
                      <a:pt x="1368672" y="2937117"/>
                      <a:pt x="1368672" y="2958704"/>
                    </a:cubicBezTo>
                    <a:cubicBezTo>
                      <a:pt x="1368672" y="2980291"/>
                      <a:pt x="1351172" y="2997791"/>
                      <a:pt x="1329585" y="2997791"/>
                    </a:cubicBezTo>
                    <a:cubicBezTo>
                      <a:pt x="1307998" y="2997791"/>
                      <a:pt x="1290499" y="2980291"/>
                      <a:pt x="1290499" y="2958704"/>
                    </a:cubicBezTo>
                    <a:cubicBezTo>
                      <a:pt x="1290499" y="2937117"/>
                      <a:pt x="1307998" y="2919617"/>
                      <a:pt x="1329585" y="2919617"/>
                    </a:cubicBezTo>
                    <a:close/>
                    <a:moveTo>
                      <a:pt x="3489737" y="2919616"/>
                    </a:moveTo>
                    <a:lnTo>
                      <a:pt x="3508003" y="2927183"/>
                    </a:lnTo>
                    <a:lnTo>
                      <a:pt x="3463371" y="2986869"/>
                    </a:lnTo>
                    <a:lnTo>
                      <a:pt x="3462097" y="2986342"/>
                    </a:lnTo>
                    <a:cubicBezTo>
                      <a:pt x="3455024" y="2979269"/>
                      <a:pt x="3450649" y="2969497"/>
                      <a:pt x="3450649" y="2958703"/>
                    </a:cubicBezTo>
                    <a:cubicBezTo>
                      <a:pt x="3450649" y="2937116"/>
                      <a:pt x="3468149" y="2919616"/>
                      <a:pt x="3489737" y="2919616"/>
                    </a:cubicBezTo>
                    <a:close/>
                    <a:moveTo>
                      <a:pt x="3205817" y="2919616"/>
                    </a:moveTo>
                    <a:cubicBezTo>
                      <a:pt x="3227404" y="2919616"/>
                      <a:pt x="3244904" y="2937116"/>
                      <a:pt x="3244904" y="2958703"/>
                    </a:cubicBezTo>
                    <a:cubicBezTo>
                      <a:pt x="3244904" y="2980290"/>
                      <a:pt x="3227404" y="2997790"/>
                      <a:pt x="3205817" y="2997790"/>
                    </a:cubicBezTo>
                    <a:cubicBezTo>
                      <a:pt x="3184229" y="2997790"/>
                      <a:pt x="3166729" y="2980290"/>
                      <a:pt x="3166729" y="2958703"/>
                    </a:cubicBezTo>
                    <a:cubicBezTo>
                      <a:pt x="3166729" y="2937116"/>
                      <a:pt x="3184229" y="2919616"/>
                      <a:pt x="3205817" y="2919616"/>
                    </a:cubicBezTo>
                    <a:close/>
                    <a:moveTo>
                      <a:pt x="2924263" y="2919616"/>
                    </a:moveTo>
                    <a:cubicBezTo>
                      <a:pt x="2945850" y="2919616"/>
                      <a:pt x="2963349" y="2937116"/>
                      <a:pt x="2963349" y="2958703"/>
                    </a:cubicBezTo>
                    <a:cubicBezTo>
                      <a:pt x="2963349" y="2980290"/>
                      <a:pt x="2945850" y="2997790"/>
                      <a:pt x="2924263" y="2997790"/>
                    </a:cubicBezTo>
                    <a:cubicBezTo>
                      <a:pt x="2902675" y="2997790"/>
                      <a:pt x="2885175" y="2980290"/>
                      <a:pt x="2885175" y="2958703"/>
                    </a:cubicBezTo>
                    <a:cubicBezTo>
                      <a:pt x="2885175" y="2937116"/>
                      <a:pt x="2902675" y="2919616"/>
                      <a:pt x="2924263" y="2919616"/>
                    </a:cubicBezTo>
                    <a:close/>
                    <a:moveTo>
                      <a:pt x="1703408" y="2919616"/>
                    </a:moveTo>
                    <a:cubicBezTo>
                      <a:pt x="1724994" y="2919616"/>
                      <a:pt x="1742495" y="2937116"/>
                      <a:pt x="1742495" y="2958703"/>
                    </a:cubicBezTo>
                    <a:cubicBezTo>
                      <a:pt x="1742495" y="2980290"/>
                      <a:pt x="1724994" y="2997790"/>
                      <a:pt x="1703408" y="2997790"/>
                    </a:cubicBezTo>
                    <a:cubicBezTo>
                      <a:pt x="1681820" y="2997790"/>
                      <a:pt x="1664321" y="2980290"/>
                      <a:pt x="1664321" y="2958703"/>
                    </a:cubicBezTo>
                    <a:cubicBezTo>
                      <a:pt x="1664321" y="2937116"/>
                      <a:pt x="1681820" y="2919616"/>
                      <a:pt x="1703408" y="2919616"/>
                    </a:cubicBezTo>
                    <a:close/>
                    <a:moveTo>
                      <a:pt x="1419494" y="2919616"/>
                    </a:moveTo>
                    <a:cubicBezTo>
                      <a:pt x="1441081" y="2919616"/>
                      <a:pt x="1458581" y="2937116"/>
                      <a:pt x="1458581" y="2958703"/>
                    </a:cubicBezTo>
                    <a:cubicBezTo>
                      <a:pt x="1458581" y="2980290"/>
                      <a:pt x="1441081" y="2997790"/>
                      <a:pt x="1419494" y="2997790"/>
                    </a:cubicBezTo>
                    <a:cubicBezTo>
                      <a:pt x="1397906" y="2997790"/>
                      <a:pt x="1380407" y="2980290"/>
                      <a:pt x="1380407" y="2958703"/>
                    </a:cubicBezTo>
                    <a:cubicBezTo>
                      <a:pt x="1380407" y="2937116"/>
                      <a:pt x="1397906" y="2919616"/>
                      <a:pt x="1419494" y="2919616"/>
                    </a:cubicBezTo>
                    <a:close/>
                    <a:moveTo>
                      <a:pt x="1232582" y="2919616"/>
                    </a:moveTo>
                    <a:cubicBezTo>
                      <a:pt x="1254169" y="2919616"/>
                      <a:pt x="1271667" y="2937116"/>
                      <a:pt x="1271667" y="2958703"/>
                    </a:cubicBezTo>
                    <a:cubicBezTo>
                      <a:pt x="1271667" y="2980290"/>
                      <a:pt x="1254169" y="2997790"/>
                      <a:pt x="1232582" y="2997790"/>
                    </a:cubicBezTo>
                    <a:cubicBezTo>
                      <a:pt x="1210994" y="2997790"/>
                      <a:pt x="1193494" y="2980290"/>
                      <a:pt x="1193494" y="2958703"/>
                    </a:cubicBezTo>
                    <a:cubicBezTo>
                      <a:pt x="1193494" y="2937116"/>
                      <a:pt x="1210994" y="2919616"/>
                      <a:pt x="1232582" y="2919616"/>
                    </a:cubicBezTo>
                    <a:close/>
                    <a:moveTo>
                      <a:pt x="3489737" y="2832075"/>
                    </a:moveTo>
                    <a:cubicBezTo>
                      <a:pt x="3511324" y="2832075"/>
                      <a:pt x="3528823" y="2849575"/>
                      <a:pt x="3528823" y="2871162"/>
                    </a:cubicBezTo>
                    <a:cubicBezTo>
                      <a:pt x="3528823" y="2892749"/>
                      <a:pt x="3511324" y="2910249"/>
                      <a:pt x="3489737" y="2910249"/>
                    </a:cubicBezTo>
                    <a:cubicBezTo>
                      <a:pt x="3468149" y="2910249"/>
                      <a:pt x="3450649" y="2892749"/>
                      <a:pt x="3450649" y="2871162"/>
                    </a:cubicBezTo>
                    <a:cubicBezTo>
                      <a:pt x="3450649" y="2849575"/>
                      <a:pt x="3468149" y="2832075"/>
                      <a:pt x="3489737" y="2832075"/>
                    </a:cubicBezTo>
                    <a:close/>
                    <a:moveTo>
                      <a:pt x="3300457" y="2832075"/>
                    </a:moveTo>
                    <a:cubicBezTo>
                      <a:pt x="3322044" y="2832075"/>
                      <a:pt x="3339544" y="2849575"/>
                      <a:pt x="3339544" y="2871162"/>
                    </a:cubicBezTo>
                    <a:cubicBezTo>
                      <a:pt x="3339544" y="2892749"/>
                      <a:pt x="3322044" y="2910249"/>
                      <a:pt x="3300457" y="2910249"/>
                    </a:cubicBezTo>
                    <a:cubicBezTo>
                      <a:pt x="3278869" y="2910249"/>
                      <a:pt x="3261369" y="2892749"/>
                      <a:pt x="3261369" y="2871162"/>
                    </a:cubicBezTo>
                    <a:cubicBezTo>
                      <a:pt x="3261369" y="2849575"/>
                      <a:pt x="3278869" y="2832075"/>
                      <a:pt x="3300457" y="2832075"/>
                    </a:cubicBezTo>
                    <a:close/>
                    <a:moveTo>
                      <a:pt x="3205817" y="2832075"/>
                    </a:moveTo>
                    <a:cubicBezTo>
                      <a:pt x="3227404" y="2832075"/>
                      <a:pt x="3244904" y="2849575"/>
                      <a:pt x="3244904" y="2871162"/>
                    </a:cubicBezTo>
                    <a:cubicBezTo>
                      <a:pt x="3244904" y="2892749"/>
                      <a:pt x="3227404" y="2910249"/>
                      <a:pt x="3205817" y="2910249"/>
                    </a:cubicBezTo>
                    <a:cubicBezTo>
                      <a:pt x="3184229" y="2910249"/>
                      <a:pt x="3166729" y="2892749"/>
                      <a:pt x="3166729" y="2871162"/>
                    </a:cubicBezTo>
                    <a:cubicBezTo>
                      <a:pt x="3166729" y="2849575"/>
                      <a:pt x="3184229" y="2832075"/>
                      <a:pt x="3205817" y="2832075"/>
                    </a:cubicBezTo>
                    <a:close/>
                    <a:moveTo>
                      <a:pt x="3111177" y="2832075"/>
                    </a:moveTo>
                    <a:cubicBezTo>
                      <a:pt x="3132764" y="2832075"/>
                      <a:pt x="3150264" y="2849575"/>
                      <a:pt x="3150264" y="2871162"/>
                    </a:cubicBezTo>
                    <a:cubicBezTo>
                      <a:pt x="3150264" y="2892749"/>
                      <a:pt x="3132764" y="2910249"/>
                      <a:pt x="3111177" y="2910249"/>
                    </a:cubicBezTo>
                    <a:cubicBezTo>
                      <a:pt x="3089589" y="2910249"/>
                      <a:pt x="3072089" y="2892749"/>
                      <a:pt x="3072089" y="2871162"/>
                    </a:cubicBezTo>
                    <a:cubicBezTo>
                      <a:pt x="3072089" y="2849575"/>
                      <a:pt x="3089589" y="2832075"/>
                      <a:pt x="3111177" y="2832075"/>
                    </a:cubicBezTo>
                    <a:close/>
                    <a:moveTo>
                      <a:pt x="3018902" y="2832075"/>
                    </a:moveTo>
                    <a:cubicBezTo>
                      <a:pt x="3040489" y="2832075"/>
                      <a:pt x="3057989" y="2849575"/>
                      <a:pt x="3057989" y="2871162"/>
                    </a:cubicBezTo>
                    <a:cubicBezTo>
                      <a:pt x="3057989" y="2892749"/>
                      <a:pt x="3040489" y="2910249"/>
                      <a:pt x="3018902" y="2910249"/>
                    </a:cubicBezTo>
                    <a:cubicBezTo>
                      <a:pt x="2997315" y="2910249"/>
                      <a:pt x="2979815" y="2892749"/>
                      <a:pt x="2979815" y="2871162"/>
                    </a:cubicBezTo>
                    <a:cubicBezTo>
                      <a:pt x="2979815" y="2849575"/>
                      <a:pt x="2997315" y="2832075"/>
                      <a:pt x="3018902" y="2832075"/>
                    </a:cubicBezTo>
                    <a:close/>
                    <a:moveTo>
                      <a:pt x="2924263" y="2832075"/>
                    </a:moveTo>
                    <a:cubicBezTo>
                      <a:pt x="2945850" y="2832075"/>
                      <a:pt x="2963349" y="2849575"/>
                      <a:pt x="2963349" y="2871162"/>
                    </a:cubicBezTo>
                    <a:cubicBezTo>
                      <a:pt x="2963349" y="2892749"/>
                      <a:pt x="2945850" y="2910249"/>
                      <a:pt x="2924263" y="2910249"/>
                    </a:cubicBezTo>
                    <a:cubicBezTo>
                      <a:pt x="2902675" y="2910249"/>
                      <a:pt x="2885175" y="2892749"/>
                      <a:pt x="2885175" y="2871162"/>
                    </a:cubicBezTo>
                    <a:cubicBezTo>
                      <a:pt x="2885175" y="2849575"/>
                      <a:pt x="2902675" y="2832075"/>
                      <a:pt x="2924263" y="2832075"/>
                    </a:cubicBezTo>
                    <a:close/>
                    <a:moveTo>
                      <a:pt x="2831988" y="2832075"/>
                    </a:moveTo>
                    <a:cubicBezTo>
                      <a:pt x="2853575" y="2832075"/>
                      <a:pt x="2871075" y="2849575"/>
                      <a:pt x="2871075" y="2871162"/>
                    </a:cubicBezTo>
                    <a:cubicBezTo>
                      <a:pt x="2871075" y="2892749"/>
                      <a:pt x="2853575" y="2910249"/>
                      <a:pt x="2831988" y="2910249"/>
                    </a:cubicBezTo>
                    <a:cubicBezTo>
                      <a:pt x="2810401" y="2910249"/>
                      <a:pt x="2792901" y="2892749"/>
                      <a:pt x="2792901" y="2871162"/>
                    </a:cubicBezTo>
                    <a:cubicBezTo>
                      <a:pt x="2792901" y="2849575"/>
                      <a:pt x="2810401" y="2832075"/>
                      <a:pt x="2831988" y="2832075"/>
                    </a:cubicBezTo>
                    <a:close/>
                    <a:moveTo>
                      <a:pt x="1703409" y="2832075"/>
                    </a:moveTo>
                    <a:cubicBezTo>
                      <a:pt x="1724996" y="2832075"/>
                      <a:pt x="1742495" y="2849575"/>
                      <a:pt x="1742495" y="2871162"/>
                    </a:cubicBezTo>
                    <a:cubicBezTo>
                      <a:pt x="1742495" y="2892749"/>
                      <a:pt x="1724996" y="2910249"/>
                      <a:pt x="1703409" y="2910249"/>
                    </a:cubicBezTo>
                    <a:cubicBezTo>
                      <a:pt x="1681822" y="2910249"/>
                      <a:pt x="1664321" y="2892749"/>
                      <a:pt x="1664321" y="2871162"/>
                    </a:cubicBezTo>
                    <a:cubicBezTo>
                      <a:pt x="1664321" y="2849575"/>
                      <a:pt x="1681822" y="2832075"/>
                      <a:pt x="1703409" y="2832075"/>
                    </a:cubicBezTo>
                    <a:close/>
                    <a:moveTo>
                      <a:pt x="1611133" y="2832075"/>
                    </a:moveTo>
                    <a:cubicBezTo>
                      <a:pt x="1632721" y="2832075"/>
                      <a:pt x="1650221" y="2849575"/>
                      <a:pt x="1650221" y="2871162"/>
                    </a:cubicBezTo>
                    <a:cubicBezTo>
                      <a:pt x="1650221" y="2892749"/>
                      <a:pt x="1632721" y="2910249"/>
                      <a:pt x="1611133" y="2910249"/>
                    </a:cubicBezTo>
                    <a:cubicBezTo>
                      <a:pt x="1589554" y="2910249"/>
                      <a:pt x="1572054" y="2892749"/>
                      <a:pt x="1572054" y="2871162"/>
                    </a:cubicBezTo>
                    <a:cubicBezTo>
                      <a:pt x="1572054" y="2849575"/>
                      <a:pt x="1589554" y="2832075"/>
                      <a:pt x="1611133" y="2832075"/>
                    </a:cubicBezTo>
                    <a:close/>
                    <a:moveTo>
                      <a:pt x="1516501" y="2832075"/>
                    </a:moveTo>
                    <a:cubicBezTo>
                      <a:pt x="1538087" y="2832075"/>
                      <a:pt x="1555588" y="2849575"/>
                      <a:pt x="1555588" y="2871162"/>
                    </a:cubicBezTo>
                    <a:cubicBezTo>
                      <a:pt x="1555588" y="2892749"/>
                      <a:pt x="1538087" y="2910249"/>
                      <a:pt x="1516501" y="2910249"/>
                    </a:cubicBezTo>
                    <a:cubicBezTo>
                      <a:pt x="1494913" y="2910249"/>
                      <a:pt x="1477413" y="2892749"/>
                      <a:pt x="1477413" y="2871162"/>
                    </a:cubicBezTo>
                    <a:cubicBezTo>
                      <a:pt x="1477413" y="2849575"/>
                      <a:pt x="1494913" y="2832075"/>
                      <a:pt x="1516501" y="2832075"/>
                    </a:cubicBezTo>
                    <a:close/>
                    <a:moveTo>
                      <a:pt x="1419496" y="2832075"/>
                    </a:moveTo>
                    <a:cubicBezTo>
                      <a:pt x="1441083" y="2832075"/>
                      <a:pt x="1458583" y="2849575"/>
                      <a:pt x="1458583" y="2871162"/>
                    </a:cubicBezTo>
                    <a:cubicBezTo>
                      <a:pt x="1458583" y="2892749"/>
                      <a:pt x="1441083" y="2910249"/>
                      <a:pt x="1419496" y="2910249"/>
                    </a:cubicBezTo>
                    <a:cubicBezTo>
                      <a:pt x="1397907" y="2910249"/>
                      <a:pt x="1380408" y="2892749"/>
                      <a:pt x="1380408" y="2871162"/>
                    </a:cubicBezTo>
                    <a:cubicBezTo>
                      <a:pt x="1380408" y="2849575"/>
                      <a:pt x="1397907" y="2832075"/>
                      <a:pt x="1419496" y="2832075"/>
                    </a:cubicBezTo>
                    <a:close/>
                    <a:moveTo>
                      <a:pt x="1329587" y="2832075"/>
                    </a:moveTo>
                    <a:cubicBezTo>
                      <a:pt x="1351174" y="2832075"/>
                      <a:pt x="1368674" y="2849575"/>
                      <a:pt x="1368674" y="2871162"/>
                    </a:cubicBezTo>
                    <a:cubicBezTo>
                      <a:pt x="1368674" y="2892749"/>
                      <a:pt x="1351174" y="2910249"/>
                      <a:pt x="1329587" y="2910249"/>
                    </a:cubicBezTo>
                    <a:cubicBezTo>
                      <a:pt x="1308000" y="2910249"/>
                      <a:pt x="1290500" y="2892749"/>
                      <a:pt x="1290500" y="2871162"/>
                    </a:cubicBezTo>
                    <a:cubicBezTo>
                      <a:pt x="1290500" y="2849575"/>
                      <a:pt x="1308000" y="2832075"/>
                      <a:pt x="1329587" y="2832075"/>
                    </a:cubicBezTo>
                    <a:close/>
                    <a:moveTo>
                      <a:pt x="1232583" y="2832075"/>
                    </a:moveTo>
                    <a:cubicBezTo>
                      <a:pt x="1254171" y="2832075"/>
                      <a:pt x="1271669" y="2849575"/>
                      <a:pt x="1271669" y="2871162"/>
                    </a:cubicBezTo>
                    <a:cubicBezTo>
                      <a:pt x="1271669" y="2892749"/>
                      <a:pt x="1254171" y="2910249"/>
                      <a:pt x="1232583" y="2910249"/>
                    </a:cubicBezTo>
                    <a:cubicBezTo>
                      <a:pt x="1210996" y="2910249"/>
                      <a:pt x="1193496" y="2892749"/>
                      <a:pt x="1193496" y="2871162"/>
                    </a:cubicBezTo>
                    <a:cubicBezTo>
                      <a:pt x="1193496" y="2849575"/>
                      <a:pt x="1210996" y="2832075"/>
                      <a:pt x="1232583" y="2832075"/>
                    </a:cubicBezTo>
                    <a:close/>
                    <a:moveTo>
                      <a:pt x="3489737" y="2742165"/>
                    </a:moveTo>
                    <a:cubicBezTo>
                      <a:pt x="3511324" y="2742165"/>
                      <a:pt x="3528823" y="2759665"/>
                      <a:pt x="3528823" y="2781252"/>
                    </a:cubicBezTo>
                    <a:cubicBezTo>
                      <a:pt x="3528823" y="2802840"/>
                      <a:pt x="3511324" y="2820339"/>
                      <a:pt x="3489737" y="2820339"/>
                    </a:cubicBezTo>
                    <a:cubicBezTo>
                      <a:pt x="3468149" y="2820339"/>
                      <a:pt x="3450649" y="2802840"/>
                      <a:pt x="3450649" y="2781252"/>
                    </a:cubicBezTo>
                    <a:cubicBezTo>
                      <a:pt x="3450649" y="2759665"/>
                      <a:pt x="3468149" y="2742165"/>
                      <a:pt x="3489737" y="2742165"/>
                    </a:cubicBezTo>
                    <a:close/>
                    <a:moveTo>
                      <a:pt x="3300457" y="2664088"/>
                    </a:moveTo>
                    <a:cubicBezTo>
                      <a:pt x="3322044" y="2664088"/>
                      <a:pt x="3339544" y="2681588"/>
                      <a:pt x="3339544" y="2703175"/>
                    </a:cubicBezTo>
                    <a:cubicBezTo>
                      <a:pt x="3339544" y="2719366"/>
                      <a:pt x="3329700" y="2733257"/>
                      <a:pt x="3315671" y="2739190"/>
                    </a:cubicBezTo>
                    <a:lnTo>
                      <a:pt x="3300696" y="2742214"/>
                    </a:lnTo>
                    <a:lnTo>
                      <a:pt x="3315671" y="2745237"/>
                    </a:lnTo>
                    <a:cubicBezTo>
                      <a:pt x="3329700" y="2751171"/>
                      <a:pt x="3339544" y="2765062"/>
                      <a:pt x="3339544" y="2781252"/>
                    </a:cubicBezTo>
                    <a:cubicBezTo>
                      <a:pt x="3339544" y="2802840"/>
                      <a:pt x="3322044" y="2820339"/>
                      <a:pt x="3300457" y="2820339"/>
                    </a:cubicBezTo>
                    <a:cubicBezTo>
                      <a:pt x="3278869" y="2820339"/>
                      <a:pt x="3261369" y="2802840"/>
                      <a:pt x="3261369" y="2781252"/>
                    </a:cubicBezTo>
                    <a:cubicBezTo>
                      <a:pt x="3261369" y="2765062"/>
                      <a:pt x="3271213" y="2751171"/>
                      <a:pt x="3285242" y="2745237"/>
                    </a:cubicBezTo>
                    <a:lnTo>
                      <a:pt x="3300217" y="2742214"/>
                    </a:lnTo>
                    <a:lnTo>
                      <a:pt x="3285242" y="2739190"/>
                    </a:lnTo>
                    <a:cubicBezTo>
                      <a:pt x="3271213" y="2733257"/>
                      <a:pt x="3261369" y="2719366"/>
                      <a:pt x="3261369" y="2703175"/>
                    </a:cubicBezTo>
                    <a:cubicBezTo>
                      <a:pt x="3261369" y="2681588"/>
                      <a:pt x="3278869" y="2664088"/>
                      <a:pt x="3300457" y="2664088"/>
                    </a:cubicBezTo>
                    <a:close/>
                    <a:moveTo>
                      <a:pt x="3111177" y="2664088"/>
                    </a:moveTo>
                    <a:cubicBezTo>
                      <a:pt x="3132764" y="2664088"/>
                      <a:pt x="3150264" y="2681588"/>
                      <a:pt x="3150264" y="2703175"/>
                    </a:cubicBezTo>
                    <a:cubicBezTo>
                      <a:pt x="3150264" y="2719366"/>
                      <a:pt x="3140420" y="2733257"/>
                      <a:pt x="3126391" y="2739190"/>
                    </a:cubicBezTo>
                    <a:lnTo>
                      <a:pt x="3111417" y="2742214"/>
                    </a:lnTo>
                    <a:lnTo>
                      <a:pt x="3126391" y="2745237"/>
                    </a:lnTo>
                    <a:cubicBezTo>
                      <a:pt x="3140420" y="2751171"/>
                      <a:pt x="3150264" y="2765062"/>
                      <a:pt x="3150264" y="2781252"/>
                    </a:cubicBezTo>
                    <a:cubicBezTo>
                      <a:pt x="3150264" y="2802840"/>
                      <a:pt x="3132764" y="2820339"/>
                      <a:pt x="3111177" y="2820339"/>
                    </a:cubicBezTo>
                    <a:cubicBezTo>
                      <a:pt x="3089589" y="2820339"/>
                      <a:pt x="3072089" y="2802840"/>
                      <a:pt x="3072089" y="2781252"/>
                    </a:cubicBezTo>
                    <a:cubicBezTo>
                      <a:pt x="3072089" y="2765062"/>
                      <a:pt x="3081933" y="2751171"/>
                      <a:pt x="3095962" y="2745237"/>
                    </a:cubicBezTo>
                    <a:lnTo>
                      <a:pt x="3110937" y="2742214"/>
                    </a:lnTo>
                    <a:lnTo>
                      <a:pt x="3095962" y="2739190"/>
                    </a:lnTo>
                    <a:cubicBezTo>
                      <a:pt x="3081933" y="2733257"/>
                      <a:pt x="3072089" y="2719366"/>
                      <a:pt x="3072089" y="2703175"/>
                    </a:cubicBezTo>
                    <a:cubicBezTo>
                      <a:pt x="3072089" y="2681588"/>
                      <a:pt x="3089589" y="2664088"/>
                      <a:pt x="3111177" y="2664088"/>
                    </a:cubicBezTo>
                    <a:close/>
                    <a:moveTo>
                      <a:pt x="3018902" y="2664088"/>
                    </a:moveTo>
                    <a:cubicBezTo>
                      <a:pt x="3040489" y="2664088"/>
                      <a:pt x="3057989" y="2681588"/>
                      <a:pt x="3057989" y="2703175"/>
                    </a:cubicBezTo>
                    <a:cubicBezTo>
                      <a:pt x="3057989" y="2719366"/>
                      <a:pt x="3048145" y="2733257"/>
                      <a:pt x="3034117" y="2739190"/>
                    </a:cubicBezTo>
                    <a:lnTo>
                      <a:pt x="3019142" y="2742214"/>
                    </a:lnTo>
                    <a:lnTo>
                      <a:pt x="3034117" y="2745237"/>
                    </a:lnTo>
                    <a:cubicBezTo>
                      <a:pt x="3048145" y="2751171"/>
                      <a:pt x="3057989" y="2765062"/>
                      <a:pt x="3057989" y="2781252"/>
                    </a:cubicBezTo>
                    <a:cubicBezTo>
                      <a:pt x="3057989" y="2802840"/>
                      <a:pt x="3040489" y="2820339"/>
                      <a:pt x="3018902" y="2820339"/>
                    </a:cubicBezTo>
                    <a:cubicBezTo>
                      <a:pt x="2997315" y="2820339"/>
                      <a:pt x="2979815" y="2802840"/>
                      <a:pt x="2979815" y="2781252"/>
                    </a:cubicBezTo>
                    <a:cubicBezTo>
                      <a:pt x="2979815" y="2765062"/>
                      <a:pt x="2989659" y="2751171"/>
                      <a:pt x="3003687" y="2745237"/>
                    </a:cubicBezTo>
                    <a:lnTo>
                      <a:pt x="3018663" y="2742214"/>
                    </a:lnTo>
                    <a:lnTo>
                      <a:pt x="3003687" y="2739190"/>
                    </a:lnTo>
                    <a:cubicBezTo>
                      <a:pt x="2989659" y="2733257"/>
                      <a:pt x="2979815" y="2719366"/>
                      <a:pt x="2979815" y="2703175"/>
                    </a:cubicBezTo>
                    <a:cubicBezTo>
                      <a:pt x="2979815" y="2681588"/>
                      <a:pt x="2997315" y="2664088"/>
                      <a:pt x="3018902" y="2664088"/>
                    </a:cubicBezTo>
                    <a:close/>
                    <a:moveTo>
                      <a:pt x="2831988" y="2664088"/>
                    </a:moveTo>
                    <a:cubicBezTo>
                      <a:pt x="2853575" y="2664088"/>
                      <a:pt x="2871075" y="2681588"/>
                      <a:pt x="2871075" y="2703175"/>
                    </a:cubicBezTo>
                    <a:cubicBezTo>
                      <a:pt x="2871075" y="2719366"/>
                      <a:pt x="2861231" y="2733257"/>
                      <a:pt x="2847202" y="2739190"/>
                    </a:cubicBezTo>
                    <a:lnTo>
                      <a:pt x="2832228" y="2742214"/>
                    </a:lnTo>
                    <a:lnTo>
                      <a:pt x="2847202" y="2745237"/>
                    </a:lnTo>
                    <a:cubicBezTo>
                      <a:pt x="2861231" y="2751171"/>
                      <a:pt x="2871075" y="2765062"/>
                      <a:pt x="2871075" y="2781252"/>
                    </a:cubicBezTo>
                    <a:cubicBezTo>
                      <a:pt x="2871075" y="2802840"/>
                      <a:pt x="2853575" y="2820339"/>
                      <a:pt x="2831988" y="2820339"/>
                    </a:cubicBezTo>
                    <a:cubicBezTo>
                      <a:pt x="2810401" y="2820339"/>
                      <a:pt x="2792901" y="2802840"/>
                      <a:pt x="2792901" y="2781252"/>
                    </a:cubicBezTo>
                    <a:cubicBezTo>
                      <a:pt x="2792901" y="2765062"/>
                      <a:pt x="2802745" y="2751171"/>
                      <a:pt x="2816773" y="2745237"/>
                    </a:cubicBezTo>
                    <a:lnTo>
                      <a:pt x="2831748" y="2742214"/>
                    </a:lnTo>
                    <a:lnTo>
                      <a:pt x="2816773" y="2739190"/>
                    </a:lnTo>
                    <a:cubicBezTo>
                      <a:pt x="2802745" y="2733257"/>
                      <a:pt x="2792901" y="2719366"/>
                      <a:pt x="2792901" y="2703175"/>
                    </a:cubicBezTo>
                    <a:cubicBezTo>
                      <a:pt x="2792901" y="2681588"/>
                      <a:pt x="2810401" y="2664088"/>
                      <a:pt x="2831988" y="2664088"/>
                    </a:cubicBezTo>
                    <a:close/>
                    <a:moveTo>
                      <a:pt x="1798047" y="2664088"/>
                    </a:moveTo>
                    <a:cubicBezTo>
                      <a:pt x="1819637" y="2664088"/>
                      <a:pt x="1837135" y="2681588"/>
                      <a:pt x="1837135" y="2703175"/>
                    </a:cubicBezTo>
                    <a:cubicBezTo>
                      <a:pt x="1837135" y="2724762"/>
                      <a:pt x="1819637" y="2742262"/>
                      <a:pt x="1798047" y="2742262"/>
                    </a:cubicBezTo>
                    <a:cubicBezTo>
                      <a:pt x="1776460" y="2742262"/>
                      <a:pt x="1758959" y="2724762"/>
                      <a:pt x="1758959" y="2703175"/>
                    </a:cubicBezTo>
                    <a:cubicBezTo>
                      <a:pt x="1758959" y="2681588"/>
                      <a:pt x="1776460" y="2664088"/>
                      <a:pt x="1798047" y="2664088"/>
                    </a:cubicBezTo>
                    <a:close/>
                    <a:moveTo>
                      <a:pt x="1611133" y="2664088"/>
                    </a:moveTo>
                    <a:cubicBezTo>
                      <a:pt x="1632721" y="2664088"/>
                      <a:pt x="1650221" y="2681588"/>
                      <a:pt x="1650221" y="2703175"/>
                    </a:cubicBezTo>
                    <a:cubicBezTo>
                      <a:pt x="1650221" y="2719366"/>
                      <a:pt x="1640376" y="2733257"/>
                      <a:pt x="1626349" y="2739190"/>
                    </a:cubicBezTo>
                    <a:lnTo>
                      <a:pt x="1611371" y="2742214"/>
                    </a:lnTo>
                    <a:lnTo>
                      <a:pt x="1626347" y="2745237"/>
                    </a:lnTo>
                    <a:cubicBezTo>
                      <a:pt x="1640376" y="2751171"/>
                      <a:pt x="1650221" y="2765062"/>
                      <a:pt x="1650221" y="2781252"/>
                    </a:cubicBezTo>
                    <a:cubicBezTo>
                      <a:pt x="1650221" y="2802840"/>
                      <a:pt x="1632721" y="2820339"/>
                      <a:pt x="1611133" y="2820339"/>
                    </a:cubicBezTo>
                    <a:cubicBezTo>
                      <a:pt x="1589556" y="2820339"/>
                      <a:pt x="1572057" y="2802840"/>
                      <a:pt x="1572057" y="2781252"/>
                    </a:cubicBezTo>
                    <a:cubicBezTo>
                      <a:pt x="1572057" y="2765062"/>
                      <a:pt x="1581899" y="2751171"/>
                      <a:pt x="1595929" y="2745237"/>
                    </a:cubicBezTo>
                    <a:lnTo>
                      <a:pt x="1610892" y="2742214"/>
                    </a:lnTo>
                    <a:lnTo>
                      <a:pt x="1595930" y="2739190"/>
                    </a:lnTo>
                    <a:cubicBezTo>
                      <a:pt x="1581901" y="2733257"/>
                      <a:pt x="1572058" y="2719366"/>
                      <a:pt x="1572058" y="2703175"/>
                    </a:cubicBezTo>
                    <a:cubicBezTo>
                      <a:pt x="1572058" y="2681588"/>
                      <a:pt x="1589557" y="2664088"/>
                      <a:pt x="1611133" y="2664088"/>
                    </a:cubicBezTo>
                    <a:close/>
                    <a:moveTo>
                      <a:pt x="1516504" y="2664088"/>
                    </a:moveTo>
                    <a:cubicBezTo>
                      <a:pt x="1538090" y="2664088"/>
                      <a:pt x="1555592" y="2681588"/>
                      <a:pt x="1555592" y="2703175"/>
                    </a:cubicBezTo>
                    <a:cubicBezTo>
                      <a:pt x="1555592" y="2719366"/>
                      <a:pt x="1545748" y="2733257"/>
                      <a:pt x="1531719" y="2739190"/>
                    </a:cubicBezTo>
                    <a:lnTo>
                      <a:pt x="1516743" y="2742214"/>
                    </a:lnTo>
                    <a:lnTo>
                      <a:pt x="1531717" y="2745237"/>
                    </a:lnTo>
                    <a:cubicBezTo>
                      <a:pt x="1545746" y="2751171"/>
                      <a:pt x="1555589" y="2765062"/>
                      <a:pt x="1555589" y="2781252"/>
                    </a:cubicBezTo>
                    <a:cubicBezTo>
                      <a:pt x="1555589" y="2802840"/>
                      <a:pt x="1538089" y="2820339"/>
                      <a:pt x="1516503" y="2820339"/>
                    </a:cubicBezTo>
                    <a:cubicBezTo>
                      <a:pt x="1494914" y="2820339"/>
                      <a:pt x="1477414" y="2802840"/>
                      <a:pt x="1477414" y="2781252"/>
                    </a:cubicBezTo>
                    <a:cubicBezTo>
                      <a:pt x="1477414" y="2765062"/>
                      <a:pt x="1487258" y="2751171"/>
                      <a:pt x="1501288" y="2745237"/>
                    </a:cubicBezTo>
                    <a:lnTo>
                      <a:pt x="1516264" y="2742214"/>
                    </a:lnTo>
                    <a:lnTo>
                      <a:pt x="1501289" y="2739190"/>
                    </a:lnTo>
                    <a:cubicBezTo>
                      <a:pt x="1487259" y="2733257"/>
                      <a:pt x="1477416" y="2719366"/>
                      <a:pt x="1477416" y="2703175"/>
                    </a:cubicBezTo>
                    <a:cubicBezTo>
                      <a:pt x="1477416" y="2681588"/>
                      <a:pt x="1494916" y="2664088"/>
                      <a:pt x="1516504" y="2664088"/>
                    </a:cubicBezTo>
                    <a:close/>
                    <a:moveTo>
                      <a:pt x="1329588" y="2664088"/>
                    </a:moveTo>
                    <a:cubicBezTo>
                      <a:pt x="1351176" y="2664088"/>
                      <a:pt x="1368676" y="2681588"/>
                      <a:pt x="1368676" y="2703175"/>
                    </a:cubicBezTo>
                    <a:cubicBezTo>
                      <a:pt x="1368676" y="2719366"/>
                      <a:pt x="1358832" y="2733257"/>
                      <a:pt x="1344802" y="2739190"/>
                    </a:cubicBezTo>
                    <a:lnTo>
                      <a:pt x="1329828" y="2742214"/>
                    </a:lnTo>
                    <a:lnTo>
                      <a:pt x="1344802" y="2745237"/>
                    </a:lnTo>
                    <a:cubicBezTo>
                      <a:pt x="1358831" y="2751171"/>
                      <a:pt x="1368676" y="2765062"/>
                      <a:pt x="1368676" y="2781252"/>
                    </a:cubicBezTo>
                    <a:cubicBezTo>
                      <a:pt x="1368676" y="2802840"/>
                      <a:pt x="1351176" y="2820339"/>
                      <a:pt x="1329588" y="2820339"/>
                    </a:cubicBezTo>
                    <a:cubicBezTo>
                      <a:pt x="1308003" y="2820339"/>
                      <a:pt x="1290502" y="2802840"/>
                      <a:pt x="1290502" y="2781252"/>
                    </a:cubicBezTo>
                    <a:cubicBezTo>
                      <a:pt x="1290502" y="2765062"/>
                      <a:pt x="1300346" y="2751171"/>
                      <a:pt x="1314375" y="2745237"/>
                    </a:cubicBezTo>
                    <a:lnTo>
                      <a:pt x="1329349" y="2742214"/>
                    </a:lnTo>
                    <a:lnTo>
                      <a:pt x="1314375" y="2739190"/>
                    </a:lnTo>
                    <a:cubicBezTo>
                      <a:pt x="1300346" y="2733257"/>
                      <a:pt x="1290503" y="2719366"/>
                      <a:pt x="1290503" y="2703175"/>
                    </a:cubicBezTo>
                    <a:cubicBezTo>
                      <a:pt x="1290503" y="2681588"/>
                      <a:pt x="1308003" y="2664088"/>
                      <a:pt x="1329588" y="2664088"/>
                    </a:cubicBezTo>
                    <a:close/>
                    <a:moveTo>
                      <a:pt x="1142676" y="2664088"/>
                    </a:moveTo>
                    <a:cubicBezTo>
                      <a:pt x="1164264" y="2664088"/>
                      <a:pt x="1181763" y="2681588"/>
                      <a:pt x="1181763" y="2703175"/>
                    </a:cubicBezTo>
                    <a:cubicBezTo>
                      <a:pt x="1181763" y="2719366"/>
                      <a:pt x="1171919" y="2733257"/>
                      <a:pt x="1157890" y="2739190"/>
                    </a:cubicBezTo>
                    <a:lnTo>
                      <a:pt x="1142916" y="2742214"/>
                    </a:lnTo>
                    <a:lnTo>
                      <a:pt x="1157891" y="2745237"/>
                    </a:lnTo>
                    <a:cubicBezTo>
                      <a:pt x="1171919" y="2751171"/>
                      <a:pt x="1181764" y="2765062"/>
                      <a:pt x="1181764" y="2781252"/>
                    </a:cubicBezTo>
                    <a:cubicBezTo>
                      <a:pt x="1181764" y="2802840"/>
                      <a:pt x="1164265" y="2820339"/>
                      <a:pt x="1142676" y="2820339"/>
                    </a:cubicBezTo>
                    <a:cubicBezTo>
                      <a:pt x="1121088" y="2820339"/>
                      <a:pt x="1103587" y="2802840"/>
                      <a:pt x="1103587" y="2781252"/>
                    </a:cubicBezTo>
                    <a:cubicBezTo>
                      <a:pt x="1103587" y="2765062"/>
                      <a:pt x="1113432" y="2751171"/>
                      <a:pt x="1127461" y="2745237"/>
                    </a:cubicBezTo>
                    <a:lnTo>
                      <a:pt x="1142436" y="2742214"/>
                    </a:lnTo>
                    <a:lnTo>
                      <a:pt x="1127460" y="2739190"/>
                    </a:lnTo>
                    <a:cubicBezTo>
                      <a:pt x="1113430" y="2733257"/>
                      <a:pt x="1103585" y="2719366"/>
                      <a:pt x="1103585" y="2703175"/>
                    </a:cubicBezTo>
                    <a:cubicBezTo>
                      <a:pt x="1103585" y="2681588"/>
                      <a:pt x="1121087" y="2664088"/>
                      <a:pt x="1142676" y="2664088"/>
                    </a:cubicBezTo>
                    <a:close/>
                    <a:moveTo>
                      <a:pt x="3205817" y="2664086"/>
                    </a:moveTo>
                    <a:cubicBezTo>
                      <a:pt x="3227404" y="2664086"/>
                      <a:pt x="3244904" y="2681586"/>
                      <a:pt x="3244904" y="2703174"/>
                    </a:cubicBezTo>
                    <a:cubicBezTo>
                      <a:pt x="3244904" y="2719364"/>
                      <a:pt x="3235060" y="2733256"/>
                      <a:pt x="3221031" y="2739189"/>
                    </a:cubicBezTo>
                    <a:lnTo>
                      <a:pt x="3206053" y="2742213"/>
                    </a:lnTo>
                    <a:lnTo>
                      <a:pt x="3221031" y="2745237"/>
                    </a:lnTo>
                    <a:cubicBezTo>
                      <a:pt x="3235060" y="2751171"/>
                      <a:pt x="3244904" y="2765062"/>
                      <a:pt x="3244904" y="2781252"/>
                    </a:cubicBezTo>
                    <a:cubicBezTo>
                      <a:pt x="3244904" y="2802840"/>
                      <a:pt x="3227404" y="2820339"/>
                      <a:pt x="3205817" y="2820339"/>
                    </a:cubicBezTo>
                    <a:cubicBezTo>
                      <a:pt x="3184229" y="2820339"/>
                      <a:pt x="3166729" y="2802840"/>
                      <a:pt x="3166729" y="2781252"/>
                    </a:cubicBezTo>
                    <a:cubicBezTo>
                      <a:pt x="3166729" y="2765062"/>
                      <a:pt x="3176573" y="2751171"/>
                      <a:pt x="3190602" y="2745237"/>
                    </a:cubicBezTo>
                    <a:lnTo>
                      <a:pt x="3205580" y="2742213"/>
                    </a:lnTo>
                    <a:lnTo>
                      <a:pt x="3190602" y="2739189"/>
                    </a:lnTo>
                    <a:cubicBezTo>
                      <a:pt x="3176573" y="2733256"/>
                      <a:pt x="3166729" y="2719364"/>
                      <a:pt x="3166729" y="2703174"/>
                    </a:cubicBezTo>
                    <a:cubicBezTo>
                      <a:pt x="3166729" y="2681586"/>
                      <a:pt x="3184229" y="2664086"/>
                      <a:pt x="3205817" y="2664086"/>
                    </a:cubicBezTo>
                    <a:close/>
                    <a:moveTo>
                      <a:pt x="2924263" y="2664086"/>
                    </a:moveTo>
                    <a:cubicBezTo>
                      <a:pt x="2945850" y="2664086"/>
                      <a:pt x="2963349" y="2681586"/>
                      <a:pt x="2963349" y="2703174"/>
                    </a:cubicBezTo>
                    <a:cubicBezTo>
                      <a:pt x="2963349" y="2719364"/>
                      <a:pt x="2953506" y="2733256"/>
                      <a:pt x="2939477" y="2739189"/>
                    </a:cubicBezTo>
                    <a:lnTo>
                      <a:pt x="2924499" y="2742213"/>
                    </a:lnTo>
                    <a:lnTo>
                      <a:pt x="2939477" y="2745237"/>
                    </a:lnTo>
                    <a:cubicBezTo>
                      <a:pt x="2953506" y="2751171"/>
                      <a:pt x="2963349" y="2765062"/>
                      <a:pt x="2963349" y="2781252"/>
                    </a:cubicBezTo>
                    <a:cubicBezTo>
                      <a:pt x="2963349" y="2802840"/>
                      <a:pt x="2945850" y="2820339"/>
                      <a:pt x="2924263" y="2820339"/>
                    </a:cubicBezTo>
                    <a:cubicBezTo>
                      <a:pt x="2902675" y="2820339"/>
                      <a:pt x="2885175" y="2802840"/>
                      <a:pt x="2885175" y="2781252"/>
                    </a:cubicBezTo>
                    <a:cubicBezTo>
                      <a:pt x="2885175" y="2765062"/>
                      <a:pt x="2895019" y="2751171"/>
                      <a:pt x="2909048" y="2745237"/>
                    </a:cubicBezTo>
                    <a:lnTo>
                      <a:pt x="2924026" y="2742213"/>
                    </a:lnTo>
                    <a:lnTo>
                      <a:pt x="2909048" y="2739189"/>
                    </a:lnTo>
                    <a:cubicBezTo>
                      <a:pt x="2895019" y="2733256"/>
                      <a:pt x="2885175" y="2719364"/>
                      <a:pt x="2885175" y="2703174"/>
                    </a:cubicBezTo>
                    <a:cubicBezTo>
                      <a:pt x="2885175" y="2681586"/>
                      <a:pt x="2902675" y="2664086"/>
                      <a:pt x="2924263" y="2664086"/>
                    </a:cubicBezTo>
                    <a:close/>
                    <a:moveTo>
                      <a:pt x="1703410" y="2664086"/>
                    </a:moveTo>
                    <a:cubicBezTo>
                      <a:pt x="1724996" y="2664086"/>
                      <a:pt x="1742497" y="2681586"/>
                      <a:pt x="1742497" y="2703174"/>
                    </a:cubicBezTo>
                    <a:cubicBezTo>
                      <a:pt x="1742497" y="2719364"/>
                      <a:pt x="1732653" y="2733256"/>
                      <a:pt x="1718624" y="2739189"/>
                    </a:cubicBezTo>
                    <a:lnTo>
                      <a:pt x="1703646" y="2742213"/>
                    </a:lnTo>
                    <a:lnTo>
                      <a:pt x="1718624" y="2745237"/>
                    </a:lnTo>
                    <a:cubicBezTo>
                      <a:pt x="1732653" y="2751171"/>
                      <a:pt x="1742495" y="2765062"/>
                      <a:pt x="1742495" y="2781252"/>
                    </a:cubicBezTo>
                    <a:cubicBezTo>
                      <a:pt x="1742495" y="2802840"/>
                      <a:pt x="1724996" y="2820339"/>
                      <a:pt x="1703409" y="2820339"/>
                    </a:cubicBezTo>
                    <a:cubicBezTo>
                      <a:pt x="1681822" y="2820339"/>
                      <a:pt x="1664323" y="2802840"/>
                      <a:pt x="1664323" y="2781252"/>
                    </a:cubicBezTo>
                    <a:cubicBezTo>
                      <a:pt x="1664323" y="2765062"/>
                      <a:pt x="1674166" y="2751171"/>
                      <a:pt x="1688193" y="2745237"/>
                    </a:cubicBezTo>
                    <a:lnTo>
                      <a:pt x="1703173" y="2742213"/>
                    </a:lnTo>
                    <a:lnTo>
                      <a:pt x="1688194" y="2739189"/>
                    </a:lnTo>
                    <a:cubicBezTo>
                      <a:pt x="1674166" y="2733256"/>
                      <a:pt x="1664323" y="2719364"/>
                      <a:pt x="1664323" y="2703174"/>
                    </a:cubicBezTo>
                    <a:cubicBezTo>
                      <a:pt x="1664323" y="2681586"/>
                      <a:pt x="1681822" y="2664086"/>
                      <a:pt x="1703410" y="2664086"/>
                    </a:cubicBezTo>
                    <a:close/>
                    <a:moveTo>
                      <a:pt x="1419499" y="2664086"/>
                    </a:moveTo>
                    <a:cubicBezTo>
                      <a:pt x="1441086" y="2664086"/>
                      <a:pt x="1458586" y="2681586"/>
                      <a:pt x="1458586" y="2703174"/>
                    </a:cubicBezTo>
                    <a:cubicBezTo>
                      <a:pt x="1458586" y="2719364"/>
                      <a:pt x="1448742" y="2733256"/>
                      <a:pt x="1434713" y="2739189"/>
                    </a:cubicBezTo>
                    <a:lnTo>
                      <a:pt x="1419735" y="2742214"/>
                    </a:lnTo>
                    <a:lnTo>
                      <a:pt x="1434712" y="2745237"/>
                    </a:lnTo>
                    <a:cubicBezTo>
                      <a:pt x="1448741" y="2751171"/>
                      <a:pt x="1458584" y="2765062"/>
                      <a:pt x="1458584" y="2781252"/>
                    </a:cubicBezTo>
                    <a:cubicBezTo>
                      <a:pt x="1458584" y="2802840"/>
                      <a:pt x="1441084" y="2820339"/>
                      <a:pt x="1419497" y="2820339"/>
                    </a:cubicBezTo>
                    <a:cubicBezTo>
                      <a:pt x="1397909" y="2820339"/>
                      <a:pt x="1380409" y="2802840"/>
                      <a:pt x="1380409" y="2781252"/>
                    </a:cubicBezTo>
                    <a:cubicBezTo>
                      <a:pt x="1380409" y="2765062"/>
                      <a:pt x="1390253" y="2751171"/>
                      <a:pt x="1404282" y="2745237"/>
                    </a:cubicBezTo>
                    <a:lnTo>
                      <a:pt x="1419262" y="2742213"/>
                    </a:lnTo>
                    <a:lnTo>
                      <a:pt x="1404283" y="2739189"/>
                    </a:lnTo>
                    <a:cubicBezTo>
                      <a:pt x="1390254" y="2733256"/>
                      <a:pt x="1380411" y="2719364"/>
                      <a:pt x="1380411" y="2703174"/>
                    </a:cubicBezTo>
                    <a:cubicBezTo>
                      <a:pt x="1380411" y="2681586"/>
                      <a:pt x="1397910" y="2664086"/>
                      <a:pt x="1419499" y="2664086"/>
                    </a:cubicBezTo>
                    <a:close/>
                    <a:moveTo>
                      <a:pt x="1232585" y="2664086"/>
                    </a:moveTo>
                    <a:cubicBezTo>
                      <a:pt x="1254172" y="2664086"/>
                      <a:pt x="1271670" y="2681586"/>
                      <a:pt x="1271670" y="2703174"/>
                    </a:cubicBezTo>
                    <a:cubicBezTo>
                      <a:pt x="1271670" y="2719364"/>
                      <a:pt x="1261828" y="2733256"/>
                      <a:pt x="1247799" y="2739189"/>
                    </a:cubicBezTo>
                    <a:lnTo>
                      <a:pt x="1232822" y="2742213"/>
                    </a:lnTo>
                    <a:lnTo>
                      <a:pt x="1247798" y="2745237"/>
                    </a:lnTo>
                    <a:cubicBezTo>
                      <a:pt x="1261828" y="2751171"/>
                      <a:pt x="1271670" y="2765062"/>
                      <a:pt x="1271670" y="2781252"/>
                    </a:cubicBezTo>
                    <a:cubicBezTo>
                      <a:pt x="1271670" y="2802840"/>
                      <a:pt x="1254172" y="2820339"/>
                      <a:pt x="1232585" y="2820339"/>
                    </a:cubicBezTo>
                    <a:cubicBezTo>
                      <a:pt x="1210997" y="2820339"/>
                      <a:pt x="1193499" y="2802840"/>
                      <a:pt x="1193499" y="2781252"/>
                    </a:cubicBezTo>
                    <a:cubicBezTo>
                      <a:pt x="1193499" y="2765062"/>
                      <a:pt x="1203342" y="2751171"/>
                      <a:pt x="1217369" y="2745237"/>
                    </a:cubicBezTo>
                    <a:lnTo>
                      <a:pt x="1232349" y="2742213"/>
                    </a:lnTo>
                    <a:lnTo>
                      <a:pt x="1217369" y="2739189"/>
                    </a:lnTo>
                    <a:cubicBezTo>
                      <a:pt x="1203342" y="2733256"/>
                      <a:pt x="1193499" y="2719364"/>
                      <a:pt x="1193499" y="2703174"/>
                    </a:cubicBezTo>
                    <a:cubicBezTo>
                      <a:pt x="1193499" y="2681586"/>
                      <a:pt x="1210997" y="2664086"/>
                      <a:pt x="1232585" y="2664086"/>
                    </a:cubicBezTo>
                    <a:close/>
                    <a:moveTo>
                      <a:pt x="1045666" y="2664086"/>
                    </a:moveTo>
                    <a:cubicBezTo>
                      <a:pt x="1067253" y="2664086"/>
                      <a:pt x="1084754" y="2681586"/>
                      <a:pt x="1084754" y="2703174"/>
                    </a:cubicBezTo>
                    <a:cubicBezTo>
                      <a:pt x="1084754" y="2724761"/>
                      <a:pt x="1067253" y="2742261"/>
                      <a:pt x="1045666" y="2742261"/>
                    </a:cubicBezTo>
                    <a:cubicBezTo>
                      <a:pt x="1024080" y="2742261"/>
                      <a:pt x="1006580" y="2724761"/>
                      <a:pt x="1006580" y="2703174"/>
                    </a:cubicBezTo>
                    <a:cubicBezTo>
                      <a:pt x="1006580" y="2681586"/>
                      <a:pt x="1024080" y="2664086"/>
                      <a:pt x="1045666" y="2664086"/>
                    </a:cubicBezTo>
                    <a:close/>
                    <a:moveTo>
                      <a:pt x="3300455" y="2578910"/>
                    </a:moveTo>
                    <a:cubicBezTo>
                      <a:pt x="3322043" y="2578910"/>
                      <a:pt x="3339543" y="2596410"/>
                      <a:pt x="3339543" y="2617997"/>
                    </a:cubicBezTo>
                    <a:cubicBezTo>
                      <a:pt x="3339543" y="2639585"/>
                      <a:pt x="3322043" y="2657085"/>
                      <a:pt x="3300455" y="2657085"/>
                    </a:cubicBezTo>
                    <a:cubicBezTo>
                      <a:pt x="3278868" y="2657085"/>
                      <a:pt x="3261368" y="2639585"/>
                      <a:pt x="3261368" y="2617997"/>
                    </a:cubicBezTo>
                    <a:cubicBezTo>
                      <a:pt x="3261368" y="2596410"/>
                      <a:pt x="3278868" y="2578910"/>
                      <a:pt x="3300455" y="2578910"/>
                    </a:cubicBezTo>
                    <a:close/>
                    <a:moveTo>
                      <a:pt x="3205815" y="2578910"/>
                    </a:moveTo>
                    <a:cubicBezTo>
                      <a:pt x="3227403" y="2578910"/>
                      <a:pt x="3244903" y="2596410"/>
                      <a:pt x="3244903" y="2617997"/>
                    </a:cubicBezTo>
                    <a:cubicBezTo>
                      <a:pt x="3244903" y="2639585"/>
                      <a:pt x="3227403" y="2657085"/>
                      <a:pt x="3205815" y="2657085"/>
                    </a:cubicBezTo>
                    <a:cubicBezTo>
                      <a:pt x="3184228" y="2657085"/>
                      <a:pt x="3166728" y="2639585"/>
                      <a:pt x="3166728" y="2617997"/>
                    </a:cubicBezTo>
                    <a:cubicBezTo>
                      <a:pt x="3166728" y="2596410"/>
                      <a:pt x="3184228" y="2578910"/>
                      <a:pt x="3205815" y="2578910"/>
                    </a:cubicBezTo>
                    <a:close/>
                    <a:moveTo>
                      <a:pt x="3111175" y="2578910"/>
                    </a:moveTo>
                    <a:cubicBezTo>
                      <a:pt x="3132762" y="2578910"/>
                      <a:pt x="3150262" y="2596410"/>
                      <a:pt x="3150262" y="2617997"/>
                    </a:cubicBezTo>
                    <a:cubicBezTo>
                      <a:pt x="3150262" y="2639585"/>
                      <a:pt x="3132762" y="2657085"/>
                      <a:pt x="3111175" y="2657085"/>
                    </a:cubicBezTo>
                    <a:cubicBezTo>
                      <a:pt x="3089588" y="2657085"/>
                      <a:pt x="3072088" y="2639585"/>
                      <a:pt x="3072088" y="2617997"/>
                    </a:cubicBezTo>
                    <a:cubicBezTo>
                      <a:pt x="3072088" y="2596410"/>
                      <a:pt x="3089588" y="2578910"/>
                      <a:pt x="3111175" y="2578910"/>
                    </a:cubicBezTo>
                    <a:close/>
                    <a:moveTo>
                      <a:pt x="3018901" y="2578910"/>
                    </a:moveTo>
                    <a:cubicBezTo>
                      <a:pt x="3040488" y="2578910"/>
                      <a:pt x="3057988" y="2596410"/>
                      <a:pt x="3057988" y="2617997"/>
                    </a:cubicBezTo>
                    <a:cubicBezTo>
                      <a:pt x="3057988" y="2639585"/>
                      <a:pt x="3040488" y="2657085"/>
                      <a:pt x="3018901" y="2657085"/>
                    </a:cubicBezTo>
                    <a:cubicBezTo>
                      <a:pt x="2997313" y="2657085"/>
                      <a:pt x="2979813" y="2639585"/>
                      <a:pt x="2979813" y="2617997"/>
                    </a:cubicBezTo>
                    <a:cubicBezTo>
                      <a:pt x="2979813" y="2596410"/>
                      <a:pt x="2997313" y="2578910"/>
                      <a:pt x="3018901" y="2578910"/>
                    </a:cubicBezTo>
                    <a:close/>
                    <a:moveTo>
                      <a:pt x="2924262" y="2578910"/>
                    </a:moveTo>
                    <a:cubicBezTo>
                      <a:pt x="2945849" y="2578910"/>
                      <a:pt x="2963349" y="2596410"/>
                      <a:pt x="2963349" y="2617997"/>
                    </a:cubicBezTo>
                    <a:cubicBezTo>
                      <a:pt x="2963349" y="2639585"/>
                      <a:pt x="2945849" y="2657085"/>
                      <a:pt x="2924262" y="2657085"/>
                    </a:cubicBezTo>
                    <a:cubicBezTo>
                      <a:pt x="2902675" y="2657085"/>
                      <a:pt x="2885175" y="2639585"/>
                      <a:pt x="2885175" y="2617997"/>
                    </a:cubicBezTo>
                    <a:cubicBezTo>
                      <a:pt x="2885175" y="2596410"/>
                      <a:pt x="2902675" y="2578910"/>
                      <a:pt x="2924262" y="2578910"/>
                    </a:cubicBezTo>
                    <a:close/>
                    <a:moveTo>
                      <a:pt x="2831987" y="2578910"/>
                    </a:moveTo>
                    <a:cubicBezTo>
                      <a:pt x="2853574" y="2578910"/>
                      <a:pt x="2871074" y="2596410"/>
                      <a:pt x="2871074" y="2617997"/>
                    </a:cubicBezTo>
                    <a:cubicBezTo>
                      <a:pt x="2871074" y="2639585"/>
                      <a:pt x="2853574" y="2657085"/>
                      <a:pt x="2831987" y="2657085"/>
                    </a:cubicBezTo>
                    <a:cubicBezTo>
                      <a:pt x="2810400" y="2657085"/>
                      <a:pt x="2792900" y="2639585"/>
                      <a:pt x="2792900" y="2617997"/>
                    </a:cubicBezTo>
                    <a:cubicBezTo>
                      <a:pt x="2792900" y="2596410"/>
                      <a:pt x="2810400" y="2578910"/>
                      <a:pt x="2831987" y="2578910"/>
                    </a:cubicBezTo>
                    <a:close/>
                    <a:moveTo>
                      <a:pt x="1798047" y="2578910"/>
                    </a:moveTo>
                    <a:cubicBezTo>
                      <a:pt x="1819637" y="2578910"/>
                      <a:pt x="1837133" y="2596410"/>
                      <a:pt x="1837133" y="2617997"/>
                    </a:cubicBezTo>
                    <a:cubicBezTo>
                      <a:pt x="1837133" y="2639585"/>
                      <a:pt x="1819637" y="2657085"/>
                      <a:pt x="1798047" y="2657085"/>
                    </a:cubicBezTo>
                    <a:cubicBezTo>
                      <a:pt x="1776460" y="2657085"/>
                      <a:pt x="1758959" y="2639585"/>
                      <a:pt x="1758959" y="2617997"/>
                    </a:cubicBezTo>
                    <a:cubicBezTo>
                      <a:pt x="1758959" y="2596410"/>
                      <a:pt x="1776460" y="2578910"/>
                      <a:pt x="1798047" y="2578910"/>
                    </a:cubicBezTo>
                    <a:close/>
                    <a:moveTo>
                      <a:pt x="1703409" y="2578910"/>
                    </a:moveTo>
                    <a:cubicBezTo>
                      <a:pt x="1724994" y="2578910"/>
                      <a:pt x="1742497" y="2596410"/>
                      <a:pt x="1742497" y="2617997"/>
                    </a:cubicBezTo>
                    <a:cubicBezTo>
                      <a:pt x="1742497" y="2639585"/>
                      <a:pt x="1724994" y="2657085"/>
                      <a:pt x="1703409" y="2657085"/>
                    </a:cubicBezTo>
                    <a:cubicBezTo>
                      <a:pt x="1681822" y="2657085"/>
                      <a:pt x="1664323" y="2639585"/>
                      <a:pt x="1664323" y="2617997"/>
                    </a:cubicBezTo>
                    <a:cubicBezTo>
                      <a:pt x="1664323" y="2596410"/>
                      <a:pt x="1681822" y="2578910"/>
                      <a:pt x="1703409" y="2578910"/>
                    </a:cubicBezTo>
                    <a:close/>
                    <a:moveTo>
                      <a:pt x="1611131" y="2578910"/>
                    </a:moveTo>
                    <a:cubicBezTo>
                      <a:pt x="1632719" y="2578910"/>
                      <a:pt x="1650221" y="2596410"/>
                      <a:pt x="1650221" y="2617997"/>
                    </a:cubicBezTo>
                    <a:cubicBezTo>
                      <a:pt x="1650221" y="2639585"/>
                      <a:pt x="1632719" y="2657085"/>
                      <a:pt x="1611131" y="2657085"/>
                    </a:cubicBezTo>
                    <a:cubicBezTo>
                      <a:pt x="1589557" y="2657085"/>
                      <a:pt x="1572058" y="2639585"/>
                      <a:pt x="1572058" y="2617997"/>
                    </a:cubicBezTo>
                    <a:cubicBezTo>
                      <a:pt x="1572058" y="2596410"/>
                      <a:pt x="1589557" y="2578910"/>
                      <a:pt x="1611131" y="2578910"/>
                    </a:cubicBezTo>
                    <a:close/>
                    <a:moveTo>
                      <a:pt x="1516504" y="2578910"/>
                    </a:moveTo>
                    <a:cubicBezTo>
                      <a:pt x="1538092" y="2578910"/>
                      <a:pt x="1555592" y="2596410"/>
                      <a:pt x="1555592" y="2617997"/>
                    </a:cubicBezTo>
                    <a:cubicBezTo>
                      <a:pt x="1555592" y="2639585"/>
                      <a:pt x="1538092" y="2657085"/>
                      <a:pt x="1516504" y="2657085"/>
                    </a:cubicBezTo>
                    <a:cubicBezTo>
                      <a:pt x="1494917" y="2657085"/>
                      <a:pt x="1477417" y="2639585"/>
                      <a:pt x="1477417" y="2617997"/>
                    </a:cubicBezTo>
                    <a:cubicBezTo>
                      <a:pt x="1477417" y="2596410"/>
                      <a:pt x="1494917" y="2578910"/>
                      <a:pt x="1516504" y="2578910"/>
                    </a:cubicBezTo>
                    <a:close/>
                    <a:moveTo>
                      <a:pt x="1419499" y="2578910"/>
                    </a:moveTo>
                    <a:cubicBezTo>
                      <a:pt x="1441086" y="2578910"/>
                      <a:pt x="1458586" y="2596410"/>
                      <a:pt x="1458586" y="2617997"/>
                    </a:cubicBezTo>
                    <a:cubicBezTo>
                      <a:pt x="1458586" y="2639585"/>
                      <a:pt x="1441086" y="2657085"/>
                      <a:pt x="1419499" y="2657085"/>
                    </a:cubicBezTo>
                    <a:cubicBezTo>
                      <a:pt x="1397910" y="2657085"/>
                      <a:pt x="1380410" y="2639585"/>
                      <a:pt x="1380410" y="2617997"/>
                    </a:cubicBezTo>
                    <a:cubicBezTo>
                      <a:pt x="1380410" y="2596410"/>
                      <a:pt x="1397910" y="2578910"/>
                      <a:pt x="1419499" y="2578910"/>
                    </a:cubicBezTo>
                    <a:close/>
                    <a:moveTo>
                      <a:pt x="1329590" y="2578910"/>
                    </a:moveTo>
                    <a:cubicBezTo>
                      <a:pt x="1351176" y="2578910"/>
                      <a:pt x="1368677" y="2596410"/>
                      <a:pt x="1368677" y="2617997"/>
                    </a:cubicBezTo>
                    <a:cubicBezTo>
                      <a:pt x="1368677" y="2639585"/>
                      <a:pt x="1351176" y="2657085"/>
                      <a:pt x="1329590" y="2657085"/>
                    </a:cubicBezTo>
                    <a:cubicBezTo>
                      <a:pt x="1308004" y="2657085"/>
                      <a:pt x="1290504" y="2639585"/>
                      <a:pt x="1290504" y="2617997"/>
                    </a:cubicBezTo>
                    <a:cubicBezTo>
                      <a:pt x="1290504" y="2596410"/>
                      <a:pt x="1308004" y="2578910"/>
                      <a:pt x="1329590" y="2578910"/>
                    </a:cubicBezTo>
                    <a:close/>
                    <a:moveTo>
                      <a:pt x="1232588" y="2578910"/>
                    </a:moveTo>
                    <a:cubicBezTo>
                      <a:pt x="1254175" y="2578910"/>
                      <a:pt x="1271672" y="2596410"/>
                      <a:pt x="1271672" y="2617997"/>
                    </a:cubicBezTo>
                    <a:cubicBezTo>
                      <a:pt x="1271672" y="2639585"/>
                      <a:pt x="1254175" y="2657085"/>
                      <a:pt x="1232588" y="2657085"/>
                    </a:cubicBezTo>
                    <a:cubicBezTo>
                      <a:pt x="1211000" y="2657085"/>
                      <a:pt x="1193502" y="2639585"/>
                      <a:pt x="1193502" y="2617997"/>
                    </a:cubicBezTo>
                    <a:cubicBezTo>
                      <a:pt x="1193502" y="2596410"/>
                      <a:pt x="1211000" y="2578910"/>
                      <a:pt x="1232588" y="2578910"/>
                    </a:cubicBezTo>
                    <a:close/>
                    <a:moveTo>
                      <a:pt x="1142677" y="2578910"/>
                    </a:moveTo>
                    <a:cubicBezTo>
                      <a:pt x="1164265" y="2578910"/>
                      <a:pt x="1181764" y="2596410"/>
                      <a:pt x="1181764" y="2617997"/>
                    </a:cubicBezTo>
                    <a:cubicBezTo>
                      <a:pt x="1181764" y="2639585"/>
                      <a:pt x="1164265" y="2657085"/>
                      <a:pt x="1142677" y="2657085"/>
                    </a:cubicBezTo>
                    <a:cubicBezTo>
                      <a:pt x="1121088" y="2657085"/>
                      <a:pt x="1103588" y="2639585"/>
                      <a:pt x="1103588" y="2617997"/>
                    </a:cubicBezTo>
                    <a:cubicBezTo>
                      <a:pt x="1103588" y="2596410"/>
                      <a:pt x="1121088" y="2578910"/>
                      <a:pt x="1142677" y="2578910"/>
                    </a:cubicBezTo>
                    <a:close/>
                    <a:moveTo>
                      <a:pt x="1045667" y="2578910"/>
                    </a:moveTo>
                    <a:cubicBezTo>
                      <a:pt x="1067254" y="2578910"/>
                      <a:pt x="1084755" y="2596410"/>
                      <a:pt x="1084755" y="2617997"/>
                    </a:cubicBezTo>
                    <a:cubicBezTo>
                      <a:pt x="1084755" y="2639585"/>
                      <a:pt x="1067254" y="2657085"/>
                      <a:pt x="1045667" y="2657085"/>
                    </a:cubicBezTo>
                    <a:cubicBezTo>
                      <a:pt x="1024081" y="2657085"/>
                      <a:pt x="1006581" y="2639585"/>
                      <a:pt x="1006581" y="2617997"/>
                    </a:cubicBezTo>
                    <a:cubicBezTo>
                      <a:pt x="1006581" y="2596410"/>
                      <a:pt x="1024081" y="2578910"/>
                      <a:pt x="1045667" y="2578910"/>
                    </a:cubicBezTo>
                    <a:close/>
                    <a:moveTo>
                      <a:pt x="3300455" y="2486637"/>
                    </a:moveTo>
                    <a:cubicBezTo>
                      <a:pt x="3322043" y="2486637"/>
                      <a:pt x="3339543" y="2504137"/>
                      <a:pt x="3339543" y="2525724"/>
                    </a:cubicBezTo>
                    <a:cubicBezTo>
                      <a:pt x="3339543" y="2547311"/>
                      <a:pt x="3322043" y="2564811"/>
                      <a:pt x="3300455" y="2564811"/>
                    </a:cubicBezTo>
                    <a:cubicBezTo>
                      <a:pt x="3278868" y="2564811"/>
                      <a:pt x="3261368" y="2547311"/>
                      <a:pt x="3261368" y="2525724"/>
                    </a:cubicBezTo>
                    <a:cubicBezTo>
                      <a:pt x="3261368" y="2504137"/>
                      <a:pt x="3278868" y="2486637"/>
                      <a:pt x="3300455" y="2486637"/>
                    </a:cubicBezTo>
                    <a:close/>
                    <a:moveTo>
                      <a:pt x="3205815" y="2486637"/>
                    </a:moveTo>
                    <a:cubicBezTo>
                      <a:pt x="3227403" y="2486637"/>
                      <a:pt x="3244903" y="2504137"/>
                      <a:pt x="3244903" y="2525724"/>
                    </a:cubicBezTo>
                    <a:cubicBezTo>
                      <a:pt x="3244903" y="2547311"/>
                      <a:pt x="3227403" y="2564811"/>
                      <a:pt x="3205815" y="2564811"/>
                    </a:cubicBezTo>
                    <a:cubicBezTo>
                      <a:pt x="3184228" y="2564811"/>
                      <a:pt x="3166728" y="2547311"/>
                      <a:pt x="3166728" y="2525724"/>
                    </a:cubicBezTo>
                    <a:cubicBezTo>
                      <a:pt x="3166728" y="2504137"/>
                      <a:pt x="3184228" y="2486637"/>
                      <a:pt x="3205815" y="2486637"/>
                    </a:cubicBezTo>
                    <a:close/>
                    <a:moveTo>
                      <a:pt x="3111175" y="2486637"/>
                    </a:moveTo>
                    <a:cubicBezTo>
                      <a:pt x="3132762" y="2486637"/>
                      <a:pt x="3150262" y="2504137"/>
                      <a:pt x="3150262" y="2525724"/>
                    </a:cubicBezTo>
                    <a:cubicBezTo>
                      <a:pt x="3150262" y="2547311"/>
                      <a:pt x="3132762" y="2564811"/>
                      <a:pt x="3111175" y="2564811"/>
                    </a:cubicBezTo>
                    <a:cubicBezTo>
                      <a:pt x="3089588" y="2564811"/>
                      <a:pt x="3072088" y="2547311"/>
                      <a:pt x="3072088" y="2525724"/>
                    </a:cubicBezTo>
                    <a:cubicBezTo>
                      <a:pt x="3072088" y="2504137"/>
                      <a:pt x="3089588" y="2486637"/>
                      <a:pt x="3111175" y="2486637"/>
                    </a:cubicBezTo>
                    <a:close/>
                    <a:moveTo>
                      <a:pt x="3018901" y="2486637"/>
                    </a:moveTo>
                    <a:cubicBezTo>
                      <a:pt x="3040488" y="2486637"/>
                      <a:pt x="3057988" y="2504137"/>
                      <a:pt x="3057988" y="2525724"/>
                    </a:cubicBezTo>
                    <a:cubicBezTo>
                      <a:pt x="3057988" y="2547311"/>
                      <a:pt x="3040488" y="2564811"/>
                      <a:pt x="3018901" y="2564811"/>
                    </a:cubicBezTo>
                    <a:cubicBezTo>
                      <a:pt x="2997313" y="2564811"/>
                      <a:pt x="2979813" y="2547311"/>
                      <a:pt x="2979813" y="2525724"/>
                    </a:cubicBezTo>
                    <a:cubicBezTo>
                      <a:pt x="2979813" y="2504137"/>
                      <a:pt x="2997313" y="2486637"/>
                      <a:pt x="3018901" y="2486637"/>
                    </a:cubicBezTo>
                    <a:close/>
                    <a:moveTo>
                      <a:pt x="2924262" y="2486637"/>
                    </a:moveTo>
                    <a:cubicBezTo>
                      <a:pt x="2945849" y="2486637"/>
                      <a:pt x="2963349" y="2504137"/>
                      <a:pt x="2963349" y="2525724"/>
                    </a:cubicBezTo>
                    <a:cubicBezTo>
                      <a:pt x="2963349" y="2547311"/>
                      <a:pt x="2945849" y="2564811"/>
                      <a:pt x="2924262" y="2564811"/>
                    </a:cubicBezTo>
                    <a:cubicBezTo>
                      <a:pt x="2902675" y="2564811"/>
                      <a:pt x="2885175" y="2547311"/>
                      <a:pt x="2885175" y="2525724"/>
                    </a:cubicBezTo>
                    <a:cubicBezTo>
                      <a:pt x="2885175" y="2504137"/>
                      <a:pt x="2902675" y="2486637"/>
                      <a:pt x="2924262" y="2486637"/>
                    </a:cubicBezTo>
                    <a:close/>
                    <a:moveTo>
                      <a:pt x="2831987" y="2486637"/>
                    </a:moveTo>
                    <a:cubicBezTo>
                      <a:pt x="2853574" y="2486637"/>
                      <a:pt x="2871074" y="2504137"/>
                      <a:pt x="2871074" y="2525724"/>
                    </a:cubicBezTo>
                    <a:cubicBezTo>
                      <a:pt x="2871074" y="2547311"/>
                      <a:pt x="2853574" y="2564811"/>
                      <a:pt x="2831987" y="2564811"/>
                    </a:cubicBezTo>
                    <a:cubicBezTo>
                      <a:pt x="2810400" y="2564811"/>
                      <a:pt x="2792900" y="2547311"/>
                      <a:pt x="2792900" y="2525724"/>
                    </a:cubicBezTo>
                    <a:cubicBezTo>
                      <a:pt x="2792900" y="2504137"/>
                      <a:pt x="2810400" y="2486637"/>
                      <a:pt x="2831987" y="2486637"/>
                    </a:cubicBezTo>
                    <a:close/>
                    <a:moveTo>
                      <a:pt x="1798047" y="2486637"/>
                    </a:moveTo>
                    <a:cubicBezTo>
                      <a:pt x="1819637" y="2486637"/>
                      <a:pt x="1837133" y="2504137"/>
                      <a:pt x="1837133" y="2525724"/>
                    </a:cubicBezTo>
                    <a:cubicBezTo>
                      <a:pt x="1837133" y="2547311"/>
                      <a:pt x="1819637" y="2564811"/>
                      <a:pt x="1798047" y="2564811"/>
                    </a:cubicBezTo>
                    <a:cubicBezTo>
                      <a:pt x="1776460" y="2564811"/>
                      <a:pt x="1758962" y="2547311"/>
                      <a:pt x="1758962" y="2525724"/>
                    </a:cubicBezTo>
                    <a:cubicBezTo>
                      <a:pt x="1758962" y="2504137"/>
                      <a:pt x="1776460" y="2486637"/>
                      <a:pt x="1798047" y="2486637"/>
                    </a:cubicBezTo>
                    <a:close/>
                    <a:moveTo>
                      <a:pt x="1703410" y="2486637"/>
                    </a:moveTo>
                    <a:cubicBezTo>
                      <a:pt x="1724996" y="2486637"/>
                      <a:pt x="1742497" y="2504137"/>
                      <a:pt x="1742497" y="2525724"/>
                    </a:cubicBezTo>
                    <a:cubicBezTo>
                      <a:pt x="1742497" y="2547311"/>
                      <a:pt x="1724996" y="2564811"/>
                      <a:pt x="1703410" y="2564811"/>
                    </a:cubicBezTo>
                    <a:cubicBezTo>
                      <a:pt x="1681822" y="2564811"/>
                      <a:pt x="1664323" y="2547311"/>
                      <a:pt x="1664323" y="2525724"/>
                    </a:cubicBezTo>
                    <a:cubicBezTo>
                      <a:pt x="1664323" y="2504137"/>
                      <a:pt x="1681822" y="2486637"/>
                      <a:pt x="1703410" y="2486637"/>
                    </a:cubicBezTo>
                    <a:close/>
                    <a:moveTo>
                      <a:pt x="1611133" y="2486637"/>
                    </a:moveTo>
                    <a:cubicBezTo>
                      <a:pt x="1632721" y="2486637"/>
                      <a:pt x="1650221" y="2504137"/>
                      <a:pt x="1650221" y="2525724"/>
                    </a:cubicBezTo>
                    <a:cubicBezTo>
                      <a:pt x="1650221" y="2547311"/>
                      <a:pt x="1632721" y="2564811"/>
                      <a:pt x="1611133" y="2564811"/>
                    </a:cubicBezTo>
                    <a:cubicBezTo>
                      <a:pt x="1589559" y="2564811"/>
                      <a:pt x="1572059" y="2547311"/>
                      <a:pt x="1572059" y="2525724"/>
                    </a:cubicBezTo>
                    <a:cubicBezTo>
                      <a:pt x="1572059" y="2504137"/>
                      <a:pt x="1589559" y="2486637"/>
                      <a:pt x="1611133" y="2486637"/>
                    </a:cubicBezTo>
                    <a:close/>
                    <a:moveTo>
                      <a:pt x="1516507" y="2486637"/>
                    </a:moveTo>
                    <a:cubicBezTo>
                      <a:pt x="1538093" y="2486637"/>
                      <a:pt x="1555594" y="2504137"/>
                      <a:pt x="1555594" y="2525724"/>
                    </a:cubicBezTo>
                    <a:cubicBezTo>
                      <a:pt x="1555594" y="2547311"/>
                      <a:pt x="1538093" y="2564811"/>
                      <a:pt x="1516507" y="2564811"/>
                    </a:cubicBezTo>
                    <a:cubicBezTo>
                      <a:pt x="1494919" y="2564811"/>
                      <a:pt x="1477419" y="2547311"/>
                      <a:pt x="1477419" y="2525724"/>
                    </a:cubicBezTo>
                    <a:cubicBezTo>
                      <a:pt x="1477419" y="2504137"/>
                      <a:pt x="1494919" y="2486637"/>
                      <a:pt x="1516507" y="2486637"/>
                    </a:cubicBezTo>
                    <a:close/>
                    <a:moveTo>
                      <a:pt x="1419502" y="2486637"/>
                    </a:moveTo>
                    <a:cubicBezTo>
                      <a:pt x="1441088" y="2486637"/>
                      <a:pt x="1458588" y="2504137"/>
                      <a:pt x="1458588" y="2525724"/>
                    </a:cubicBezTo>
                    <a:cubicBezTo>
                      <a:pt x="1458588" y="2547311"/>
                      <a:pt x="1441088" y="2564811"/>
                      <a:pt x="1419502" y="2564811"/>
                    </a:cubicBezTo>
                    <a:cubicBezTo>
                      <a:pt x="1397913" y="2564811"/>
                      <a:pt x="1380412" y="2547311"/>
                      <a:pt x="1380412" y="2525724"/>
                    </a:cubicBezTo>
                    <a:cubicBezTo>
                      <a:pt x="1380412" y="2504137"/>
                      <a:pt x="1397913" y="2486637"/>
                      <a:pt x="1419502" y="2486637"/>
                    </a:cubicBezTo>
                    <a:close/>
                    <a:moveTo>
                      <a:pt x="1329592" y="2486637"/>
                    </a:moveTo>
                    <a:cubicBezTo>
                      <a:pt x="1351178" y="2486637"/>
                      <a:pt x="1368679" y="2504137"/>
                      <a:pt x="1368679" y="2525724"/>
                    </a:cubicBezTo>
                    <a:cubicBezTo>
                      <a:pt x="1368679" y="2547311"/>
                      <a:pt x="1351178" y="2564811"/>
                      <a:pt x="1329592" y="2564811"/>
                    </a:cubicBezTo>
                    <a:cubicBezTo>
                      <a:pt x="1308006" y="2564811"/>
                      <a:pt x="1290506" y="2547311"/>
                      <a:pt x="1290506" y="2525724"/>
                    </a:cubicBezTo>
                    <a:cubicBezTo>
                      <a:pt x="1290506" y="2504137"/>
                      <a:pt x="1308006" y="2486637"/>
                      <a:pt x="1329592" y="2486637"/>
                    </a:cubicBezTo>
                    <a:close/>
                    <a:moveTo>
                      <a:pt x="1232589" y="2486637"/>
                    </a:moveTo>
                    <a:cubicBezTo>
                      <a:pt x="1254178" y="2486637"/>
                      <a:pt x="1271673" y="2504137"/>
                      <a:pt x="1271673" y="2525724"/>
                    </a:cubicBezTo>
                    <a:cubicBezTo>
                      <a:pt x="1271673" y="2547311"/>
                      <a:pt x="1254178" y="2564811"/>
                      <a:pt x="1232589" y="2564811"/>
                    </a:cubicBezTo>
                    <a:cubicBezTo>
                      <a:pt x="1211001" y="2564811"/>
                      <a:pt x="1193504" y="2547311"/>
                      <a:pt x="1193504" y="2525724"/>
                    </a:cubicBezTo>
                    <a:cubicBezTo>
                      <a:pt x="1193504" y="2504137"/>
                      <a:pt x="1211001" y="2486637"/>
                      <a:pt x="1232589" y="2486637"/>
                    </a:cubicBezTo>
                    <a:close/>
                    <a:moveTo>
                      <a:pt x="1142679" y="2486637"/>
                    </a:moveTo>
                    <a:cubicBezTo>
                      <a:pt x="1164267" y="2486637"/>
                      <a:pt x="1181766" y="2504137"/>
                      <a:pt x="1181766" y="2525724"/>
                    </a:cubicBezTo>
                    <a:cubicBezTo>
                      <a:pt x="1181766" y="2547311"/>
                      <a:pt x="1164267" y="2564811"/>
                      <a:pt x="1142679" y="2564811"/>
                    </a:cubicBezTo>
                    <a:cubicBezTo>
                      <a:pt x="1121091" y="2564811"/>
                      <a:pt x="1103589" y="2547311"/>
                      <a:pt x="1103589" y="2525724"/>
                    </a:cubicBezTo>
                    <a:cubicBezTo>
                      <a:pt x="1103589" y="2504137"/>
                      <a:pt x="1121091" y="2486637"/>
                      <a:pt x="1142679" y="2486637"/>
                    </a:cubicBezTo>
                    <a:close/>
                    <a:moveTo>
                      <a:pt x="1045669" y="2486637"/>
                    </a:moveTo>
                    <a:cubicBezTo>
                      <a:pt x="1067255" y="2486637"/>
                      <a:pt x="1084757" y="2504137"/>
                      <a:pt x="1084757" y="2525724"/>
                    </a:cubicBezTo>
                    <a:cubicBezTo>
                      <a:pt x="1084757" y="2547311"/>
                      <a:pt x="1067255" y="2564811"/>
                      <a:pt x="1045669" y="2564811"/>
                    </a:cubicBezTo>
                    <a:cubicBezTo>
                      <a:pt x="1024083" y="2564811"/>
                      <a:pt x="1006583" y="2547311"/>
                      <a:pt x="1006583" y="2525724"/>
                    </a:cubicBezTo>
                    <a:cubicBezTo>
                      <a:pt x="1006583" y="2504137"/>
                      <a:pt x="1024083" y="2486637"/>
                      <a:pt x="1045669" y="2486637"/>
                    </a:cubicBezTo>
                    <a:close/>
                    <a:moveTo>
                      <a:pt x="951032" y="2486637"/>
                    </a:moveTo>
                    <a:cubicBezTo>
                      <a:pt x="972619" y="2486637"/>
                      <a:pt x="990118" y="2504137"/>
                      <a:pt x="990118" y="2525724"/>
                    </a:cubicBezTo>
                    <a:cubicBezTo>
                      <a:pt x="990118" y="2547311"/>
                      <a:pt x="972619" y="2564811"/>
                      <a:pt x="951032" y="2564811"/>
                    </a:cubicBezTo>
                    <a:cubicBezTo>
                      <a:pt x="929446" y="2564811"/>
                      <a:pt x="911947" y="2547311"/>
                      <a:pt x="911947" y="2525724"/>
                    </a:cubicBezTo>
                    <a:cubicBezTo>
                      <a:pt x="911947" y="2504137"/>
                      <a:pt x="929446" y="2486637"/>
                      <a:pt x="951032" y="2486637"/>
                    </a:cubicBezTo>
                    <a:close/>
                    <a:moveTo>
                      <a:pt x="3392730" y="2401461"/>
                    </a:moveTo>
                    <a:cubicBezTo>
                      <a:pt x="3414317" y="2401461"/>
                      <a:pt x="3431817" y="2418961"/>
                      <a:pt x="3431817" y="2440548"/>
                    </a:cubicBezTo>
                    <a:cubicBezTo>
                      <a:pt x="3431817" y="2462135"/>
                      <a:pt x="3414317" y="2479635"/>
                      <a:pt x="3392730" y="2479635"/>
                    </a:cubicBezTo>
                    <a:cubicBezTo>
                      <a:pt x="3371143" y="2479635"/>
                      <a:pt x="3353643" y="2462135"/>
                      <a:pt x="3353643" y="2440548"/>
                    </a:cubicBezTo>
                    <a:cubicBezTo>
                      <a:pt x="3353643" y="2418961"/>
                      <a:pt x="3371143" y="2401461"/>
                      <a:pt x="3392730" y="2401461"/>
                    </a:cubicBezTo>
                    <a:close/>
                    <a:moveTo>
                      <a:pt x="3300455" y="2401461"/>
                    </a:moveTo>
                    <a:cubicBezTo>
                      <a:pt x="3322043" y="2401461"/>
                      <a:pt x="3339543" y="2418961"/>
                      <a:pt x="3339543" y="2440548"/>
                    </a:cubicBezTo>
                    <a:cubicBezTo>
                      <a:pt x="3339543" y="2462135"/>
                      <a:pt x="3322043" y="2479635"/>
                      <a:pt x="3300455" y="2479635"/>
                    </a:cubicBezTo>
                    <a:cubicBezTo>
                      <a:pt x="3278868" y="2479635"/>
                      <a:pt x="3261368" y="2462135"/>
                      <a:pt x="3261368" y="2440548"/>
                    </a:cubicBezTo>
                    <a:cubicBezTo>
                      <a:pt x="3261368" y="2418961"/>
                      <a:pt x="3278868" y="2401461"/>
                      <a:pt x="3300455" y="2401461"/>
                    </a:cubicBezTo>
                    <a:close/>
                    <a:moveTo>
                      <a:pt x="3205815" y="2401461"/>
                    </a:moveTo>
                    <a:cubicBezTo>
                      <a:pt x="3227403" y="2401461"/>
                      <a:pt x="3244903" y="2418961"/>
                      <a:pt x="3244903" y="2440548"/>
                    </a:cubicBezTo>
                    <a:cubicBezTo>
                      <a:pt x="3244903" y="2462135"/>
                      <a:pt x="3227403" y="2479635"/>
                      <a:pt x="3205815" y="2479635"/>
                    </a:cubicBezTo>
                    <a:cubicBezTo>
                      <a:pt x="3184228" y="2479635"/>
                      <a:pt x="3166728" y="2462135"/>
                      <a:pt x="3166728" y="2440548"/>
                    </a:cubicBezTo>
                    <a:cubicBezTo>
                      <a:pt x="3166728" y="2418961"/>
                      <a:pt x="3184228" y="2401461"/>
                      <a:pt x="3205815" y="2401461"/>
                    </a:cubicBezTo>
                    <a:close/>
                    <a:moveTo>
                      <a:pt x="3111175" y="2401461"/>
                    </a:moveTo>
                    <a:cubicBezTo>
                      <a:pt x="3132762" y="2401461"/>
                      <a:pt x="3150262" y="2418961"/>
                      <a:pt x="3150262" y="2440548"/>
                    </a:cubicBezTo>
                    <a:cubicBezTo>
                      <a:pt x="3150262" y="2462135"/>
                      <a:pt x="3132762" y="2479635"/>
                      <a:pt x="3111175" y="2479635"/>
                    </a:cubicBezTo>
                    <a:cubicBezTo>
                      <a:pt x="3089588" y="2479635"/>
                      <a:pt x="3072088" y="2462135"/>
                      <a:pt x="3072088" y="2440548"/>
                    </a:cubicBezTo>
                    <a:cubicBezTo>
                      <a:pt x="3072088" y="2418961"/>
                      <a:pt x="3089588" y="2401461"/>
                      <a:pt x="3111175" y="2401461"/>
                    </a:cubicBezTo>
                    <a:close/>
                    <a:moveTo>
                      <a:pt x="3018901" y="2401461"/>
                    </a:moveTo>
                    <a:cubicBezTo>
                      <a:pt x="3040488" y="2401461"/>
                      <a:pt x="3057988" y="2418961"/>
                      <a:pt x="3057988" y="2440548"/>
                    </a:cubicBezTo>
                    <a:cubicBezTo>
                      <a:pt x="3057988" y="2462135"/>
                      <a:pt x="3040488" y="2479635"/>
                      <a:pt x="3018901" y="2479635"/>
                    </a:cubicBezTo>
                    <a:cubicBezTo>
                      <a:pt x="2997313" y="2479635"/>
                      <a:pt x="2979813" y="2462135"/>
                      <a:pt x="2979813" y="2440548"/>
                    </a:cubicBezTo>
                    <a:cubicBezTo>
                      <a:pt x="2979813" y="2418961"/>
                      <a:pt x="2997313" y="2401461"/>
                      <a:pt x="3018901" y="2401461"/>
                    </a:cubicBezTo>
                    <a:close/>
                    <a:moveTo>
                      <a:pt x="2924262" y="2401461"/>
                    </a:moveTo>
                    <a:cubicBezTo>
                      <a:pt x="2945849" y="2401461"/>
                      <a:pt x="2963349" y="2418961"/>
                      <a:pt x="2963349" y="2440548"/>
                    </a:cubicBezTo>
                    <a:cubicBezTo>
                      <a:pt x="2963349" y="2462135"/>
                      <a:pt x="2945849" y="2479635"/>
                      <a:pt x="2924262" y="2479635"/>
                    </a:cubicBezTo>
                    <a:cubicBezTo>
                      <a:pt x="2902675" y="2479635"/>
                      <a:pt x="2885175" y="2462135"/>
                      <a:pt x="2885175" y="2440548"/>
                    </a:cubicBezTo>
                    <a:cubicBezTo>
                      <a:pt x="2885175" y="2418961"/>
                      <a:pt x="2902675" y="2401461"/>
                      <a:pt x="2924262" y="2401461"/>
                    </a:cubicBezTo>
                    <a:close/>
                    <a:moveTo>
                      <a:pt x="2831987" y="2401461"/>
                    </a:moveTo>
                    <a:cubicBezTo>
                      <a:pt x="2853574" y="2401461"/>
                      <a:pt x="2871074" y="2418961"/>
                      <a:pt x="2871074" y="2440548"/>
                    </a:cubicBezTo>
                    <a:cubicBezTo>
                      <a:pt x="2871074" y="2462135"/>
                      <a:pt x="2853574" y="2479635"/>
                      <a:pt x="2831987" y="2479635"/>
                    </a:cubicBezTo>
                    <a:cubicBezTo>
                      <a:pt x="2810400" y="2479635"/>
                      <a:pt x="2792900" y="2462135"/>
                      <a:pt x="2792900" y="2440548"/>
                    </a:cubicBezTo>
                    <a:cubicBezTo>
                      <a:pt x="2792900" y="2418961"/>
                      <a:pt x="2810400" y="2401461"/>
                      <a:pt x="2831987" y="2401461"/>
                    </a:cubicBezTo>
                    <a:close/>
                    <a:moveTo>
                      <a:pt x="2737353" y="2401461"/>
                    </a:moveTo>
                    <a:cubicBezTo>
                      <a:pt x="2758934" y="2401461"/>
                      <a:pt x="2776434" y="2418961"/>
                      <a:pt x="2776434" y="2440548"/>
                    </a:cubicBezTo>
                    <a:cubicBezTo>
                      <a:pt x="2776434" y="2462135"/>
                      <a:pt x="2758934" y="2479635"/>
                      <a:pt x="2737353" y="2479635"/>
                    </a:cubicBezTo>
                    <a:cubicBezTo>
                      <a:pt x="2715763" y="2479635"/>
                      <a:pt x="2698263" y="2462135"/>
                      <a:pt x="2698263" y="2440548"/>
                    </a:cubicBezTo>
                    <a:cubicBezTo>
                      <a:pt x="2698263" y="2418961"/>
                      <a:pt x="2715763" y="2401461"/>
                      <a:pt x="2737353" y="2401461"/>
                    </a:cubicBezTo>
                    <a:close/>
                    <a:moveTo>
                      <a:pt x="1611133" y="2401461"/>
                    </a:moveTo>
                    <a:cubicBezTo>
                      <a:pt x="1632721" y="2401461"/>
                      <a:pt x="1650223" y="2418961"/>
                      <a:pt x="1650223" y="2440548"/>
                    </a:cubicBezTo>
                    <a:cubicBezTo>
                      <a:pt x="1650223" y="2462135"/>
                      <a:pt x="1632721" y="2479635"/>
                      <a:pt x="1611133" y="2479635"/>
                    </a:cubicBezTo>
                    <a:cubicBezTo>
                      <a:pt x="1589561" y="2479635"/>
                      <a:pt x="1572061" y="2462135"/>
                      <a:pt x="1572061" y="2440548"/>
                    </a:cubicBezTo>
                    <a:cubicBezTo>
                      <a:pt x="1572061" y="2418961"/>
                      <a:pt x="1589561" y="2401461"/>
                      <a:pt x="1611133" y="2401461"/>
                    </a:cubicBezTo>
                    <a:close/>
                    <a:moveTo>
                      <a:pt x="1516509" y="2401461"/>
                    </a:moveTo>
                    <a:cubicBezTo>
                      <a:pt x="1538095" y="2401461"/>
                      <a:pt x="1555596" y="2418961"/>
                      <a:pt x="1555596" y="2440548"/>
                    </a:cubicBezTo>
                    <a:cubicBezTo>
                      <a:pt x="1555596" y="2462135"/>
                      <a:pt x="1538095" y="2479635"/>
                      <a:pt x="1516509" y="2479635"/>
                    </a:cubicBezTo>
                    <a:cubicBezTo>
                      <a:pt x="1494921" y="2479635"/>
                      <a:pt x="1477421" y="2462135"/>
                      <a:pt x="1477421" y="2440548"/>
                    </a:cubicBezTo>
                    <a:cubicBezTo>
                      <a:pt x="1477421" y="2418961"/>
                      <a:pt x="1494921" y="2401461"/>
                      <a:pt x="1516509" y="2401461"/>
                    </a:cubicBezTo>
                    <a:close/>
                    <a:moveTo>
                      <a:pt x="1419503" y="2401461"/>
                    </a:moveTo>
                    <a:cubicBezTo>
                      <a:pt x="1441089" y="2401461"/>
                      <a:pt x="1458589" y="2418961"/>
                      <a:pt x="1458589" y="2440548"/>
                    </a:cubicBezTo>
                    <a:cubicBezTo>
                      <a:pt x="1458589" y="2462135"/>
                      <a:pt x="1441089" y="2479635"/>
                      <a:pt x="1419503" y="2479635"/>
                    </a:cubicBezTo>
                    <a:cubicBezTo>
                      <a:pt x="1397914" y="2479635"/>
                      <a:pt x="1380413" y="2462135"/>
                      <a:pt x="1380413" y="2440548"/>
                    </a:cubicBezTo>
                    <a:cubicBezTo>
                      <a:pt x="1380413" y="2418961"/>
                      <a:pt x="1397914" y="2401461"/>
                      <a:pt x="1419503" y="2401461"/>
                    </a:cubicBezTo>
                    <a:close/>
                    <a:moveTo>
                      <a:pt x="1329593" y="2401461"/>
                    </a:moveTo>
                    <a:cubicBezTo>
                      <a:pt x="1351180" y="2401461"/>
                      <a:pt x="1368682" y="2418961"/>
                      <a:pt x="1368682" y="2440548"/>
                    </a:cubicBezTo>
                    <a:cubicBezTo>
                      <a:pt x="1368682" y="2462135"/>
                      <a:pt x="1351180" y="2479635"/>
                      <a:pt x="1329593" y="2479635"/>
                    </a:cubicBezTo>
                    <a:cubicBezTo>
                      <a:pt x="1308007" y="2479635"/>
                      <a:pt x="1290509" y="2462135"/>
                      <a:pt x="1290509" y="2440548"/>
                    </a:cubicBezTo>
                    <a:cubicBezTo>
                      <a:pt x="1290509" y="2418961"/>
                      <a:pt x="1308007" y="2401461"/>
                      <a:pt x="1329593" y="2401461"/>
                    </a:cubicBezTo>
                    <a:close/>
                    <a:moveTo>
                      <a:pt x="1232592" y="2401461"/>
                    </a:moveTo>
                    <a:cubicBezTo>
                      <a:pt x="1254179" y="2401461"/>
                      <a:pt x="1271676" y="2418961"/>
                      <a:pt x="1271676" y="2440548"/>
                    </a:cubicBezTo>
                    <a:cubicBezTo>
                      <a:pt x="1271676" y="2462135"/>
                      <a:pt x="1254179" y="2479635"/>
                      <a:pt x="1232592" y="2479635"/>
                    </a:cubicBezTo>
                    <a:cubicBezTo>
                      <a:pt x="1211003" y="2479635"/>
                      <a:pt x="1193507" y="2462135"/>
                      <a:pt x="1193507" y="2440548"/>
                    </a:cubicBezTo>
                    <a:cubicBezTo>
                      <a:pt x="1193507" y="2418961"/>
                      <a:pt x="1211003" y="2401461"/>
                      <a:pt x="1232592" y="2401461"/>
                    </a:cubicBezTo>
                    <a:close/>
                    <a:moveTo>
                      <a:pt x="1142682" y="2401461"/>
                    </a:moveTo>
                    <a:cubicBezTo>
                      <a:pt x="1164271" y="2401461"/>
                      <a:pt x="1181770" y="2418961"/>
                      <a:pt x="1181770" y="2440548"/>
                    </a:cubicBezTo>
                    <a:cubicBezTo>
                      <a:pt x="1181770" y="2462135"/>
                      <a:pt x="1164271" y="2479635"/>
                      <a:pt x="1142682" y="2479635"/>
                    </a:cubicBezTo>
                    <a:cubicBezTo>
                      <a:pt x="1121093" y="2479635"/>
                      <a:pt x="1103591" y="2462135"/>
                      <a:pt x="1103591" y="2440548"/>
                    </a:cubicBezTo>
                    <a:cubicBezTo>
                      <a:pt x="1103591" y="2418961"/>
                      <a:pt x="1121093" y="2401461"/>
                      <a:pt x="1142682" y="2401461"/>
                    </a:cubicBezTo>
                    <a:close/>
                    <a:moveTo>
                      <a:pt x="1045671" y="2401461"/>
                    </a:moveTo>
                    <a:cubicBezTo>
                      <a:pt x="1067258" y="2401461"/>
                      <a:pt x="1084758" y="2418961"/>
                      <a:pt x="1084758" y="2440548"/>
                    </a:cubicBezTo>
                    <a:cubicBezTo>
                      <a:pt x="1084758" y="2462135"/>
                      <a:pt x="1067258" y="2479635"/>
                      <a:pt x="1045671" y="2479635"/>
                    </a:cubicBezTo>
                    <a:cubicBezTo>
                      <a:pt x="1024084" y="2479635"/>
                      <a:pt x="1006585" y="2462135"/>
                      <a:pt x="1006585" y="2440548"/>
                    </a:cubicBezTo>
                    <a:cubicBezTo>
                      <a:pt x="1006585" y="2418961"/>
                      <a:pt x="1024084" y="2401461"/>
                      <a:pt x="1045671" y="2401461"/>
                    </a:cubicBezTo>
                    <a:close/>
                    <a:moveTo>
                      <a:pt x="951035" y="2401461"/>
                    </a:moveTo>
                    <a:cubicBezTo>
                      <a:pt x="972621" y="2401461"/>
                      <a:pt x="990120" y="2418961"/>
                      <a:pt x="990120" y="2440548"/>
                    </a:cubicBezTo>
                    <a:cubicBezTo>
                      <a:pt x="990120" y="2462135"/>
                      <a:pt x="972621" y="2479635"/>
                      <a:pt x="951035" y="2479635"/>
                    </a:cubicBezTo>
                    <a:cubicBezTo>
                      <a:pt x="929448" y="2479635"/>
                      <a:pt x="911949" y="2462135"/>
                      <a:pt x="911949" y="2440548"/>
                    </a:cubicBezTo>
                    <a:cubicBezTo>
                      <a:pt x="911949" y="2418961"/>
                      <a:pt x="929448" y="2401461"/>
                      <a:pt x="951035" y="2401461"/>
                    </a:cubicBezTo>
                    <a:close/>
                    <a:moveTo>
                      <a:pt x="3300457" y="2318653"/>
                    </a:moveTo>
                    <a:cubicBezTo>
                      <a:pt x="3322044" y="2318653"/>
                      <a:pt x="3339544" y="2336153"/>
                      <a:pt x="3339544" y="2357740"/>
                    </a:cubicBezTo>
                    <a:cubicBezTo>
                      <a:pt x="3339544" y="2379327"/>
                      <a:pt x="3322044" y="2396827"/>
                      <a:pt x="3300457" y="2396827"/>
                    </a:cubicBezTo>
                    <a:cubicBezTo>
                      <a:pt x="3278869" y="2396827"/>
                      <a:pt x="3261369" y="2379327"/>
                      <a:pt x="3261369" y="2357740"/>
                    </a:cubicBezTo>
                    <a:cubicBezTo>
                      <a:pt x="3261369" y="2336153"/>
                      <a:pt x="3278869" y="2318653"/>
                      <a:pt x="3300457" y="2318653"/>
                    </a:cubicBezTo>
                    <a:close/>
                    <a:moveTo>
                      <a:pt x="3205817" y="2318653"/>
                    </a:moveTo>
                    <a:cubicBezTo>
                      <a:pt x="3227404" y="2318653"/>
                      <a:pt x="3244904" y="2336153"/>
                      <a:pt x="3244904" y="2357740"/>
                    </a:cubicBezTo>
                    <a:cubicBezTo>
                      <a:pt x="3244904" y="2379327"/>
                      <a:pt x="3227404" y="2396827"/>
                      <a:pt x="3205817" y="2396827"/>
                    </a:cubicBezTo>
                    <a:cubicBezTo>
                      <a:pt x="3184229" y="2396827"/>
                      <a:pt x="3166729" y="2379327"/>
                      <a:pt x="3166729" y="2357740"/>
                    </a:cubicBezTo>
                    <a:cubicBezTo>
                      <a:pt x="3166729" y="2336153"/>
                      <a:pt x="3184229" y="2318653"/>
                      <a:pt x="3205817" y="2318653"/>
                    </a:cubicBezTo>
                    <a:close/>
                    <a:moveTo>
                      <a:pt x="3111177" y="2318653"/>
                    </a:moveTo>
                    <a:cubicBezTo>
                      <a:pt x="3132764" y="2318653"/>
                      <a:pt x="3150264" y="2336153"/>
                      <a:pt x="3150264" y="2357740"/>
                    </a:cubicBezTo>
                    <a:cubicBezTo>
                      <a:pt x="3150264" y="2379327"/>
                      <a:pt x="3132764" y="2396827"/>
                      <a:pt x="3111177" y="2396827"/>
                    </a:cubicBezTo>
                    <a:cubicBezTo>
                      <a:pt x="3089589" y="2396827"/>
                      <a:pt x="3072089" y="2379327"/>
                      <a:pt x="3072089" y="2357740"/>
                    </a:cubicBezTo>
                    <a:cubicBezTo>
                      <a:pt x="3072089" y="2336153"/>
                      <a:pt x="3089589" y="2318653"/>
                      <a:pt x="3111177" y="2318653"/>
                    </a:cubicBezTo>
                    <a:close/>
                    <a:moveTo>
                      <a:pt x="3018902" y="2318653"/>
                    </a:moveTo>
                    <a:cubicBezTo>
                      <a:pt x="3040489" y="2318653"/>
                      <a:pt x="3057989" y="2336153"/>
                      <a:pt x="3057989" y="2357740"/>
                    </a:cubicBezTo>
                    <a:cubicBezTo>
                      <a:pt x="3057989" y="2379327"/>
                      <a:pt x="3040489" y="2396827"/>
                      <a:pt x="3018902" y="2396827"/>
                    </a:cubicBezTo>
                    <a:cubicBezTo>
                      <a:pt x="2997315" y="2396827"/>
                      <a:pt x="2979815" y="2379327"/>
                      <a:pt x="2979815" y="2357740"/>
                    </a:cubicBezTo>
                    <a:cubicBezTo>
                      <a:pt x="2979815" y="2336153"/>
                      <a:pt x="2997315" y="2318653"/>
                      <a:pt x="3018902" y="2318653"/>
                    </a:cubicBezTo>
                    <a:close/>
                    <a:moveTo>
                      <a:pt x="2924263" y="2318653"/>
                    </a:moveTo>
                    <a:cubicBezTo>
                      <a:pt x="2945850" y="2318653"/>
                      <a:pt x="2963349" y="2336153"/>
                      <a:pt x="2963349" y="2357740"/>
                    </a:cubicBezTo>
                    <a:cubicBezTo>
                      <a:pt x="2963349" y="2379327"/>
                      <a:pt x="2945850" y="2396827"/>
                      <a:pt x="2924263" y="2396827"/>
                    </a:cubicBezTo>
                    <a:cubicBezTo>
                      <a:pt x="2902675" y="2396827"/>
                      <a:pt x="2885175" y="2379327"/>
                      <a:pt x="2885175" y="2357740"/>
                    </a:cubicBezTo>
                    <a:cubicBezTo>
                      <a:pt x="2885175" y="2336153"/>
                      <a:pt x="2902675" y="2318653"/>
                      <a:pt x="2924263" y="2318653"/>
                    </a:cubicBezTo>
                    <a:close/>
                    <a:moveTo>
                      <a:pt x="2831988" y="2318653"/>
                    </a:moveTo>
                    <a:cubicBezTo>
                      <a:pt x="2853575" y="2318653"/>
                      <a:pt x="2871075" y="2336153"/>
                      <a:pt x="2871075" y="2357740"/>
                    </a:cubicBezTo>
                    <a:cubicBezTo>
                      <a:pt x="2871075" y="2379327"/>
                      <a:pt x="2853575" y="2396827"/>
                      <a:pt x="2831988" y="2396827"/>
                    </a:cubicBezTo>
                    <a:cubicBezTo>
                      <a:pt x="2810401" y="2396827"/>
                      <a:pt x="2792901" y="2379327"/>
                      <a:pt x="2792901" y="2357740"/>
                    </a:cubicBezTo>
                    <a:cubicBezTo>
                      <a:pt x="2792901" y="2336153"/>
                      <a:pt x="2810401" y="2318653"/>
                      <a:pt x="2831988" y="2318653"/>
                    </a:cubicBezTo>
                    <a:close/>
                    <a:moveTo>
                      <a:pt x="2737354" y="2318653"/>
                    </a:moveTo>
                    <a:cubicBezTo>
                      <a:pt x="2758935" y="2318653"/>
                      <a:pt x="2776435" y="2336153"/>
                      <a:pt x="2776435" y="2357740"/>
                    </a:cubicBezTo>
                    <a:cubicBezTo>
                      <a:pt x="2776435" y="2379327"/>
                      <a:pt x="2758935" y="2396827"/>
                      <a:pt x="2737354" y="2396827"/>
                    </a:cubicBezTo>
                    <a:cubicBezTo>
                      <a:pt x="2715765" y="2396827"/>
                      <a:pt x="2698264" y="2379327"/>
                      <a:pt x="2698264" y="2357740"/>
                    </a:cubicBezTo>
                    <a:cubicBezTo>
                      <a:pt x="2698264" y="2336153"/>
                      <a:pt x="2715765" y="2318653"/>
                      <a:pt x="2737354" y="2318653"/>
                    </a:cubicBezTo>
                    <a:close/>
                    <a:moveTo>
                      <a:pt x="1516512" y="2318653"/>
                    </a:moveTo>
                    <a:cubicBezTo>
                      <a:pt x="1538098" y="2318653"/>
                      <a:pt x="1555598" y="2336153"/>
                      <a:pt x="1555598" y="2357740"/>
                    </a:cubicBezTo>
                    <a:cubicBezTo>
                      <a:pt x="1555598" y="2379327"/>
                      <a:pt x="1538098" y="2396827"/>
                      <a:pt x="1516512" y="2396827"/>
                    </a:cubicBezTo>
                    <a:cubicBezTo>
                      <a:pt x="1494923" y="2396827"/>
                      <a:pt x="1477423" y="2379327"/>
                      <a:pt x="1477423" y="2357740"/>
                    </a:cubicBezTo>
                    <a:cubicBezTo>
                      <a:pt x="1477423" y="2336153"/>
                      <a:pt x="1494923" y="2318653"/>
                      <a:pt x="1516512" y="2318653"/>
                    </a:cubicBezTo>
                    <a:close/>
                    <a:moveTo>
                      <a:pt x="1419506" y="2318653"/>
                    </a:moveTo>
                    <a:cubicBezTo>
                      <a:pt x="1441093" y="2318653"/>
                      <a:pt x="1458594" y="2336153"/>
                      <a:pt x="1458594" y="2357740"/>
                    </a:cubicBezTo>
                    <a:cubicBezTo>
                      <a:pt x="1458594" y="2379327"/>
                      <a:pt x="1441093" y="2396827"/>
                      <a:pt x="1419506" y="2396827"/>
                    </a:cubicBezTo>
                    <a:cubicBezTo>
                      <a:pt x="1397917" y="2396827"/>
                      <a:pt x="1380417" y="2379327"/>
                      <a:pt x="1380417" y="2357740"/>
                    </a:cubicBezTo>
                    <a:cubicBezTo>
                      <a:pt x="1380417" y="2336153"/>
                      <a:pt x="1397917" y="2318653"/>
                      <a:pt x="1419506" y="2318653"/>
                    </a:cubicBezTo>
                    <a:close/>
                    <a:moveTo>
                      <a:pt x="1329595" y="2318653"/>
                    </a:moveTo>
                    <a:cubicBezTo>
                      <a:pt x="1351182" y="2318653"/>
                      <a:pt x="1368683" y="2336153"/>
                      <a:pt x="1368683" y="2357740"/>
                    </a:cubicBezTo>
                    <a:cubicBezTo>
                      <a:pt x="1368683" y="2379327"/>
                      <a:pt x="1351182" y="2396827"/>
                      <a:pt x="1329595" y="2396827"/>
                    </a:cubicBezTo>
                    <a:cubicBezTo>
                      <a:pt x="1308010" y="2396827"/>
                      <a:pt x="1290510" y="2379327"/>
                      <a:pt x="1290510" y="2357740"/>
                    </a:cubicBezTo>
                    <a:cubicBezTo>
                      <a:pt x="1290510" y="2336153"/>
                      <a:pt x="1308010" y="2318653"/>
                      <a:pt x="1329595" y="2318653"/>
                    </a:cubicBezTo>
                    <a:close/>
                    <a:moveTo>
                      <a:pt x="1232594" y="2318653"/>
                    </a:moveTo>
                    <a:cubicBezTo>
                      <a:pt x="1254180" y="2318653"/>
                      <a:pt x="1271677" y="2336153"/>
                      <a:pt x="1271677" y="2357740"/>
                    </a:cubicBezTo>
                    <a:cubicBezTo>
                      <a:pt x="1271677" y="2379327"/>
                      <a:pt x="1254180" y="2396827"/>
                      <a:pt x="1232594" y="2396827"/>
                    </a:cubicBezTo>
                    <a:cubicBezTo>
                      <a:pt x="1211006" y="2396827"/>
                      <a:pt x="1193507" y="2379327"/>
                      <a:pt x="1193507" y="2357740"/>
                    </a:cubicBezTo>
                    <a:cubicBezTo>
                      <a:pt x="1193507" y="2336153"/>
                      <a:pt x="1211006" y="2318653"/>
                      <a:pt x="1232594" y="2318653"/>
                    </a:cubicBezTo>
                    <a:close/>
                    <a:moveTo>
                      <a:pt x="1142684" y="2318653"/>
                    </a:moveTo>
                    <a:cubicBezTo>
                      <a:pt x="1164272" y="2318653"/>
                      <a:pt x="1181772" y="2336153"/>
                      <a:pt x="1181772" y="2357740"/>
                    </a:cubicBezTo>
                    <a:cubicBezTo>
                      <a:pt x="1181772" y="2379327"/>
                      <a:pt x="1164272" y="2396827"/>
                      <a:pt x="1142684" y="2396827"/>
                    </a:cubicBezTo>
                    <a:cubicBezTo>
                      <a:pt x="1121096" y="2396827"/>
                      <a:pt x="1103594" y="2379327"/>
                      <a:pt x="1103594" y="2357740"/>
                    </a:cubicBezTo>
                    <a:cubicBezTo>
                      <a:pt x="1103594" y="2336153"/>
                      <a:pt x="1121096" y="2318653"/>
                      <a:pt x="1142684" y="2318653"/>
                    </a:cubicBezTo>
                    <a:close/>
                    <a:moveTo>
                      <a:pt x="1045673" y="2318653"/>
                    </a:moveTo>
                    <a:cubicBezTo>
                      <a:pt x="1067259" y="2318653"/>
                      <a:pt x="1084760" y="2336153"/>
                      <a:pt x="1084760" y="2357740"/>
                    </a:cubicBezTo>
                    <a:cubicBezTo>
                      <a:pt x="1084760" y="2379327"/>
                      <a:pt x="1067259" y="2396827"/>
                      <a:pt x="1045673" y="2396827"/>
                    </a:cubicBezTo>
                    <a:cubicBezTo>
                      <a:pt x="1024086" y="2396827"/>
                      <a:pt x="1006587" y="2379327"/>
                      <a:pt x="1006587" y="2357740"/>
                    </a:cubicBezTo>
                    <a:cubicBezTo>
                      <a:pt x="1006587" y="2336153"/>
                      <a:pt x="1024086" y="2318653"/>
                      <a:pt x="1045673" y="2318653"/>
                    </a:cubicBezTo>
                    <a:close/>
                    <a:moveTo>
                      <a:pt x="3489735" y="2318651"/>
                    </a:moveTo>
                    <a:cubicBezTo>
                      <a:pt x="3511323" y="2318651"/>
                      <a:pt x="3528823" y="2336151"/>
                      <a:pt x="3528823" y="2357738"/>
                    </a:cubicBezTo>
                    <a:cubicBezTo>
                      <a:pt x="3528823" y="2379325"/>
                      <a:pt x="3511323" y="2396825"/>
                      <a:pt x="3489735" y="2396825"/>
                    </a:cubicBezTo>
                    <a:cubicBezTo>
                      <a:pt x="3468148" y="2396825"/>
                      <a:pt x="3450649" y="2379325"/>
                      <a:pt x="3450649" y="2357738"/>
                    </a:cubicBezTo>
                    <a:cubicBezTo>
                      <a:pt x="3450649" y="2336151"/>
                      <a:pt x="3468148" y="2318651"/>
                      <a:pt x="3489735" y="2318651"/>
                    </a:cubicBezTo>
                    <a:close/>
                    <a:moveTo>
                      <a:pt x="3392730" y="2318651"/>
                    </a:moveTo>
                    <a:cubicBezTo>
                      <a:pt x="3414317" y="2318651"/>
                      <a:pt x="3431817" y="2336151"/>
                      <a:pt x="3431817" y="2357738"/>
                    </a:cubicBezTo>
                    <a:cubicBezTo>
                      <a:pt x="3431817" y="2379325"/>
                      <a:pt x="3414317" y="2396825"/>
                      <a:pt x="3392730" y="2396825"/>
                    </a:cubicBezTo>
                    <a:cubicBezTo>
                      <a:pt x="3371143" y="2396825"/>
                      <a:pt x="3353643" y="2379325"/>
                      <a:pt x="3353643" y="2357738"/>
                    </a:cubicBezTo>
                    <a:cubicBezTo>
                      <a:pt x="3353643" y="2336151"/>
                      <a:pt x="3371143" y="2318651"/>
                      <a:pt x="3392730" y="2318651"/>
                    </a:cubicBezTo>
                    <a:close/>
                    <a:moveTo>
                      <a:pt x="3489737" y="2233477"/>
                    </a:moveTo>
                    <a:cubicBezTo>
                      <a:pt x="3511324" y="2233477"/>
                      <a:pt x="3528823" y="2250977"/>
                      <a:pt x="3528823" y="2272564"/>
                    </a:cubicBezTo>
                    <a:cubicBezTo>
                      <a:pt x="3528823" y="2294151"/>
                      <a:pt x="3511324" y="2311651"/>
                      <a:pt x="3489737" y="2311651"/>
                    </a:cubicBezTo>
                    <a:cubicBezTo>
                      <a:pt x="3468149" y="2311651"/>
                      <a:pt x="3450649" y="2294151"/>
                      <a:pt x="3450649" y="2272564"/>
                    </a:cubicBezTo>
                    <a:cubicBezTo>
                      <a:pt x="3450649" y="2250977"/>
                      <a:pt x="3468149" y="2233477"/>
                      <a:pt x="3489737" y="2233477"/>
                    </a:cubicBezTo>
                    <a:close/>
                    <a:moveTo>
                      <a:pt x="3392731" y="2233477"/>
                    </a:moveTo>
                    <a:cubicBezTo>
                      <a:pt x="3414319" y="2233477"/>
                      <a:pt x="3431819" y="2250977"/>
                      <a:pt x="3431819" y="2272564"/>
                    </a:cubicBezTo>
                    <a:cubicBezTo>
                      <a:pt x="3431819" y="2294151"/>
                      <a:pt x="3414319" y="2311651"/>
                      <a:pt x="3392731" y="2311651"/>
                    </a:cubicBezTo>
                    <a:cubicBezTo>
                      <a:pt x="3371144" y="2311651"/>
                      <a:pt x="3353644" y="2294151"/>
                      <a:pt x="3353644" y="2272564"/>
                    </a:cubicBezTo>
                    <a:cubicBezTo>
                      <a:pt x="3353644" y="2250977"/>
                      <a:pt x="3371144" y="2233477"/>
                      <a:pt x="3392731" y="2233477"/>
                    </a:cubicBezTo>
                    <a:close/>
                    <a:moveTo>
                      <a:pt x="3300457" y="2233477"/>
                    </a:moveTo>
                    <a:cubicBezTo>
                      <a:pt x="3322044" y="2233477"/>
                      <a:pt x="3339544" y="2250977"/>
                      <a:pt x="3339544" y="2272564"/>
                    </a:cubicBezTo>
                    <a:cubicBezTo>
                      <a:pt x="3339544" y="2294151"/>
                      <a:pt x="3322044" y="2311651"/>
                      <a:pt x="3300457" y="2311651"/>
                    </a:cubicBezTo>
                    <a:cubicBezTo>
                      <a:pt x="3278869" y="2311651"/>
                      <a:pt x="3261369" y="2294151"/>
                      <a:pt x="3261369" y="2272564"/>
                    </a:cubicBezTo>
                    <a:cubicBezTo>
                      <a:pt x="3261369" y="2250977"/>
                      <a:pt x="3278869" y="2233477"/>
                      <a:pt x="3300457" y="2233477"/>
                    </a:cubicBezTo>
                    <a:close/>
                    <a:moveTo>
                      <a:pt x="3205817" y="2233477"/>
                    </a:moveTo>
                    <a:cubicBezTo>
                      <a:pt x="3227404" y="2233477"/>
                      <a:pt x="3244904" y="2250977"/>
                      <a:pt x="3244904" y="2272564"/>
                    </a:cubicBezTo>
                    <a:cubicBezTo>
                      <a:pt x="3244904" y="2294151"/>
                      <a:pt x="3227404" y="2311651"/>
                      <a:pt x="3205817" y="2311651"/>
                    </a:cubicBezTo>
                    <a:cubicBezTo>
                      <a:pt x="3184229" y="2311651"/>
                      <a:pt x="3166729" y="2294151"/>
                      <a:pt x="3166729" y="2272564"/>
                    </a:cubicBezTo>
                    <a:cubicBezTo>
                      <a:pt x="3166729" y="2250977"/>
                      <a:pt x="3184229" y="2233477"/>
                      <a:pt x="3205817" y="2233477"/>
                    </a:cubicBezTo>
                    <a:close/>
                    <a:moveTo>
                      <a:pt x="3111177" y="2233477"/>
                    </a:moveTo>
                    <a:cubicBezTo>
                      <a:pt x="3132764" y="2233477"/>
                      <a:pt x="3150264" y="2250977"/>
                      <a:pt x="3150264" y="2272564"/>
                    </a:cubicBezTo>
                    <a:cubicBezTo>
                      <a:pt x="3150264" y="2294151"/>
                      <a:pt x="3132764" y="2311651"/>
                      <a:pt x="3111177" y="2311651"/>
                    </a:cubicBezTo>
                    <a:cubicBezTo>
                      <a:pt x="3089589" y="2311651"/>
                      <a:pt x="3072089" y="2294151"/>
                      <a:pt x="3072089" y="2272564"/>
                    </a:cubicBezTo>
                    <a:cubicBezTo>
                      <a:pt x="3072089" y="2250977"/>
                      <a:pt x="3089589" y="2233477"/>
                      <a:pt x="3111177" y="2233477"/>
                    </a:cubicBezTo>
                    <a:close/>
                    <a:moveTo>
                      <a:pt x="3018902" y="2233477"/>
                    </a:moveTo>
                    <a:cubicBezTo>
                      <a:pt x="3040489" y="2233477"/>
                      <a:pt x="3057989" y="2250977"/>
                      <a:pt x="3057989" y="2272564"/>
                    </a:cubicBezTo>
                    <a:cubicBezTo>
                      <a:pt x="3057989" y="2294151"/>
                      <a:pt x="3040489" y="2311651"/>
                      <a:pt x="3018902" y="2311651"/>
                    </a:cubicBezTo>
                    <a:cubicBezTo>
                      <a:pt x="2997315" y="2311651"/>
                      <a:pt x="2979815" y="2294151"/>
                      <a:pt x="2979815" y="2272564"/>
                    </a:cubicBezTo>
                    <a:cubicBezTo>
                      <a:pt x="2979815" y="2250977"/>
                      <a:pt x="2997315" y="2233477"/>
                      <a:pt x="3018902" y="2233477"/>
                    </a:cubicBezTo>
                    <a:close/>
                    <a:moveTo>
                      <a:pt x="2924263" y="2233477"/>
                    </a:moveTo>
                    <a:cubicBezTo>
                      <a:pt x="2945850" y="2233477"/>
                      <a:pt x="2963349" y="2250977"/>
                      <a:pt x="2963349" y="2272564"/>
                    </a:cubicBezTo>
                    <a:cubicBezTo>
                      <a:pt x="2963349" y="2294151"/>
                      <a:pt x="2945850" y="2311651"/>
                      <a:pt x="2924263" y="2311651"/>
                    </a:cubicBezTo>
                    <a:cubicBezTo>
                      <a:pt x="2902675" y="2311651"/>
                      <a:pt x="2885175" y="2294151"/>
                      <a:pt x="2885175" y="2272564"/>
                    </a:cubicBezTo>
                    <a:cubicBezTo>
                      <a:pt x="2885175" y="2250977"/>
                      <a:pt x="2902675" y="2233477"/>
                      <a:pt x="2924263" y="2233477"/>
                    </a:cubicBezTo>
                    <a:close/>
                    <a:moveTo>
                      <a:pt x="2831988" y="2233477"/>
                    </a:moveTo>
                    <a:cubicBezTo>
                      <a:pt x="2853575" y="2233477"/>
                      <a:pt x="2871075" y="2250977"/>
                      <a:pt x="2871075" y="2272564"/>
                    </a:cubicBezTo>
                    <a:cubicBezTo>
                      <a:pt x="2871075" y="2294151"/>
                      <a:pt x="2853575" y="2311651"/>
                      <a:pt x="2831988" y="2311651"/>
                    </a:cubicBezTo>
                    <a:cubicBezTo>
                      <a:pt x="2810401" y="2311651"/>
                      <a:pt x="2792901" y="2294151"/>
                      <a:pt x="2792901" y="2272564"/>
                    </a:cubicBezTo>
                    <a:cubicBezTo>
                      <a:pt x="2792901" y="2250977"/>
                      <a:pt x="2810401" y="2233477"/>
                      <a:pt x="2831988" y="2233477"/>
                    </a:cubicBezTo>
                    <a:close/>
                    <a:moveTo>
                      <a:pt x="2737354" y="2233477"/>
                    </a:moveTo>
                    <a:cubicBezTo>
                      <a:pt x="2758935" y="2233477"/>
                      <a:pt x="2776435" y="2250977"/>
                      <a:pt x="2776435" y="2272564"/>
                    </a:cubicBezTo>
                    <a:cubicBezTo>
                      <a:pt x="2776435" y="2294151"/>
                      <a:pt x="2758935" y="2311651"/>
                      <a:pt x="2737354" y="2311651"/>
                    </a:cubicBezTo>
                    <a:cubicBezTo>
                      <a:pt x="2715765" y="2311651"/>
                      <a:pt x="2698264" y="2294151"/>
                      <a:pt x="2698264" y="2272564"/>
                    </a:cubicBezTo>
                    <a:cubicBezTo>
                      <a:pt x="2698264" y="2250977"/>
                      <a:pt x="2715765" y="2233477"/>
                      <a:pt x="2737354" y="2233477"/>
                    </a:cubicBezTo>
                    <a:close/>
                    <a:moveTo>
                      <a:pt x="2645073" y="2233477"/>
                    </a:moveTo>
                    <a:cubicBezTo>
                      <a:pt x="2666661" y="2233477"/>
                      <a:pt x="2684163" y="2250977"/>
                      <a:pt x="2684163" y="2272564"/>
                    </a:cubicBezTo>
                    <a:cubicBezTo>
                      <a:pt x="2684163" y="2294151"/>
                      <a:pt x="2666661" y="2311651"/>
                      <a:pt x="2645073" y="2311651"/>
                    </a:cubicBezTo>
                    <a:cubicBezTo>
                      <a:pt x="2623487" y="2311651"/>
                      <a:pt x="2605987" y="2294151"/>
                      <a:pt x="2605987" y="2272564"/>
                    </a:cubicBezTo>
                    <a:cubicBezTo>
                      <a:pt x="2605987" y="2250977"/>
                      <a:pt x="2623487" y="2233477"/>
                      <a:pt x="2645073" y="2233477"/>
                    </a:cubicBezTo>
                    <a:close/>
                    <a:moveTo>
                      <a:pt x="2550435" y="2233477"/>
                    </a:moveTo>
                    <a:cubicBezTo>
                      <a:pt x="2572021" y="2233477"/>
                      <a:pt x="2589521" y="2250977"/>
                      <a:pt x="2589521" y="2272564"/>
                    </a:cubicBezTo>
                    <a:cubicBezTo>
                      <a:pt x="2589521" y="2294151"/>
                      <a:pt x="2572021" y="2311651"/>
                      <a:pt x="2550435" y="2311651"/>
                    </a:cubicBezTo>
                    <a:cubicBezTo>
                      <a:pt x="2528848" y="2311651"/>
                      <a:pt x="2511349" y="2294151"/>
                      <a:pt x="2511349" y="2272564"/>
                    </a:cubicBezTo>
                    <a:cubicBezTo>
                      <a:pt x="2511349" y="2250977"/>
                      <a:pt x="2528848" y="2233477"/>
                      <a:pt x="2550435" y="2233477"/>
                    </a:cubicBezTo>
                    <a:close/>
                    <a:moveTo>
                      <a:pt x="2458164" y="2233477"/>
                    </a:moveTo>
                    <a:cubicBezTo>
                      <a:pt x="2479749" y="2233477"/>
                      <a:pt x="2497250" y="2250977"/>
                      <a:pt x="2497250" y="2272564"/>
                    </a:cubicBezTo>
                    <a:cubicBezTo>
                      <a:pt x="2497250" y="2294151"/>
                      <a:pt x="2479749" y="2311651"/>
                      <a:pt x="2458164" y="2311651"/>
                    </a:cubicBezTo>
                    <a:cubicBezTo>
                      <a:pt x="2436578" y="2311651"/>
                      <a:pt x="2419078" y="2294151"/>
                      <a:pt x="2419078" y="2272564"/>
                    </a:cubicBezTo>
                    <a:cubicBezTo>
                      <a:pt x="2419078" y="2250977"/>
                      <a:pt x="2436578" y="2233477"/>
                      <a:pt x="2458164" y="2233477"/>
                    </a:cubicBezTo>
                    <a:close/>
                    <a:moveTo>
                      <a:pt x="2363524" y="2233477"/>
                    </a:moveTo>
                    <a:cubicBezTo>
                      <a:pt x="2385111" y="2233477"/>
                      <a:pt x="2402611" y="2250977"/>
                      <a:pt x="2402611" y="2272564"/>
                    </a:cubicBezTo>
                    <a:cubicBezTo>
                      <a:pt x="2402611" y="2294151"/>
                      <a:pt x="2385111" y="2311651"/>
                      <a:pt x="2363524" y="2311651"/>
                    </a:cubicBezTo>
                    <a:cubicBezTo>
                      <a:pt x="2341937" y="2311651"/>
                      <a:pt x="2324437" y="2294151"/>
                      <a:pt x="2324437" y="2272564"/>
                    </a:cubicBezTo>
                    <a:cubicBezTo>
                      <a:pt x="2324437" y="2250977"/>
                      <a:pt x="2341937" y="2233477"/>
                      <a:pt x="2363524" y="2233477"/>
                    </a:cubicBezTo>
                    <a:close/>
                    <a:moveTo>
                      <a:pt x="1329597" y="2233477"/>
                    </a:moveTo>
                    <a:cubicBezTo>
                      <a:pt x="1351184" y="2233477"/>
                      <a:pt x="1368685" y="2250977"/>
                      <a:pt x="1368685" y="2272564"/>
                    </a:cubicBezTo>
                    <a:cubicBezTo>
                      <a:pt x="1368685" y="2294151"/>
                      <a:pt x="1351184" y="2311651"/>
                      <a:pt x="1329597" y="2311651"/>
                    </a:cubicBezTo>
                    <a:cubicBezTo>
                      <a:pt x="1308012" y="2311651"/>
                      <a:pt x="1290512" y="2294151"/>
                      <a:pt x="1290512" y="2272564"/>
                    </a:cubicBezTo>
                    <a:cubicBezTo>
                      <a:pt x="1290512" y="2250977"/>
                      <a:pt x="1308012" y="2233477"/>
                      <a:pt x="1329597" y="2233477"/>
                    </a:cubicBezTo>
                    <a:close/>
                    <a:moveTo>
                      <a:pt x="1232596" y="2233477"/>
                    </a:moveTo>
                    <a:cubicBezTo>
                      <a:pt x="1254184" y="2233477"/>
                      <a:pt x="1271678" y="2250977"/>
                      <a:pt x="1271678" y="2272564"/>
                    </a:cubicBezTo>
                    <a:cubicBezTo>
                      <a:pt x="1271678" y="2294151"/>
                      <a:pt x="1254184" y="2311651"/>
                      <a:pt x="1232596" y="2311651"/>
                    </a:cubicBezTo>
                    <a:cubicBezTo>
                      <a:pt x="1211007" y="2311651"/>
                      <a:pt x="1193508" y="2294151"/>
                      <a:pt x="1193508" y="2272564"/>
                    </a:cubicBezTo>
                    <a:cubicBezTo>
                      <a:pt x="1193508" y="2250977"/>
                      <a:pt x="1211007" y="2233477"/>
                      <a:pt x="1232596" y="2233477"/>
                    </a:cubicBezTo>
                    <a:close/>
                    <a:moveTo>
                      <a:pt x="1142686" y="2233477"/>
                    </a:moveTo>
                    <a:cubicBezTo>
                      <a:pt x="1164275" y="2233477"/>
                      <a:pt x="1181776" y="2250977"/>
                      <a:pt x="1181776" y="2272564"/>
                    </a:cubicBezTo>
                    <a:cubicBezTo>
                      <a:pt x="1181776" y="2294151"/>
                      <a:pt x="1164275" y="2311651"/>
                      <a:pt x="1142686" y="2311651"/>
                    </a:cubicBezTo>
                    <a:cubicBezTo>
                      <a:pt x="1121097" y="2311651"/>
                      <a:pt x="1103596" y="2294151"/>
                      <a:pt x="1103596" y="2272564"/>
                    </a:cubicBezTo>
                    <a:cubicBezTo>
                      <a:pt x="1103596" y="2250977"/>
                      <a:pt x="1121097" y="2233477"/>
                      <a:pt x="1142686" y="2233477"/>
                    </a:cubicBezTo>
                    <a:close/>
                    <a:moveTo>
                      <a:pt x="1045675" y="2233477"/>
                    </a:moveTo>
                    <a:cubicBezTo>
                      <a:pt x="1067261" y="2233477"/>
                      <a:pt x="1084762" y="2250977"/>
                      <a:pt x="1084762" y="2272564"/>
                    </a:cubicBezTo>
                    <a:cubicBezTo>
                      <a:pt x="1084762" y="2294151"/>
                      <a:pt x="1067261" y="2311651"/>
                      <a:pt x="1045675" y="2311651"/>
                    </a:cubicBezTo>
                    <a:cubicBezTo>
                      <a:pt x="1024088" y="2311651"/>
                      <a:pt x="1006589" y="2294151"/>
                      <a:pt x="1006589" y="2272564"/>
                    </a:cubicBezTo>
                    <a:cubicBezTo>
                      <a:pt x="1006589" y="2250977"/>
                      <a:pt x="1024088" y="2233477"/>
                      <a:pt x="1045675" y="2233477"/>
                    </a:cubicBezTo>
                    <a:close/>
                    <a:moveTo>
                      <a:pt x="3584377" y="2145935"/>
                    </a:moveTo>
                    <a:cubicBezTo>
                      <a:pt x="3605964" y="2145935"/>
                      <a:pt x="3623463" y="2163435"/>
                      <a:pt x="3623463" y="2185022"/>
                    </a:cubicBezTo>
                    <a:cubicBezTo>
                      <a:pt x="3623463" y="2206609"/>
                      <a:pt x="3605964" y="2224109"/>
                      <a:pt x="3584377" y="2224109"/>
                    </a:cubicBezTo>
                    <a:cubicBezTo>
                      <a:pt x="3562789" y="2224109"/>
                      <a:pt x="3545289" y="2206609"/>
                      <a:pt x="3545289" y="2185022"/>
                    </a:cubicBezTo>
                    <a:cubicBezTo>
                      <a:pt x="3545289" y="2163435"/>
                      <a:pt x="3562789" y="2145935"/>
                      <a:pt x="3584377" y="2145935"/>
                    </a:cubicBezTo>
                    <a:close/>
                    <a:moveTo>
                      <a:pt x="3489737" y="2145935"/>
                    </a:moveTo>
                    <a:cubicBezTo>
                      <a:pt x="3511324" y="2145935"/>
                      <a:pt x="3528823" y="2163435"/>
                      <a:pt x="3528823" y="2185022"/>
                    </a:cubicBezTo>
                    <a:cubicBezTo>
                      <a:pt x="3528823" y="2206609"/>
                      <a:pt x="3511324" y="2224109"/>
                      <a:pt x="3489737" y="2224109"/>
                    </a:cubicBezTo>
                    <a:cubicBezTo>
                      <a:pt x="3468149" y="2224109"/>
                      <a:pt x="3450649" y="2206609"/>
                      <a:pt x="3450649" y="2185022"/>
                    </a:cubicBezTo>
                    <a:cubicBezTo>
                      <a:pt x="3450649" y="2163435"/>
                      <a:pt x="3468149" y="2145935"/>
                      <a:pt x="3489737" y="2145935"/>
                    </a:cubicBezTo>
                    <a:close/>
                    <a:moveTo>
                      <a:pt x="3392731" y="2145935"/>
                    </a:moveTo>
                    <a:cubicBezTo>
                      <a:pt x="3414319" y="2145935"/>
                      <a:pt x="3431819" y="2163435"/>
                      <a:pt x="3431819" y="2185022"/>
                    </a:cubicBezTo>
                    <a:cubicBezTo>
                      <a:pt x="3431819" y="2206609"/>
                      <a:pt x="3414319" y="2224109"/>
                      <a:pt x="3392731" y="2224109"/>
                    </a:cubicBezTo>
                    <a:cubicBezTo>
                      <a:pt x="3371144" y="2224109"/>
                      <a:pt x="3353644" y="2206609"/>
                      <a:pt x="3353644" y="2185022"/>
                    </a:cubicBezTo>
                    <a:cubicBezTo>
                      <a:pt x="3353644" y="2163435"/>
                      <a:pt x="3371144" y="2145935"/>
                      <a:pt x="3392731" y="2145935"/>
                    </a:cubicBezTo>
                    <a:close/>
                    <a:moveTo>
                      <a:pt x="3300457" y="2145935"/>
                    </a:moveTo>
                    <a:cubicBezTo>
                      <a:pt x="3322044" y="2145935"/>
                      <a:pt x="3339544" y="2163435"/>
                      <a:pt x="3339544" y="2185022"/>
                    </a:cubicBezTo>
                    <a:cubicBezTo>
                      <a:pt x="3339544" y="2206609"/>
                      <a:pt x="3322044" y="2224109"/>
                      <a:pt x="3300457" y="2224109"/>
                    </a:cubicBezTo>
                    <a:cubicBezTo>
                      <a:pt x="3278869" y="2224109"/>
                      <a:pt x="3261369" y="2206609"/>
                      <a:pt x="3261369" y="2185022"/>
                    </a:cubicBezTo>
                    <a:cubicBezTo>
                      <a:pt x="3261369" y="2163435"/>
                      <a:pt x="3278869" y="2145935"/>
                      <a:pt x="3300457" y="2145935"/>
                    </a:cubicBezTo>
                    <a:close/>
                    <a:moveTo>
                      <a:pt x="3205817" y="2145935"/>
                    </a:moveTo>
                    <a:cubicBezTo>
                      <a:pt x="3227404" y="2145935"/>
                      <a:pt x="3244904" y="2163435"/>
                      <a:pt x="3244904" y="2185022"/>
                    </a:cubicBezTo>
                    <a:cubicBezTo>
                      <a:pt x="3244904" y="2206609"/>
                      <a:pt x="3227404" y="2224109"/>
                      <a:pt x="3205817" y="2224109"/>
                    </a:cubicBezTo>
                    <a:cubicBezTo>
                      <a:pt x="3184229" y="2224109"/>
                      <a:pt x="3166729" y="2206609"/>
                      <a:pt x="3166729" y="2185022"/>
                    </a:cubicBezTo>
                    <a:cubicBezTo>
                      <a:pt x="3166729" y="2163435"/>
                      <a:pt x="3184229" y="2145935"/>
                      <a:pt x="3205817" y="2145935"/>
                    </a:cubicBezTo>
                    <a:close/>
                    <a:moveTo>
                      <a:pt x="3111177" y="2145935"/>
                    </a:moveTo>
                    <a:cubicBezTo>
                      <a:pt x="3132764" y="2145935"/>
                      <a:pt x="3150264" y="2163435"/>
                      <a:pt x="3150264" y="2185022"/>
                    </a:cubicBezTo>
                    <a:cubicBezTo>
                      <a:pt x="3150264" y="2206609"/>
                      <a:pt x="3132764" y="2224109"/>
                      <a:pt x="3111177" y="2224109"/>
                    </a:cubicBezTo>
                    <a:cubicBezTo>
                      <a:pt x="3089589" y="2224109"/>
                      <a:pt x="3072089" y="2206609"/>
                      <a:pt x="3072089" y="2185022"/>
                    </a:cubicBezTo>
                    <a:cubicBezTo>
                      <a:pt x="3072089" y="2163435"/>
                      <a:pt x="3089589" y="2145935"/>
                      <a:pt x="3111177" y="2145935"/>
                    </a:cubicBezTo>
                    <a:close/>
                    <a:moveTo>
                      <a:pt x="3018902" y="2145935"/>
                    </a:moveTo>
                    <a:cubicBezTo>
                      <a:pt x="3040489" y="2145935"/>
                      <a:pt x="3057989" y="2163435"/>
                      <a:pt x="3057989" y="2185022"/>
                    </a:cubicBezTo>
                    <a:cubicBezTo>
                      <a:pt x="3057989" y="2206609"/>
                      <a:pt x="3040489" y="2224109"/>
                      <a:pt x="3018902" y="2224109"/>
                    </a:cubicBezTo>
                    <a:cubicBezTo>
                      <a:pt x="2997315" y="2224109"/>
                      <a:pt x="2979815" y="2206609"/>
                      <a:pt x="2979815" y="2185022"/>
                    </a:cubicBezTo>
                    <a:cubicBezTo>
                      <a:pt x="2979815" y="2163435"/>
                      <a:pt x="2997315" y="2145935"/>
                      <a:pt x="3018902" y="2145935"/>
                    </a:cubicBezTo>
                    <a:close/>
                    <a:moveTo>
                      <a:pt x="2924263" y="2145935"/>
                    </a:moveTo>
                    <a:cubicBezTo>
                      <a:pt x="2945850" y="2145935"/>
                      <a:pt x="2963349" y="2163435"/>
                      <a:pt x="2963349" y="2185022"/>
                    </a:cubicBezTo>
                    <a:cubicBezTo>
                      <a:pt x="2963349" y="2206609"/>
                      <a:pt x="2945850" y="2224109"/>
                      <a:pt x="2924263" y="2224109"/>
                    </a:cubicBezTo>
                    <a:cubicBezTo>
                      <a:pt x="2902675" y="2224109"/>
                      <a:pt x="2885175" y="2206609"/>
                      <a:pt x="2885175" y="2185022"/>
                    </a:cubicBezTo>
                    <a:cubicBezTo>
                      <a:pt x="2885175" y="2163435"/>
                      <a:pt x="2902675" y="2145935"/>
                      <a:pt x="2924263" y="2145935"/>
                    </a:cubicBezTo>
                    <a:close/>
                    <a:moveTo>
                      <a:pt x="2831988" y="2145935"/>
                    </a:moveTo>
                    <a:cubicBezTo>
                      <a:pt x="2853575" y="2145935"/>
                      <a:pt x="2871075" y="2163435"/>
                      <a:pt x="2871075" y="2185022"/>
                    </a:cubicBezTo>
                    <a:cubicBezTo>
                      <a:pt x="2871075" y="2206609"/>
                      <a:pt x="2853575" y="2224109"/>
                      <a:pt x="2831988" y="2224109"/>
                    </a:cubicBezTo>
                    <a:cubicBezTo>
                      <a:pt x="2810401" y="2224109"/>
                      <a:pt x="2792901" y="2206609"/>
                      <a:pt x="2792901" y="2185022"/>
                    </a:cubicBezTo>
                    <a:cubicBezTo>
                      <a:pt x="2792901" y="2163435"/>
                      <a:pt x="2810401" y="2145935"/>
                      <a:pt x="2831988" y="2145935"/>
                    </a:cubicBezTo>
                    <a:close/>
                    <a:moveTo>
                      <a:pt x="2737355" y="2145935"/>
                    </a:moveTo>
                    <a:cubicBezTo>
                      <a:pt x="2758935" y="2145935"/>
                      <a:pt x="2776435" y="2163435"/>
                      <a:pt x="2776435" y="2185022"/>
                    </a:cubicBezTo>
                    <a:cubicBezTo>
                      <a:pt x="2776435" y="2206609"/>
                      <a:pt x="2758935" y="2224109"/>
                      <a:pt x="2737355" y="2224109"/>
                    </a:cubicBezTo>
                    <a:cubicBezTo>
                      <a:pt x="2715766" y="2224109"/>
                      <a:pt x="2698264" y="2206609"/>
                      <a:pt x="2698264" y="2185022"/>
                    </a:cubicBezTo>
                    <a:cubicBezTo>
                      <a:pt x="2698264" y="2163435"/>
                      <a:pt x="2715766" y="2145935"/>
                      <a:pt x="2737355" y="2145935"/>
                    </a:cubicBezTo>
                    <a:close/>
                    <a:moveTo>
                      <a:pt x="2645073" y="2145935"/>
                    </a:moveTo>
                    <a:cubicBezTo>
                      <a:pt x="2666661" y="2145935"/>
                      <a:pt x="2684163" y="2163435"/>
                      <a:pt x="2684163" y="2185022"/>
                    </a:cubicBezTo>
                    <a:cubicBezTo>
                      <a:pt x="2684163" y="2206609"/>
                      <a:pt x="2666661" y="2224109"/>
                      <a:pt x="2645073" y="2224109"/>
                    </a:cubicBezTo>
                    <a:cubicBezTo>
                      <a:pt x="2623487" y="2224109"/>
                      <a:pt x="2605987" y="2206609"/>
                      <a:pt x="2605987" y="2185022"/>
                    </a:cubicBezTo>
                    <a:cubicBezTo>
                      <a:pt x="2605987" y="2163435"/>
                      <a:pt x="2623487" y="2145935"/>
                      <a:pt x="2645073" y="2145935"/>
                    </a:cubicBezTo>
                    <a:close/>
                    <a:moveTo>
                      <a:pt x="2550435" y="2145935"/>
                    </a:moveTo>
                    <a:cubicBezTo>
                      <a:pt x="2572023" y="2145935"/>
                      <a:pt x="2589521" y="2163435"/>
                      <a:pt x="2589521" y="2185022"/>
                    </a:cubicBezTo>
                    <a:cubicBezTo>
                      <a:pt x="2589521" y="2206609"/>
                      <a:pt x="2572023" y="2224109"/>
                      <a:pt x="2550435" y="2224109"/>
                    </a:cubicBezTo>
                    <a:cubicBezTo>
                      <a:pt x="2528848" y="2224109"/>
                      <a:pt x="2511350" y="2206609"/>
                      <a:pt x="2511350" y="2185022"/>
                    </a:cubicBezTo>
                    <a:cubicBezTo>
                      <a:pt x="2511350" y="2163435"/>
                      <a:pt x="2528848" y="2145935"/>
                      <a:pt x="2550435" y="2145935"/>
                    </a:cubicBezTo>
                    <a:close/>
                    <a:moveTo>
                      <a:pt x="2458164" y="2145935"/>
                    </a:moveTo>
                    <a:cubicBezTo>
                      <a:pt x="2479749" y="2145935"/>
                      <a:pt x="2497250" y="2163435"/>
                      <a:pt x="2497250" y="2185022"/>
                    </a:cubicBezTo>
                    <a:cubicBezTo>
                      <a:pt x="2497250" y="2206609"/>
                      <a:pt x="2479749" y="2224109"/>
                      <a:pt x="2458164" y="2224109"/>
                    </a:cubicBezTo>
                    <a:cubicBezTo>
                      <a:pt x="2436578" y="2224109"/>
                      <a:pt x="2419078" y="2206609"/>
                      <a:pt x="2419078" y="2185022"/>
                    </a:cubicBezTo>
                    <a:cubicBezTo>
                      <a:pt x="2419078" y="2163435"/>
                      <a:pt x="2436578" y="2145935"/>
                      <a:pt x="2458164" y="2145935"/>
                    </a:cubicBezTo>
                    <a:close/>
                    <a:moveTo>
                      <a:pt x="2363524" y="2145935"/>
                    </a:moveTo>
                    <a:cubicBezTo>
                      <a:pt x="2385113" y="2145935"/>
                      <a:pt x="2402611" y="2163435"/>
                      <a:pt x="2402611" y="2185022"/>
                    </a:cubicBezTo>
                    <a:cubicBezTo>
                      <a:pt x="2402611" y="2206609"/>
                      <a:pt x="2385113" y="2224109"/>
                      <a:pt x="2363524" y="2224109"/>
                    </a:cubicBezTo>
                    <a:cubicBezTo>
                      <a:pt x="2341939" y="2224109"/>
                      <a:pt x="2324437" y="2206609"/>
                      <a:pt x="2324437" y="2185022"/>
                    </a:cubicBezTo>
                    <a:cubicBezTo>
                      <a:pt x="2324437" y="2163435"/>
                      <a:pt x="2341939" y="2145935"/>
                      <a:pt x="2363524" y="2145935"/>
                    </a:cubicBezTo>
                    <a:close/>
                    <a:moveTo>
                      <a:pt x="2266521" y="2145935"/>
                    </a:moveTo>
                    <a:cubicBezTo>
                      <a:pt x="2288105" y="2145935"/>
                      <a:pt x="2305606" y="2163435"/>
                      <a:pt x="2305606" y="2185022"/>
                    </a:cubicBezTo>
                    <a:cubicBezTo>
                      <a:pt x="2305606" y="2206609"/>
                      <a:pt x="2288105" y="2224109"/>
                      <a:pt x="2266521" y="2224109"/>
                    </a:cubicBezTo>
                    <a:cubicBezTo>
                      <a:pt x="2244929" y="2224109"/>
                      <a:pt x="2227432" y="2206609"/>
                      <a:pt x="2227432" y="2185022"/>
                    </a:cubicBezTo>
                    <a:cubicBezTo>
                      <a:pt x="2227432" y="2163435"/>
                      <a:pt x="2244929" y="2145935"/>
                      <a:pt x="2266521" y="2145935"/>
                    </a:cubicBezTo>
                    <a:close/>
                    <a:moveTo>
                      <a:pt x="1232598" y="2145935"/>
                    </a:moveTo>
                    <a:cubicBezTo>
                      <a:pt x="1254184" y="2145935"/>
                      <a:pt x="1271681" y="2163435"/>
                      <a:pt x="1271681" y="2185022"/>
                    </a:cubicBezTo>
                    <a:cubicBezTo>
                      <a:pt x="1271681" y="2206609"/>
                      <a:pt x="1254184" y="2224109"/>
                      <a:pt x="1232598" y="2224109"/>
                    </a:cubicBezTo>
                    <a:cubicBezTo>
                      <a:pt x="1211010" y="2224109"/>
                      <a:pt x="1193510" y="2206609"/>
                      <a:pt x="1193510" y="2185022"/>
                    </a:cubicBezTo>
                    <a:cubicBezTo>
                      <a:pt x="1193510" y="2163435"/>
                      <a:pt x="1211010" y="2145935"/>
                      <a:pt x="1232598" y="2145935"/>
                    </a:cubicBezTo>
                    <a:close/>
                    <a:moveTo>
                      <a:pt x="1142689" y="2145935"/>
                    </a:moveTo>
                    <a:cubicBezTo>
                      <a:pt x="1164277" y="2145935"/>
                      <a:pt x="1181778" y="2163435"/>
                      <a:pt x="1181778" y="2185022"/>
                    </a:cubicBezTo>
                    <a:cubicBezTo>
                      <a:pt x="1181778" y="2206609"/>
                      <a:pt x="1164277" y="2224109"/>
                      <a:pt x="1142689" y="2224109"/>
                    </a:cubicBezTo>
                    <a:cubicBezTo>
                      <a:pt x="1121099" y="2224109"/>
                      <a:pt x="1103598" y="2206609"/>
                      <a:pt x="1103598" y="2185022"/>
                    </a:cubicBezTo>
                    <a:cubicBezTo>
                      <a:pt x="1103598" y="2163435"/>
                      <a:pt x="1121099" y="2145935"/>
                      <a:pt x="1142689" y="2145935"/>
                    </a:cubicBezTo>
                    <a:close/>
                    <a:moveTo>
                      <a:pt x="1045676" y="2145935"/>
                    </a:moveTo>
                    <a:cubicBezTo>
                      <a:pt x="1067262" y="2145935"/>
                      <a:pt x="1084764" y="2163435"/>
                      <a:pt x="1084764" y="2185022"/>
                    </a:cubicBezTo>
                    <a:cubicBezTo>
                      <a:pt x="1084764" y="2206609"/>
                      <a:pt x="1067262" y="2224109"/>
                      <a:pt x="1045676" y="2224109"/>
                    </a:cubicBezTo>
                    <a:cubicBezTo>
                      <a:pt x="1024090" y="2224109"/>
                      <a:pt x="1006591" y="2206609"/>
                      <a:pt x="1006591" y="2185022"/>
                    </a:cubicBezTo>
                    <a:cubicBezTo>
                      <a:pt x="1006591" y="2163435"/>
                      <a:pt x="1024090" y="2145935"/>
                      <a:pt x="1045676" y="2145935"/>
                    </a:cubicBezTo>
                    <a:close/>
                    <a:moveTo>
                      <a:pt x="951041" y="2145935"/>
                    </a:moveTo>
                    <a:cubicBezTo>
                      <a:pt x="972627" y="2145935"/>
                      <a:pt x="990126" y="2163435"/>
                      <a:pt x="990126" y="2185022"/>
                    </a:cubicBezTo>
                    <a:cubicBezTo>
                      <a:pt x="990126" y="2206609"/>
                      <a:pt x="972627" y="2224109"/>
                      <a:pt x="951041" y="2224109"/>
                    </a:cubicBezTo>
                    <a:cubicBezTo>
                      <a:pt x="929455" y="2224109"/>
                      <a:pt x="911956" y="2206609"/>
                      <a:pt x="911956" y="2185022"/>
                    </a:cubicBezTo>
                    <a:cubicBezTo>
                      <a:pt x="911956" y="2163435"/>
                      <a:pt x="929455" y="2145935"/>
                      <a:pt x="951041" y="2145935"/>
                    </a:cubicBezTo>
                    <a:close/>
                    <a:moveTo>
                      <a:pt x="856406" y="2145935"/>
                    </a:moveTo>
                    <a:cubicBezTo>
                      <a:pt x="877992" y="2145935"/>
                      <a:pt x="895491" y="2163435"/>
                      <a:pt x="895491" y="2185022"/>
                    </a:cubicBezTo>
                    <a:cubicBezTo>
                      <a:pt x="895491" y="2206609"/>
                      <a:pt x="877992" y="2224109"/>
                      <a:pt x="856406" y="2224109"/>
                    </a:cubicBezTo>
                    <a:cubicBezTo>
                      <a:pt x="834820" y="2224109"/>
                      <a:pt x="817321" y="2206609"/>
                      <a:pt x="817321" y="2185022"/>
                    </a:cubicBezTo>
                    <a:cubicBezTo>
                      <a:pt x="817321" y="2163435"/>
                      <a:pt x="834820" y="2145935"/>
                      <a:pt x="856406" y="2145935"/>
                    </a:cubicBezTo>
                    <a:close/>
                    <a:moveTo>
                      <a:pt x="3300457" y="2056027"/>
                    </a:moveTo>
                    <a:cubicBezTo>
                      <a:pt x="3322044" y="2056027"/>
                      <a:pt x="3339544" y="2073527"/>
                      <a:pt x="3339544" y="2095114"/>
                    </a:cubicBezTo>
                    <a:cubicBezTo>
                      <a:pt x="3339544" y="2116701"/>
                      <a:pt x="3322044" y="2134201"/>
                      <a:pt x="3300457" y="2134201"/>
                    </a:cubicBezTo>
                    <a:cubicBezTo>
                      <a:pt x="3278869" y="2134201"/>
                      <a:pt x="3261369" y="2116701"/>
                      <a:pt x="3261369" y="2095114"/>
                    </a:cubicBezTo>
                    <a:cubicBezTo>
                      <a:pt x="3261369" y="2073527"/>
                      <a:pt x="3278869" y="2056027"/>
                      <a:pt x="3300457" y="2056027"/>
                    </a:cubicBezTo>
                    <a:close/>
                    <a:moveTo>
                      <a:pt x="3205817" y="2056027"/>
                    </a:moveTo>
                    <a:cubicBezTo>
                      <a:pt x="3227404" y="2056027"/>
                      <a:pt x="3244904" y="2073527"/>
                      <a:pt x="3244904" y="2095114"/>
                    </a:cubicBezTo>
                    <a:cubicBezTo>
                      <a:pt x="3244904" y="2116701"/>
                      <a:pt x="3227404" y="2134201"/>
                      <a:pt x="3205817" y="2134201"/>
                    </a:cubicBezTo>
                    <a:cubicBezTo>
                      <a:pt x="3184229" y="2134201"/>
                      <a:pt x="3166729" y="2116701"/>
                      <a:pt x="3166729" y="2095114"/>
                    </a:cubicBezTo>
                    <a:cubicBezTo>
                      <a:pt x="3166729" y="2073527"/>
                      <a:pt x="3184229" y="2056027"/>
                      <a:pt x="3205817" y="2056027"/>
                    </a:cubicBezTo>
                    <a:close/>
                    <a:moveTo>
                      <a:pt x="3111177" y="2056027"/>
                    </a:moveTo>
                    <a:cubicBezTo>
                      <a:pt x="3132764" y="2056027"/>
                      <a:pt x="3150264" y="2073527"/>
                      <a:pt x="3150264" y="2095114"/>
                    </a:cubicBezTo>
                    <a:cubicBezTo>
                      <a:pt x="3150264" y="2116701"/>
                      <a:pt x="3132764" y="2134201"/>
                      <a:pt x="3111177" y="2134201"/>
                    </a:cubicBezTo>
                    <a:cubicBezTo>
                      <a:pt x="3089589" y="2134201"/>
                      <a:pt x="3072089" y="2116701"/>
                      <a:pt x="3072089" y="2095114"/>
                    </a:cubicBezTo>
                    <a:cubicBezTo>
                      <a:pt x="3072089" y="2073527"/>
                      <a:pt x="3089589" y="2056027"/>
                      <a:pt x="3111177" y="2056027"/>
                    </a:cubicBezTo>
                    <a:close/>
                    <a:moveTo>
                      <a:pt x="3018902" y="2056027"/>
                    </a:moveTo>
                    <a:cubicBezTo>
                      <a:pt x="3040489" y="2056027"/>
                      <a:pt x="3057989" y="2073527"/>
                      <a:pt x="3057989" y="2095114"/>
                    </a:cubicBezTo>
                    <a:cubicBezTo>
                      <a:pt x="3057989" y="2116701"/>
                      <a:pt x="3040489" y="2134201"/>
                      <a:pt x="3018902" y="2134201"/>
                    </a:cubicBezTo>
                    <a:cubicBezTo>
                      <a:pt x="2997315" y="2134201"/>
                      <a:pt x="2979815" y="2116701"/>
                      <a:pt x="2979815" y="2095114"/>
                    </a:cubicBezTo>
                    <a:cubicBezTo>
                      <a:pt x="2979815" y="2073527"/>
                      <a:pt x="2997315" y="2056027"/>
                      <a:pt x="3018902" y="2056027"/>
                    </a:cubicBezTo>
                    <a:close/>
                    <a:moveTo>
                      <a:pt x="2924263" y="2056027"/>
                    </a:moveTo>
                    <a:cubicBezTo>
                      <a:pt x="2945850" y="2056027"/>
                      <a:pt x="2963349" y="2073527"/>
                      <a:pt x="2963349" y="2095114"/>
                    </a:cubicBezTo>
                    <a:cubicBezTo>
                      <a:pt x="2963349" y="2116701"/>
                      <a:pt x="2945850" y="2134201"/>
                      <a:pt x="2924263" y="2134201"/>
                    </a:cubicBezTo>
                    <a:cubicBezTo>
                      <a:pt x="2902675" y="2134201"/>
                      <a:pt x="2885175" y="2116701"/>
                      <a:pt x="2885175" y="2095114"/>
                    </a:cubicBezTo>
                    <a:cubicBezTo>
                      <a:pt x="2885175" y="2073527"/>
                      <a:pt x="2902675" y="2056027"/>
                      <a:pt x="2924263" y="2056027"/>
                    </a:cubicBezTo>
                    <a:close/>
                    <a:moveTo>
                      <a:pt x="2831987" y="2056026"/>
                    </a:moveTo>
                    <a:cubicBezTo>
                      <a:pt x="2853574" y="2056026"/>
                      <a:pt x="2871074" y="2073526"/>
                      <a:pt x="2871074" y="2095113"/>
                    </a:cubicBezTo>
                    <a:cubicBezTo>
                      <a:pt x="2871074" y="2116700"/>
                      <a:pt x="2853574" y="2134200"/>
                      <a:pt x="2831987" y="2134200"/>
                    </a:cubicBezTo>
                    <a:cubicBezTo>
                      <a:pt x="2810400" y="2134200"/>
                      <a:pt x="2792900" y="2116700"/>
                      <a:pt x="2792900" y="2095113"/>
                    </a:cubicBezTo>
                    <a:cubicBezTo>
                      <a:pt x="2792900" y="2073526"/>
                      <a:pt x="2810400" y="2056026"/>
                      <a:pt x="2831987" y="2056026"/>
                    </a:cubicBezTo>
                    <a:close/>
                    <a:moveTo>
                      <a:pt x="2737355" y="2056026"/>
                    </a:moveTo>
                    <a:cubicBezTo>
                      <a:pt x="2758934" y="2056026"/>
                      <a:pt x="2776434" y="2073526"/>
                      <a:pt x="2776434" y="2095113"/>
                    </a:cubicBezTo>
                    <a:cubicBezTo>
                      <a:pt x="2776434" y="2116700"/>
                      <a:pt x="2758934" y="2134200"/>
                      <a:pt x="2737355" y="2134200"/>
                    </a:cubicBezTo>
                    <a:cubicBezTo>
                      <a:pt x="2715766" y="2134200"/>
                      <a:pt x="2698264" y="2116700"/>
                      <a:pt x="2698264" y="2095113"/>
                    </a:cubicBezTo>
                    <a:cubicBezTo>
                      <a:pt x="2698264" y="2073526"/>
                      <a:pt x="2715766" y="2056026"/>
                      <a:pt x="2737355" y="2056026"/>
                    </a:cubicBezTo>
                    <a:close/>
                    <a:moveTo>
                      <a:pt x="2645073" y="2056026"/>
                    </a:moveTo>
                    <a:cubicBezTo>
                      <a:pt x="2666661" y="2056026"/>
                      <a:pt x="2684163" y="2073526"/>
                      <a:pt x="2684163" y="2095113"/>
                    </a:cubicBezTo>
                    <a:cubicBezTo>
                      <a:pt x="2684163" y="2116700"/>
                      <a:pt x="2666661" y="2134200"/>
                      <a:pt x="2645073" y="2134200"/>
                    </a:cubicBezTo>
                    <a:cubicBezTo>
                      <a:pt x="2623487" y="2134200"/>
                      <a:pt x="2605987" y="2116700"/>
                      <a:pt x="2605987" y="2095113"/>
                    </a:cubicBezTo>
                    <a:cubicBezTo>
                      <a:pt x="2605987" y="2073526"/>
                      <a:pt x="2623487" y="2056026"/>
                      <a:pt x="2645073" y="2056026"/>
                    </a:cubicBezTo>
                    <a:close/>
                    <a:moveTo>
                      <a:pt x="2550435" y="2056026"/>
                    </a:moveTo>
                    <a:cubicBezTo>
                      <a:pt x="2572023" y="2056026"/>
                      <a:pt x="2589522" y="2073526"/>
                      <a:pt x="2589522" y="2095113"/>
                    </a:cubicBezTo>
                    <a:cubicBezTo>
                      <a:pt x="2589522" y="2116700"/>
                      <a:pt x="2572023" y="2134200"/>
                      <a:pt x="2550435" y="2134200"/>
                    </a:cubicBezTo>
                    <a:cubicBezTo>
                      <a:pt x="2528848" y="2134200"/>
                      <a:pt x="2511350" y="2116700"/>
                      <a:pt x="2511350" y="2095113"/>
                    </a:cubicBezTo>
                    <a:cubicBezTo>
                      <a:pt x="2511350" y="2073526"/>
                      <a:pt x="2528848" y="2056026"/>
                      <a:pt x="2550435" y="2056026"/>
                    </a:cubicBezTo>
                    <a:close/>
                    <a:moveTo>
                      <a:pt x="2458164" y="2056026"/>
                    </a:moveTo>
                    <a:cubicBezTo>
                      <a:pt x="2479749" y="2056026"/>
                      <a:pt x="2497250" y="2073526"/>
                      <a:pt x="2497250" y="2095113"/>
                    </a:cubicBezTo>
                    <a:cubicBezTo>
                      <a:pt x="2497250" y="2116700"/>
                      <a:pt x="2479749" y="2134200"/>
                      <a:pt x="2458164" y="2134200"/>
                    </a:cubicBezTo>
                    <a:cubicBezTo>
                      <a:pt x="2436578" y="2134200"/>
                      <a:pt x="2419078" y="2116700"/>
                      <a:pt x="2419078" y="2095113"/>
                    </a:cubicBezTo>
                    <a:cubicBezTo>
                      <a:pt x="2419078" y="2073526"/>
                      <a:pt x="2436578" y="2056026"/>
                      <a:pt x="2458164" y="2056026"/>
                    </a:cubicBezTo>
                    <a:close/>
                    <a:moveTo>
                      <a:pt x="2363524" y="2056026"/>
                    </a:moveTo>
                    <a:cubicBezTo>
                      <a:pt x="2385111" y="2056026"/>
                      <a:pt x="2402609" y="2073526"/>
                      <a:pt x="2402609" y="2095113"/>
                    </a:cubicBezTo>
                    <a:cubicBezTo>
                      <a:pt x="2402609" y="2116700"/>
                      <a:pt x="2385111" y="2134200"/>
                      <a:pt x="2363524" y="2134200"/>
                    </a:cubicBezTo>
                    <a:cubicBezTo>
                      <a:pt x="2341937" y="2134200"/>
                      <a:pt x="2324437" y="2116700"/>
                      <a:pt x="2324437" y="2095113"/>
                    </a:cubicBezTo>
                    <a:cubicBezTo>
                      <a:pt x="2324437" y="2073526"/>
                      <a:pt x="2341937" y="2056026"/>
                      <a:pt x="2363524" y="2056026"/>
                    </a:cubicBezTo>
                    <a:close/>
                    <a:moveTo>
                      <a:pt x="2266520" y="2056026"/>
                    </a:moveTo>
                    <a:cubicBezTo>
                      <a:pt x="2288105" y="2056026"/>
                      <a:pt x="2305606" y="2073526"/>
                      <a:pt x="2305606" y="2095113"/>
                    </a:cubicBezTo>
                    <a:cubicBezTo>
                      <a:pt x="2305606" y="2116700"/>
                      <a:pt x="2288105" y="2134200"/>
                      <a:pt x="2266520" y="2134200"/>
                    </a:cubicBezTo>
                    <a:cubicBezTo>
                      <a:pt x="2244929" y="2134200"/>
                      <a:pt x="2227431" y="2116700"/>
                      <a:pt x="2227431" y="2095113"/>
                    </a:cubicBezTo>
                    <a:cubicBezTo>
                      <a:pt x="2227431" y="2073526"/>
                      <a:pt x="2244929" y="2056026"/>
                      <a:pt x="2266520" y="2056026"/>
                    </a:cubicBezTo>
                    <a:close/>
                    <a:moveTo>
                      <a:pt x="856407" y="2056026"/>
                    </a:moveTo>
                    <a:cubicBezTo>
                      <a:pt x="877993" y="2056026"/>
                      <a:pt x="895492" y="2073526"/>
                      <a:pt x="895492" y="2095113"/>
                    </a:cubicBezTo>
                    <a:cubicBezTo>
                      <a:pt x="895492" y="2116700"/>
                      <a:pt x="877993" y="2134200"/>
                      <a:pt x="856407" y="2134200"/>
                    </a:cubicBezTo>
                    <a:cubicBezTo>
                      <a:pt x="834821" y="2134200"/>
                      <a:pt x="817323" y="2116700"/>
                      <a:pt x="817323" y="2095113"/>
                    </a:cubicBezTo>
                    <a:cubicBezTo>
                      <a:pt x="817323" y="2073526"/>
                      <a:pt x="834821" y="2056026"/>
                      <a:pt x="856407" y="2056026"/>
                    </a:cubicBezTo>
                    <a:close/>
                    <a:moveTo>
                      <a:pt x="764138" y="2056026"/>
                    </a:moveTo>
                    <a:cubicBezTo>
                      <a:pt x="785725" y="2056026"/>
                      <a:pt x="803223" y="2073526"/>
                      <a:pt x="803223" y="2095113"/>
                    </a:cubicBezTo>
                    <a:cubicBezTo>
                      <a:pt x="803223" y="2116700"/>
                      <a:pt x="785725" y="2134200"/>
                      <a:pt x="764138" y="2134200"/>
                    </a:cubicBezTo>
                    <a:cubicBezTo>
                      <a:pt x="742548" y="2134200"/>
                      <a:pt x="725053" y="2116700"/>
                      <a:pt x="725053" y="2095113"/>
                    </a:cubicBezTo>
                    <a:cubicBezTo>
                      <a:pt x="725053" y="2073526"/>
                      <a:pt x="742548" y="2056026"/>
                      <a:pt x="764138" y="2056026"/>
                    </a:cubicBezTo>
                    <a:close/>
                    <a:moveTo>
                      <a:pt x="3584377" y="1973215"/>
                    </a:moveTo>
                    <a:cubicBezTo>
                      <a:pt x="3605964" y="1973215"/>
                      <a:pt x="3623463" y="1990715"/>
                      <a:pt x="3623463" y="2012302"/>
                    </a:cubicBezTo>
                    <a:cubicBezTo>
                      <a:pt x="3623463" y="2033889"/>
                      <a:pt x="3605964" y="2051389"/>
                      <a:pt x="3584377" y="2051389"/>
                    </a:cubicBezTo>
                    <a:cubicBezTo>
                      <a:pt x="3562789" y="2051389"/>
                      <a:pt x="3545289" y="2033889"/>
                      <a:pt x="3545289" y="2012302"/>
                    </a:cubicBezTo>
                    <a:cubicBezTo>
                      <a:pt x="3545289" y="1990715"/>
                      <a:pt x="3562789" y="1973215"/>
                      <a:pt x="3584377" y="1973215"/>
                    </a:cubicBezTo>
                    <a:close/>
                    <a:moveTo>
                      <a:pt x="3489737" y="1973215"/>
                    </a:moveTo>
                    <a:cubicBezTo>
                      <a:pt x="3511324" y="1973215"/>
                      <a:pt x="3528823" y="1990715"/>
                      <a:pt x="3528823" y="2012302"/>
                    </a:cubicBezTo>
                    <a:cubicBezTo>
                      <a:pt x="3528823" y="2033889"/>
                      <a:pt x="3511324" y="2051389"/>
                      <a:pt x="3489737" y="2051389"/>
                    </a:cubicBezTo>
                    <a:cubicBezTo>
                      <a:pt x="3468149" y="2051389"/>
                      <a:pt x="3450649" y="2033889"/>
                      <a:pt x="3450649" y="2012302"/>
                    </a:cubicBezTo>
                    <a:cubicBezTo>
                      <a:pt x="3450649" y="1990715"/>
                      <a:pt x="3468149" y="1973215"/>
                      <a:pt x="3489737" y="1973215"/>
                    </a:cubicBezTo>
                    <a:close/>
                    <a:moveTo>
                      <a:pt x="3392731" y="1973215"/>
                    </a:moveTo>
                    <a:cubicBezTo>
                      <a:pt x="3414319" y="1973215"/>
                      <a:pt x="3431819" y="1990715"/>
                      <a:pt x="3431819" y="2012302"/>
                    </a:cubicBezTo>
                    <a:cubicBezTo>
                      <a:pt x="3431819" y="2033889"/>
                      <a:pt x="3414319" y="2051389"/>
                      <a:pt x="3392731" y="2051389"/>
                    </a:cubicBezTo>
                    <a:cubicBezTo>
                      <a:pt x="3371144" y="2051389"/>
                      <a:pt x="3353644" y="2033889"/>
                      <a:pt x="3353644" y="2012302"/>
                    </a:cubicBezTo>
                    <a:cubicBezTo>
                      <a:pt x="3353644" y="1990715"/>
                      <a:pt x="3371144" y="1973215"/>
                      <a:pt x="3392731" y="1973215"/>
                    </a:cubicBezTo>
                    <a:close/>
                    <a:moveTo>
                      <a:pt x="3205815" y="1973215"/>
                    </a:moveTo>
                    <a:cubicBezTo>
                      <a:pt x="3227403" y="1973215"/>
                      <a:pt x="3244903" y="1990715"/>
                      <a:pt x="3244903" y="2012302"/>
                    </a:cubicBezTo>
                    <a:cubicBezTo>
                      <a:pt x="3244903" y="2033889"/>
                      <a:pt x="3227403" y="2051389"/>
                      <a:pt x="3205815" y="2051389"/>
                    </a:cubicBezTo>
                    <a:cubicBezTo>
                      <a:pt x="3184228" y="2051389"/>
                      <a:pt x="3166728" y="2033889"/>
                      <a:pt x="3166728" y="2012302"/>
                    </a:cubicBezTo>
                    <a:cubicBezTo>
                      <a:pt x="3166728" y="1990715"/>
                      <a:pt x="3184228" y="1973215"/>
                      <a:pt x="3205815" y="1973215"/>
                    </a:cubicBezTo>
                    <a:close/>
                    <a:moveTo>
                      <a:pt x="3111175" y="1973215"/>
                    </a:moveTo>
                    <a:cubicBezTo>
                      <a:pt x="3132763" y="1973215"/>
                      <a:pt x="3150263" y="1990715"/>
                      <a:pt x="3150263" y="2012302"/>
                    </a:cubicBezTo>
                    <a:cubicBezTo>
                      <a:pt x="3150263" y="2033889"/>
                      <a:pt x="3132763" y="2051389"/>
                      <a:pt x="3111175" y="2051389"/>
                    </a:cubicBezTo>
                    <a:cubicBezTo>
                      <a:pt x="3089588" y="2051389"/>
                      <a:pt x="3072088" y="2033889"/>
                      <a:pt x="3072088" y="2012302"/>
                    </a:cubicBezTo>
                    <a:cubicBezTo>
                      <a:pt x="3072088" y="1990715"/>
                      <a:pt x="3089588" y="1973215"/>
                      <a:pt x="3111175" y="1973215"/>
                    </a:cubicBezTo>
                    <a:close/>
                    <a:moveTo>
                      <a:pt x="3018902" y="1973215"/>
                    </a:moveTo>
                    <a:cubicBezTo>
                      <a:pt x="3040489" y="1973215"/>
                      <a:pt x="3057989" y="1990715"/>
                      <a:pt x="3057989" y="2012302"/>
                    </a:cubicBezTo>
                    <a:cubicBezTo>
                      <a:pt x="3057989" y="2033889"/>
                      <a:pt x="3040489" y="2051389"/>
                      <a:pt x="3018902" y="2051389"/>
                    </a:cubicBezTo>
                    <a:cubicBezTo>
                      <a:pt x="2997315" y="2051389"/>
                      <a:pt x="2979815" y="2033889"/>
                      <a:pt x="2979815" y="2012302"/>
                    </a:cubicBezTo>
                    <a:cubicBezTo>
                      <a:pt x="2979815" y="1990715"/>
                      <a:pt x="2997315" y="1973215"/>
                      <a:pt x="3018902" y="1973215"/>
                    </a:cubicBezTo>
                    <a:close/>
                    <a:moveTo>
                      <a:pt x="2924263" y="1973215"/>
                    </a:moveTo>
                    <a:cubicBezTo>
                      <a:pt x="2945850" y="1973215"/>
                      <a:pt x="2963349" y="1990715"/>
                      <a:pt x="2963349" y="2012302"/>
                    </a:cubicBezTo>
                    <a:cubicBezTo>
                      <a:pt x="2963349" y="2033889"/>
                      <a:pt x="2945850" y="2051389"/>
                      <a:pt x="2924263" y="2051389"/>
                    </a:cubicBezTo>
                    <a:cubicBezTo>
                      <a:pt x="2902675" y="2051389"/>
                      <a:pt x="2885175" y="2033889"/>
                      <a:pt x="2885175" y="2012302"/>
                    </a:cubicBezTo>
                    <a:cubicBezTo>
                      <a:pt x="2885175" y="1990715"/>
                      <a:pt x="2902675" y="1973215"/>
                      <a:pt x="2924263" y="1973215"/>
                    </a:cubicBezTo>
                    <a:close/>
                    <a:moveTo>
                      <a:pt x="2831987" y="1973215"/>
                    </a:moveTo>
                    <a:cubicBezTo>
                      <a:pt x="2853574" y="1973215"/>
                      <a:pt x="2871074" y="1990715"/>
                      <a:pt x="2871074" y="2012302"/>
                    </a:cubicBezTo>
                    <a:cubicBezTo>
                      <a:pt x="2871074" y="2033889"/>
                      <a:pt x="2853574" y="2051389"/>
                      <a:pt x="2831987" y="2051389"/>
                    </a:cubicBezTo>
                    <a:cubicBezTo>
                      <a:pt x="2810400" y="2051389"/>
                      <a:pt x="2792900" y="2033889"/>
                      <a:pt x="2792900" y="2012302"/>
                    </a:cubicBezTo>
                    <a:cubicBezTo>
                      <a:pt x="2792900" y="1990715"/>
                      <a:pt x="2810400" y="1973215"/>
                      <a:pt x="2831987" y="1973215"/>
                    </a:cubicBezTo>
                    <a:close/>
                    <a:moveTo>
                      <a:pt x="2737356" y="1973215"/>
                    </a:moveTo>
                    <a:cubicBezTo>
                      <a:pt x="2758934" y="1973215"/>
                      <a:pt x="2776434" y="1990715"/>
                      <a:pt x="2776434" y="2012302"/>
                    </a:cubicBezTo>
                    <a:cubicBezTo>
                      <a:pt x="2776434" y="2033889"/>
                      <a:pt x="2758934" y="2051389"/>
                      <a:pt x="2737356" y="2051389"/>
                    </a:cubicBezTo>
                    <a:cubicBezTo>
                      <a:pt x="2715766" y="2051389"/>
                      <a:pt x="2698264" y="2033889"/>
                      <a:pt x="2698264" y="2012302"/>
                    </a:cubicBezTo>
                    <a:cubicBezTo>
                      <a:pt x="2698264" y="1990715"/>
                      <a:pt x="2715766" y="1973215"/>
                      <a:pt x="2737356" y="1973215"/>
                    </a:cubicBezTo>
                    <a:close/>
                    <a:moveTo>
                      <a:pt x="2645073" y="1973215"/>
                    </a:moveTo>
                    <a:cubicBezTo>
                      <a:pt x="2666661" y="1973215"/>
                      <a:pt x="2684163" y="1990715"/>
                      <a:pt x="2684163" y="2012302"/>
                    </a:cubicBezTo>
                    <a:cubicBezTo>
                      <a:pt x="2684163" y="2033889"/>
                      <a:pt x="2666661" y="2051389"/>
                      <a:pt x="2645073" y="2051389"/>
                    </a:cubicBezTo>
                    <a:cubicBezTo>
                      <a:pt x="2623487" y="2051389"/>
                      <a:pt x="2605987" y="2033889"/>
                      <a:pt x="2605987" y="2012302"/>
                    </a:cubicBezTo>
                    <a:cubicBezTo>
                      <a:pt x="2605987" y="1990715"/>
                      <a:pt x="2623487" y="1973215"/>
                      <a:pt x="2645073" y="1973215"/>
                    </a:cubicBezTo>
                    <a:close/>
                    <a:moveTo>
                      <a:pt x="2550435" y="1973215"/>
                    </a:moveTo>
                    <a:cubicBezTo>
                      <a:pt x="2572023" y="1973215"/>
                      <a:pt x="2589522" y="1990715"/>
                      <a:pt x="2589522" y="2012302"/>
                    </a:cubicBezTo>
                    <a:cubicBezTo>
                      <a:pt x="2589522" y="2033889"/>
                      <a:pt x="2572023" y="2051389"/>
                      <a:pt x="2550435" y="2051389"/>
                    </a:cubicBezTo>
                    <a:cubicBezTo>
                      <a:pt x="2528848" y="2051389"/>
                      <a:pt x="2511351" y="2033889"/>
                      <a:pt x="2511351" y="2012302"/>
                    </a:cubicBezTo>
                    <a:cubicBezTo>
                      <a:pt x="2511351" y="1990715"/>
                      <a:pt x="2528848" y="1973215"/>
                      <a:pt x="2550435" y="1973215"/>
                    </a:cubicBezTo>
                    <a:close/>
                    <a:moveTo>
                      <a:pt x="2458164" y="1973215"/>
                    </a:moveTo>
                    <a:cubicBezTo>
                      <a:pt x="2479749" y="1973215"/>
                      <a:pt x="2497250" y="1990715"/>
                      <a:pt x="2497250" y="2012302"/>
                    </a:cubicBezTo>
                    <a:cubicBezTo>
                      <a:pt x="2497250" y="2033889"/>
                      <a:pt x="2479749" y="2051389"/>
                      <a:pt x="2458164" y="2051389"/>
                    </a:cubicBezTo>
                    <a:cubicBezTo>
                      <a:pt x="2436579" y="2051389"/>
                      <a:pt x="2419078" y="2033889"/>
                      <a:pt x="2419078" y="2012302"/>
                    </a:cubicBezTo>
                    <a:cubicBezTo>
                      <a:pt x="2419078" y="1990715"/>
                      <a:pt x="2436579" y="1973215"/>
                      <a:pt x="2458164" y="1973215"/>
                    </a:cubicBezTo>
                    <a:close/>
                    <a:moveTo>
                      <a:pt x="2363524" y="1973215"/>
                    </a:moveTo>
                    <a:cubicBezTo>
                      <a:pt x="2385111" y="1973215"/>
                      <a:pt x="2402609" y="1990715"/>
                      <a:pt x="2402609" y="2012302"/>
                    </a:cubicBezTo>
                    <a:cubicBezTo>
                      <a:pt x="2402609" y="2033889"/>
                      <a:pt x="2385111" y="2051389"/>
                      <a:pt x="2363524" y="2051389"/>
                    </a:cubicBezTo>
                    <a:cubicBezTo>
                      <a:pt x="2341939" y="2051389"/>
                      <a:pt x="2324437" y="2033889"/>
                      <a:pt x="2324437" y="2012302"/>
                    </a:cubicBezTo>
                    <a:cubicBezTo>
                      <a:pt x="2324437" y="1990715"/>
                      <a:pt x="2341939" y="1973215"/>
                      <a:pt x="2363524" y="1973215"/>
                    </a:cubicBezTo>
                    <a:close/>
                    <a:moveTo>
                      <a:pt x="2266521" y="1973215"/>
                    </a:moveTo>
                    <a:cubicBezTo>
                      <a:pt x="2288105" y="1973215"/>
                      <a:pt x="2305606" y="1990715"/>
                      <a:pt x="2305606" y="2012302"/>
                    </a:cubicBezTo>
                    <a:cubicBezTo>
                      <a:pt x="2305606" y="2033889"/>
                      <a:pt x="2288105" y="2051389"/>
                      <a:pt x="2266521" y="2051389"/>
                    </a:cubicBezTo>
                    <a:cubicBezTo>
                      <a:pt x="2244929" y="2051389"/>
                      <a:pt x="2227431" y="2033889"/>
                      <a:pt x="2227431" y="2012302"/>
                    </a:cubicBezTo>
                    <a:cubicBezTo>
                      <a:pt x="2227431" y="1990715"/>
                      <a:pt x="2244929" y="1973215"/>
                      <a:pt x="2266521" y="1973215"/>
                    </a:cubicBezTo>
                    <a:close/>
                    <a:moveTo>
                      <a:pt x="1142694" y="1973215"/>
                    </a:moveTo>
                    <a:cubicBezTo>
                      <a:pt x="1164282" y="1973215"/>
                      <a:pt x="1181781" y="1990715"/>
                      <a:pt x="1181781" y="2012302"/>
                    </a:cubicBezTo>
                    <a:cubicBezTo>
                      <a:pt x="1181781" y="2033889"/>
                      <a:pt x="1164282" y="2051389"/>
                      <a:pt x="1142694" y="2051389"/>
                    </a:cubicBezTo>
                    <a:cubicBezTo>
                      <a:pt x="1121104" y="2051389"/>
                      <a:pt x="1103602" y="2033889"/>
                      <a:pt x="1103602" y="2012302"/>
                    </a:cubicBezTo>
                    <a:cubicBezTo>
                      <a:pt x="1103602" y="1990715"/>
                      <a:pt x="1121104" y="1973215"/>
                      <a:pt x="1142694" y="1973215"/>
                    </a:cubicBezTo>
                    <a:close/>
                    <a:moveTo>
                      <a:pt x="764140" y="1973215"/>
                    </a:moveTo>
                    <a:cubicBezTo>
                      <a:pt x="785728" y="1973215"/>
                      <a:pt x="803226" y="1990715"/>
                      <a:pt x="803226" y="2012302"/>
                    </a:cubicBezTo>
                    <a:cubicBezTo>
                      <a:pt x="803226" y="2033889"/>
                      <a:pt x="785728" y="2051389"/>
                      <a:pt x="764140" y="2051389"/>
                    </a:cubicBezTo>
                    <a:cubicBezTo>
                      <a:pt x="742552" y="2051389"/>
                      <a:pt x="725056" y="2033889"/>
                      <a:pt x="725056" y="2012302"/>
                    </a:cubicBezTo>
                    <a:cubicBezTo>
                      <a:pt x="725056" y="1990715"/>
                      <a:pt x="742552" y="1973215"/>
                      <a:pt x="764140" y="1973215"/>
                    </a:cubicBezTo>
                    <a:close/>
                    <a:moveTo>
                      <a:pt x="669495" y="1973215"/>
                    </a:moveTo>
                    <a:cubicBezTo>
                      <a:pt x="691093" y="1973215"/>
                      <a:pt x="708592" y="1990715"/>
                      <a:pt x="708592" y="2012302"/>
                    </a:cubicBezTo>
                    <a:cubicBezTo>
                      <a:pt x="708592" y="2033889"/>
                      <a:pt x="691093" y="2051389"/>
                      <a:pt x="669495" y="2051389"/>
                    </a:cubicBezTo>
                    <a:cubicBezTo>
                      <a:pt x="647918" y="2051389"/>
                      <a:pt x="630416" y="2033889"/>
                      <a:pt x="630416" y="2012302"/>
                    </a:cubicBezTo>
                    <a:cubicBezTo>
                      <a:pt x="630416" y="1990715"/>
                      <a:pt x="647918" y="1973215"/>
                      <a:pt x="669495" y="1973215"/>
                    </a:cubicBezTo>
                    <a:close/>
                    <a:moveTo>
                      <a:pt x="577223" y="1973215"/>
                    </a:moveTo>
                    <a:cubicBezTo>
                      <a:pt x="598813" y="1973215"/>
                      <a:pt x="616315" y="1990715"/>
                      <a:pt x="616315" y="2012302"/>
                    </a:cubicBezTo>
                    <a:cubicBezTo>
                      <a:pt x="616315" y="2033889"/>
                      <a:pt x="598813" y="2051389"/>
                      <a:pt x="577223" y="2051389"/>
                    </a:cubicBezTo>
                    <a:cubicBezTo>
                      <a:pt x="555634" y="2051389"/>
                      <a:pt x="538132" y="2033889"/>
                      <a:pt x="538132" y="2012302"/>
                    </a:cubicBezTo>
                    <a:cubicBezTo>
                      <a:pt x="538132" y="1990715"/>
                      <a:pt x="555634" y="1973215"/>
                      <a:pt x="577223" y="1973215"/>
                    </a:cubicBezTo>
                    <a:close/>
                    <a:moveTo>
                      <a:pt x="484944" y="1973215"/>
                    </a:moveTo>
                    <a:cubicBezTo>
                      <a:pt x="506530" y="1973215"/>
                      <a:pt x="524029" y="1990715"/>
                      <a:pt x="524029" y="2012302"/>
                    </a:cubicBezTo>
                    <a:cubicBezTo>
                      <a:pt x="524029" y="2033889"/>
                      <a:pt x="506530" y="2051389"/>
                      <a:pt x="484944" y="2051389"/>
                    </a:cubicBezTo>
                    <a:cubicBezTo>
                      <a:pt x="463352" y="2051389"/>
                      <a:pt x="445862" y="2033889"/>
                      <a:pt x="445862" y="2012302"/>
                    </a:cubicBezTo>
                    <a:cubicBezTo>
                      <a:pt x="445862" y="1990715"/>
                      <a:pt x="463352" y="1973215"/>
                      <a:pt x="484944" y="1973215"/>
                    </a:cubicBezTo>
                    <a:close/>
                    <a:moveTo>
                      <a:pt x="3679017" y="1892773"/>
                    </a:moveTo>
                    <a:cubicBezTo>
                      <a:pt x="3700604" y="1892773"/>
                      <a:pt x="3718103" y="1910273"/>
                      <a:pt x="3718103" y="1931860"/>
                    </a:cubicBezTo>
                    <a:cubicBezTo>
                      <a:pt x="3718103" y="1953447"/>
                      <a:pt x="3700604" y="1970947"/>
                      <a:pt x="3679017" y="1970947"/>
                    </a:cubicBezTo>
                    <a:cubicBezTo>
                      <a:pt x="3657429" y="1970947"/>
                      <a:pt x="3639929" y="1953447"/>
                      <a:pt x="3639929" y="1931860"/>
                    </a:cubicBezTo>
                    <a:cubicBezTo>
                      <a:pt x="3639929" y="1910273"/>
                      <a:pt x="3657429" y="1892773"/>
                      <a:pt x="3679017" y="1892773"/>
                    </a:cubicBezTo>
                    <a:close/>
                    <a:moveTo>
                      <a:pt x="3584377" y="1892773"/>
                    </a:moveTo>
                    <a:cubicBezTo>
                      <a:pt x="3605964" y="1892773"/>
                      <a:pt x="3623463" y="1910273"/>
                      <a:pt x="3623463" y="1931860"/>
                    </a:cubicBezTo>
                    <a:cubicBezTo>
                      <a:pt x="3623463" y="1953447"/>
                      <a:pt x="3605964" y="1970947"/>
                      <a:pt x="3584377" y="1970947"/>
                    </a:cubicBezTo>
                    <a:cubicBezTo>
                      <a:pt x="3562789" y="1970947"/>
                      <a:pt x="3545289" y="1953447"/>
                      <a:pt x="3545289" y="1931860"/>
                    </a:cubicBezTo>
                    <a:cubicBezTo>
                      <a:pt x="3545289" y="1910273"/>
                      <a:pt x="3562789" y="1892773"/>
                      <a:pt x="3584377" y="1892773"/>
                    </a:cubicBezTo>
                    <a:close/>
                    <a:moveTo>
                      <a:pt x="3489737" y="1892773"/>
                    </a:moveTo>
                    <a:cubicBezTo>
                      <a:pt x="3511324" y="1892773"/>
                      <a:pt x="3528823" y="1910273"/>
                      <a:pt x="3528823" y="1931860"/>
                    </a:cubicBezTo>
                    <a:cubicBezTo>
                      <a:pt x="3528823" y="1953447"/>
                      <a:pt x="3511324" y="1970947"/>
                      <a:pt x="3489737" y="1970947"/>
                    </a:cubicBezTo>
                    <a:cubicBezTo>
                      <a:pt x="3468149" y="1970947"/>
                      <a:pt x="3450649" y="1953447"/>
                      <a:pt x="3450649" y="1931860"/>
                    </a:cubicBezTo>
                    <a:cubicBezTo>
                      <a:pt x="3450649" y="1910273"/>
                      <a:pt x="3468149" y="1892773"/>
                      <a:pt x="3489737" y="1892773"/>
                    </a:cubicBezTo>
                    <a:close/>
                    <a:moveTo>
                      <a:pt x="3392731" y="1892773"/>
                    </a:moveTo>
                    <a:cubicBezTo>
                      <a:pt x="3414319" y="1892773"/>
                      <a:pt x="3431819" y="1910273"/>
                      <a:pt x="3431819" y="1931860"/>
                    </a:cubicBezTo>
                    <a:cubicBezTo>
                      <a:pt x="3431819" y="1953447"/>
                      <a:pt x="3414319" y="1970947"/>
                      <a:pt x="3392731" y="1970947"/>
                    </a:cubicBezTo>
                    <a:cubicBezTo>
                      <a:pt x="3371144" y="1970947"/>
                      <a:pt x="3353644" y="1953447"/>
                      <a:pt x="3353644" y="1931860"/>
                    </a:cubicBezTo>
                    <a:cubicBezTo>
                      <a:pt x="3353644" y="1910273"/>
                      <a:pt x="3371144" y="1892773"/>
                      <a:pt x="3392731" y="1892773"/>
                    </a:cubicBezTo>
                    <a:close/>
                    <a:moveTo>
                      <a:pt x="3205815" y="1892773"/>
                    </a:moveTo>
                    <a:cubicBezTo>
                      <a:pt x="3227403" y="1892773"/>
                      <a:pt x="3244903" y="1910273"/>
                      <a:pt x="3244903" y="1931860"/>
                    </a:cubicBezTo>
                    <a:cubicBezTo>
                      <a:pt x="3244903" y="1953447"/>
                      <a:pt x="3227403" y="1970947"/>
                      <a:pt x="3205815" y="1970947"/>
                    </a:cubicBezTo>
                    <a:cubicBezTo>
                      <a:pt x="3184228" y="1970947"/>
                      <a:pt x="3166728" y="1953447"/>
                      <a:pt x="3166728" y="1931860"/>
                    </a:cubicBezTo>
                    <a:cubicBezTo>
                      <a:pt x="3166728" y="1910273"/>
                      <a:pt x="3184228" y="1892773"/>
                      <a:pt x="3205815" y="1892773"/>
                    </a:cubicBezTo>
                    <a:close/>
                    <a:moveTo>
                      <a:pt x="3111175" y="1892773"/>
                    </a:moveTo>
                    <a:cubicBezTo>
                      <a:pt x="3132763" y="1892773"/>
                      <a:pt x="3150263" y="1910273"/>
                      <a:pt x="3150263" y="1931860"/>
                    </a:cubicBezTo>
                    <a:cubicBezTo>
                      <a:pt x="3150263" y="1953447"/>
                      <a:pt x="3132763" y="1970947"/>
                      <a:pt x="3111175" y="1970947"/>
                    </a:cubicBezTo>
                    <a:cubicBezTo>
                      <a:pt x="3089588" y="1970947"/>
                      <a:pt x="3072088" y="1953447"/>
                      <a:pt x="3072088" y="1931860"/>
                    </a:cubicBezTo>
                    <a:cubicBezTo>
                      <a:pt x="3072088" y="1910273"/>
                      <a:pt x="3089588" y="1892773"/>
                      <a:pt x="3111175" y="1892773"/>
                    </a:cubicBezTo>
                    <a:close/>
                    <a:moveTo>
                      <a:pt x="3018902" y="1892773"/>
                    </a:moveTo>
                    <a:cubicBezTo>
                      <a:pt x="3040489" y="1892773"/>
                      <a:pt x="3057989" y="1910273"/>
                      <a:pt x="3057989" y="1931860"/>
                    </a:cubicBezTo>
                    <a:cubicBezTo>
                      <a:pt x="3057989" y="1953447"/>
                      <a:pt x="3040489" y="1970947"/>
                      <a:pt x="3018902" y="1970947"/>
                    </a:cubicBezTo>
                    <a:cubicBezTo>
                      <a:pt x="2997315" y="1970947"/>
                      <a:pt x="2979815" y="1953447"/>
                      <a:pt x="2979815" y="1931860"/>
                    </a:cubicBezTo>
                    <a:cubicBezTo>
                      <a:pt x="2979815" y="1910273"/>
                      <a:pt x="2997315" y="1892773"/>
                      <a:pt x="3018902" y="1892773"/>
                    </a:cubicBezTo>
                    <a:close/>
                    <a:moveTo>
                      <a:pt x="2924263" y="1892773"/>
                    </a:moveTo>
                    <a:cubicBezTo>
                      <a:pt x="2945850" y="1892773"/>
                      <a:pt x="2963349" y="1910273"/>
                      <a:pt x="2963349" y="1931860"/>
                    </a:cubicBezTo>
                    <a:cubicBezTo>
                      <a:pt x="2963349" y="1953447"/>
                      <a:pt x="2945850" y="1970947"/>
                      <a:pt x="2924263" y="1970947"/>
                    </a:cubicBezTo>
                    <a:cubicBezTo>
                      <a:pt x="2902675" y="1970947"/>
                      <a:pt x="2885175" y="1953447"/>
                      <a:pt x="2885175" y="1931860"/>
                    </a:cubicBezTo>
                    <a:cubicBezTo>
                      <a:pt x="2885175" y="1910273"/>
                      <a:pt x="2902675" y="1892773"/>
                      <a:pt x="2924263" y="1892773"/>
                    </a:cubicBezTo>
                    <a:close/>
                    <a:moveTo>
                      <a:pt x="2831987" y="1892773"/>
                    </a:moveTo>
                    <a:cubicBezTo>
                      <a:pt x="2853574" y="1892773"/>
                      <a:pt x="2871074" y="1910273"/>
                      <a:pt x="2871074" y="1931860"/>
                    </a:cubicBezTo>
                    <a:cubicBezTo>
                      <a:pt x="2871074" y="1953447"/>
                      <a:pt x="2853574" y="1970947"/>
                      <a:pt x="2831987" y="1970947"/>
                    </a:cubicBezTo>
                    <a:cubicBezTo>
                      <a:pt x="2810400" y="1970947"/>
                      <a:pt x="2792900" y="1953447"/>
                      <a:pt x="2792900" y="1931860"/>
                    </a:cubicBezTo>
                    <a:cubicBezTo>
                      <a:pt x="2792900" y="1910273"/>
                      <a:pt x="2810400" y="1892773"/>
                      <a:pt x="2831987" y="1892773"/>
                    </a:cubicBezTo>
                    <a:close/>
                    <a:moveTo>
                      <a:pt x="2737356" y="1892773"/>
                    </a:moveTo>
                    <a:cubicBezTo>
                      <a:pt x="2758934" y="1892773"/>
                      <a:pt x="2776434" y="1910273"/>
                      <a:pt x="2776434" y="1931860"/>
                    </a:cubicBezTo>
                    <a:cubicBezTo>
                      <a:pt x="2776434" y="1953447"/>
                      <a:pt x="2758934" y="1970947"/>
                      <a:pt x="2737356" y="1970947"/>
                    </a:cubicBezTo>
                    <a:cubicBezTo>
                      <a:pt x="2715766" y="1970947"/>
                      <a:pt x="2698265" y="1953447"/>
                      <a:pt x="2698265" y="1931860"/>
                    </a:cubicBezTo>
                    <a:cubicBezTo>
                      <a:pt x="2698265" y="1910273"/>
                      <a:pt x="2715766" y="1892773"/>
                      <a:pt x="2737356" y="1892773"/>
                    </a:cubicBezTo>
                    <a:close/>
                    <a:moveTo>
                      <a:pt x="2645073" y="1892773"/>
                    </a:moveTo>
                    <a:cubicBezTo>
                      <a:pt x="2666661" y="1892773"/>
                      <a:pt x="2684163" y="1910273"/>
                      <a:pt x="2684163" y="1931860"/>
                    </a:cubicBezTo>
                    <a:cubicBezTo>
                      <a:pt x="2684163" y="1953447"/>
                      <a:pt x="2666661" y="1970947"/>
                      <a:pt x="2645073" y="1970947"/>
                    </a:cubicBezTo>
                    <a:cubicBezTo>
                      <a:pt x="2623487" y="1970947"/>
                      <a:pt x="2605987" y="1953447"/>
                      <a:pt x="2605987" y="1931860"/>
                    </a:cubicBezTo>
                    <a:cubicBezTo>
                      <a:pt x="2605987" y="1910273"/>
                      <a:pt x="2623487" y="1892773"/>
                      <a:pt x="2645073" y="1892773"/>
                    </a:cubicBezTo>
                    <a:close/>
                    <a:moveTo>
                      <a:pt x="2550436" y="1892773"/>
                    </a:moveTo>
                    <a:cubicBezTo>
                      <a:pt x="2572023" y="1892773"/>
                      <a:pt x="2589522" y="1910273"/>
                      <a:pt x="2589522" y="1931860"/>
                    </a:cubicBezTo>
                    <a:cubicBezTo>
                      <a:pt x="2589522" y="1953447"/>
                      <a:pt x="2572023" y="1970947"/>
                      <a:pt x="2550436" y="1970947"/>
                    </a:cubicBezTo>
                    <a:cubicBezTo>
                      <a:pt x="2528849" y="1970947"/>
                      <a:pt x="2511351" y="1953447"/>
                      <a:pt x="2511351" y="1931860"/>
                    </a:cubicBezTo>
                    <a:cubicBezTo>
                      <a:pt x="2511351" y="1910273"/>
                      <a:pt x="2528849" y="1892773"/>
                      <a:pt x="2550436" y="1892773"/>
                    </a:cubicBezTo>
                    <a:close/>
                    <a:moveTo>
                      <a:pt x="2458164" y="1892773"/>
                    </a:moveTo>
                    <a:cubicBezTo>
                      <a:pt x="2479752" y="1892773"/>
                      <a:pt x="2497251" y="1910273"/>
                      <a:pt x="2497251" y="1931860"/>
                    </a:cubicBezTo>
                    <a:cubicBezTo>
                      <a:pt x="2497251" y="1953447"/>
                      <a:pt x="2479752" y="1970947"/>
                      <a:pt x="2458164" y="1970947"/>
                    </a:cubicBezTo>
                    <a:cubicBezTo>
                      <a:pt x="2436580" y="1970947"/>
                      <a:pt x="2419078" y="1953447"/>
                      <a:pt x="2419078" y="1931860"/>
                    </a:cubicBezTo>
                    <a:cubicBezTo>
                      <a:pt x="2419078" y="1910273"/>
                      <a:pt x="2436580" y="1892773"/>
                      <a:pt x="2458164" y="1892773"/>
                    </a:cubicBezTo>
                    <a:close/>
                    <a:moveTo>
                      <a:pt x="2363524" y="1892773"/>
                    </a:moveTo>
                    <a:cubicBezTo>
                      <a:pt x="2385113" y="1892773"/>
                      <a:pt x="2402611" y="1910273"/>
                      <a:pt x="2402611" y="1931860"/>
                    </a:cubicBezTo>
                    <a:cubicBezTo>
                      <a:pt x="2402611" y="1953447"/>
                      <a:pt x="2385113" y="1970947"/>
                      <a:pt x="2363524" y="1970947"/>
                    </a:cubicBezTo>
                    <a:cubicBezTo>
                      <a:pt x="2341940" y="1970947"/>
                      <a:pt x="2324437" y="1953447"/>
                      <a:pt x="2324437" y="1931860"/>
                    </a:cubicBezTo>
                    <a:cubicBezTo>
                      <a:pt x="2324437" y="1910273"/>
                      <a:pt x="2341940" y="1892773"/>
                      <a:pt x="2363524" y="1892773"/>
                    </a:cubicBezTo>
                    <a:close/>
                    <a:moveTo>
                      <a:pt x="2266521" y="1892773"/>
                    </a:moveTo>
                    <a:cubicBezTo>
                      <a:pt x="2288107" y="1892773"/>
                      <a:pt x="2305606" y="1910273"/>
                      <a:pt x="2305606" y="1931860"/>
                    </a:cubicBezTo>
                    <a:cubicBezTo>
                      <a:pt x="2305606" y="1953447"/>
                      <a:pt x="2288107" y="1970947"/>
                      <a:pt x="2266521" y="1970947"/>
                    </a:cubicBezTo>
                    <a:cubicBezTo>
                      <a:pt x="2244929" y="1970947"/>
                      <a:pt x="2227432" y="1953447"/>
                      <a:pt x="2227432" y="1931860"/>
                    </a:cubicBezTo>
                    <a:cubicBezTo>
                      <a:pt x="2227432" y="1910273"/>
                      <a:pt x="2244929" y="1892773"/>
                      <a:pt x="2266521" y="1892773"/>
                    </a:cubicBezTo>
                    <a:close/>
                    <a:moveTo>
                      <a:pt x="951048" y="1892773"/>
                    </a:moveTo>
                    <a:cubicBezTo>
                      <a:pt x="972633" y="1892773"/>
                      <a:pt x="990133" y="1910273"/>
                      <a:pt x="990133" y="1931860"/>
                    </a:cubicBezTo>
                    <a:cubicBezTo>
                      <a:pt x="990133" y="1953447"/>
                      <a:pt x="972633" y="1970947"/>
                      <a:pt x="951048" y="1970947"/>
                    </a:cubicBezTo>
                    <a:cubicBezTo>
                      <a:pt x="929462" y="1970947"/>
                      <a:pt x="911963" y="1953447"/>
                      <a:pt x="911963" y="1931860"/>
                    </a:cubicBezTo>
                    <a:cubicBezTo>
                      <a:pt x="911963" y="1910273"/>
                      <a:pt x="929462" y="1892773"/>
                      <a:pt x="951048" y="1892773"/>
                    </a:cubicBezTo>
                    <a:close/>
                    <a:moveTo>
                      <a:pt x="764144" y="1892773"/>
                    </a:moveTo>
                    <a:cubicBezTo>
                      <a:pt x="785731" y="1892773"/>
                      <a:pt x="803230" y="1910273"/>
                      <a:pt x="803230" y="1931860"/>
                    </a:cubicBezTo>
                    <a:cubicBezTo>
                      <a:pt x="803230" y="1953447"/>
                      <a:pt x="785731" y="1970947"/>
                      <a:pt x="764144" y="1970947"/>
                    </a:cubicBezTo>
                    <a:cubicBezTo>
                      <a:pt x="742556" y="1970947"/>
                      <a:pt x="725059" y="1953447"/>
                      <a:pt x="725059" y="1931860"/>
                    </a:cubicBezTo>
                    <a:cubicBezTo>
                      <a:pt x="725059" y="1910273"/>
                      <a:pt x="742556" y="1892773"/>
                      <a:pt x="764144" y="1892773"/>
                    </a:cubicBezTo>
                    <a:close/>
                    <a:moveTo>
                      <a:pt x="577226" y="1892773"/>
                    </a:moveTo>
                    <a:cubicBezTo>
                      <a:pt x="598816" y="1892773"/>
                      <a:pt x="616318" y="1910273"/>
                      <a:pt x="616318" y="1931860"/>
                    </a:cubicBezTo>
                    <a:cubicBezTo>
                      <a:pt x="616318" y="1953447"/>
                      <a:pt x="598816" y="1970947"/>
                      <a:pt x="577226" y="1970947"/>
                    </a:cubicBezTo>
                    <a:cubicBezTo>
                      <a:pt x="555636" y="1970947"/>
                      <a:pt x="538134" y="1953447"/>
                      <a:pt x="538134" y="1931860"/>
                    </a:cubicBezTo>
                    <a:cubicBezTo>
                      <a:pt x="538134" y="1910273"/>
                      <a:pt x="555636" y="1892773"/>
                      <a:pt x="577226" y="1892773"/>
                    </a:cubicBezTo>
                    <a:close/>
                    <a:moveTo>
                      <a:pt x="484945" y="1892773"/>
                    </a:moveTo>
                    <a:cubicBezTo>
                      <a:pt x="506533" y="1892773"/>
                      <a:pt x="524032" y="1910273"/>
                      <a:pt x="524032" y="1931860"/>
                    </a:cubicBezTo>
                    <a:cubicBezTo>
                      <a:pt x="524032" y="1953447"/>
                      <a:pt x="506533" y="1970947"/>
                      <a:pt x="484945" y="1970947"/>
                    </a:cubicBezTo>
                    <a:cubicBezTo>
                      <a:pt x="463353" y="1970947"/>
                      <a:pt x="445867" y="1953447"/>
                      <a:pt x="445867" y="1931860"/>
                    </a:cubicBezTo>
                    <a:cubicBezTo>
                      <a:pt x="445867" y="1910273"/>
                      <a:pt x="463353" y="1892773"/>
                      <a:pt x="484945" y="1892773"/>
                    </a:cubicBezTo>
                    <a:close/>
                    <a:moveTo>
                      <a:pt x="3861717" y="1806975"/>
                    </a:moveTo>
                    <a:lnTo>
                      <a:pt x="3858023" y="1880127"/>
                    </a:lnTo>
                    <a:lnTo>
                      <a:pt x="3838294" y="1871955"/>
                    </a:lnTo>
                    <a:cubicBezTo>
                      <a:pt x="3831220" y="1864881"/>
                      <a:pt x="3826845" y="1855109"/>
                      <a:pt x="3826845" y="1844316"/>
                    </a:cubicBezTo>
                    <a:cubicBezTo>
                      <a:pt x="3826845" y="1833522"/>
                      <a:pt x="3831220" y="1823750"/>
                      <a:pt x="3838294" y="1816677"/>
                    </a:cubicBezTo>
                    <a:close/>
                    <a:moveTo>
                      <a:pt x="3679017" y="1805229"/>
                    </a:moveTo>
                    <a:cubicBezTo>
                      <a:pt x="3700604" y="1805229"/>
                      <a:pt x="3718103" y="1822729"/>
                      <a:pt x="3718103" y="1844316"/>
                    </a:cubicBezTo>
                    <a:cubicBezTo>
                      <a:pt x="3718103" y="1865903"/>
                      <a:pt x="3700604" y="1883404"/>
                      <a:pt x="3679017" y="1883404"/>
                    </a:cubicBezTo>
                    <a:cubicBezTo>
                      <a:pt x="3657429" y="1883404"/>
                      <a:pt x="3639929" y="1865903"/>
                      <a:pt x="3639929" y="1844316"/>
                    </a:cubicBezTo>
                    <a:cubicBezTo>
                      <a:pt x="3639929" y="1822729"/>
                      <a:pt x="3657429" y="1805229"/>
                      <a:pt x="3679017" y="1805229"/>
                    </a:cubicBezTo>
                    <a:close/>
                    <a:moveTo>
                      <a:pt x="3300457" y="1805229"/>
                    </a:moveTo>
                    <a:cubicBezTo>
                      <a:pt x="3322044" y="1805229"/>
                      <a:pt x="3339544" y="1822729"/>
                      <a:pt x="3339544" y="1844316"/>
                    </a:cubicBezTo>
                    <a:cubicBezTo>
                      <a:pt x="3339544" y="1865903"/>
                      <a:pt x="3322044" y="1883404"/>
                      <a:pt x="3300457" y="1883404"/>
                    </a:cubicBezTo>
                    <a:cubicBezTo>
                      <a:pt x="3278869" y="1883404"/>
                      <a:pt x="3261369" y="1865903"/>
                      <a:pt x="3261369" y="1844316"/>
                    </a:cubicBezTo>
                    <a:cubicBezTo>
                      <a:pt x="3261369" y="1822729"/>
                      <a:pt x="3278869" y="1805229"/>
                      <a:pt x="3300457" y="1805229"/>
                    </a:cubicBezTo>
                    <a:close/>
                    <a:moveTo>
                      <a:pt x="3111175" y="1805229"/>
                    </a:moveTo>
                    <a:cubicBezTo>
                      <a:pt x="3132763" y="1805229"/>
                      <a:pt x="3150263" y="1822729"/>
                      <a:pt x="3150263" y="1844316"/>
                    </a:cubicBezTo>
                    <a:cubicBezTo>
                      <a:pt x="3150263" y="1865903"/>
                      <a:pt x="3132763" y="1883404"/>
                      <a:pt x="3111175" y="1883404"/>
                    </a:cubicBezTo>
                    <a:cubicBezTo>
                      <a:pt x="3089588" y="1883404"/>
                      <a:pt x="3072088" y="1865903"/>
                      <a:pt x="3072088" y="1844316"/>
                    </a:cubicBezTo>
                    <a:cubicBezTo>
                      <a:pt x="3072088" y="1822729"/>
                      <a:pt x="3089588" y="1805229"/>
                      <a:pt x="3111175" y="1805229"/>
                    </a:cubicBezTo>
                    <a:close/>
                    <a:moveTo>
                      <a:pt x="3018902" y="1805229"/>
                    </a:moveTo>
                    <a:cubicBezTo>
                      <a:pt x="3040489" y="1805229"/>
                      <a:pt x="3057989" y="1822729"/>
                      <a:pt x="3057989" y="1844316"/>
                    </a:cubicBezTo>
                    <a:cubicBezTo>
                      <a:pt x="3057989" y="1865903"/>
                      <a:pt x="3040489" y="1883404"/>
                      <a:pt x="3018902" y="1883404"/>
                    </a:cubicBezTo>
                    <a:cubicBezTo>
                      <a:pt x="2997315" y="1883404"/>
                      <a:pt x="2979815" y="1865903"/>
                      <a:pt x="2979815" y="1844316"/>
                    </a:cubicBezTo>
                    <a:cubicBezTo>
                      <a:pt x="2979815" y="1822729"/>
                      <a:pt x="2997315" y="1805229"/>
                      <a:pt x="3018902" y="1805229"/>
                    </a:cubicBezTo>
                    <a:close/>
                    <a:moveTo>
                      <a:pt x="2831988" y="1805229"/>
                    </a:moveTo>
                    <a:cubicBezTo>
                      <a:pt x="2853575" y="1805229"/>
                      <a:pt x="2871075" y="1822729"/>
                      <a:pt x="2871075" y="1844316"/>
                    </a:cubicBezTo>
                    <a:cubicBezTo>
                      <a:pt x="2871075" y="1865903"/>
                      <a:pt x="2853575" y="1883404"/>
                      <a:pt x="2831988" y="1883404"/>
                    </a:cubicBezTo>
                    <a:cubicBezTo>
                      <a:pt x="2810401" y="1883404"/>
                      <a:pt x="2792901" y="1865903"/>
                      <a:pt x="2792901" y="1844316"/>
                    </a:cubicBezTo>
                    <a:cubicBezTo>
                      <a:pt x="2792901" y="1822729"/>
                      <a:pt x="2810401" y="1805229"/>
                      <a:pt x="2831988" y="1805229"/>
                    </a:cubicBezTo>
                    <a:close/>
                    <a:moveTo>
                      <a:pt x="2737358" y="1805229"/>
                    </a:moveTo>
                    <a:cubicBezTo>
                      <a:pt x="2758934" y="1805229"/>
                      <a:pt x="2776434" y="1822729"/>
                      <a:pt x="2776434" y="1844316"/>
                    </a:cubicBezTo>
                    <a:cubicBezTo>
                      <a:pt x="2776434" y="1865903"/>
                      <a:pt x="2758934" y="1883404"/>
                      <a:pt x="2737358" y="1883404"/>
                    </a:cubicBezTo>
                    <a:cubicBezTo>
                      <a:pt x="2715768" y="1883404"/>
                      <a:pt x="2698265" y="1865903"/>
                      <a:pt x="2698265" y="1844316"/>
                    </a:cubicBezTo>
                    <a:cubicBezTo>
                      <a:pt x="2698265" y="1822729"/>
                      <a:pt x="2715768" y="1805229"/>
                      <a:pt x="2737358" y="1805229"/>
                    </a:cubicBezTo>
                    <a:close/>
                    <a:moveTo>
                      <a:pt x="2645073" y="1805229"/>
                    </a:moveTo>
                    <a:cubicBezTo>
                      <a:pt x="2666661" y="1805229"/>
                      <a:pt x="2684163" y="1822729"/>
                      <a:pt x="2684163" y="1844316"/>
                    </a:cubicBezTo>
                    <a:cubicBezTo>
                      <a:pt x="2684163" y="1865903"/>
                      <a:pt x="2666661" y="1883404"/>
                      <a:pt x="2645073" y="1883404"/>
                    </a:cubicBezTo>
                    <a:cubicBezTo>
                      <a:pt x="2623487" y="1883404"/>
                      <a:pt x="2605987" y="1865903"/>
                      <a:pt x="2605987" y="1844316"/>
                    </a:cubicBezTo>
                    <a:cubicBezTo>
                      <a:pt x="2605987" y="1822729"/>
                      <a:pt x="2623487" y="1805229"/>
                      <a:pt x="2645073" y="1805229"/>
                    </a:cubicBezTo>
                    <a:close/>
                    <a:moveTo>
                      <a:pt x="2550436" y="1805229"/>
                    </a:moveTo>
                    <a:cubicBezTo>
                      <a:pt x="2572023" y="1805229"/>
                      <a:pt x="2589522" y="1822729"/>
                      <a:pt x="2589522" y="1844316"/>
                    </a:cubicBezTo>
                    <a:cubicBezTo>
                      <a:pt x="2589522" y="1865903"/>
                      <a:pt x="2572023" y="1883404"/>
                      <a:pt x="2550436" y="1883404"/>
                    </a:cubicBezTo>
                    <a:cubicBezTo>
                      <a:pt x="2528849" y="1883404"/>
                      <a:pt x="2511352" y="1865903"/>
                      <a:pt x="2511352" y="1844316"/>
                    </a:cubicBezTo>
                    <a:cubicBezTo>
                      <a:pt x="2511352" y="1822729"/>
                      <a:pt x="2528849" y="1805229"/>
                      <a:pt x="2550436" y="1805229"/>
                    </a:cubicBezTo>
                    <a:close/>
                    <a:moveTo>
                      <a:pt x="2363525" y="1805229"/>
                    </a:moveTo>
                    <a:cubicBezTo>
                      <a:pt x="2385114" y="1805229"/>
                      <a:pt x="2402611" y="1822729"/>
                      <a:pt x="2402611" y="1844316"/>
                    </a:cubicBezTo>
                    <a:cubicBezTo>
                      <a:pt x="2402611" y="1865903"/>
                      <a:pt x="2385114" y="1883404"/>
                      <a:pt x="2363525" y="1883404"/>
                    </a:cubicBezTo>
                    <a:cubicBezTo>
                      <a:pt x="2341941" y="1883404"/>
                      <a:pt x="2324438" y="1865903"/>
                      <a:pt x="2324438" y="1844316"/>
                    </a:cubicBezTo>
                    <a:cubicBezTo>
                      <a:pt x="2324438" y="1822729"/>
                      <a:pt x="2341941" y="1805229"/>
                      <a:pt x="2363525" y="1805229"/>
                    </a:cubicBezTo>
                    <a:close/>
                    <a:moveTo>
                      <a:pt x="3771293" y="1805229"/>
                    </a:moveTo>
                    <a:cubicBezTo>
                      <a:pt x="3792880" y="1805229"/>
                      <a:pt x="3810379" y="1822728"/>
                      <a:pt x="3810379" y="1844316"/>
                    </a:cubicBezTo>
                    <a:cubicBezTo>
                      <a:pt x="3810379" y="1865903"/>
                      <a:pt x="3792880" y="1883403"/>
                      <a:pt x="3771293" y="1883403"/>
                    </a:cubicBezTo>
                    <a:cubicBezTo>
                      <a:pt x="3749705" y="1883403"/>
                      <a:pt x="3732205" y="1865903"/>
                      <a:pt x="3732205" y="1844316"/>
                    </a:cubicBezTo>
                    <a:cubicBezTo>
                      <a:pt x="3732205" y="1822728"/>
                      <a:pt x="3749705" y="1805229"/>
                      <a:pt x="3771293" y="1805229"/>
                    </a:cubicBezTo>
                    <a:close/>
                    <a:moveTo>
                      <a:pt x="3584377" y="1805229"/>
                    </a:moveTo>
                    <a:cubicBezTo>
                      <a:pt x="3605964" y="1805229"/>
                      <a:pt x="3623463" y="1822728"/>
                      <a:pt x="3623463" y="1844316"/>
                    </a:cubicBezTo>
                    <a:cubicBezTo>
                      <a:pt x="3623463" y="1865903"/>
                      <a:pt x="3605964" y="1883403"/>
                      <a:pt x="3584377" y="1883403"/>
                    </a:cubicBezTo>
                    <a:cubicBezTo>
                      <a:pt x="3562789" y="1883403"/>
                      <a:pt x="3545289" y="1865903"/>
                      <a:pt x="3545289" y="1844316"/>
                    </a:cubicBezTo>
                    <a:cubicBezTo>
                      <a:pt x="3545289" y="1822728"/>
                      <a:pt x="3562789" y="1805229"/>
                      <a:pt x="3584377" y="1805229"/>
                    </a:cubicBezTo>
                    <a:close/>
                    <a:moveTo>
                      <a:pt x="3489737" y="1805229"/>
                    </a:moveTo>
                    <a:cubicBezTo>
                      <a:pt x="3511324" y="1805229"/>
                      <a:pt x="3528823" y="1822728"/>
                      <a:pt x="3528823" y="1844316"/>
                    </a:cubicBezTo>
                    <a:cubicBezTo>
                      <a:pt x="3528823" y="1865903"/>
                      <a:pt x="3511324" y="1883403"/>
                      <a:pt x="3489737" y="1883403"/>
                    </a:cubicBezTo>
                    <a:cubicBezTo>
                      <a:pt x="3468149" y="1883403"/>
                      <a:pt x="3450649" y="1865903"/>
                      <a:pt x="3450649" y="1844316"/>
                    </a:cubicBezTo>
                    <a:cubicBezTo>
                      <a:pt x="3450649" y="1822728"/>
                      <a:pt x="3468149" y="1805229"/>
                      <a:pt x="3489737" y="1805229"/>
                    </a:cubicBezTo>
                    <a:close/>
                    <a:moveTo>
                      <a:pt x="3392731" y="1805229"/>
                    </a:moveTo>
                    <a:cubicBezTo>
                      <a:pt x="3414319" y="1805229"/>
                      <a:pt x="3431819" y="1822728"/>
                      <a:pt x="3431819" y="1844316"/>
                    </a:cubicBezTo>
                    <a:cubicBezTo>
                      <a:pt x="3431819" y="1865903"/>
                      <a:pt x="3414319" y="1883403"/>
                      <a:pt x="3392731" y="1883403"/>
                    </a:cubicBezTo>
                    <a:cubicBezTo>
                      <a:pt x="3371144" y="1883403"/>
                      <a:pt x="3353644" y="1865903"/>
                      <a:pt x="3353644" y="1844316"/>
                    </a:cubicBezTo>
                    <a:cubicBezTo>
                      <a:pt x="3353644" y="1822728"/>
                      <a:pt x="3371144" y="1805229"/>
                      <a:pt x="3392731" y="1805229"/>
                    </a:cubicBezTo>
                    <a:close/>
                    <a:moveTo>
                      <a:pt x="3205817" y="1805229"/>
                    </a:moveTo>
                    <a:cubicBezTo>
                      <a:pt x="3227404" y="1805229"/>
                      <a:pt x="3244904" y="1822728"/>
                      <a:pt x="3244904" y="1844316"/>
                    </a:cubicBezTo>
                    <a:cubicBezTo>
                      <a:pt x="3244904" y="1865903"/>
                      <a:pt x="3227404" y="1883403"/>
                      <a:pt x="3205817" y="1883403"/>
                    </a:cubicBezTo>
                    <a:cubicBezTo>
                      <a:pt x="3184229" y="1883403"/>
                      <a:pt x="3166729" y="1865903"/>
                      <a:pt x="3166729" y="1844316"/>
                    </a:cubicBezTo>
                    <a:cubicBezTo>
                      <a:pt x="3166729" y="1822728"/>
                      <a:pt x="3184229" y="1805229"/>
                      <a:pt x="3205817" y="1805229"/>
                    </a:cubicBezTo>
                    <a:close/>
                    <a:moveTo>
                      <a:pt x="2924263" y="1805229"/>
                    </a:moveTo>
                    <a:cubicBezTo>
                      <a:pt x="2945850" y="1805229"/>
                      <a:pt x="2963349" y="1822728"/>
                      <a:pt x="2963349" y="1844316"/>
                    </a:cubicBezTo>
                    <a:cubicBezTo>
                      <a:pt x="2963349" y="1865903"/>
                      <a:pt x="2945850" y="1883403"/>
                      <a:pt x="2924263" y="1883403"/>
                    </a:cubicBezTo>
                    <a:cubicBezTo>
                      <a:pt x="2902675" y="1883403"/>
                      <a:pt x="2885175" y="1865903"/>
                      <a:pt x="2885175" y="1844316"/>
                    </a:cubicBezTo>
                    <a:cubicBezTo>
                      <a:pt x="2885175" y="1822728"/>
                      <a:pt x="2902675" y="1805229"/>
                      <a:pt x="2924263" y="1805229"/>
                    </a:cubicBezTo>
                    <a:close/>
                    <a:moveTo>
                      <a:pt x="2458164" y="1805229"/>
                    </a:moveTo>
                    <a:cubicBezTo>
                      <a:pt x="2479753" y="1805229"/>
                      <a:pt x="2497252" y="1822728"/>
                      <a:pt x="2497252" y="1844316"/>
                    </a:cubicBezTo>
                    <a:cubicBezTo>
                      <a:pt x="2497252" y="1865903"/>
                      <a:pt x="2479753" y="1883403"/>
                      <a:pt x="2458164" y="1883403"/>
                    </a:cubicBezTo>
                    <a:cubicBezTo>
                      <a:pt x="2436582" y="1883403"/>
                      <a:pt x="2419079" y="1865903"/>
                      <a:pt x="2419079" y="1844316"/>
                    </a:cubicBezTo>
                    <a:cubicBezTo>
                      <a:pt x="2419079" y="1822728"/>
                      <a:pt x="2436582" y="1805229"/>
                      <a:pt x="2458164" y="1805229"/>
                    </a:cubicBezTo>
                    <a:close/>
                    <a:moveTo>
                      <a:pt x="2266523" y="1805229"/>
                    </a:moveTo>
                    <a:cubicBezTo>
                      <a:pt x="2288108" y="1805229"/>
                      <a:pt x="2305609" y="1822728"/>
                      <a:pt x="2305609" y="1844316"/>
                    </a:cubicBezTo>
                    <a:cubicBezTo>
                      <a:pt x="2305609" y="1865903"/>
                      <a:pt x="2288108" y="1883403"/>
                      <a:pt x="2266523" y="1883403"/>
                    </a:cubicBezTo>
                    <a:cubicBezTo>
                      <a:pt x="2244931" y="1883403"/>
                      <a:pt x="2227433" y="1865903"/>
                      <a:pt x="2227433" y="1844316"/>
                    </a:cubicBezTo>
                    <a:cubicBezTo>
                      <a:pt x="2227433" y="1822728"/>
                      <a:pt x="2244931" y="1805229"/>
                      <a:pt x="2266523" y="1805229"/>
                    </a:cubicBezTo>
                    <a:close/>
                    <a:moveTo>
                      <a:pt x="577230" y="1805229"/>
                    </a:moveTo>
                    <a:cubicBezTo>
                      <a:pt x="598820" y="1805229"/>
                      <a:pt x="616322" y="1822728"/>
                      <a:pt x="616322" y="1844316"/>
                    </a:cubicBezTo>
                    <a:cubicBezTo>
                      <a:pt x="616322" y="1865903"/>
                      <a:pt x="598820" y="1883403"/>
                      <a:pt x="577230" y="1883403"/>
                    </a:cubicBezTo>
                    <a:cubicBezTo>
                      <a:pt x="555640" y="1883403"/>
                      <a:pt x="538137" y="1865903"/>
                      <a:pt x="538137" y="1844316"/>
                    </a:cubicBezTo>
                    <a:cubicBezTo>
                      <a:pt x="538137" y="1822728"/>
                      <a:pt x="555640" y="1805229"/>
                      <a:pt x="577230" y="1805229"/>
                    </a:cubicBezTo>
                    <a:close/>
                    <a:moveTo>
                      <a:pt x="484947" y="1805229"/>
                    </a:moveTo>
                    <a:cubicBezTo>
                      <a:pt x="506537" y="1805229"/>
                      <a:pt x="524035" y="1822728"/>
                      <a:pt x="524035" y="1844316"/>
                    </a:cubicBezTo>
                    <a:cubicBezTo>
                      <a:pt x="524035" y="1865903"/>
                      <a:pt x="506537" y="1883403"/>
                      <a:pt x="484947" y="1883403"/>
                    </a:cubicBezTo>
                    <a:cubicBezTo>
                      <a:pt x="463357" y="1883403"/>
                      <a:pt x="445867" y="1865903"/>
                      <a:pt x="445867" y="1844316"/>
                    </a:cubicBezTo>
                    <a:cubicBezTo>
                      <a:pt x="445867" y="1822728"/>
                      <a:pt x="463357" y="1805229"/>
                      <a:pt x="484947" y="1805229"/>
                    </a:cubicBezTo>
                    <a:close/>
                    <a:moveTo>
                      <a:pt x="390307" y="1805229"/>
                    </a:moveTo>
                    <a:cubicBezTo>
                      <a:pt x="411895" y="1805229"/>
                      <a:pt x="429399" y="1822728"/>
                      <a:pt x="429399" y="1844316"/>
                    </a:cubicBezTo>
                    <a:cubicBezTo>
                      <a:pt x="429399" y="1865903"/>
                      <a:pt x="411895" y="1883403"/>
                      <a:pt x="390307" y="1883403"/>
                    </a:cubicBezTo>
                    <a:cubicBezTo>
                      <a:pt x="368727" y="1883403"/>
                      <a:pt x="351227" y="1865903"/>
                      <a:pt x="351227" y="1844316"/>
                    </a:cubicBezTo>
                    <a:cubicBezTo>
                      <a:pt x="351227" y="1822728"/>
                      <a:pt x="368727" y="1805229"/>
                      <a:pt x="390307" y="1805229"/>
                    </a:cubicBezTo>
                    <a:close/>
                    <a:moveTo>
                      <a:pt x="3858672" y="1720694"/>
                    </a:moveTo>
                    <a:lnTo>
                      <a:pt x="3862373" y="1793978"/>
                    </a:lnTo>
                    <a:lnTo>
                      <a:pt x="3862353" y="1794377"/>
                    </a:lnTo>
                    <a:lnTo>
                      <a:pt x="3838294" y="1784412"/>
                    </a:lnTo>
                    <a:cubicBezTo>
                      <a:pt x="3831220" y="1777339"/>
                      <a:pt x="3826845" y="1767568"/>
                      <a:pt x="3826845" y="1756774"/>
                    </a:cubicBezTo>
                    <a:cubicBezTo>
                      <a:pt x="3826845" y="1745980"/>
                      <a:pt x="3831220" y="1736208"/>
                      <a:pt x="3838294" y="1729135"/>
                    </a:cubicBezTo>
                    <a:close/>
                    <a:moveTo>
                      <a:pt x="3771293" y="1717686"/>
                    </a:moveTo>
                    <a:cubicBezTo>
                      <a:pt x="3792880" y="1717686"/>
                      <a:pt x="3810379" y="1735186"/>
                      <a:pt x="3810379" y="1756774"/>
                    </a:cubicBezTo>
                    <a:cubicBezTo>
                      <a:pt x="3810379" y="1778361"/>
                      <a:pt x="3792880" y="1795860"/>
                      <a:pt x="3771293" y="1795860"/>
                    </a:cubicBezTo>
                    <a:cubicBezTo>
                      <a:pt x="3749705" y="1795860"/>
                      <a:pt x="3732205" y="1778361"/>
                      <a:pt x="3732205" y="1756774"/>
                    </a:cubicBezTo>
                    <a:cubicBezTo>
                      <a:pt x="3732205" y="1735186"/>
                      <a:pt x="3749705" y="1717686"/>
                      <a:pt x="3771293" y="1717686"/>
                    </a:cubicBezTo>
                    <a:close/>
                    <a:moveTo>
                      <a:pt x="3679017" y="1717686"/>
                    </a:moveTo>
                    <a:cubicBezTo>
                      <a:pt x="3700604" y="1717686"/>
                      <a:pt x="3718103" y="1735186"/>
                      <a:pt x="3718103" y="1756774"/>
                    </a:cubicBezTo>
                    <a:cubicBezTo>
                      <a:pt x="3718103" y="1778361"/>
                      <a:pt x="3700604" y="1795860"/>
                      <a:pt x="3679017" y="1795860"/>
                    </a:cubicBezTo>
                    <a:cubicBezTo>
                      <a:pt x="3657429" y="1795860"/>
                      <a:pt x="3639929" y="1778361"/>
                      <a:pt x="3639929" y="1756774"/>
                    </a:cubicBezTo>
                    <a:cubicBezTo>
                      <a:pt x="3639929" y="1735186"/>
                      <a:pt x="3657429" y="1717686"/>
                      <a:pt x="3679017" y="1717686"/>
                    </a:cubicBezTo>
                    <a:close/>
                    <a:moveTo>
                      <a:pt x="3584377" y="1717686"/>
                    </a:moveTo>
                    <a:cubicBezTo>
                      <a:pt x="3605964" y="1717686"/>
                      <a:pt x="3623463" y="1735186"/>
                      <a:pt x="3623463" y="1756774"/>
                    </a:cubicBezTo>
                    <a:cubicBezTo>
                      <a:pt x="3623463" y="1778361"/>
                      <a:pt x="3605964" y="1795860"/>
                      <a:pt x="3584377" y="1795860"/>
                    </a:cubicBezTo>
                    <a:cubicBezTo>
                      <a:pt x="3562789" y="1795860"/>
                      <a:pt x="3545289" y="1778361"/>
                      <a:pt x="3545289" y="1756774"/>
                    </a:cubicBezTo>
                    <a:cubicBezTo>
                      <a:pt x="3545289" y="1735186"/>
                      <a:pt x="3562789" y="1717686"/>
                      <a:pt x="3584377" y="1717686"/>
                    </a:cubicBezTo>
                    <a:close/>
                    <a:moveTo>
                      <a:pt x="3489737" y="1717686"/>
                    </a:moveTo>
                    <a:cubicBezTo>
                      <a:pt x="3511324" y="1717686"/>
                      <a:pt x="3528823" y="1735186"/>
                      <a:pt x="3528823" y="1756774"/>
                    </a:cubicBezTo>
                    <a:cubicBezTo>
                      <a:pt x="3528823" y="1778361"/>
                      <a:pt x="3511324" y="1795860"/>
                      <a:pt x="3489737" y="1795860"/>
                    </a:cubicBezTo>
                    <a:cubicBezTo>
                      <a:pt x="3468149" y="1795860"/>
                      <a:pt x="3450649" y="1778361"/>
                      <a:pt x="3450649" y="1756774"/>
                    </a:cubicBezTo>
                    <a:cubicBezTo>
                      <a:pt x="3450649" y="1735186"/>
                      <a:pt x="3468149" y="1717686"/>
                      <a:pt x="3489737" y="1717686"/>
                    </a:cubicBezTo>
                    <a:close/>
                    <a:moveTo>
                      <a:pt x="3392731" y="1717686"/>
                    </a:moveTo>
                    <a:cubicBezTo>
                      <a:pt x="3414319" y="1717686"/>
                      <a:pt x="3431819" y="1735186"/>
                      <a:pt x="3431819" y="1756774"/>
                    </a:cubicBezTo>
                    <a:cubicBezTo>
                      <a:pt x="3431819" y="1778361"/>
                      <a:pt x="3414319" y="1795860"/>
                      <a:pt x="3392731" y="1795860"/>
                    </a:cubicBezTo>
                    <a:cubicBezTo>
                      <a:pt x="3371144" y="1795860"/>
                      <a:pt x="3353644" y="1778361"/>
                      <a:pt x="3353644" y="1756774"/>
                    </a:cubicBezTo>
                    <a:cubicBezTo>
                      <a:pt x="3353644" y="1735186"/>
                      <a:pt x="3371144" y="1717686"/>
                      <a:pt x="3392731" y="1717686"/>
                    </a:cubicBezTo>
                    <a:close/>
                    <a:moveTo>
                      <a:pt x="3300457" y="1717686"/>
                    </a:moveTo>
                    <a:cubicBezTo>
                      <a:pt x="3322044" y="1717686"/>
                      <a:pt x="3339544" y="1735186"/>
                      <a:pt x="3339544" y="1756774"/>
                    </a:cubicBezTo>
                    <a:cubicBezTo>
                      <a:pt x="3339544" y="1778361"/>
                      <a:pt x="3322044" y="1795860"/>
                      <a:pt x="3300457" y="1795860"/>
                    </a:cubicBezTo>
                    <a:cubicBezTo>
                      <a:pt x="3278869" y="1795860"/>
                      <a:pt x="3261369" y="1778361"/>
                      <a:pt x="3261369" y="1756774"/>
                    </a:cubicBezTo>
                    <a:cubicBezTo>
                      <a:pt x="3261369" y="1735186"/>
                      <a:pt x="3278869" y="1717686"/>
                      <a:pt x="3300457" y="1717686"/>
                    </a:cubicBezTo>
                    <a:close/>
                    <a:moveTo>
                      <a:pt x="3205817" y="1717686"/>
                    </a:moveTo>
                    <a:cubicBezTo>
                      <a:pt x="3227404" y="1717686"/>
                      <a:pt x="3244904" y="1735186"/>
                      <a:pt x="3244904" y="1756774"/>
                    </a:cubicBezTo>
                    <a:cubicBezTo>
                      <a:pt x="3244904" y="1778361"/>
                      <a:pt x="3227404" y="1795860"/>
                      <a:pt x="3205817" y="1795860"/>
                    </a:cubicBezTo>
                    <a:cubicBezTo>
                      <a:pt x="3184229" y="1795860"/>
                      <a:pt x="3166729" y="1778361"/>
                      <a:pt x="3166729" y="1756774"/>
                    </a:cubicBezTo>
                    <a:cubicBezTo>
                      <a:pt x="3166729" y="1735186"/>
                      <a:pt x="3184229" y="1717686"/>
                      <a:pt x="3205817" y="1717686"/>
                    </a:cubicBezTo>
                    <a:close/>
                    <a:moveTo>
                      <a:pt x="3111175" y="1717686"/>
                    </a:moveTo>
                    <a:cubicBezTo>
                      <a:pt x="3132763" y="1717686"/>
                      <a:pt x="3150263" y="1735186"/>
                      <a:pt x="3150263" y="1756774"/>
                    </a:cubicBezTo>
                    <a:cubicBezTo>
                      <a:pt x="3150263" y="1778361"/>
                      <a:pt x="3132763" y="1795860"/>
                      <a:pt x="3111175" y="1795860"/>
                    </a:cubicBezTo>
                    <a:cubicBezTo>
                      <a:pt x="3089588" y="1795860"/>
                      <a:pt x="3072088" y="1778361"/>
                      <a:pt x="3072088" y="1756774"/>
                    </a:cubicBezTo>
                    <a:cubicBezTo>
                      <a:pt x="3072088" y="1735186"/>
                      <a:pt x="3089588" y="1717686"/>
                      <a:pt x="3111175" y="1717686"/>
                    </a:cubicBezTo>
                    <a:close/>
                    <a:moveTo>
                      <a:pt x="3018902" y="1717686"/>
                    </a:moveTo>
                    <a:cubicBezTo>
                      <a:pt x="3040489" y="1717686"/>
                      <a:pt x="3057989" y="1735186"/>
                      <a:pt x="3057989" y="1756774"/>
                    </a:cubicBezTo>
                    <a:cubicBezTo>
                      <a:pt x="3057989" y="1778361"/>
                      <a:pt x="3040489" y="1795860"/>
                      <a:pt x="3018902" y="1795860"/>
                    </a:cubicBezTo>
                    <a:cubicBezTo>
                      <a:pt x="2997315" y="1795860"/>
                      <a:pt x="2979815" y="1778361"/>
                      <a:pt x="2979815" y="1756774"/>
                    </a:cubicBezTo>
                    <a:cubicBezTo>
                      <a:pt x="2979815" y="1735186"/>
                      <a:pt x="2997315" y="1717686"/>
                      <a:pt x="3018902" y="1717686"/>
                    </a:cubicBezTo>
                    <a:close/>
                    <a:moveTo>
                      <a:pt x="2924263" y="1717686"/>
                    </a:moveTo>
                    <a:cubicBezTo>
                      <a:pt x="2945850" y="1717686"/>
                      <a:pt x="2963349" y="1735186"/>
                      <a:pt x="2963349" y="1756774"/>
                    </a:cubicBezTo>
                    <a:cubicBezTo>
                      <a:pt x="2963349" y="1778361"/>
                      <a:pt x="2945850" y="1795860"/>
                      <a:pt x="2924263" y="1795860"/>
                    </a:cubicBezTo>
                    <a:cubicBezTo>
                      <a:pt x="2902675" y="1795860"/>
                      <a:pt x="2885175" y="1778361"/>
                      <a:pt x="2885175" y="1756774"/>
                    </a:cubicBezTo>
                    <a:cubicBezTo>
                      <a:pt x="2885175" y="1735186"/>
                      <a:pt x="2902675" y="1717686"/>
                      <a:pt x="2924263" y="1717686"/>
                    </a:cubicBezTo>
                    <a:close/>
                    <a:moveTo>
                      <a:pt x="2831988" y="1717686"/>
                    </a:moveTo>
                    <a:cubicBezTo>
                      <a:pt x="2853575" y="1717686"/>
                      <a:pt x="2871075" y="1735186"/>
                      <a:pt x="2871075" y="1756774"/>
                    </a:cubicBezTo>
                    <a:cubicBezTo>
                      <a:pt x="2871075" y="1778361"/>
                      <a:pt x="2853575" y="1795860"/>
                      <a:pt x="2831988" y="1795860"/>
                    </a:cubicBezTo>
                    <a:cubicBezTo>
                      <a:pt x="2810401" y="1795860"/>
                      <a:pt x="2792901" y="1778361"/>
                      <a:pt x="2792901" y="1756774"/>
                    </a:cubicBezTo>
                    <a:cubicBezTo>
                      <a:pt x="2792901" y="1735186"/>
                      <a:pt x="2810401" y="1717686"/>
                      <a:pt x="2831988" y="1717686"/>
                    </a:cubicBezTo>
                    <a:close/>
                    <a:moveTo>
                      <a:pt x="2737359" y="1717686"/>
                    </a:moveTo>
                    <a:cubicBezTo>
                      <a:pt x="2758934" y="1717686"/>
                      <a:pt x="2776434" y="1735186"/>
                      <a:pt x="2776434" y="1756774"/>
                    </a:cubicBezTo>
                    <a:cubicBezTo>
                      <a:pt x="2776434" y="1778361"/>
                      <a:pt x="2758934" y="1795860"/>
                      <a:pt x="2737359" y="1795860"/>
                    </a:cubicBezTo>
                    <a:cubicBezTo>
                      <a:pt x="2715768" y="1795860"/>
                      <a:pt x="2698265" y="1778361"/>
                      <a:pt x="2698265" y="1756774"/>
                    </a:cubicBezTo>
                    <a:cubicBezTo>
                      <a:pt x="2698265" y="1735186"/>
                      <a:pt x="2715768" y="1717686"/>
                      <a:pt x="2737359" y="1717686"/>
                    </a:cubicBezTo>
                    <a:close/>
                    <a:moveTo>
                      <a:pt x="2645073" y="1717686"/>
                    </a:moveTo>
                    <a:cubicBezTo>
                      <a:pt x="2666662" y="1717686"/>
                      <a:pt x="2684164" y="1735186"/>
                      <a:pt x="2684164" y="1756774"/>
                    </a:cubicBezTo>
                    <a:cubicBezTo>
                      <a:pt x="2684164" y="1778361"/>
                      <a:pt x="2666662" y="1795860"/>
                      <a:pt x="2645073" y="1795860"/>
                    </a:cubicBezTo>
                    <a:cubicBezTo>
                      <a:pt x="2623487" y="1795860"/>
                      <a:pt x="2605987" y="1778361"/>
                      <a:pt x="2605987" y="1756774"/>
                    </a:cubicBezTo>
                    <a:cubicBezTo>
                      <a:pt x="2605987" y="1735186"/>
                      <a:pt x="2623487" y="1717686"/>
                      <a:pt x="2645073" y="1717686"/>
                    </a:cubicBezTo>
                    <a:close/>
                    <a:moveTo>
                      <a:pt x="2550436" y="1717686"/>
                    </a:moveTo>
                    <a:cubicBezTo>
                      <a:pt x="2572023" y="1717686"/>
                      <a:pt x="2589522" y="1735186"/>
                      <a:pt x="2589522" y="1756774"/>
                    </a:cubicBezTo>
                    <a:cubicBezTo>
                      <a:pt x="2589522" y="1778361"/>
                      <a:pt x="2572023" y="1795860"/>
                      <a:pt x="2550436" y="1795860"/>
                    </a:cubicBezTo>
                    <a:cubicBezTo>
                      <a:pt x="2528849" y="1795860"/>
                      <a:pt x="2511353" y="1778361"/>
                      <a:pt x="2511353" y="1756774"/>
                    </a:cubicBezTo>
                    <a:cubicBezTo>
                      <a:pt x="2511353" y="1735186"/>
                      <a:pt x="2528849" y="1717686"/>
                      <a:pt x="2550436" y="1717686"/>
                    </a:cubicBezTo>
                    <a:close/>
                    <a:moveTo>
                      <a:pt x="2458164" y="1717686"/>
                    </a:moveTo>
                    <a:cubicBezTo>
                      <a:pt x="2479753" y="1717686"/>
                      <a:pt x="2497252" y="1735186"/>
                      <a:pt x="2497252" y="1756774"/>
                    </a:cubicBezTo>
                    <a:cubicBezTo>
                      <a:pt x="2497252" y="1778361"/>
                      <a:pt x="2479753" y="1795860"/>
                      <a:pt x="2458164" y="1795860"/>
                    </a:cubicBezTo>
                    <a:cubicBezTo>
                      <a:pt x="2436583" y="1795860"/>
                      <a:pt x="2419080" y="1778361"/>
                      <a:pt x="2419080" y="1756774"/>
                    </a:cubicBezTo>
                    <a:cubicBezTo>
                      <a:pt x="2419080" y="1735186"/>
                      <a:pt x="2436583" y="1717686"/>
                      <a:pt x="2458164" y="1717686"/>
                    </a:cubicBezTo>
                    <a:close/>
                    <a:moveTo>
                      <a:pt x="2363525" y="1717686"/>
                    </a:moveTo>
                    <a:cubicBezTo>
                      <a:pt x="2385114" y="1717686"/>
                      <a:pt x="2402611" y="1735186"/>
                      <a:pt x="2402611" y="1756774"/>
                    </a:cubicBezTo>
                    <a:cubicBezTo>
                      <a:pt x="2402611" y="1778361"/>
                      <a:pt x="2385114" y="1795860"/>
                      <a:pt x="2363525" y="1795860"/>
                    </a:cubicBezTo>
                    <a:cubicBezTo>
                      <a:pt x="2341941" y="1795860"/>
                      <a:pt x="2324438" y="1778361"/>
                      <a:pt x="2324438" y="1756774"/>
                    </a:cubicBezTo>
                    <a:cubicBezTo>
                      <a:pt x="2324438" y="1735186"/>
                      <a:pt x="2341941" y="1717686"/>
                      <a:pt x="2363525" y="1717686"/>
                    </a:cubicBezTo>
                    <a:close/>
                    <a:moveTo>
                      <a:pt x="951054" y="1717686"/>
                    </a:moveTo>
                    <a:cubicBezTo>
                      <a:pt x="972639" y="1717686"/>
                      <a:pt x="990138" y="1735186"/>
                      <a:pt x="990138" y="1756774"/>
                    </a:cubicBezTo>
                    <a:cubicBezTo>
                      <a:pt x="990138" y="1778361"/>
                      <a:pt x="972639" y="1795860"/>
                      <a:pt x="951054" y="1795860"/>
                    </a:cubicBezTo>
                    <a:cubicBezTo>
                      <a:pt x="929469" y="1795860"/>
                      <a:pt x="911970" y="1778361"/>
                      <a:pt x="911970" y="1756774"/>
                    </a:cubicBezTo>
                    <a:cubicBezTo>
                      <a:pt x="911970" y="1735186"/>
                      <a:pt x="929469" y="1717686"/>
                      <a:pt x="951054" y="1717686"/>
                    </a:cubicBezTo>
                    <a:close/>
                    <a:moveTo>
                      <a:pt x="577233" y="1717686"/>
                    </a:moveTo>
                    <a:cubicBezTo>
                      <a:pt x="598824" y="1717686"/>
                      <a:pt x="616327" y="1735186"/>
                      <a:pt x="616327" y="1756774"/>
                    </a:cubicBezTo>
                    <a:cubicBezTo>
                      <a:pt x="616327" y="1778361"/>
                      <a:pt x="598824" y="1795860"/>
                      <a:pt x="577233" y="1795860"/>
                    </a:cubicBezTo>
                    <a:cubicBezTo>
                      <a:pt x="555643" y="1795860"/>
                      <a:pt x="538140" y="1778361"/>
                      <a:pt x="538140" y="1756774"/>
                    </a:cubicBezTo>
                    <a:cubicBezTo>
                      <a:pt x="538140" y="1735186"/>
                      <a:pt x="555643" y="1717686"/>
                      <a:pt x="577233" y="1717686"/>
                    </a:cubicBezTo>
                    <a:close/>
                    <a:moveTo>
                      <a:pt x="484950" y="1717686"/>
                    </a:moveTo>
                    <a:cubicBezTo>
                      <a:pt x="506539" y="1717686"/>
                      <a:pt x="524038" y="1735186"/>
                      <a:pt x="524038" y="1756774"/>
                    </a:cubicBezTo>
                    <a:cubicBezTo>
                      <a:pt x="524038" y="1778361"/>
                      <a:pt x="506539" y="1795860"/>
                      <a:pt x="484950" y="1795860"/>
                    </a:cubicBezTo>
                    <a:cubicBezTo>
                      <a:pt x="463359" y="1795860"/>
                      <a:pt x="445871" y="1778361"/>
                      <a:pt x="445871" y="1756774"/>
                    </a:cubicBezTo>
                    <a:cubicBezTo>
                      <a:pt x="445871" y="1735186"/>
                      <a:pt x="463359" y="1717686"/>
                      <a:pt x="484950" y="1717686"/>
                    </a:cubicBezTo>
                    <a:close/>
                    <a:moveTo>
                      <a:pt x="390308" y="1717686"/>
                    </a:moveTo>
                    <a:cubicBezTo>
                      <a:pt x="411895" y="1717686"/>
                      <a:pt x="429402" y="1735186"/>
                      <a:pt x="429402" y="1756774"/>
                    </a:cubicBezTo>
                    <a:cubicBezTo>
                      <a:pt x="429402" y="1778361"/>
                      <a:pt x="411895" y="1795860"/>
                      <a:pt x="390308" y="1795860"/>
                    </a:cubicBezTo>
                    <a:cubicBezTo>
                      <a:pt x="368730" y="1795860"/>
                      <a:pt x="351231" y="1778361"/>
                      <a:pt x="351231" y="1756774"/>
                    </a:cubicBezTo>
                    <a:cubicBezTo>
                      <a:pt x="351231" y="1735186"/>
                      <a:pt x="368730" y="1717686"/>
                      <a:pt x="390308" y="1717686"/>
                    </a:cubicBezTo>
                    <a:close/>
                    <a:moveTo>
                      <a:pt x="298037" y="1717686"/>
                    </a:moveTo>
                    <a:cubicBezTo>
                      <a:pt x="319621" y="1717686"/>
                      <a:pt x="337130" y="1735186"/>
                      <a:pt x="337130" y="1756774"/>
                    </a:cubicBezTo>
                    <a:cubicBezTo>
                      <a:pt x="337130" y="1778361"/>
                      <a:pt x="319621" y="1795860"/>
                      <a:pt x="298037" y="1795860"/>
                    </a:cubicBezTo>
                    <a:cubicBezTo>
                      <a:pt x="276449" y="1795860"/>
                      <a:pt x="258948" y="1778361"/>
                      <a:pt x="258948" y="1756774"/>
                    </a:cubicBezTo>
                    <a:cubicBezTo>
                      <a:pt x="258948" y="1735186"/>
                      <a:pt x="276449" y="1717686"/>
                      <a:pt x="298037" y="1717686"/>
                    </a:cubicBezTo>
                    <a:close/>
                    <a:moveTo>
                      <a:pt x="3854460" y="1637264"/>
                    </a:moveTo>
                    <a:lnTo>
                      <a:pt x="3858001" y="1707402"/>
                    </a:lnTo>
                    <a:lnTo>
                      <a:pt x="3838292" y="1699238"/>
                    </a:lnTo>
                    <a:cubicBezTo>
                      <a:pt x="3831219" y="1692165"/>
                      <a:pt x="3826844" y="1682393"/>
                      <a:pt x="3826844" y="1671599"/>
                    </a:cubicBezTo>
                    <a:cubicBezTo>
                      <a:pt x="3826844" y="1660806"/>
                      <a:pt x="3831219" y="1651034"/>
                      <a:pt x="3838292" y="1643961"/>
                    </a:cubicBezTo>
                    <a:close/>
                    <a:moveTo>
                      <a:pt x="3771291" y="1632512"/>
                    </a:moveTo>
                    <a:cubicBezTo>
                      <a:pt x="3792879" y="1632512"/>
                      <a:pt x="3810379" y="1650012"/>
                      <a:pt x="3810379" y="1671599"/>
                    </a:cubicBezTo>
                    <a:cubicBezTo>
                      <a:pt x="3810379" y="1693187"/>
                      <a:pt x="3792879" y="1710687"/>
                      <a:pt x="3771291" y="1710687"/>
                    </a:cubicBezTo>
                    <a:cubicBezTo>
                      <a:pt x="3749704" y="1710687"/>
                      <a:pt x="3732204" y="1693187"/>
                      <a:pt x="3732204" y="1671599"/>
                    </a:cubicBezTo>
                    <a:cubicBezTo>
                      <a:pt x="3732204" y="1650012"/>
                      <a:pt x="3749704" y="1632512"/>
                      <a:pt x="3771291" y="1632512"/>
                    </a:cubicBezTo>
                    <a:close/>
                    <a:moveTo>
                      <a:pt x="3584377" y="1632512"/>
                    </a:moveTo>
                    <a:cubicBezTo>
                      <a:pt x="3605964" y="1632512"/>
                      <a:pt x="3623463" y="1650012"/>
                      <a:pt x="3623463" y="1671599"/>
                    </a:cubicBezTo>
                    <a:cubicBezTo>
                      <a:pt x="3623463" y="1693187"/>
                      <a:pt x="3605964" y="1710687"/>
                      <a:pt x="3584377" y="1710687"/>
                    </a:cubicBezTo>
                    <a:cubicBezTo>
                      <a:pt x="3562789" y="1710687"/>
                      <a:pt x="3545289" y="1693187"/>
                      <a:pt x="3545289" y="1671599"/>
                    </a:cubicBezTo>
                    <a:cubicBezTo>
                      <a:pt x="3545289" y="1650012"/>
                      <a:pt x="3562789" y="1632512"/>
                      <a:pt x="3584377" y="1632512"/>
                    </a:cubicBezTo>
                    <a:close/>
                    <a:moveTo>
                      <a:pt x="3489737" y="1632512"/>
                    </a:moveTo>
                    <a:cubicBezTo>
                      <a:pt x="3511324" y="1632512"/>
                      <a:pt x="3528823" y="1650012"/>
                      <a:pt x="3528823" y="1671599"/>
                    </a:cubicBezTo>
                    <a:cubicBezTo>
                      <a:pt x="3528823" y="1693187"/>
                      <a:pt x="3511324" y="1710687"/>
                      <a:pt x="3489737" y="1710687"/>
                    </a:cubicBezTo>
                    <a:cubicBezTo>
                      <a:pt x="3468149" y="1710687"/>
                      <a:pt x="3450649" y="1693187"/>
                      <a:pt x="3450649" y="1671599"/>
                    </a:cubicBezTo>
                    <a:cubicBezTo>
                      <a:pt x="3450649" y="1650012"/>
                      <a:pt x="3468149" y="1632512"/>
                      <a:pt x="3489737" y="1632512"/>
                    </a:cubicBezTo>
                    <a:close/>
                    <a:moveTo>
                      <a:pt x="3392731" y="1632512"/>
                    </a:moveTo>
                    <a:cubicBezTo>
                      <a:pt x="3414319" y="1632512"/>
                      <a:pt x="3431819" y="1650012"/>
                      <a:pt x="3431819" y="1671599"/>
                    </a:cubicBezTo>
                    <a:cubicBezTo>
                      <a:pt x="3431819" y="1693187"/>
                      <a:pt x="3414319" y="1710687"/>
                      <a:pt x="3392731" y="1710687"/>
                    </a:cubicBezTo>
                    <a:cubicBezTo>
                      <a:pt x="3371144" y="1710687"/>
                      <a:pt x="3353644" y="1693187"/>
                      <a:pt x="3353644" y="1671599"/>
                    </a:cubicBezTo>
                    <a:cubicBezTo>
                      <a:pt x="3353644" y="1650012"/>
                      <a:pt x="3371144" y="1632512"/>
                      <a:pt x="3392731" y="1632512"/>
                    </a:cubicBezTo>
                    <a:close/>
                    <a:moveTo>
                      <a:pt x="2924263" y="1632512"/>
                    </a:moveTo>
                    <a:cubicBezTo>
                      <a:pt x="2945850" y="1632512"/>
                      <a:pt x="2963349" y="1650012"/>
                      <a:pt x="2963349" y="1671599"/>
                    </a:cubicBezTo>
                    <a:cubicBezTo>
                      <a:pt x="2963349" y="1693187"/>
                      <a:pt x="2945850" y="1710687"/>
                      <a:pt x="2924263" y="1710687"/>
                    </a:cubicBezTo>
                    <a:cubicBezTo>
                      <a:pt x="2902675" y="1710687"/>
                      <a:pt x="2885175" y="1693187"/>
                      <a:pt x="2885175" y="1671599"/>
                    </a:cubicBezTo>
                    <a:cubicBezTo>
                      <a:pt x="2885175" y="1650012"/>
                      <a:pt x="2902675" y="1632512"/>
                      <a:pt x="2924263" y="1632512"/>
                    </a:cubicBezTo>
                    <a:close/>
                    <a:moveTo>
                      <a:pt x="2458164" y="1632512"/>
                    </a:moveTo>
                    <a:cubicBezTo>
                      <a:pt x="2479753" y="1632512"/>
                      <a:pt x="2497252" y="1650012"/>
                      <a:pt x="2497252" y="1671599"/>
                    </a:cubicBezTo>
                    <a:cubicBezTo>
                      <a:pt x="2497252" y="1693187"/>
                      <a:pt x="2479753" y="1710687"/>
                      <a:pt x="2458164" y="1710687"/>
                    </a:cubicBezTo>
                    <a:cubicBezTo>
                      <a:pt x="2436583" y="1710687"/>
                      <a:pt x="2419080" y="1693187"/>
                      <a:pt x="2419080" y="1671599"/>
                    </a:cubicBezTo>
                    <a:cubicBezTo>
                      <a:pt x="2419080" y="1650012"/>
                      <a:pt x="2436583" y="1632512"/>
                      <a:pt x="2458164" y="1632512"/>
                    </a:cubicBezTo>
                    <a:close/>
                    <a:moveTo>
                      <a:pt x="951057" y="1632512"/>
                    </a:moveTo>
                    <a:cubicBezTo>
                      <a:pt x="972642" y="1632512"/>
                      <a:pt x="990141" y="1650012"/>
                      <a:pt x="990141" y="1671599"/>
                    </a:cubicBezTo>
                    <a:cubicBezTo>
                      <a:pt x="990141" y="1693187"/>
                      <a:pt x="972642" y="1710687"/>
                      <a:pt x="951057" y="1710687"/>
                    </a:cubicBezTo>
                    <a:cubicBezTo>
                      <a:pt x="929472" y="1710687"/>
                      <a:pt x="911973" y="1693187"/>
                      <a:pt x="911973" y="1671599"/>
                    </a:cubicBezTo>
                    <a:cubicBezTo>
                      <a:pt x="911973" y="1650012"/>
                      <a:pt x="929472" y="1632512"/>
                      <a:pt x="951057" y="1632512"/>
                    </a:cubicBezTo>
                    <a:close/>
                    <a:moveTo>
                      <a:pt x="856425" y="1632512"/>
                    </a:moveTo>
                    <a:cubicBezTo>
                      <a:pt x="878010" y="1632512"/>
                      <a:pt x="895509" y="1650012"/>
                      <a:pt x="895509" y="1671599"/>
                    </a:cubicBezTo>
                    <a:cubicBezTo>
                      <a:pt x="895509" y="1693187"/>
                      <a:pt x="878010" y="1710687"/>
                      <a:pt x="856425" y="1710687"/>
                    </a:cubicBezTo>
                    <a:cubicBezTo>
                      <a:pt x="834839" y="1710687"/>
                      <a:pt x="817341" y="1693187"/>
                      <a:pt x="817341" y="1671599"/>
                    </a:cubicBezTo>
                    <a:cubicBezTo>
                      <a:pt x="817341" y="1650012"/>
                      <a:pt x="834839" y="1632512"/>
                      <a:pt x="856425" y="1632512"/>
                    </a:cubicBezTo>
                    <a:close/>
                    <a:moveTo>
                      <a:pt x="669521" y="1632512"/>
                    </a:moveTo>
                    <a:cubicBezTo>
                      <a:pt x="691111" y="1632512"/>
                      <a:pt x="708609" y="1650012"/>
                      <a:pt x="708609" y="1671599"/>
                    </a:cubicBezTo>
                    <a:cubicBezTo>
                      <a:pt x="708609" y="1693187"/>
                      <a:pt x="691111" y="1710687"/>
                      <a:pt x="669521" y="1710687"/>
                    </a:cubicBezTo>
                    <a:cubicBezTo>
                      <a:pt x="647936" y="1710687"/>
                      <a:pt x="630433" y="1693187"/>
                      <a:pt x="630433" y="1671599"/>
                    </a:cubicBezTo>
                    <a:cubicBezTo>
                      <a:pt x="630433" y="1650012"/>
                      <a:pt x="647936" y="1632512"/>
                      <a:pt x="669521" y="1632512"/>
                    </a:cubicBezTo>
                    <a:close/>
                    <a:moveTo>
                      <a:pt x="577237" y="1632512"/>
                    </a:moveTo>
                    <a:cubicBezTo>
                      <a:pt x="598829" y="1632512"/>
                      <a:pt x="616330" y="1650012"/>
                      <a:pt x="616330" y="1671599"/>
                    </a:cubicBezTo>
                    <a:cubicBezTo>
                      <a:pt x="616330" y="1693187"/>
                      <a:pt x="598829" y="1710687"/>
                      <a:pt x="577237" y="1710687"/>
                    </a:cubicBezTo>
                    <a:cubicBezTo>
                      <a:pt x="555647" y="1710687"/>
                      <a:pt x="538144" y="1693187"/>
                      <a:pt x="538144" y="1671599"/>
                    </a:cubicBezTo>
                    <a:cubicBezTo>
                      <a:pt x="538144" y="1650012"/>
                      <a:pt x="555647" y="1632512"/>
                      <a:pt x="577237" y="1632512"/>
                    </a:cubicBezTo>
                    <a:close/>
                    <a:moveTo>
                      <a:pt x="484957" y="1632512"/>
                    </a:moveTo>
                    <a:cubicBezTo>
                      <a:pt x="506543" y="1632512"/>
                      <a:pt x="524042" y="1650012"/>
                      <a:pt x="524042" y="1671599"/>
                    </a:cubicBezTo>
                    <a:cubicBezTo>
                      <a:pt x="524042" y="1693187"/>
                      <a:pt x="506543" y="1710687"/>
                      <a:pt x="484957" y="1710687"/>
                    </a:cubicBezTo>
                    <a:cubicBezTo>
                      <a:pt x="463364" y="1710687"/>
                      <a:pt x="445875" y="1693187"/>
                      <a:pt x="445875" y="1671599"/>
                    </a:cubicBezTo>
                    <a:cubicBezTo>
                      <a:pt x="445875" y="1650012"/>
                      <a:pt x="463364" y="1632512"/>
                      <a:pt x="484957" y="1632512"/>
                    </a:cubicBezTo>
                    <a:close/>
                    <a:moveTo>
                      <a:pt x="390314" y="1632512"/>
                    </a:moveTo>
                    <a:cubicBezTo>
                      <a:pt x="411907" y="1632512"/>
                      <a:pt x="429406" y="1650012"/>
                      <a:pt x="429406" y="1671599"/>
                    </a:cubicBezTo>
                    <a:cubicBezTo>
                      <a:pt x="429406" y="1693187"/>
                      <a:pt x="411907" y="1710687"/>
                      <a:pt x="390314" y="1710687"/>
                    </a:cubicBezTo>
                    <a:cubicBezTo>
                      <a:pt x="368735" y="1710687"/>
                      <a:pt x="351235" y="1693187"/>
                      <a:pt x="351235" y="1671599"/>
                    </a:cubicBezTo>
                    <a:cubicBezTo>
                      <a:pt x="351235" y="1650012"/>
                      <a:pt x="368735" y="1632512"/>
                      <a:pt x="390314" y="1632512"/>
                    </a:cubicBezTo>
                    <a:close/>
                    <a:moveTo>
                      <a:pt x="298040" y="1632512"/>
                    </a:moveTo>
                    <a:cubicBezTo>
                      <a:pt x="319624" y="1632512"/>
                      <a:pt x="337133" y="1650012"/>
                      <a:pt x="337133" y="1671599"/>
                    </a:cubicBezTo>
                    <a:cubicBezTo>
                      <a:pt x="337133" y="1693187"/>
                      <a:pt x="319624" y="1710687"/>
                      <a:pt x="298040" y="1710687"/>
                    </a:cubicBezTo>
                    <a:cubicBezTo>
                      <a:pt x="276452" y="1710687"/>
                      <a:pt x="258951" y="1693187"/>
                      <a:pt x="258951" y="1671599"/>
                    </a:cubicBezTo>
                    <a:cubicBezTo>
                      <a:pt x="258951" y="1650012"/>
                      <a:pt x="276452" y="1632512"/>
                      <a:pt x="298040" y="1632512"/>
                    </a:cubicBezTo>
                    <a:close/>
                    <a:moveTo>
                      <a:pt x="3679017" y="1632512"/>
                    </a:moveTo>
                    <a:cubicBezTo>
                      <a:pt x="3700604" y="1632512"/>
                      <a:pt x="3718103" y="1650011"/>
                      <a:pt x="3718103" y="1671598"/>
                    </a:cubicBezTo>
                    <a:cubicBezTo>
                      <a:pt x="3718103" y="1693186"/>
                      <a:pt x="3700604" y="1710685"/>
                      <a:pt x="3679017" y="1710685"/>
                    </a:cubicBezTo>
                    <a:cubicBezTo>
                      <a:pt x="3657429" y="1710685"/>
                      <a:pt x="3639929" y="1693186"/>
                      <a:pt x="3639929" y="1671598"/>
                    </a:cubicBezTo>
                    <a:cubicBezTo>
                      <a:pt x="3639929" y="1650011"/>
                      <a:pt x="3657429" y="1632512"/>
                      <a:pt x="3679017" y="1632512"/>
                    </a:cubicBezTo>
                    <a:close/>
                    <a:moveTo>
                      <a:pt x="3300455" y="1632512"/>
                    </a:moveTo>
                    <a:cubicBezTo>
                      <a:pt x="3322043" y="1632512"/>
                      <a:pt x="3339543" y="1650011"/>
                      <a:pt x="3339543" y="1671598"/>
                    </a:cubicBezTo>
                    <a:cubicBezTo>
                      <a:pt x="3339543" y="1693186"/>
                      <a:pt x="3322043" y="1710685"/>
                      <a:pt x="3300455" y="1710685"/>
                    </a:cubicBezTo>
                    <a:cubicBezTo>
                      <a:pt x="3278868" y="1710685"/>
                      <a:pt x="3261368" y="1693186"/>
                      <a:pt x="3261368" y="1671598"/>
                    </a:cubicBezTo>
                    <a:cubicBezTo>
                      <a:pt x="3261368" y="1650011"/>
                      <a:pt x="3278868" y="1632512"/>
                      <a:pt x="3300455" y="1632512"/>
                    </a:cubicBezTo>
                    <a:close/>
                    <a:moveTo>
                      <a:pt x="3111175" y="1632512"/>
                    </a:moveTo>
                    <a:cubicBezTo>
                      <a:pt x="3132763" y="1632512"/>
                      <a:pt x="3150263" y="1650011"/>
                      <a:pt x="3150263" y="1671598"/>
                    </a:cubicBezTo>
                    <a:cubicBezTo>
                      <a:pt x="3150263" y="1693186"/>
                      <a:pt x="3132763" y="1710685"/>
                      <a:pt x="3111175" y="1710685"/>
                    </a:cubicBezTo>
                    <a:cubicBezTo>
                      <a:pt x="3089588" y="1710685"/>
                      <a:pt x="3072088" y="1693186"/>
                      <a:pt x="3072088" y="1671598"/>
                    </a:cubicBezTo>
                    <a:cubicBezTo>
                      <a:pt x="3072088" y="1650011"/>
                      <a:pt x="3089588" y="1632512"/>
                      <a:pt x="3111175" y="1632512"/>
                    </a:cubicBezTo>
                    <a:close/>
                    <a:moveTo>
                      <a:pt x="3018902" y="1632512"/>
                    </a:moveTo>
                    <a:cubicBezTo>
                      <a:pt x="3040489" y="1632512"/>
                      <a:pt x="3057989" y="1650011"/>
                      <a:pt x="3057989" y="1671598"/>
                    </a:cubicBezTo>
                    <a:cubicBezTo>
                      <a:pt x="3057989" y="1693186"/>
                      <a:pt x="3040489" y="1710685"/>
                      <a:pt x="3018902" y="1710685"/>
                    </a:cubicBezTo>
                    <a:cubicBezTo>
                      <a:pt x="2997315" y="1710685"/>
                      <a:pt x="2979815" y="1693186"/>
                      <a:pt x="2979815" y="1671598"/>
                    </a:cubicBezTo>
                    <a:cubicBezTo>
                      <a:pt x="2979815" y="1650011"/>
                      <a:pt x="2997315" y="1632512"/>
                      <a:pt x="3018902" y="1632512"/>
                    </a:cubicBezTo>
                    <a:close/>
                    <a:moveTo>
                      <a:pt x="2831987" y="1632512"/>
                    </a:moveTo>
                    <a:cubicBezTo>
                      <a:pt x="2853574" y="1632512"/>
                      <a:pt x="2871074" y="1650011"/>
                      <a:pt x="2871074" y="1671598"/>
                    </a:cubicBezTo>
                    <a:cubicBezTo>
                      <a:pt x="2871074" y="1693186"/>
                      <a:pt x="2853574" y="1710685"/>
                      <a:pt x="2831987" y="1710685"/>
                    </a:cubicBezTo>
                    <a:cubicBezTo>
                      <a:pt x="2810400" y="1710685"/>
                      <a:pt x="2792900" y="1693186"/>
                      <a:pt x="2792900" y="1671598"/>
                    </a:cubicBezTo>
                    <a:cubicBezTo>
                      <a:pt x="2792900" y="1650011"/>
                      <a:pt x="2810400" y="1632512"/>
                      <a:pt x="2831987" y="1632512"/>
                    </a:cubicBezTo>
                    <a:close/>
                    <a:moveTo>
                      <a:pt x="2737359" y="1632512"/>
                    </a:moveTo>
                    <a:cubicBezTo>
                      <a:pt x="2758934" y="1632512"/>
                      <a:pt x="2776434" y="1650011"/>
                      <a:pt x="2776434" y="1671598"/>
                    </a:cubicBezTo>
                    <a:cubicBezTo>
                      <a:pt x="2776434" y="1693186"/>
                      <a:pt x="2758934" y="1710685"/>
                      <a:pt x="2737359" y="1710685"/>
                    </a:cubicBezTo>
                    <a:cubicBezTo>
                      <a:pt x="2715769" y="1710685"/>
                      <a:pt x="2698267" y="1693186"/>
                      <a:pt x="2698267" y="1671598"/>
                    </a:cubicBezTo>
                    <a:cubicBezTo>
                      <a:pt x="2698267" y="1650011"/>
                      <a:pt x="2715769" y="1632512"/>
                      <a:pt x="2737359" y="1632512"/>
                    </a:cubicBezTo>
                    <a:close/>
                    <a:moveTo>
                      <a:pt x="2645073" y="1632512"/>
                    </a:moveTo>
                    <a:cubicBezTo>
                      <a:pt x="2666662" y="1632512"/>
                      <a:pt x="2684164" y="1650011"/>
                      <a:pt x="2684164" y="1671598"/>
                    </a:cubicBezTo>
                    <a:cubicBezTo>
                      <a:pt x="2684164" y="1693186"/>
                      <a:pt x="2666662" y="1710685"/>
                      <a:pt x="2645073" y="1710685"/>
                    </a:cubicBezTo>
                    <a:cubicBezTo>
                      <a:pt x="2623487" y="1710685"/>
                      <a:pt x="2605987" y="1693186"/>
                      <a:pt x="2605987" y="1671598"/>
                    </a:cubicBezTo>
                    <a:cubicBezTo>
                      <a:pt x="2605987" y="1650011"/>
                      <a:pt x="2623487" y="1632512"/>
                      <a:pt x="2645073" y="1632512"/>
                    </a:cubicBezTo>
                    <a:close/>
                    <a:moveTo>
                      <a:pt x="2550437" y="1632512"/>
                    </a:moveTo>
                    <a:cubicBezTo>
                      <a:pt x="2572023" y="1632512"/>
                      <a:pt x="2589522" y="1650011"/>
                      <a:pt x="2589522" y="1671598"/>
                    </a:cubicBezTo>
                    <a:cubicBezTo>
                      <a:pt x="2589522" y="1693186"/>
                      <a:pt x="2572023" y="1710685"/>
                      <a:pt x="2550437" y="1710685"/>
                    </a:cubicBezTo>
                    <a:cubicBezTo>
                      <a:pt x="2528849" y="1710685"/>
                      <a:pt x="2511353" y="1693186"/>
                      <a:pt x="2511353" y="1671598"/>
                    </a:cubicBezTo>
                    <a:cubicBezTo>
                      <a:pt x="2511353" y="1650011"/>
                      <a:pt x="2528849" y="1632512"/>
                      <a:pt x="2550437" y="1632512"/>
                    </a:cubicBezTo>
                    <a:close/>
                    <a:moveTo>
                      <a:pt x="2363525" y="1632512"/>
                    </a:moveTo>
                    <a:cubicBezTo>
                      <a:pt x="2385115" y="1632512"/>
                      <a:pt x="2402612" y="1650011"/>
                      <a:pt x="2402612" y="1671598"/>
                    </a:cubicBezTo>
                    <a:cubicBezTo>
                      <a:pt x="2402612" y="1693186"/>
                      <a:pt x="2385115" y="1710685"/>
                      <a:pt x="2363525" y="1710685"/>
                    </a:cubicBezTo>
                    <a:cubicBezTo>
                      <a:pt x="2341941" y="1710685"/>
                      <a:pt x="2324438" y="1693186"/>
                      <a:pt x="2324438" y="1671598"/>
                    </a:cubicBezTo>
                    <a:cubicBezTo>
                      <a:pt x="2324438" y="1650011"/>
                      <a:pt x="2341941" y="1632512"/>
                      <a:pt x="2363525" y="1632512"/>
                    </a:cubicBezTo>
                    <a:close/>
                    <a:moveTo>
                      <a:pt x="764159" y="1632512"/>
                    </a:moveTo>
                    <a:cubicBezTo>
                      <a:pt x="785745" y="1632512"/>
                      <a:pt x="803243" y="1650011"/>
                      <a:pt x="803243" y="1671598"/>
                    </a:cubicBezTo>
                    <a:cubicBezTo>
                      <a:pt x="803243" y="1693186"/>
                      <a:pt x="785745" y="1710685"/>
                      <a:pt x="764159" y="1710685"/>
                    </a:cubicBezTo>
                    <a:cubicBezTo>
                      <a:pt x="742570" y="1710685"/>
                      <a:pt x="725074" y="1693186"/>
                      <a:pt x="725074" y="1671598"/>
                    </a:cubicBezTo>
                    <a:cubicBezTo>
                      <a:pt x="725074" y="1650011"/>
                      <a:pt x="742570" y="1632512"/>
                      <a:pt x="764159" y="1632512"/>
                    </a:cubicBezTo>
                    <a:close/>
                    <a:moveTo>
                      <a:pt x="3846758" y="1555277"/>
                    </a:moveTo>
                    <a:lnTo>
                      <a:pt x="3852080" y="1590149"/>
                    </a:lnTo>
                    <a:lnTo>
                      <a:pt x="3853608" y="1620406"/>
                    </a:lnTo>
                    <a:lnTo>
                      <a:pt x="3838292" y="1614061"/>
                    </a:lnTo>
                    <a:cubicBezTo>
                      <a:pt x="3831219" y="1606988"/>
                      <a:pt x="3826844" y="1597216"/>
                      <a:pt x="3826844" y="1586423"/>
                    </a:cubicBezTo>
                    <a:cubicBezTo>
                      <a:pt x="3826844" y="1575629"/>
                      <a:pt x="3831219" y="1565857"/>
                      <a:pt x="3838292" y="1558784"/>
                    </a:cubicBezTo>
                    <a:close/>
                    <a:moveTo>
                      <a:pt x="3771291" y="1547335"/>
                    </a:moveTo>
                    <a:cubicBezTo>
                      <a:pt x="3792879" y="1547335"/>
                      <a:pt x="3810379" y="1564835"/>
                      <a:pt x="3810379" y="1586423"/>
                    </a:cubicBezTo>
                    <a:cubicBezTo>
                      <a:pt x="3810379" y="1608009"/>
                      <a:pt x="3792879" y="1625510"/>
                      <a:pt x="3771291" y="1625510"/>
                    </a:cubicBezTo>
                    <a:cubicBezTo>
                      <a:pt x="3749704" y="1625510"/>
                      <a:pt x="3732204" y="1608009"/>
                      <a:pt x="3732204" y="1586423"/>
                    </a:cubicBezTo>
                    <a:cubicBezTo>
                      <a:pt x="3732204" y="1564835"/>
                      <a:pt x="3749704" y="1547335"/>
                      <a:pt x="3771291" y="1547335"/>
                    </a:cubicBezTo>
                    <a:close/>
                    <a:moveTo>
                      <a:pt x="3679017" y="1547335"/>
                    </a:moveTo>
                    <a:cubicBezTo>
                      <a:pt x="3700604" y="1547335"/>
                      <a:pt x="3718103" y="1564835"/>
                      <a:pt x="3718103" y="1586423"/>
                    </a:cubicBezTo>
                    <a:cubicBezTo>
                      <a:pt x="3718103" y="1608009"/>
                      <a:pt x="3700604" y="1625510"/>
                      <a:pt x="3679017" y="1625510"/>
                    </a:cubicBezTo>
                    <a:cubicBezTo>
                      <a:pt x="3657429" y="1625510"/>
                      <a:pt x="3639929" y="1608009"/>
                      <a:pt x="3639929" y="1586423"/>
                    </a:cubicBezTo>
                    <a:cubicBezTo>
                      <a:pt x="3639929" y="1564835"/>
                      <a:pt x="3657429" y="1547335"/>
                      <a:pt x="3679017" y="1547335"/>
                    </a:cubicBezTo>
                    <a:close/>
                    <a:moveTo>
                      <a:pt x="3584377" y="1547335"/>
                    </a:moveTo>
                    <a:cubicBezTo>
                      <a:pt x="3605964" y="1547335"/>
                      <a:pt x="3623463" y="1564835"/>
                      <a:pt x="3623463" y="1586423"/>
                    </a:cubicBezTo>
                    <a:cubicBezTo>
                      <a:pt x="3623463" y="1608009"/>
                      <a:pt x="3605964" y="1625510"/>
                      <a:pt x="3584377" y="1625510"/>
                    </a:cubicBezTo>
                    <a:cubicBezTo>
                      <a:pt x="3562789" y="1625510"/>
                      <a:pt x="3545289" y="1608009"/>
                      <a:pt x="3545289" y="1586423"/>
                    </a:cubicBezTo>
                    <a:cubicBezTo>
                      <a:pt x="3545289" y="1564835"/>
                      <a:pt x="3562789" y="1547335"/>
                      <a:pt x="3584377" y="1547335"/>
                    </a:cubicBezTo>
                    <a:close/>
                    <a:moveTo>
                      <a:pt x="3489737" y="1547335"/>
                    </a:moveTo>
                    <a:cubicBezTo>
                      <a:pt x="3511324" y="1547335"/>
                      <a:pt x="3528823" y="1564835"/>
                      <a:pt x="3528823" y="1586423"/>
                    </a:cubicBezTo>
                    <a:cubicBezTo>
                      <a:pt x="3528823" y="1608009"/>
                      <a:pt x="3511324" y="1625510"/>
                      <a:pt x="3489737" y="1625510"/>
                    </a:cubicBezTo>
                    <a:cubicBezTo>
                      <a:pt x="3468149" y="1625510"/>
                      <a:pt x="3450649" y="1608009"/>
                      <a:pt x="3450649" y="1586423"/>
                    </a:cubicBezTo>
                    <a:cubicBezTo>
                      <a:pt x="3450649" y="1564835"/>
                      <a:pt x="3468149" y="1547335"/>
                      <a:pt x="3489737" y="1547335"/>
                    </a:cubicBezTo>
                    <a:close/>
                    <a:moveTo>
                      <a:pt x="3392731" y="1547335"/>
                    </a:moveTo>
                    <a:cubicBezTo>
                      <a:pt x="3414319" y="1547335"/>
                      <a:pt x="3431819" y="1564835"/>
                      <a:pt x="3431819" y="1586423"/>
                    </a:cubicBezTo>
                    <a:cubicBezTo>
                      <a:pt x="3431819" y="1608009"/>
                      <a:pt x="3414319" y="1625510"/>
                      <a:pt x="3392731" y="1625510"/>
                    </a:cubicBezTo>
                    <a:cubicBezTo>
                      <a:pt x="3371144" y="1625510"/>
                      <a:pt x="3353644" y="1608009"/>
                      <a:pt x="3353644" y="1586423"/>
                    </a:cubicBezTo>
                    <a:cubicBezTo>
                      <a:pt x="3353644" y="1564835"/>
                      <a:pt x="3371144" y="1547335"/>
                      <a:pt x="3392731" y="1547335"/>
                    </a:cubicBezTo>
                    <a:close/>
                    <a:moveTo>
                      <a:pt x="3300455" y="1547335"/>
                    </a:moveTo>
                    <a:cubicBezTo>
                      <a:pt x="3322043" y="1547335"/>
                      <a:pt x="3339543" y="1564835"/>
                      <a:pt x="3339543" y="1586423"/>
                    </a:cubicBezTo>
                    <a:cubicBezTo>
                      <a:pt x="3339543" y="1608009"/>
                      <a:pt x="3322043" y="1625510"/>
                      <a:pt x="3300455" y="1625510"/>
                    </a:cubicBezTo>
                    <a:cubicBezTo>
                      <a:pt x="3278868" y="1625510"/>
                      <a:pt x="3261368" y="1608009"/>
                      <a:pt x="3261368" y="1586423"/>
                    </a:cubicBezTo>
                    <a:cubicBezTo>
                      <a:pt x="3261368" y="1564835"/>
                      <a:pt x="3278868" y="1547335"/>
                      <a:pt x="3300455" y="1547335"/>
                    </a:cubicBezTo>
                    <a:close/>
                    <a:moveTo>
                      <a:pt x="2737361" y="1547335"/>
                    </a:moveTo>
                    <a:cubicBezTo>
                      <a:pt x="2758934" y="1547335"/>
                      <a:pt x="2776434" y="1564835"/>
                      <a:pt x="2776434" y="1586423"/>
                    </a:cubicBezTo>
                    <a:cubicBezTo>
                      <a:pt x="2776434" y="1608009"/>
                      <a:pt x="2758934" y="1625510"/>
                      <a:pt x="2737361" y="1625510"/>
                    </a:cubicBezTo>
                    <a:cubicBezTo>
                      <a:pt x="2715769" y="1625510"/>
                      <a:pt x="2698267" y="1608009"/>
                      <a:pt x="2698267" y="1586423"/>
                    </a:cubicBezTo>
                    <a:cubicBezTo>
                      <a:pt x="2698267" y="1564835"/>
                      <a:pt x="2715769" y="1547335"/>
                      <a:pt x="2737361" y="1547335"/>
                    </a:cubicBezTo>
                    <a:close/>
                    <a:moveTo>
                      <a:pt x="2645073" y="1547335"/>
                    </a:moveTo>
                    <a:cubicBezTo>
                      <a:pt x="2666662" y="1547335"/>
                      <a:pt x="2684164" y="1564835"/>
                      <a:pt x="2684164" y="1586423"/>
                    </a:cubicBezTo>
                    <a:cubicBezTo>
                      <a:pt x="2684164" y="1608009"/>
                      <a:pt x="2666662" y="1625510"/>
                      <a:pt x="2645073" y="1625510"/>
                    </a:cubicBezTo>
                    <a:cubicBezTo>
                      <a:pt x="2623487" y="1625510"/>
                      <a:pt x="2605987" y="1608009"/>
                      <a:pt x="2605987" y="1586423"/>
                    </a:cubicBezTo>
                    <a:cubicBezTo>
                      <a:pt x="2605987" y="1564835"/>
                      <a:pt x="2623487" y="1547335"/>
                      <a:pt x="2645073" y="1547335"/>
                    </a:cubicBezTo>
                    <a:close/>
                    <a:moveTo>
                      <a:pt x="2550437" y="1547335"/>
                    </a:moveTo>
                    <a:cubicBezTo>
                      <a:pt x="2572023" y="1547335"/>
                      <a:pt x="2589523" y="1564835"/>
                      <a:pt x="2589523" y="1586423"/>
                    </a:cubicBezTo>
                    <a:cubicBezTo>
                      <a:pt x="2589523" y="1608009"/>
                      <a:pt x="2572023" y="1625510"/>
                      <a:pt x="2550437" y="1625510"/>
                    </a:cubicBezTo>
                    <a:cubicBezTo>
                      <a:pt x="2528849" y="1625510"/>
                      <a:pt x="2511353" y="1608009"/>
                      <a:pt x="2511353" y="1586423"/>
                    </a:cubicBezTo>
                    <a:cubicBezTo>
                      <a:pt x="2511353" y="1564835"/>
                      <a:pt x="2528849" y="1547335"/>
                      <a:pt x="2550437" y="1547335"/>
                    </a:cubicBezTo>
                    <a:close/>
                    <a:moveTo>
                      <a:pt x="2458164" y="1547335"/>
                    </a:moveTo>
                    <a:cubicBezTo>
                      <a:pt x="2479753" y="1547335"/>
                      <a:pt x="2497252" y="1564835"/>
                      <a:pt x="2497252" y="1586423"/>
                    </a:cubicBezTo>
                    <a:cubicBezTo>
                      <a:pt x="2497252" y="1608009"/>
                      <a:pt x="2479753" y="1625510"/>
                      <a:pt x="2458164" y="1625510"/>
                    </a:cubicBezTo>
                    <a:cubicBezTo>
                      <a:pt x="2436583" y="1625510"/>
                      <a:pt x="2419081" y="1608009"/>
                      <a:pt x="2419081" y="1586423"/>
                    </a:cubicBezTo>
                    <a:cubicBezTo>
                      <a:pt x="2419081" y="1564835"/>
                      <a:pt x="2436583" y="1547335"/>
                      <a:pt x="2458164" y="1547335"/>
                    </a:cubicBezTo>
                    <a:close/>
                    <a:moveTo>
                      <a:pt x="951061" y="1547335"/>
                    </a:moveTo>
                    <a:cubicBezTo>
                      <a:pt x="972645" y="1547335"/>
                      <a:pt x="990144" y="1564835"/>
                      <a:pt x="990144" y="1586423"/>
                    </a:cubicBezTo>
                    <a:cubicBezTo>
                      <a:pt x="990144" y="1608009"/>
                      <a:pt x="972645" y="1625510"/>
                      <a:pt x="951061" y="1625510"/>
                    </a:cubicBezTo>
                    <a:cubicBezTo>
                      <a:pt x="929475" y="1625510"/>
                      <a:pt x="911977" y="1608009"/>
                      <a:pt x="911977" y="1586423"/>
                    </a:cubicBezTo>
                    <a:cubicBezTo>
                      <a:pt x="911977" y="1564835"/>
                      <a:pt x="929475" y="1547335"/>
                      <a:pt x="951061" y="1547335"/>
                    </a:cubicBezTo>
                    <a:close/>
                    <a:moveTo>
                      <a:pt x="856428" y="1547335"/>
                    </a:moveTo>
                    <a:cubicBezTo>
                      <a:pt x="878014" y="1547335"/>
                      <a:pt x="895513" y="1564835"/>
                      <a:pt x="895513" y="1586423"/>
                    </a:cubicBezTo>
                    <a:cubicBezTo>
                      <a:pt x="895513" y="1608009"/>
                      <a:pt x="878014" y="1625510"/>
                      <a:pt x="856428" y="1625510"/>
                    </a:cubicBezTo>
                    <a:cubicBezTo>
                      <a:pt x="834844" y="1625510"/>
                      <a:pt x="817346" y="1608009"/>
                      <a:pt x="817346" y="1586423"/>
                    </a:cubicBezTo>
                    <a:cubicBezTo>
                      <a:pt x="817346" y="1564835"/>
                      <a:pt x="834844" y="1547335"/>
                      <a:pt x="856428" y="1547335"/>
                    </a:cubicBezTo>
                    <a:close/>
                    <a:moveTo>
                      <a:pt x="764163" y="1547335"/>
                    </a:moveTo>
                    <a:cubicBezTo>
                      <a:pt x="785749" y="1547335"/>
                      <a:pt x="803247" y="1564835"/>
                      <a:pt x="803247" y="1586423"/>
                    </a:cubicBezTo>
                    <a:cubicBezTo>
                      <a:pt x="803247" y="1608009"/>
                      <a:pt x="785749" y="1625510"/>
                      <a:pt x="764163" y="1625510"/>
                    </a:cubicBezTo>
                    <a:cubicBezTo>
                      <a:pt x="742573" y="1625510"/>
                      <a:pt x="725079" y="1608009"/>
                      <a:pt x="725079" y="1586423"/>
                    </a:cubicBezTo>
                    <a:cubicBezTo>
                      <a:pt x="725079" y="1564835"/>
                      <a:pt x="742573" y="1547335"/>
                      <a:pt x="764163" y="1547335"/>
                    </a:cubicBezTo>
                    <a:close/>
                    <a:moveTo>
                      <a:pt x="669521" y="1547335"/>
                    </a:moveTo>
                    <a:cubicBezTo>
                      <a:pt x="691116" y="1547335"/>
                      <a:pt x="708613" y="1564835"/>
                      <a:pt x="708613" y="1586423"/>
                    </a:cubicBezTo>
                    <a:cubicBezTo>
                      <a:pt x="708613" y="1608009"/>
                      <a:pt x="691116" y="1625510"/>
                      <a:pt x="669521" y="1625510"/>
                    </a:cubicBezTo>
                    <a:cubicBezTo>
                      <a:pt x="647940" y="1625510"/>
                      <a:pt x="630438" y="1608009"/>
                      <a:pt x="630438" y="1586423"/>
                    </a:cubicBezTo>
                    <a:cubicBezTo>
                      <a:pt x="630438" y="1564835"/>
                      <a:pt x="647940" y="1547335"/>
                      <a:pt x="669521" y="1547335"/>
                    </a:cubicBezTo>
                    <a:close/>
                    <a:moveTo>
                      <a:pt x="577241" y="1547335"/>
                    </a:moveTo>
                    <a:cubicBezTo>
                      <a:pt x="598832" y="1547335"/>
                      <a:pt x="616335" y="1564835"/>
                      <a:pt x="616335" y="1586423"/>
                    </a:cubicBezTo>
                    <a:cubicBezTo>
                      <a:pt x="616335" y="1608009"/>
                      <a:pt x="598832" y="1625510"/>
                      <a:pt x="577241" y="1625510"/>
                    </a:cubicBezTo>
                    <a:cubicBezTo>
                      <a:pt x="555651" y="1625510"/>
                      <a:pt x="538147" y="1608009"/>
                      <a:pt x="538147" y="1586423"/>
                    </a:cubicBezTo>
                    <a:cubicBezTo>
                      <a:pt x="538147" y="1564835"/>
                      <a:pt x="555651" y="1547335"/>
                      <a:pt x="577241" y="1547335"/>
                    </a:cubicBezTo>
                    <a:close/>
                    <a:moveTo>
                      <a:pt x="484957" y="1547335"/>
                    </a:moveTo>
                    <a:cubicBezTo>
                      <a:pt x="506545" y="1547335"/>
                      <a:pt x="524045" y="1564835"/>
                      <a:pt x="524045" y="1586423"/>
                    </a:cubicBezTo>
                    <a:cubicBezTo>
                      <a:pt x="524045" y="1608009"/>
                      <a:pt x="506545" y="1625510"/>
                      <a:pt x="484957" y="1625510"/>
                    </a:cubicBezTo>
                    <a:cubicBezTo>
                      <a:pt x="463365" y="1625510"/>
                      <a:pt x="445879" y="1608009"/>
                      <a:pt x="445879" y="1586423"/>
                    </a:cubicBezTo>
                    <a:cubicBezTo>
                      <a:pt x="445879" y="1564835"/>
                      <a:pt x="463365" y="1547335"/>
                      <a:pt x="484957" y="1547335"/>
                    </a:cubicBezTo>
                    <a:close/>
                    <a:moveTo>
                      <a:pt x="390314" y="1547335"/>
                    </a:moveTo>
                    <a:cubicBezTo>
                      <a:pt x="411908" y="1547335"/>
                      <a:pt x="429410" y="1564835"/>
                      <a:pt x="429410" y="1586423"/>
                    </a:cubicBezTo>
                    <a:cubicBezTo>
                      <a:pt x="429410" y="1608009"/>
                      <a:pt x="411908" y="1625510"/>
                      <a:pt x="390314" y="1625510"/>
                    </a:cubicBezTo>
                    <a:cubicBezTo>
                      <a:pt x="368739" y="1625510"/>
                      <a:pt x="351238" y="1608009"/>
                      <a:pt x="351238" y="1586423"/>
                    </a:cubicBezTo>
                    <a:cubicBezTo>
                      <a:pt x="351238" y="1564835"/>
                      <a:pt x="368739" y="1547335"/>
                      <a:pt x="390314" y="1547335"/>
                    </a:cubicBezTo>
                    <a:close/>
                    <a:moveTo>
                      <a:pt x="298043" y="1547335"/>
                    </a:moveTo>
                    <a:cubicBezTo>
                      <a:pt x="319627" y="1547335"/>
                      <a:pt x="337137" y="1564835"/>
                      <a:pt x="337137" y="1586423"/>
                    </a:cubicBezTo>
                    <a:cubicBezTo>
                      <a:pt x="337137" y="1608009"/>
                      <a:pt x="319627" y="1625510"/>
                      <a:pt x="298043" y="1625510"/>
                    </a:cubicBezTo>
                    <a:cubicBezTo>
                      <a:pt x="276456" y="1625510"/>
                      <a:pt x="258954" y="1608009"/>
                      <a:pt x="258954" y="1586423"/>
                    </a:cubicBezTo>
                    <a:cubicBezTo>
                      <a:pt x="258954" y="1564835"/>
                      <a:pt x="276456" y="1547335"/>
                      <a:pt x="298043" y="1547335"/>
                    </a:cubicBezTo>
                    <a:close/>
                    <a:moveTo>
                      <a:pt x="203400" y="1547335"/>
                    </a:moveTo>
                    <a:cubicBezTo>
                      <a:pt x="224988" y="1547335"/>
                      <a:pt x="242489" y="1564835"/>
                      <a:pt x="242489" y="1586423"/>
                    </a:cubicBezTo>
                    <a:cubicBezTo>
                      <a:pt x="242489" y="1608009"/>
                      <a:pt x="224988" y="1625510"/>
                      <a:pt x="203400" y="1625510"/>
                    </a:cubicBezTo>
                    <a:cubicBezTo>
                      <a:pt x="181814" y="1625510"/>
                      <a:pt x="164314" y="1608009"/>
                      <a:pt x="164314" y="1586423"/>
                    </a:cubicBezTo>
                    <a:cubicBezTo>
                      <a:pt x="164314" y="1564835"/>
                      <a:pt x="181814" y="1547335"/>
                      <a:pt x="203400" y="1547335"/>
                    </a:cubicBezTo>
                    <a:close/>
                    <a:moveTo>
                      <a:pt x="3835635" y="1482393"/>
                    </a:moveTo>
                    <a:lnTo>
                      <a:pt x="3843416" y="1533374"/>
                    </a:lnTo>
                    <a:lnTo>
                      <a:pt x="3838294" y="1531252"/>
                    </a:lnTo>
                    <a:cubicBezTo>
                      <a:pt x="3831220" y="1524179"/>
                      <a:pt x="3826845" y="1514407"/>
                      <a:pt x="3826845" y="1503614"/>
                    </a:cubicBezTo>
                    <a:close/>
                    <a:moveTo>
                      <a:pt x="3771293" y="1464526"/>
                    </a:moveTo>
                    <a:cubicBezTo>
                      <a:pt x="3792880" y="1464526"/>
                      <a:pt x="3810379" y="1482026"/>
                      <a:pt x="3810379" y="1503614"/>
                    </a:cubicBezTo>
                    <a:cubicBezTo>
                      <a:pt x="3810379" y="1525201"/>
                      <a:pt x="3792880" y="1542701"/>
                      <a:pt x="3771293" y="1542701"/>
                    </a:cubicBezTo>
                    <a:cubicBezTo>
                      <a:pt x="3749705" y="1542701"/>
                      <a:pt x="3732205" y="1525201"/>
                      <a:pt x="3732205" y="1503614"/>
                    </a:cubicBezTo>
                    <a:cubicBezTo>
                      <a:pt x="3732205" y="1482026"/>
                      <a:pt x="3749705" y="1464526"/>
                      <a:pt x="3771293" y="1464526"/>
                    </a:cubicBezTo>
                    <a:close/>
                    <a:moveTo>
                      <a:pt x="3679018" y="1464526"/>
                    </a:moveTo>
                    <a:cubicBezTo>
                      <a:pt x="3700605" y="1464526"/>
                      <a:pt x="3718105" y="1482026"/>
                      <a:pt x="3718105" y="1503614"/>
                    </a:cubicBezTo>
                    <a:cubicBezTo>
                      <a:pt x="3718105" y="1525201"/>
                      <a:pt x="3700605" y="1542701"/>
                      <a:pt x="3679018" y="1542701"/>
                    </a:cubicBezTo>
                    <a:cubicBezTo>
                      <a:pt x="3657431" y="1542701"/>
                      <a:pt x="3639931" y="1525201"/>
                      <a:pt x="3639931" y="1503614"/>
                    </a:cubicBezTo>
                    <a:cubicBezTo>
                      <a:pt x="3639931" y="1482026"/>
                      <a:pt x="3657431" y="1464526"/>
                      <a:pt x="3679018" y="1464526"/>
                    </a:cubicBezTo>
                    <a:close/>
                    <a:moveTo>
                      <a:pt x="3489737" y="1464526"/>
                    </a:moveTo>
                    <a:cubicBezTo>
                      <a:pt x="3511324" y="1464526"/>
                      <a:pt x="3528823" y="1482026"/>
                      <a:pt x="3528823" y="1503614"/>
                    </a:cubicBezTo>
                    <a:cubicBezTo>
                      <a:pt x="3528823" y="1525201"/>
                      <a:pt x="3511324" y="1542701"/>
                      <a:pt x="3489737" y="1542701"/>
                    </a:cubicBezTo>
                    <a:cubicBezTo>
                      <a:pt x="3468149" y="1542701"/>
                      <a:pt x="3450649" y="1525201"/>
                      <a:pt x="3450649" y="1503614"/>
                    </a:cubicBezTo>
                    <a:cubicBezTo>
                      <a:pt x="3450649" y="1482026"/>
                      <a:pt x="3468149" y="1464526"/>
                      <a:pt x="3489737" y="1464526"/>
                    </a:cubicBezTo>
                    <a:close/>
                    <a:moveTo>
                      <a:pt x="3392731" y="1464526"/>
                    </a:moveTo>
                    <a:cubicBezTo>
                      <a:pt x="3414319" y="1464526"/>
                      <a:pt x="3431819" y="1482026"/>
                      <a:pt x="3431819" y="1503614"/>
                    </a:cubicBezTo>
                    <a:cubicBezTo>
                      <a:pt x="3431819" y="1525201"/>
                      <a:pt x="3414319" y="1542701"/>
                      <a:pt x="3392731" y="1542701"/>
                    </a:cubicBezTo>
                    <a:cubicBezTo>
                      <a:pt x="3371144" y="1542701"/>
                      <a:pt x="3353644" y="1525201"/>
                      <a:pt x="3353644" y="1503614"/>
                    </a:cubicBezTo>
                    <a:cubicBezTo>
                      <a:pt x="3353644" y="1482026"/>
                      <a:pt x="3371144" y="1464526"/>
                      <a:pt x="3392731" y="1464526"/>
                    </a:cubicBezTo>
                    <a:close/>
                    <a:moveTo>
                      <a:pt x="3300457" y="1464526"/>
                    </a:moveTo>
                    <a:cubicBezTo>
                      <a:pt x="3322044" y="1464526"/>
                      <a:pt x="3339544" y="1482026"/>
                      <a:pt x="3339544" y="1503614"/>
                    </a:cubicBezTo>
                    <a:cubicBezTo>
                      <a:pt x="3339544" y="1525201"/>
                      <a:pt x="3322044" y="1542701"/>
                      <a:pt x="3300457" y="1542701"/>
                    </a:cubicBezTo>
                    <a:cubicBezTo>
                      <a:pt x="3278869" y="1542701"/>
                      <a:pt x="3261369" y="1525201"/>
                      <a:pt x="3261369" y="1503614"/>
                    </a:cubicBezTo>
                    <a:cubicBezTo>
                      <a:pt x="3261369" y="1482026"/>
                      <a:pt x="3278869" y="1464526"/>
                      <a:pt x="3300457" y="1464526"/>
                    </a:cubicBezTo>
                    <a:close/>
                    <a:moveTo>
                      <a:pt x="3205817" y="1464526"/>
                    </a:moveTo>
                    <a:cubicBezTo>
                      <a:pt x="3227404" y="1464526"/>
                      <a:pt x="3244904" y="1482026"/>
                      <a:pt x="3244904" y="1503614"/>
                    </a:cubicBezTo>
                    <a:cubicBezTo>
                      <a:pt x="3244904" y="1525201"/>
                      <a:pt x="3227404" y="1542701"/>
                      <a:pt x="3205817" y="1542701"/>
                    </a:cubicBezTo>
                    <a:cubicBezTo>
                      <a:pt x="3184229" y="1542701"/>
                      <a:pt x="3166729" y="1525201"/>
                      <a:pt x="3166729" y="1503614"/>
                    </a:cubicBezTo>
                    <a:cubicBezTo>
                      <a:pt x="3166729" y="1482026"/>
                      <a:pt x="3184229" y="1464526"/>
                      <a:pt x="3205817" y="1464526"/>
                    </a:cubicBezTo>
                    <a:close/>
                    <a:moveTo>
                      <a:pt x="3111177" y="1464526"/>
                    </a:moveTo>
                    <a:cubicBezTo>
                      <a:pt x="3132764" y="1464526"/>
                      <a:pt x="3150264" y="1482026"/>
                      <a:pt x="3150264" y="1503614"/>
                    </a:cubicBezTo>
                    <a:cubicBezTo>
                      <a:pt x="3150264" y="1525201"/>
                      <a:pt x="3132764" y="1542701"/>
                      <a:pt x="3111177" y="1542701"/>
                    </a:cubicBezTo>
                    <a:cubicBezTo>
                      <a:pt x="3089589" y="1542701"/>
                      <a:pt x="3072089" y="1525201"/>
                      <a:pt x="3072089" y="1503614"/>
                    </a:cubicBezTo>
                    <a:cubicBezTo>
                      <a:pt x="3072089" y="1482026"/>
                      <a:pt x="3089589" y="1464526"/>
                      <a:pt x="3111177" y="1464526"/>
                    </a:cubicBezTo>
                    <a:close/>
                    <a:moveTo>
                      <a:pt x="3018902" y="1464526"/>
                    </a:moveTo>
                    <a:cubicBezTo>
                      <a:pt x="3040489" y="1464526"/>
                      <a:pt x="3057989" y="1482026"/>
                      <a:pt x="3057989" y="1503614"/>
                    </a:cubicBezTo>
                    <a:cubicBezTo>
                      <a:pt x="3057989" y="1525201"/>
                      <a:pt x="3040489" y="1542701"/>
                      <a:pt x="3018902" y="1542701"/>
                    </a:cubicBezTo>
                    <a:cubicBezTo>
                      <a:pt x="2997315" y="1542701"/>
                      <a:pt x="2979815" y="1525201"/>
                      <a:pt x="2979815" y="1503614"/>
                    </a:cubicBezTo>
                    <a:cubicBezTo>
                      <a:pt x="2979815" y="1482026"/>
                      <a:pt x="2997315" y="1464526"/>
                      <a:pt x="3018902" y="1464526"/>
                    </a:cubicBezTo>
                    <a:close/>
                    <a:moveTo>
                      <a:pt x="2831988" y="1464526"/>
                    </a:moveTo>
                    <a:cubicBezTo>
                      <a:pt x="2853575" y="1464526"/>
                      <a:pt x="2871075" y="1482026"/>
                      <a:pt x="2871075" y="1503614"/>
                    </a:cubicBezTo>
                    <a:cubicBezTo>
                      <a:pt x="2871075" y="1525201"/>
                      <a:pt x="2853575" y="1542701"/>
                      <a:pt x="2831988" y="1542701"/>
                    </a:cubicBezTo>
                    <a:cubicBezTo>
                      <a:pt x="2810401" y="1542701"/>
                      <a:pt x="2792901" y="1525201"/>
                      <a:pt x="2792901" y="1503614"/>
                    </a:cubicBezTo>
                    <a:cubicBezTo>
                      <a:pt x="2792901" y="1482026"/>
                      <a:pt x="2810401" y="1464526"/>
                      <a:pt x="2831988" y="1464526"/>
                    </a:cubicBezTo>
                    <a:close/>
                    <a:moveTo>
                      <a:pt x="2458167" y="1464526"/>
                    </a:moveTo>
                    <a:cubicBezTo>
                      <a:pt x="2479755" y="1464526"/>
                      <a:pt x="2497253" y="1482026"/>
                      <a:pt x="2497253" y="1503614"/>
                    </a:cubicBezTo>
                    <a:cubicBezTo>
                      <a:pt x="2497253" y="1525201"/>
                      <a:pt x="2479755" y="1542701"/>
                      <a:pt x="2458167" y="1542701"/>
                    </a:cubicBezTo>
                    <a:cubicBezTo>
                      <a:pt x="2436585" y="1542701"/>
                      <a:pt x="2419081" y="1525201"/>
                      <a:pt x="2419081" y="1503614"/>
                    </a:cubicBezTo>
                    <a:cubicBezTo>
                      <a:pt x="2419081" y="1482026"/>
                      <a:pt x="2436585" y="1464526"/>
                      <a:pt x="2458167" y="1464526"/>
                    </a:cubicBezTo>
                    <a:close/>
                    <a:moveTo>
                      <a:pt x="2363529" y="1464526"/>
                    </a:moveTo>
                    <a:cubicBezTo>
                      <a:pt x="2385118" y="1464526"/>
                      <a:pt x="2402614" y="1482026"/>
                      <a:pt x="2402614" y="1503614"/>
                    </a:cubicBezTo>
                    <a:cubicBezTo>
                      <a:pt x="2402614" y="1525201"/>
                      <a:pt x="2385118" y="1542701"/>
                      <a:pt x="2363529" y="1542701"/>
                    </a:cubicBezTo>
                    <a:cubicBezTo>
                      <a:pt x="2341943" y="1542701"/>
                      <a:pt x="2324441" y="1525201"/>
                      <a:pt x="2324441" y="1503614"/>
                    </a:cubicBezTo>
                    <a:cubicBezTo>
                      <a:pt x="2324441" y="1482026"/>
                      <a:pt x="2341943" y="1464526"/>
                      <a:pt x="2363529" y="1464526"/>
                    </a:cubicBezTo>
                    <a:close/>
                    <a:moveTo>
                      <a:pt x="1045696" y="1464526"/>
                    </a:moveTo>
                    <a:cubicBezTo>
                      <a:pt x="1067282" y="1464526"/>
                      <a:pt x="1084784" y="1482026"/>
                      <a:pt x="1084784" y="1503614"/>
                    </a:cubicBezTo>
                    <a:cubicBezTo>
                      <a:pt x="1084784" y="1525201"/>
                      <a:pt x="1067282" y="1542701"/>
                      <a:pt x="1045696" y="1542701"/>
                    </a:cubicBezTo>
                    <a:cubicBezTo>
                      <a:pt x="1024110" y="1542701"/>
                      <a:pt x="1006612" y="1525201"/>
                      <a:pt x="1006612" y="1503614"/>
                    </a:cubicBezTo>
                    <a:cubicBezTo>
                      <a:pt x="1006612" y="1482026"/>
                      <a:pt x="1024110" y="1464526"/>
                      <a:pt x="1045696" y="1464526"/>
                    </a:cubicBezTo>
                    <a:close/>
                    <a:moveTo>
                      <a:pt x="951064" y="1464526"/>
                    </a:moveTo>
                    <a:cubicBezTo>
                      <a:pt x="972649" y="1464526"/>
                      <a:pt x="990147" y="1482026"/>
                      <a:pt x="990147" y="1503614"/>
                    </a:cubicBezTo>
                    <a:cubicBezTo>
                      <a:pt x="990147" y="1525201"/>
                      <a:pt x="972649" y="1542701"/>
                      <a:pt x="951064" y="1542701"/>
                    </a:cubicBezTo>
                    <a:cubicBezTo>
                      <a:pt x="929479" y="1542701"/>
                      <a:pt x="911980" y="1525201"/>
                      <a:pt x="911980" y="1503614"/>
                    </a:cubicBezTo>
                    <a:cubicBezTo>
                      <a:pt x="911980" y="1482026"/>
                      <a:pt x="929479" y="1464526"/>
                      <a:pt x="951064" y="1464526"/>
                    </a:cubicBezTo>
                    <a:close/>
                    <a:moveTo>
                      <a:pt x="856433" y="1464526"/>
                    </a:moveTo>
                    <a:cubicBezTo>
                      <a:pt x="878018" y="1464526"/>
                      <a:pt x="895517" y="1482026"/>
                      <a:pt x="895517" y="1503614"/>
                    </a:cubicBezTo>
                    <a:cubicBezTo>
                      <a:pt x="895517" y="1525201"/>
                      <a:pt x="878018" y="1542701"/>
                      <a:pt x="856433" y="1542701"/>
                    </a:cubicBezTo>
                    <a:cubicBezTo>
                      <a:pt x="834848" y="1542701"/>
                      <a:pt x="817350" y="1525201"/>
                      <a:pt x="817350" y="1503614"/>
                    </a:cubicBezTo>
                    <a:cubicBezTo>
                      <a:pt x="817350" y="1482026"/>
                      <a:pt x="834848" y="1464526"/>
                      <a:pt x="856433" y="1464526"/>
                    </a:cubicBezTo>
                    <a:close/>
                    <a:moveTo>
                      <a:pt x="764168" y="1464526"/>
                    </a:moveTo>
                    <a:cubicBezTo>
                      <a:pt x="785753" y="1464526"/>
                      <a:pt x="803252" y="1482026"/>
                      <a:pt x="803252" y="1503614"/>
                    </a:cubicBezTo>
                    <a:cubicBezTo>
                      <a:pt x="803252" y="1525201"/>
                      <a:pt x="785753" y="1542701"/>
                      <a:pt x="764168" y="1542701"/>
                    </a:cubicBezTo>
                    <a:cubicBezTo>
                      <a:pt x="742576" y="1542701"/>
                      <a:pt x="725083" y="1525201"/>
                      <a:pt x="725083" y="1503614"/>
                    </a:cubicBezTo>
                    <a:cubicBezTo>
                      <a:pt x="725083" y="1482026"/>
                      <a:pt x="742576" y="1464526"/>
                      <a:pt x="764168" y="1464526"/>
                    </a:cubicBezTo>
                    <a:close/>
                    <a:moveTo>
                      <a:pt x="669521" y="1464526"/>
                    </a:moveTo>
                    <a:cubicBezTo>
                      <a:pt x="691121" y="1464526"/>
                      <a:pt x="708620" y="1482026"/>
                      <a:pt x="708620" y="1503614"/>
                    </a:cubicBezTo>
                    <a:cubicBezTo>
                      <a:pt x="708620" y="1525201"/>
                      <a:pt x="691121" y="1542701"/>
                      <a:pt x="669521" y="1542701"/>
                    </a:cubicBezTo>
                    <a:cubicBezTo>
                      <a:pt x="647946" y="1542701"/>
                      <a:pt x="630443" y="1525201"/>
                      <a:pt x="630443" y="1503614"/>
                    </a:cubicBezTo>
                    <a:cubicBezTo>
                      <a:pt x="630443" y="1482026"/>
                      <a:pt x="647946" y="1464526"/>
                      <a:pt x="669521" y="1464526"/>
                    </a:cubicBezTo>
                    <a:close/>
                    <a:moveTo>
                      <a:pt x="577246" y="1464526"/>
                    </a:moveTo>
                    <a:cubicBezTo>
                      <a:pt x="598837" y="1464526"/>
                      <a:pt x="616341" y="1482026"/>
                      <a:pt x="616341" y="1503614"/>
                    </a:cubicBezTo>
                    <a:cubicBezTo>
                      <a:pt x="616341" y="1525201"/>
                      <a:pt x="598837" y="1542701"/>
                      <a:pt x="577246" y="1542701"/>
                    </a:cubicBezTo>
                    <a:cubicBezTo>
                      <a:pt x="555655" y="1542701"/>
                      <a:pt x="538151" y="1525201"/>
                      <a:pt x="538151" y="1503614"/>
                    </a:cubicBezTo>
                    <a:cubicBezTo>
                      <a:pt x="538151" y="1482026"/>
                      <a:pt x="555655" y="1464526"/>
                      <a:pt x="577246" y="1464526"/>
                    </a:cubicBezTo>
                    <a:close/>
                    <a:moveTo>
                      <a:pt x="484961" y="1464526"/>
                    </a:moveTo>
                    <a:cubicBezTo>
                      <a:pt x="506550" y="1464526"/>
                      <a:pt x="524048" y="1482026"/>
                      <a:pt x="524048" y="1503614"/>
                    </a:cubicBezTo>
                    <a:cubicBezTo>
                      <a:pt x="524048" y="1525201"/>
                      <a:pt x="506550" y="1542701"/>
                      <a:pt x="484961" y="1542701"/>
                    </a:cubicBezTo>
                    <a:cubicBezTo>
                      <a:pt x="463368" y="1542701"/>
                      <a:pt x="445884" y="1525201"/>
                      <a:pt x="445884" y="1503614"/>
                    </a:cubicBezTo>
                    <a:cubicBezTo>
                      <a:pt x="445884" y="1482026"/>
                      <a:pt x="463368" y="1464526"/>
                      <a:pt x="484961" y="1464526"/>
                    </a:cubicBezTo>
                    <a:close/>
                    <a:moveTo>
                      <a:pt x="390321" y="1464526"/>
                    </a:moveTo>
                    <a:cubicBezTo>
                      <a:pt x="411908" y="1464526"/>
                      <a:pt x="429414" y="1482026"/>
                      <a:pt x="429414" y="1503614"/>
                    </a:cubicBezTo>
                    <a:cubicBezTo>
                      <a:pt x="429414" y="1525201"/>
                      <a:pt x="411908" y="1542701"/>
                      <a:pt x="390321" y="1542701"/>
                    </a:cubicBezTo>
                    <a:cubicBezTo>
                      <a:pt x="368742" y="1542701"/>
                      <a:pt x="351243" y="1525201"/>
                      <a:pt x="351243" y="1503614"/>
                    </a:cubicBezTo>
                    <a:cubicBezTo>
                      <a:pt x="351243" y="1482026"/>
                      <a:pt x="368742" y="1464526"/>
                      <a:pt x="390321" y="1464526"/>
                    </a:cubicBezTo>
                    <a:close/>
                    <a:moveTo>
                      <a:pt x="298048" y="1464526"/>
                    </a:moveTo>
                    <a:cubicBezTo>
                      <a:pt x="319631" y="1464526"/>
                      <a:pt x="337143" y="1482026"/>
                      <a:pt x="337143" y="1503614"/>
                    </a:cubicBezTo>
                    <a:cubicBezTo>
                      <a:pt x="337143" y="1525201"/>
                      <a:pt x="319631" y="1542701"/>
                      <a:pt x="298048" y="1542701"/>
                    </a:cubicBezTo>
                    <a:cubicBezTo>
                      <a:pt x="276459" y="1542701"/>
                      <a:pt x="258959" y="1525201"/>
                      <a:pt x="258959" y="1503614"/>
                    </a:cubicBezTo>
                    <a:cubicBezTo>
                      <a:pt x="258959" y="1482026"/>
                      <a:pt x="276459" y="1464526"/>
                      <a:pt x="298048" y="1464526"/>
                    </a:cubicBezTo>
                    <a:close/>
                    <a:moveTo>
                      <a:pt x="203404" y="1464526"/>
                    </a:moveTo>
                    <a:cubicBezTo>
                      <a:pt x="224994" y="1464526"/>
                      <a:pt x="242493" y="1482026"/>
                      <a:pt x="242493" y="1503614"/>
                    </a:cubicBezTo>
                    <a:cubicBezTo>
                      <a:pt x="242493" y="1525201"/>
                      <a:pt x="224994" y="1542701"/>
                      <a:pt x="203404" y="1542701"/>
                    </a:cubicBezTo>
                    <a:cubicBezTo>
                      <a:pt x="181818" y="1542701"/>
                      <a:pt x="164318" y="1525201"/>
                      <a:pt x="164318" y="1503614"/>
                    </a:cubicBezTo>
                    <a:cubicBezTo>
                      <a:pt x="164318" y="1482026"/>
                      <a:pt x="181818" y="1464526"/>
                      <a:pt x="203404" y="1464526"/>
                    </a:cubicBezTo>
                    <a:close/>
                    <a:moveTo>
                      <a:pt x="111130" y="1464526"/>
                    </a:moveTo>
                    <a:cubicBezTo>
                      <a:pt x="132718" y="1464526"/>
                      <a:pt x="150218" y="1482026"/>
                      <a:pt x="150218" y="1503614"/>
                    </a:cubicBezTo>
                    <a:cubicBezTo>
                      <a:pt x="150218" y="1525201"/>
                      <a:pt x="132718" y="1542701"/>
                      <a:pt x="111130" y="1542701"/>
                    </a:cubicBezTo>
                    <a:cubicBezTo>
                      <a:pt x="89543" y="1542701"/>
                      <a:pt x="72044" y="1525201"/>
                      <a:pt x="72044" y="1503614"/>
                    </a:cubicBezTo>
                    <a:cubicBezTo>
                      <a:pt x="72044" y="1482026"/>
                      <a:pt x="89543" y="1464526"/>
                      <a:pt x="111130" y="1464526"/>
                    </a:cubicBezTo>
                    <a:close/>
                    <a:moveTo>
                      <a:pt x="111134" y="1376985"/>
                    </a:moveTo>
                    <a:cubicBezTo>
                      <a:pt x="132721" y="1376985"/>
                      <a:pt x="150221" y="1394485"/>
                      <a:pt x="150221" y="1416072"/>
                    </a:cubicBezTo>
                    <a:cubicBezTo>
                      <a:pt x="150221" y="1437659"/>
                      <a:pt x="132721" y="1455159"/>
                      <a:pt x="111134" y="1455159"/>
                    </a:cubicBezTo>
                    <a:cubicBezTo>
                      <a:pt x="89547" y="1455159"/>
                      <a:pt x="72048" y="1437659"/>
                      <a:pt x="72048" y="1416072"/>
                    </a:cubicBezTo>
                    <a:cubicBezTo>
                      <a:pt x="72048" y="1394485"/>
                      <a:pt x="89547" y="1376985"/>
                      <a:pt x="111134" y="1376985"/>
                    </a:cubicBezTo>
                    <a:close/>
                    <a:moveTo>
                      <a:pt x="484966" y="1376984"/>
                    </a:moveTo>
                    <a:cubicBezTo>
                      <a:pt x="506553" y="1376984"/>
                      <a:pt x="524052" y="1394484"/>
                      <a:pt x="524052" y="1416071"/>
                    </a:cubicBezTo>
                    <a:cubicBezTo>
                      <a:pt x="524052" y="1437658"/>
                      <a:pt x="506553" y="1455159"/>
                      <a:pt x="484966" y="1455159"/>
                    </a:cubicBezTo>
                    <a:cubicBezTo>
                      <a:pt x="463373" y="1455159"/>
                      <a:pt x="445888" y="1437658"/>
                      <a:pt x="445888" y="1416071"/>
                    </a:cubicBezTo>
                    <a:cubicBezTo>
                      <a:pt x="445888" y="1394484"/>
                      <a:pt x="463373" y="1376984"/>
                      <a:pt x="484966" y="1376984"/>
                    </a:cubicBezTo>
                    <a:close/>
                    <a:moveTo>
                      <a:pt x="390321" y="1376984"/>
                    </a:moveTo>
                    <a:cubicBezTo>
                      <a:pt x="411908" y="1376984"/>
                      <a:pt x="429417" y="1394484"/>
                      <a:pt x="429417" y="1416071"/>
                    </a:cubicBezTo>
                    <a:cubicBezTo>
                      <a:pt x="429417" y="1437658"/>
                      <a:pt x="411908" y="1455159"/>
                      <a:pt x="390321" y="1455159"/>
                    </a:cubicBezTo>
                    <a:cubicBezTo>
                      <a:pt x="368747" y="1455159"/>
                      <a:pt x="351248" y="1437658"/>
                      <a:pt x="351248" y="1416071"/>
                    </a:cubicBezTo>
                    <a:cubicBezTo>
                      <a:pt x="351248" y="1394484"/>
                      <a:pt x="368747" y="1376984"/>
                      <a:pt x="390321" y="1376984"/>
                    </a:cubicBezTo>
                    <a:close/>
                    <a:moveTo>
                      <a:pt x="298052" y="1376984"/>
                    </a:moveTo>
                    <a:cubicBezTo>
                      <a:pt x="319635" y="1376984"/>
                      <a:pt x="337147" y="1394484"/>
                      <a:pt x="337147" y="1416071"/>
                    </a:cubicBezTo>
                    <a:cubicBezTo>
                      <a:pt x="337147" y="1437658"/>
                      <a:pt x="319635" y="1455159"/>
                      <a:pt x="298052" y="1455159"/>
                    </a:cubicBezTo>
                    <a:cubicBezTo>
                      <a:pt x="276463" y="1455159"/>
                      <a:pt x="258963" y="1437658"/>
                      <a:pt x="258963" y="1416071"/>
                    </a:cubicBezTo>
                    <a:cubicBezTo>
                      <a:pt x="258963" y="1394484"/>
                      <a:pt x="276463" y="1376984"/>
                      <a:pt x="298052" y="1376984"/>
                    </a:cubicBezTo>
                    <a:close/>
                    <a:moveTo>
                      <a:pt x="203408" y="1376984"/>
                    </a:moveTo>
                    <a:cubicBezTo>
                      <a:pt x="224998" y="1376984"/>
                      <a:pt x="242497" y="1394484"/>
                      <a:pt x="242497" y="1416071"/>
                    </a:cubicBezTo>
                    <a:cubicBezTo>
                      <a:pt x="242497" y="1437658"/>
                      <a:pt x="224998" y="1455159"/>
                      <a:pt x="203408" y="1455159"/>
                    </a:cubicBezTo>
                    <a:cubicBezTo>
                      <a:pt x="181822" y="1455159"/>
                      <a:pt x="164322" y="1437658"/>
                      <a:pt x="164322" y="1416071"/>
                    </a:cubicBezTo>
                    <a:cubicBezTo>
                      <a:pt x="164322" y="1394484"/>
                      <a:pt x="181822" y="1376984"/>
                      <a:pt x="203408" y="1376984"/>
                    </a:cubicBezTo>
                    <a:close/>
                    <a:moveTo>
                      <a:pt x="3771293" y="1376983"/>
                    </a:moveTo>
                    <a:cubicBezTo>
                      <a:pt x="3792880" y="1376983"/>
                      <a:pt x="3810379" y="1394483"/>
                      <a:pt x="3810379" y="1416070"/>
                    </a:cubicBezTo>
                    <a:cubicBezTo>
                      <a:pt x="3810379" y="1437657"/>
                      <a:pt x="3792880" y="1455158"/>
                      <a:pt x="3771293" y="1455158"/>
                    </a:cubicBezTo>
                    <a:cubicBezTo>
                      <a:pt x="3749705" y="1455158"/>
                      <a:pt x="3732205" y="1437657"/>
                      <a:pt x="3732205" y="1416070"/>
                    </a:cubicBezTo>
                    <a:cubicBezTo>
                      <a:pt x="3732205" y="1394483"/>
                      <a:pt x="3749705" y="1376983"/>
                      <a:pt x="3771293" y="1376983"/>
                    </a:cubicBezTo>
                    <a:close/>
                    <a:moveTo>
                      <a:pt x="3679018" y="1376983"/>
                    </a:moveTo>
                    <a:cubicBezTo>
                      <a:pt x="3700605" y="1376983"/>
                      <a:pt x="3718105" y="1394483"/>
                      <a:pt x="3718105" y="1416070"/>
                    </a:cubicBezTo>
                    <a:cubicBezTo>
                      <a:pt x="3718105" y="1437657"/>
                      <a:pt x="3700605" y="1455158"/>
                      <a:pt x="3679018" y="1455158"/>
                    </a:cubicBezTo>
                    <a:cubicBezTo>
                      <a:pt x="3657431" y="1455158"/>
                      <a:pt x="3639931" y="1437657"/>
                      <a:pt x="3639931" y="1416070"/>
                    </a:cubicBezTo>
                    <a:cubicBezTo>
                      <a:pt x="3639931" y="1394483"/>
                      <a:pt x="3657431" y="1376983"/>
                      <a:pt x="3679018" y="1376983"/>
                    </a:cubicBezTo>
                    <a:close/>
                    <a:moveTo>
                      <a:pt x="3489737" y="1376983"/>
                    </a:moveTo>
                    <a:cubicBezTo>
                      <a:pt x="3511324" y="1376983"/>
                      <a:pt x="3528823" y="1394483"/>
                      <a:pt x="3528823" y="1416070"/>
                    </a:cubicBezTo>
                    <a:cubicBezTo>
                      <a:pt x="3528823" y="1437657"/>
                      <a:pt x="3511324" y="1455158"/>
                      <a:pt x="3489737" y="1455158"/>
                    </a:cubicBezTo>
                    <a:cubicBezTo>
                      <a:pt x="3468149" y="1455158"/>
                      <a:pt x="3450649" y="1437657"/>
                      <a:pt x="3450649" y="1416070"/>
                    </a:cubicBezTo>
                    <a:cubicBezTo>
                      <a:pt x="3450649" y="1394483"/>
                      <a:pt x="3468149" y="1376983"/>
                      <a:pt x="3489737" y="1376983"/>
                    </a:cubicBezTo>
                    <a:close/>
                    <a:moveTo>
                      <a:pt x="3392731" y="1376983"/>
                    </a:moveTo>
                    <a:cubicBezTo>
                      <a:pt x="3414319" y="1376983"/>
                      <a:pt x="3431819" y="1394483"/>
                      <a:pt x="3431819" y="1416070"/>
                    </a:cubicBezTo>
                    <a:cubicBezTo>
                      <a:pt x="3431819" y="1437657"/>
                      <a:pt x="3414319" y="1455158"/>
                      <a:pt x="3392731" y="1455158"/>
                    </a:cubicBezTo>
                    <a:cubicBezTo>
                      <a:pt x="3371144" y="1455158"/>
                      <a:pt x="3353644" y="1437657"/>
                      <a:pt x="3353644" y="1416070"/>
                    </a:cubicBezTo>
                    <a:cubicBezTo>
                      <a:pt x="3353644" y="1394483"/>
                      <a:pt x="3371144" y="1376983"/>
                      <a:pt x="3392731" y="1376983"/>
                    </a:cubicBezTo>
                    <a:close/>
                    <a:moveTo>
                      <a:pt x="3300457" y="1376983"/>
                    </a:moveTo>
                    <a:cubicBezTo>
                      <a:pt x="3322044" y="1376983"/>
                      <a:pt x="3339544" y="1394483"/>
                      <a:pt x="3339544" y="1416070"/>
                    </a:cubicBezTo>
                    <a:cubicBezTo>
                      <a:pt x="3339544" y="1437657"/>
                      <a:pt x="3322044" y="1455158"/>
                      <a:pt x="3300457" y="1455158"/>
                    </a:cubicBezTo>
                    <a:cubicBezTo>
                      <a:pt x="3278869" y="1455158"/>
                      <a:pt x="3261369" y="1437657"/>
                      <a:pt x="3261369" y="1416070"/>
                    </a:cubicBezTo>
                    <a:cubicBezTo>
                      <a:pt x="3261369" y="1394483"/>
                      <a:pt x="3278869" y="1376983"/>
                      <a:pt x="3300457" y="1376983"/>
                    </a:cubicBezTo>
                    <a:close/>
                    <a:moveTo>
                      <a:pt x="3205817" y="1376983"/>
                    </a:moveTo>
                    <a:cubicBezTo>
                      <a:pt x="3227404" y="1376983"/>
                      <a:pt x="3244904" y="1394483"/>
                      <a:pt x="3244904" y="1416070"/>
                    </a:cubicBezTo>
                    <a:cubicBezTo>
                      <a:pt x="3244904" y="1437657"/>
                      <a:pt x="3227404" y="1455158"/>
                      <a:pt x="3205817" y="1455158"/>
                    </a:cubicBezTo>
                    <a:cubicBezTo>
                      <a:pt x="3184229" y="1455158"/>
                      <a:pt x="3166729" y="1437657"/>
                      <a:pt x="3166729" y="1416070"/>
                    </a:cubicBezTo>
                    <a:cubicBezTo>
                      <a:pt x="3166729" y="1394483"/>
                      <a:pt x="3184229" y="1376983"/>
                      <a:pt x="3205817" y="1376983"/>
                    </a:cubicBezTo>
                    <a:close/>
                    <a:moveTo>
                      <a:pt x="3111177" y="1376983"/>
                    </a:moveTo>
                    <a:cubicBezTo>
                      <a:pt x="3132764" y="1376983"/>
                      <a:pt x="3150264" y="1394483"/>
                      <a:pt x="3150264" y="1416070"/>
                    </a:cubicBezTo>
                    <a:cubicBezTo>
                      <a:pt x="3150264" y="1437657"/>
                      <a:pt x="3132764" y="1455158"/>
                      <a:pt x="3111177" y="1455158"/>
                    </a:cubicBezTo>
                    <a:cubicBezTo>
                      <a:pt x="3089589" y="1455158"/>
                      <a:pt x="3072089" y="1437657"/>
                      <a:pt x="3072089" y="1416070"/>
                    </a:cubicBezTo>
                    <a:cubicBezTo>
                      <a:pt x="3072089" y="1394483"/>
                      <a:pt x="3089589" y="1376983"/>
                      <a:pt x="3111177" y="1376983"/>
                    </a:cubicBezTo>
                    <a:close/>
                    <a:moveTo>
                      <a:pt x="3018902" y="1376983"/>
                    </a:moveTo>
                    <a:cubicBezTo>
                      <a:pt x="3040489" y="1376983"/>
                      <a:pt x="3057989" y="1394483"/>
                      <a:pt x="3057989" y="1416070"/>
                    </a:cubicBezTo>
                    <a:cubicBezTo>
                      <a:pt x="3057989" y="1437657"/>
                      <a:pt x="3040489" y="1455158"/>
                      <a:pt x="3018902" y="1455158"/>
                    </a:cubicBezTo>
                    <a:cubicBezTo>
                      <a:pt x="2997315" y="1455158"/>
                      <a:pt x="2979815" y="1437657"/>
                      <a:pt x="2979815" y="1416070"/>
                    </a:cubicBezTo>
                    <a:cubicBezTo>
                      <a:pt x="2979815" y="1394483"/>
                      <a:pt x="2997315" y="1376983"/>
                      <a:pt x="3018902" y="1376983"/>
                    </a:cubicBezTo>
                    <a:close/>
                    <a:moveTo>
                      <a:pt x="2924263" y="1376983"/>
                    </a:moveTo>
                    <a:cubicBezTo>
                      <a:pt x="2945850" y="1376983"/>
                      <a:pt x="2963349" y="1394483"/>
                      <a:pt x="2963349" y="1416070"/>
                    </a:cubicBezTo>
                    <a:cubicBezTo>
                      <a:pt x="2963349" y="1437657"/>
                      <a:pt x="2945850" y="1455158"/>
                      <a:pt x="2924263" y="1455158"/>
                    </a:cubicBezTo>
                    <a:cubicBezTo>
                      <a:pt x="2902675" y="1455158"/>
                      <a:pt x="2885175" y="1437657"/>
                      <a:pt x="2885175" y="1416070"/>
                    </a:cubicBezTo>
                    <a:cubicBezTo>
                      <a:pt x="2885175" y="1394483"/>
                      <a:pt x="2902675" y="1376983"/>
                      <a:pt x="2924263" y="1376983"/>
                    </a:cubicBezTo>
                    <a:close/>
                    <a:moveTo>
                      <a:pt x="2831988" y="1376983"/>
                    </a:moveTo>
                    <a:cubicBezTo>
                      <a:pt x="2853575" y="1376983"/>
                      <a:pt x="2871075" y="1394483"/>
                      <a:pt x="2871075" y="1416070"/>
                    </a:cubicBezTo>
                    <a:cubicBezTo>
                      <a:pt x="2871075" y="1437657"/>
                      <a:pt x="2853575" y="1455158"/>
                      <a:pt x="2831988" y="1455158"/>
                    </a:cubicBezTo>
                    <a:cubicBezTo>
                      <a:pt x="2810401" y="1455158"/>
                      <a:pt x="2792901" y="1437657"/>
                      <a:pt x="2792901" y="1416070"/>
                    </a:cubicBezTo>
                    <a:cubicBezTo>
                      <a:pt x="2792901" y="1394483"/>
                      <a:pt x="2810401" y="1376983"/>
                      <a:pt x="2831988" y="1376983"/>
                    </a:cubicBezTo>
                    <a:close/>
                    <a:moveTo>
                      <a:pt x="2550437" y="1376983"/>
                    </a:moveTo>
                    <a:cubicBezTo>
                      <a:pt x="2572024" y="1376983"/>
                      <a:pt x="2589523" y="1394483"/>
                      <a:pt x="2589523" y="1416070"/>
                    </a:cubicBezTo>
                    <a:cubicBezTo>
                      <a:pt x="2589523" y="1437657"/>
                      <a:pt x="2572024" y="1455158"/>
                      <a:pt x="2550437" y="1455158"/>
                    </a:cubicBezTo>
                    <a:cubicBezTo>
                      <a:pt x="2528850" y="1455158"/>
                      <a:pt x="2511354" y="1437657"/>
                      <a:pt x="2511354" y="1416070"/>
                    </a:cubicBezTo>
                    <a:cubicBezTo>
                      <a:pt x="2511354" y="1394483"/>
                      <a:pt x="2528850" y="1376983"/>
                      <a:pt x="2550437" y="1376983"/>
                    </a:cubicBezTo>
                    <a:close/>
                    <a:moveTo>
                      <a:pt x="2458167" y="1376983"/>
                    </a:moveTo>
                    <a:cubicBezTo>
                      <a:pt x="2479755" y="1376983"/>
                      <a:pt x="2497254" y="1394483"/>
                      <a:pt x="2497254" y="1416070"/>
                    </a:cubicBezTo>
                    <a:cubicBezTo>
                      <a:pt x="2497254" y="1437657"/>
                      <a:pt x="2479755" y="1455158"/>
                      <a:pt x="2458167" y="1455158"/>
                    </a:cubicBezTo>
                    <a:cubicBezTo>
                      <a:pt x="2436585" y="1455158"/>
                      <a:pt x="2419083" y="1437657"/>
                      <a:pt x="2419083" y="1416070"/>
                    </a:cubicBezTo>
                    <a:cubicBezTo>
                      <a:pt x="2419083" y="1394483"/>
                      <a:pt x="2436585" y="1376983"/>
                      <a:pt x="2458167" y="1376983"/>
                    </a:cubicBezTo>
                    <a:close/>
                    <a:moveTo>
                      <a:pt x="2363529" y="1376983"/>
                    </a:moveTo>
                    <a:cubicBezTo>
                      <a:pt x="2385119" y="1376983"/>
                      <a:pt x="2402614" y="1394483"/>
                      <a:pt x="2402614" y="1416070"/>
                    </a:cubicBezTo>
                    <a:cubicBezTo>
                      <a:pt x="2402614" y="1437657"/>
                      <a:pt x="2385119" y="1455158"/>
                      <a:pt x="2363529" y="1455158"/>
                    </a:cubicBezTo>
                    <a:cubicBezTo>
                      <a:pt x="2341945" y="1455158"/>
                      <a:pt x="2324442" y="1437657"/>
                      <a:pt x="2324442" y="1416070"/>
                    </a:cubicBezTo>
                    <a:cubicBezTo>
                      <a:pt x="2324442" y="1394483"/>
                      <a:pt x="2341945" y="1376983"/>
                      <a:pt x="2363529" y="1376983"/>
                    </a:cubicBezTo>
                    <a:close/>
                    <a:moveTo>
                      <a:pt x="1142717" y="1376983"/>
                    </a:moveTo>
                    <a:cubicBezTo>
                      <a:pt x="1164308" y="1376983"/>
                      <a:pt x="1181806" y="1394483"/>
                      <a:pt x="1181806" y="1416070"/>
                    </a:cubicBezTo>
                    <a:cubicBezTo>
                      <a:pt x="1181806" y="1437657"/>
                      <a:pt x="1164308" y="1455158"/>
                      <a:pt x="1142717" y="1455158"/>
                    </a:cubicBezTo>
                    <a:cubicBezTo>
                      <a:pt x="1121126" y="1455158"/>
                      <a:pt x="1103622" y="1437657"/>
                      <a:pt x="1103622" y="1416070"/>
                    </a:cubicBezTo>
                    <a:cubicBezTo>
                      <a:pt x="1103622" y="1394483"/>
                      <a:pt x="1121126" y="1376983"/>
                      <a:pt x="1142717" y="1376983"/>
                    </a:cubicBezTo>
                    <a:close/>
                    <a:moveTo>
                      <a:pt x="1045699" y="1376983"/>
                    </a:moveTo>
                    <a:cubicBezTo>
                      <a:pt x="1067284" y="1376983"/>
                      <a:pt x="1084788" y="1394483"/>
                      <a:pt x="1084788" y="1416070"/>
                    </a:cubicBezTo>
                    <a:cubicBezTo>
                      <a:pt x="1084788" y="1437657"/>
                      <a:pt x="1067284" y="1455158"/>
                      <a:pt x="1045699" y="1455158"/>
                    </a:cubicBezTo>
                    <a:cubicBezTo>
                      <a:pt x="1024114" y="1455158"/>
                      <a:pt x="1006615" y="1437657"/>
                      <a:pt x="1006615" y="1416070"/>
                    </a:cubicBezTo>
                    <a:cubicBezTo>
                      <a:pt x="1006615" y="1394483"/>
                      <a:pt x="1024114" y="1376983"/>
                      <a:pt x="1045699" y="1376983"/>
                    </a:cubicBezTo>
                    <a:close/>
                    <a:moveTo>
                      <a:pt x="951068" y="1376983"/>
                    </a:moveTo>
                    <a:cubicBezTo>
                      <a:pt x="972653" y="1376983"/>
                      <a:pt x="990151" y="1394483"/>
                      <a:pt x="990151" y="1416070"/>
                    </a:cubicBezTo>
                    <a:cubicBezTo>
                      <a:pt x="990151" y="1437657"/>
                      <a:pt x="972653" y="1455158"/>
                      <a:pt x="951068" y="1455158"/>
                    </a:cubicBezTo>
                    <a:cubicBezTo>
                      <a:pt x="929482" y="1455158"/>
                      <a:pt x="911984" y="1437657"/>
                      <a:pt x="911984" y="1416070"/>
                    </a:cubicBezTo>
                    <a:cubicBezTo>
                      <a:pt x="911984" y="1394483"/>
                      <a:pt x="929482" y="1376983"/>
                      <a:pt x="951068" y="1376983"/>
                    </a:cubicBezTo>
                    <a:close/>
                    <a:moveTo>
                      <a:pt x="856438" y="1376983"/>
                    </a:moveTo>
                    <a:cubicBezTo>
                      <a:pt x="878022" y="1376983"/>
                      <a:pt x="895520" y="1394483"/>
                      <a:pt x="895520" y="1416070"/>
                    </a:cubicBezTo>
                    <a:cubicBezTo>
                      <a:pt x="895520" y="1437657"/>
                      <a:pt x="878022" y="1455158"/>
                      <a:pt x="856438" y="1455158"/>
                    </a:cubicBezTo>
                    <a:cubicBezTo>
                      <a:pt x="834853" y="1455158"/>
                      <a:pt x="817355" y="1437657"/>
                      <a:pt x="817355" y="1416070"/>
                    </a:cubicBezTo>
                    <a:cubicBezTo>
                      <a:pt x="817355" y="1394483"/>
                      <a:pt x="834853" y="1376983"/>
                      <a:pt x="856438" y="1376983"/>
                    </a:cubicBezTo>
                    <a:close/>
                    <a:moveTo>
                      <a:pt x="764173" y="1376983"/>
                    </a:moveTo>
                    <a:cubicBezTo>
                      <a:pt x="785757" y="1376983"/>
                      <a:pt x="803257" y="1394483"/>
                      <a:pt x="803257" y="1416070"/>
                    </a:cubicBezTo>
                    <a:cubicBezTo>
                      <a:pt x="803257" y="1437657"/>
                      <a:pt x="785757" y="1455158"/>
                      <a:pt x="764173" y="1455158"/>
                    </a:cubicBezTo>
                    <a:cubicBezTo>
                      <a:pt x="742582" y="1455158"/>
                      <a:pt x="725090" y="1437657"/>
                      <a:pt x="725090" y="1416070"/>
                    </a:cubicBezTo>
                    <a:cubicBezTo>
                      <a:pt x="725090" y="1394483"/>
                      <a:pt x="742582" y="1376983"/>
                      <a:pt x="764173" y="1376983"/>
                    </a:cubicBezTo>
                    <a:close/>
                    <a:moveTo>
                      <a:pt x="669534" y="1376983"/>
                    </a:moveTo>
                    <a:cubicBezTo>
                      <a:pt x="691128" y="1376983"/>
                      <a:pt x="708624" y="1394483"/>
                      <a:pt x="708624" y="1416070"/>
                    </a:cubicBezTo>
                    <a:cubicBezTo>
                      <a:pt x="708624" y="1437657"/>
                      <a:pt x="691128" y="1455158"/>
                      <a:pt x="669534" y="1455158"/>
                    </a:cubicBezTo>
                    <a:cubicBezTo>
                      <a:pt x="647952" y="1455158"/>
                      <a:pt x="630448" y="1437657"/>
                      <a:pt x="630448" y="1416070"/>
                    </a:cubicBezTo>
                    <a:cubicBezTo>
                      <a:pt x="630448" y="1394483"/>
                      <a:pt x="647952" y="1376983"/>
                      <a:pt x="669534" y="1376983"/>
                    </a:cubicBezTo>
                    <a:close/>
                    <a:moveTo>
                      <a:pt x="577250" y="1376983"/>
                    </a:moveTo>
                    <a:cubicBezTo>
                      <a:pt x="598842" y="1376983"/>
                      <a:pt x="616345" y="1394483"/>
                      <a:pt x="616345" y="1416070"/>
                    </a:cubicBezTo>
                    <a:cubicBezTo>
                      <a:pt x="616345" y="1437657"/>
                      <a:pt x="598842" y="1455158"/>
                      <a:pt x="577250" y="1455158"/>
                    </a:cubicBezTo>
                    <a:cubicBezTo>
                      <a:pt x="555659" y="1455158"/>
                      <a:pt x="538155" y="1437657"/>
                      <a:pt x="538155" y="1416070"/>
                    </a:cubicBezTo>
                    <a:cubicBezTo>
                      <a:pt x="538155" y="1394483"/>
                      <a:pt x="555659" y="1376983"/>
                      <a:pt x="577250" y="1376983"/>
                    </a:cubicBezTo>
                    <a:close/>
                    <a:moveTo>
                      <a:pt x="3679017" y="1291809"/>
                    </a:moveTo>
                    <a:cubicBezTo>
                      <a:pt x="3700604" y="1291809"/>
                      <a:pt x="3718103" y="1309309"/>
                      <a:pt x="3718103" y="1330896"/>
                    </a:cubicBezTo>
                    <a:cubicBezTo>
                      <a:pt x="3718103" y="1352483"/>
                      <a:pt x="3700604" y="1369983"/>
                      <a:pt x="3679017" y="1369983"/>
                    </a:cubicBezTo>
                    <a:cubicBezTo>
                      <a:pt x="3657429" y="1369983"/>
                      <a:pt x="3639929" y="1352483"/>
                      <a:pt x="3639929" y="1330896"/>
                    </a:cubicBezTo>
                    <a:cubicBezTo>
                      <a:pt x="3639929" y="1309309"/>
                      <a:pt x="3657429" y="1291809"/>
                      <a:pt x="3679017" y="1291809"/>
                    </a:cubicBezTo>
                    <a:close/>
                    <a:moveTo>
                      <a:pt x="3584377" y="1291809"/>
                    </a:moveTo>
                    <a:cubicBezTo>
                      <a:pt x="3605964" y="1291809"/>
                      <a:pt x="3623463" y="1309309"/>
                      <a:pt x="3623463" y="1330896"/>
                    </a:cubicBezTo>
                    <a:cubicBezTo>
                      <a:pt x="3623463" y="1352483"/>
                      <a:pt x="3605964" y="1369983"/>
                      <a:pt x="3584377" y="1369983"/>
                    </a:cubicBezTo>
                    <a:cubicBezTo>
                      <a:pt x="3562789" y="1369983"/>
                      <a:pt x="3545289" y="1352483"/>
                      <a:pt x="3545289" y="1330896"/>
                    </a:cubicBezTo>
                    <a:cubicBezTo>
                      <a:pt x="3545289" y="1309309"/>
                      <a:pt x="3562789" y="1291809"/>
                      <a:pt x="3584377" y="1291809"/>
                    </a:cubicBezTo>
                    <a:close/>
                    <a:moveTo>
                      <a:pt x="3489737" y="1291809"/>
                    </a:moveTo>
                    <a:cubicBezTo>
                      <a:pt x="3511324" y="1291809"/>
                      <a:pt x="3528823" y="1309309"/>
                      <a:pt x="3528823" y="1330896"/>
                    </a:cubicBezTo>
                    <a:cubicBezTo>
                      <a:pt x="3528823" y="1352483"/>
                      <a:pt x="3511324" y="1369983"/>
                      <a:pt x="3489737" y="1369983"/>
                    </a:cubicBezTo>
                    <a:cubicBezTo>
                      <a:pt x="3468149" y="1369983"/>
                      <a:pt x="3450649" y="1352483"/>
                      <a:pt x="3450649" y="1330896"/>
                    </a:cubicBezTo>
                    <a:cubicBezTo>
                      <a:pt x="3450649" y="1309309"/>
                      <a:pt x="3468149" y="1291809"/>
                      <a:pt x="3489737" y="1291809"/>
                    </a:cubicBezTo>
                    <a:close/>
                    <a:moveTo>
                      <a:pt x="3392731" y="1291809"/>
                    </a:moveTo>
                    <a:cubicBezTo>
                      <a:pt x="3414319" y="1291809"/>
                      <a:pt x="3431819" y="1309309"/>
                      <a:pt x="3431819" y="1330896"/>
                    </a:cubicBezTo>
                    <a:cubicBezTo>
                      <a:pt x="3431819" y="1352483"/>
                      <a:pt x="3414319" y="1369983"/>
                      <a:pt x="3392731" y="1369983"/>
                    </a:cubicBezTo>
                    <a:cubicBezTo>
                      <a:pt x="3371144" y="1369983"/>
                      <a:pt x="3353644" y="1352483"/>
                      <a:pt x="3353644" y="1330896"/>
                    </a:cubicBezTo>
                    <a:cubicBezTo>
                      <a:pt x="3353644" y="1309309"/>
                      <a:pt x="3371144" y="1291809"/>
                      <a:pt x="3392731" y="1291809"/>
                    </a:cubicBezTo>
                    <a:close/>
                    <a:moveTo>
                      <a:pt x="3300457" y="1291809"/>
                    </a:moveTo>
                    <a:cubicBezTo>
                      <a:pt x="3322044" y="1291809"/>
                      <a:pt x="3339544" y="1309309"/>
                      <a:pt x="3339544" y="1330896"/>
                    </a:cubicBezTo>
                    <a:cubicBezTo>
                      <a:pt x="3339544" y="1352483"/>
                      <a:pt x="3322044" y="1369983"/>
                      <a:pt x="3300457" y="1369983"/>
                    </a:cubicBezTo>
                    <a:cubicBezTo>
                      <a:pt x="3278869" y="1369983"/>
                      <a:pt x="3261369" y="1352483"/>
                      <a:pt x="3261369" y="1330896"/>
                    </a:cubicBezTo>
                    <a:cubicBezTo>
                      <a:pt x="3261369" y="1309309"/>
                      <a:pt x="3278869" y="1291809"/>
                      <a:pt x="3300457" y="1291809"/>
                    </a:cubicBezTo>
                    <a:close/>
                    <a:moveTo>
                      <a:pt x="3111177" y="1291809"/>
                    </a:moveTo>
                    <a:cubicBezTo>
                      <a:pt x="3132764" y="1291809"/>
                      <a:pt x="3150264" y="1309309"/>
                      <a:pt x="3150264" y="1330896"/>
                    </a:cubicBezTo>
                    <a:cubicBezTo>
                      <a:pt x="3150264" y="1352483"/>
                      <a:pt x="3132764" y="1369983"/>
                      <a:pt x="3111177" y="1369983"/>
                    </a:cubicBezTo>
                    <a:cubicBezTo>
                      <a:pt x="3089589" y="1369983"/>
                      <a:pt x="3072089" y="1352483"/>
                      <a:pt x="3072089" y="1330896"/>
                    </a:cubicBezTo>
                    <a:cubicBezTo>
                      <a:pt x="3072089" y="1309309"/>
                      <a:pt x="3089589" y="1291809"/>
                      <a:pt x="3111177" y="1291809"/>
                    </a:cubicBezTo>
                    <a:close/>
                    <a:moveTo>
                      <a:pt x="3018902" y="1291809"/>
                    </a:moveTo>
                    <a:cubicBezTo>
                      <a:pt x="3040489" y="1291809"/>
                      <a:pt x="3057989" y="1309309"/>
                      <a:pt x="3057989" y="1330896"/>
                    </a:cubicBezTo>
                    <a:cubicBezTo>
                      <a:pt x="3057989" y="1352483"/>
                      <a:pt x="3040489" y="1369983"/>
                      <a:pt x="3018902" y="1369983"/>
                    </a:cubicBezTo>
                    <a:cubicBezTo>
                      <a:pt x="2997315" y="1369983"/>
                      <a:pt x="2979815" y="1352483"/>
                      <a:pt x="2979815" y="1330896"/>
                    </a:cubicBezTo>
                    <a:cubicBezTo>
                      <a:pt x="2979815" y="1309309"/>
                      <a:pt x="2997315" y="1291809"/>
                      <a:pt x="3018902" y="1291809"/>
                    </a:cubicBezTo>
                    <a:close/>
                    <a:moveTo>
                      <a:pt x="2924263" y="1291809"/>
                    </a:moveTo>
                    <a:cubicBezTo>
                      <a:pt x="2945850" y="1291809"/>
                      <a:pt x="2963349" y="1309309"/>
                      <a:pt x="2963349" y="1330896"/>
                    </a:cubicBezTo>
                    <a:cubicBezTo>
                      <a:pt x="2963349" y="1352483"/>
                      <a:pt x="2945850" y="1369983"/>
                      <a:pt x="2924263" y="1369983"/>
                    </a:cubicBezTo>
                    <a:cubicBezTo>
                      <a:pt x="2902675" y="1369983"/>
                      <a:pt x="2885175" y="1352483"/>
                      <a:pt x="2885175" y="1330896"/>
                    </a:cubicBezTo>
                    <a:cubicBezTo>
                      <a:pt x="2885175" y="1309309"/>
                      <a:pt x="2902675" y="1291809"/>
                      <a:pt x="2924263" y="1291809"/>
                    </a:cubicBezTo>
                    <a:close/>
                    <a:moveTo>
                      <a:pt x="2831988" y="1291809"/>
                    </a:moveTo>
                    <a:cubicBezTo>
                      <a:pt x="2853575" y="1291809"/>
                      <a:pt x="2871075" y="1309309"/>
                      <a:pt x="2871075" y="1330896"/>
                    </a:cubicBezTo>
                    <a:cubicBezTo>
                      <a:pt x="2871075" y="1352483"/>
                      <a:pt x="2853575" y="1369983"/>
                      <a:pt x="2831988" y="1369983"/>
                    </a:cubicBezTo>
                    <a:cubicBezTo>
                      <a:pt x="2810401" y="1369983"/>
                      <a:pt x="2792901" y="1352483"/>
                      <a:pt x="2792901" y="1330896"/>
                    </a:cubicBezTo>
                    <a:cubicBezTo>
                      <a:pt x="2792901" y="1309309"/>
                      <a:pt x="2810401" y="1291809"/>
                      <a:pt x="2831988" y="1291809"/>
                    </a:cubicBezTo>
                    <a:close/>
                    <a:moveTo>
                      <a:pt x="2737365" y="1291809"/>
                    </a:moveTo>
                    <a:cubicBezTo>
                      <a:pt x="2758935" y="1291809"/>
                      <a:pt x="2776435" y="1309309"/>
                      <a:pt x="2776435" y="1330896"/>
                    </a:cubicBezTo>
                    <a:cubicBezTo>
                      <a:pt x="2776435" y="1352483"/>
                      <a:pt x="2758935" y="1369983"/>
                      <a:pt x="2737365" y="1369983"/>
                    </a:cubicBezTo>
                    <a:cubicBezTo>
                      <a:pt x="2715773" y="1369983"/>
                      <a:pt x="2698269" y="1352483"/>
                      <a:pt x="2698269" y="1330896"/>
                    </a:cubicBezTo>
                    <a:cubicBezTo>
                      <a:pt x="2698269" y="1309309"/>
                      <a:pt x="2715773" y="1291809"/>
                      <a:pt x="2737365" y="1291809"/>
                    </a:cubicBezTo>
                    <a:close/>
                    <a:moveTo>
                      <a:pt x="2645074" y="1291809"/>
                    </a:moveTo>
                    <a:cubicBezTo>
                      <a:pt x="2666662" y="1291809"/>
                      <a:pt x="2684165" y="1309309"/>
                      <a:pt x="2684165" y="1330896"/>
                    </a:cubicBezTo>
                    <a:cubicBezTo>
                      <a:pt x="2684165" y="1352483"/>
                      <a:pt x="2666662" y="1369983"/>
                      <a:pt x="2645074" y="1369983"/>
                    </a:cubicBezTo>
                    <a:cubicBezTo>
                      <a:pt x="2623488" y="1369983"/>
                      <a:pt x="2605987" y="1352483"/>
                      <a:pt x="2605987" y="1330896"/>
                    </a:cubicBezTo>
                    <a:cubicBezTo>
                      <a:pt x="2605987" y="1309309"/>
                      <a:pt x="2623488" y="1291809"/>
                      <a:pt x="2645074" y="1291809"/>
                    </a:cubicBezTo>
                    <a:close/>
                    <a:moveTo>
                      <a:pt x="2550437" y="1291809"/>
                    </a:moveTo>
                    <a:cubicBezTo>
                      <a:pt x="2572024" y="1291809"/>
                      <a:pt x="2589523" y="1309309"/>
                      <a:pt x="2589523" y="1330896"/>
                    </a:cubicBezTo>
                    <a:cubicBezTo>
                      <a:pt x="2589523" y="1352483"/>
                      <a:pt x="2572024" y="1369983"/>
                      <a:pt x="2550437" y="1369983"/>
                    </a:cubicBezTo>
                    <a:cubicBezTo>
                      <a:pt x="2528850" y="1369983"/>
                      <a:pt x="2511355" y="1352483"/>
                      <a:pt x="2511355" y="1330896"/>
                    </a:cubicBezTo>
                    <a:cubicBezTo>
                      <a:pt x="2511355" y="1309309"/>
                      <a:pt x="2528850" y="1291809"/>
                      <a:pt x="2550437" y="1291809"/>
                    </a:cubicBezTo>
                    <a:close/>
                    <a:moveTo>
                      <a:pt x="1232635" y="1291809"/>
                    </a:moveTo>
                    <a:cubicBezTo>
                      <a:pt x="1254221" y="1291809"/>
                      <a:pt x="1271713" y="1309309"/>
                      <a:pt x="1271713" y="1330896"/>
                    </a:cubicBezTo>
                    <a:cubicBezTo>
                      <a:pt x="1271713" y="1352483"/>
                      <a:pt x="1254221" y="1369983"/>
                      <a:pt x="1232635" y="1369983"/>
                    </a:cubicBezTo>
                    <a:cubicBezTo>
                      <a:pt x="1211043" y="1369983"/>
                      <a:pt x="1193549" y="1352483"/>
                      <a:pt x="1193549" y="1330896"/>
                    </a:cubicBezTo>
                    <a:cubicBezTo>
                      <a:pt x="1193549" y="1309309"/>
                      <a:pt x="1211043" y="1291809"/>
                      <a:pt x="1232635" y="1291809"/>
                    </a:cubicBezTo>
                    <a:close/>
                    <a:moveTo>
                      <a:pt x="1142722" y="1291809"/>
                    </a:moveTo>
                    <a:cubicBezTo>
                      <a:pt x="1164313" y="1291809"/>
                      <a:pt x="1181812" y="1309309"/>
                      <a:pt x="1181812" y="1330896"/>
                    </a:cubicBezTo>
                    <a:cubicBezTo>
                      <a:pt x="1181812" y="1352483"/>
                      <a:pt x="1164313" y="1369983"/>
                      <a:pt x="1142722" y="1369983"/>
                    </a:cubicBezTo>
                    <a:cubicBezTo>
                      <a:pt x="1121129" y="1369983"/>
                      <a:pt x="1103625" y="1352483"/>
                      <a:pt x="1103625" y="1330896"/>
                    </a:cubicBezTo>
                    <a:cubicBezTo>
                      <a:pt x="1103625" y="1309309"/>
                      <a:pt x="1121129" y="1291809"/>
                      <a:pt x="1142722" y="1291809"/>
                    </a:cubicBezTo>
                    <a:close/>
                    <a:moveTo>
                      <a:pt x="1045702" y="1291809"/>
                    </a:moveTo>
                    <a:cubicBezTo>
                      <a:pt x="1067287" y="1291809"/>
                      <a:pt x="1084791" y="1309309"/>
                      <a:pt x="1084791" y="1330896"/>
                    </a:cubicBezTo>
                    <a:cubicBezTo>
                      <a:pt x="1084791" y="1352483"/>
                      <a:pt x="1067287" y="1369983"/>
                      <a:pt x="1045702" y="1369983"/>
                    </a:cubicBezTo>
                    <a:cubicBezTo>
                      <a:pt x="1024117" y="1369983"/>
                      <a:pt x="1006620" y="1352483"/>
                      <a:pt x="1006620" y="1330896"/>
                    </a:cubicBezTo>
                    <a:cubicBezTo>
                      <a:pt x="1006620" y="1309309"/>
                      <a:pt x="1024117" y="1291809"/>
                      <a:pt x="1045702" y="1291809"/>
                    </a:cubicBezTo>
                    <a:close/>
                    <a:moveTo>
                      <a:pt x="951072" y="1291809"/>
                    </a:moveTo>
                    <a:cubicBezTo>
                      <a:pt x="972656" y="1291809"/>
                      <a:pt x="990154" y="1309309"/>
                      <a:pt x="990154" y="1330896"/>
                    </a:cubicBezTo>
                    <a:cubicBezTo>
                      <a:pt x="990154" y="1352483"/>
                      <a:pt x="972656" y="1369983"/>
                      <a:pt x="951072" y="1369983"/>
                    </a:cubicBezTo>
                    <a:cubicBezTo>
                      <a:pt x="929487" y="1369983"/>
                      <a:pt x="911989" y="1352483"/>
                      <a:pt x="911989" y="1330896"/>
                    </a:cubicBezTo>
                    <a:cubicBezTo>
                      <a:pt x="911989" y="1309309"/>
                      <a:pt x="929487" y="1291809"/>
                      <a:pt x="951072" y="1291809"/>
                    </a:cubicBezTo>
                    <a:close/>
                    <a:moveTo>
                      <a:pt x="856442" y="1291809"/>
                    </a:moveTo>
                    <a:cubicBezTo>
                      <a:pt x="878027" y="1291809"/>
                      <a:pt x="895525" y="1309309"/>
                      <a:pt x="895525" y="1330896"/>
                    </a:cubicBezTo>
                    <a:cubicBezTo>
                      <a:pt x="895525" y="1352483"/>
                      <a:pt x="878027" y="1369983"/>
                      <a:pt x="856442" y="1369983"/>
                    </a:cubicBezTo>
                    <a:cubicBezTo>
                      <a:pt x="834858" y="1369983"/>
                      <a:pt x="817359" y="1352483"/>
                      <a:pt x="817359" y="1330896"/>
                    </a:cubicBezTo>
                    <a:cubicBezTo>
                      <a:pt x="817359" y="1309309"/>
                      <a:pt x="834858" y="1291809"/>
                      <a:pt x="856442" y="1291809"/>
                    </a:cubicBezTo>
                    <a:close/>
                    <a:moveTo>
                      <a:pt x="764178" y="1291809"/>
                    </a:moveTo>
                    <a:cubicBezTo>
                      <a:pt x="785763" y="1291809"/>
                      <a:pt x="803262" y="1309309"/>
                      <a:pt x="803262" y="1330896"/>
                    </a:cubicBezTo>
                    <a:cubicBezTo>
                      <a:pt x="803262" y="1352483"/>
                      <a:pt x="785763" y="1369983"/>
                      <a:pt x="764178" y="1369983"/>
                    </a:cubicBezTo>
                    <a:cubicBezTo>
                      <a:pt x="742587" y="1369983"/>
                      <a:pt x="725094" y="1352483"/>
                      <a:pt x="725094" y="1330896"/>
                    </a:cubicBezTo>
                    <a:cubicBezTo>
                      <a:pt x="725094" y="1309309"/>
                      <a:pt x="742587" y="1291809"/>
                      <a:pt x="764178" y="1291809"/>
                    </a:cubicBezTo>
                    <a:close/>
                    <a:moveTo>
                      <a:pt x="669534" y="1291809"/>
                    </a:moveTo>
                    <a:cubicBezTo>
                      <a:pt x="691132" y="1291809"/>
                      <a:pt x="708631" y="1309309"/>
                      <a:pt x="708631" y="1330896"/>
                    </a:cubicBezTo>
                    <a:cubicBezTo>
                      <a:pt x="708631" y="1352483"/>
                      <a:pt x="691132" y="1369983"/>
                      <a:pt x="669534" y="1369983"/>
                    </a:cubicBezTo>
                    <a:cubicBezTo>
                      <a:pt x="647957" y="1369983"/>
                      <a:pt x="630454" y="1352483"/>
                      <a:pt x="630454" y="1330896"/>
                    </a:cubicBezTo>
                    <a:cubicBezTo>
                      <a:pt x="630454" y="1309309"/>
                      <a:pt x="647957" y="1291809"/>
                      <a:pt x="669534" y="1291809"/>
                    </a:cubicBezTo>
                    <a:close/>
                    <a:moveTo>
                      <a:pt x="577255" y="1291809"/>
                    </a:moveTo>
                    <a:cubicBezTo>
                      <a:pt x="598847" y="1291809"/>
                      <a:pt x="616350" y="1309309"/>
                      <a:pt x="616350" y="1330896"/>
                    </a:cubicBezTo>
                    <a:cubicBezTo>
                      <a:pt x="616350" y="1352483"/>
                      <a:pt x="598847" y="1369983"/>
                      <a:pt x="577255" y="1369983"/>
                    </a:cubicBezTo>
                    <a:cubicBezTo>
                      <a:pt x="555663" y="1369983"/>
                      <a:pt x="538159" y="1352483"/>
                      <a:pt x="538159" y="1330896"/>
                    </a:cubicBezTo>
                    <a:cubicBezTo>
                      <a:pt x="538159" y="1309309"/>
                      <a:pt x="555663" y="1291809"/>
                      <a:pt x="577255" y="1291809"/>
                    </a:cubicBezTo>
                    <a:close/>
                    <a:moveTo>
                      <a:pt x="484969" y="1291809"/>
                    </a:moveTo>
                    <a:cubicBezTo>
                      <a:pt x="506557" y="1291809"/>
                      <a:pt x="524056" y="1309309"/>
                      <a:pt x="524056" y="1330896"/>
                    </a:cubicBezTo>
                    <a:cubicBezTo>
                      <a:pt x="524056" y="1352483"/>
                      <a:pt x="506557" y="1369983"/>
                      <a:pt x="484969" y="1369983"/>
                    </a:cubicBezTo>
                    <a:cubicBezTo>
                      <a:pt x="463376" y="1369983"/>
                      <a:pt x="445892" y="1352483"/>
                      <a:pt x="445892" y="1330896"/>
                    </a:cubicBezTo>
                    <a:cubicBezTo>
                      <a:pt x="445892" y="1309309"/>
                      <a:pt x="463376" y="1291809"/>
                      <a:pt x="484969" y="1291809"/>
                    </a:cubicBezTo>
                    <a:close/>
                    <a:moveTo>
                      <a:pt x="390321" y="1291809"/>
                    </a:moveTo>
                    <a:cubicBezTo>
                      <a:pt x="411908" y="1291809"/>
                      <a:pt x="429422" y="1309309"/>
                      <a:pt x="429422" y="1330896"/>
                    </a:cubicBezTo>
                    <a:cubicBezTo>
                      <a:pt x="429422" y="1352483"/>
                      <a:pt x="411908" y="1369983"/>
                      <a:pt x="390321" y="1369983"/>
                    </a:cubicBezTo>
                    <a:cubicBezTo>
                      <a:pt x="368752" y="1369983"/>
                      <a:pt x="351252" y="1352483"/>
                      <a:pt x="351252" y="1330896"/>
                    </a:cubicBezTo>
                    <a:cubicBezTo>
                      <a:pt x="351252" y="1309309"/>
                      <a:pt x="368752" y="1291809"/>
                      <a:pt x="390321" y="1291809"/>
                    </a:cubicBezTo>
                    <a:close/>
                    <a:moveTo>
                      <a:pt x="298056" y="1291809"/>
                    </a:moveTo>
                    <a:cubicBezTo>
                      <a:pt x="319638" y="1291809"/>
                      <a:pt x="337151" y="1309309"/>
                      <a:pt x="337151" y="1330896"/>
                    </a:cubicBezTo>
                    <a:cubicBezTo>
                      <a:pt x="337151" y="1352483"/>
                      <a:pt x="319638" y="1369983"/>
                      <a:pt x="298056" y="1369983"/>
                    </a:cubicBezTo>
                    <a:cubicBezTo>
                      <a:pt x="276465" y="1369983"/>
                      <a:pt x="258966" y="1352483"/>
                      <a:pt x="258966" y="1330896"/>
                    </a:cubicBezTo>
                    <a:cubicBezTo>
                      <a:pt x="258966" y="1309309"/>
                      <a:pt x="276465" y="1291809"/>
                      <a:pt x="298056" y="1291809"/>
                    </a:cubicBezTo>
                    <a:close/>
                    <a:moveTo>
                      <a:pt x="203411" y="1291809"/>
                    </a:moveTo>
                    <a:cubicBezTo>
                      <a:pt x="225000" y="1291809"/>
                      <a:pt x="242500" y="1309309"/>
                      <a:pt x="242500" y="1330896"/>
                    </a:cubicBezTo>
                    <a:cubicBezTo>
                      <a:pt x="242500" y="1352483"/>
                      <a:pt x="225000" y="1369983"/>
                      <a:pt x="203411" y="1369983"/>
                    </a:cubicBezTo>
                    <a:cubicBezTo>
                      <a:pt x="181825" y="1369983"/>
                      <a:pt x="164325" y="1352483"/>
                      <a:pt x="164325" y="1330896"/>
                    </a:cubicBezTo>
                    <a:cubicBezTo>
                      <a:pt x="164325" y="1309309"/>
                      <a:pt x="181825" y="1291809"/>
                      <a:pt x="203411" y="1291809"/>
                    </a:cubicBezTo>
                    <a:close/>
                    <a:moveTo>
                      <a:pt x="111138" y="1291809"/>
                    </a:moveTo>
                    <a:cubicBezTo>
                      <a:pt x="132725" y="1291809"/>
                      <a:pt x="150225" y="1309309"/>
                      <a:pt x="150225" y="1330896"/>
                    </a:cubicBezTo>
                    <a:cubicBezTo>
                      <a:pt x="150225" y="1352483"/>
                      <a:pt x="132725" y="1369983"/>
                      <a:pt x="111138" y="1369983"/>
                    </a:cubicBezTo>
                    <a:cubicBezTo>
                      <a:pt x="89550" y="1369983"/>
                      <a:pt x="72052" y="1352483"/>
                      <a:pt x="72052" y="1330896"/>
                    </a:cubicBezTo>
                    <a:cubicBezTo>
                      <a:pt x="72052" y="1309309"/>
                      <a:pt x="89550" y="1291809"/>
                      <a:pt x="111138" y="1291809"/>
                    </a:cubicBezTo>
                    <a:close/>
                    <a:moveTo>
                      <a:pt x="2458171" y="1291807"/>
                    </a:moveTo>
                    <a:cubicBezTo>
                      <a:pt x="2479759" y="1291807"/>
                      <a:pt x="2497259" y="1309307"/>
                      <a:pt x="2497259" y="1330894"/>
                    </a:cubicBezTo>
                    <a:cubicBezTo>
                      <a:pt x="2497259" y="1352482"/>
                      <a:pt x="2479759" y="1369981"/>
                      <a:pt x="2458171" y="1369981"/>
                    </a:cubicBezTo>
                    <a:cubicBezTo>
                      <a:pt x="2436595" y="1369981"/>
                      <a:pt x="2419089" y="1352482"/>
                      <a:pt x="2419089" y="1330894"/>
                    </a:cubicBezTo>
                    <a:cubicBezTo>
                      <a:pt x="2419089" y="1309307"/>
                      <a:pt x="2436595" y="1291807"/>
                      <a:pt x="2458171" y="1291807"/>
                    </a:cubicBezTo>
                    <a:close/>
                    <a:moveTo>
                      <a:pt x="2363519" y="1291807"/>
                    </a:moveTo>
                    <a:cubicBezTo>
                      <a:pt x="2385107" y="1291807"/>
                      <a:pt x="2402607" y="1309307"/>
                      <a:pt x="2402607" y="1330894"/>
                    </a:cubicBezTo>
                    <a:cubicBezTo>
                      <a:pt x="2402607" y="1352481"/>
                      <a:pt x="2385107" y="1369981"/>
                      <a:pt x="2363519" y="1369981"/>
                    </a:cubicBezTo>
                    <a:cubicBezTo>
                      <a:pt x="2341932" y="1369981"/>
                      <a:pt x="2324432" y="1352481"/>
                      <a:pt x="2324432" y="1330894"/>
                    </a:cubicBezTo>
                    <a:cubicBezTo>
                      <a:pt x="2324432" y="1309307"/>
                      <a:pt x="2341932" y="1291807"/>
                      <a:pt x="2363519" y="1291807"/>
                    </a:cubicBezTo>
                    <a:close/>
                    <a:moveTo>
                      <a:pt x="3771293" y="1208998"/>
                    </a:moveTo>
                    <a:lnTo>
                      <a:pt x="3775177" y="1210607"/>
                    </a:lnTo>
                    <a:lnTo>
                      <a:pt x="3792595" y="1278349"/>
                    </a:lnTo>
                    <a:lnTo>
                      <a:pt x="3771293" y="1287173"/>
                    </a:lnTo>
                    <a:cubicBezTo>
                      <a:pt x="3749705" y="1287173"/>
                      <a:pt x="3732205" y="1269672"/>
                      <a:pt x="3732205" y="1248085"/>
                    </a:cubicBezTo>
                    <a:cubicBezTo>
                      <a:pt x="3732205" y="1226498"/>
                      <a:pt x="3749705" y="1208998"/>
                      <a:pt x="3771293" y="1208998"/>
                    </a:cubicBezTo>
                    <a:close/>
                    <a:moveTo>
                      <a:pt x="3679017" y="1208998"/>
                    </a:moveTo>
                    <a:cubicBezTo>
                      <a:pt x="3700604" y="1208998"/>
                      <a:pt x="3718103" y="1226498"/>
                      <a:pt x="3718103" y="1248085"/>
                    </a:cubicBezTo>
                    <a:cubicBezTo>
                      <a:pt x="3718103" y="1269672"/>
                      <a:pt x="3700604" y="1287173"/>
                      <a:pt x="3679017" y="1287173"/>
                    </a:cubicBezTo>
                    <a:cubicBezTo>
                      <a:pt x="3657429" y="1287173"/>
                      <a:pt x="3639929" y="1269672"/>
                      <a:pt x="3639929" y="1248085"/>
                    </a:cubicBezTo>
                    <a:cubicBezTo>
                      <a:pt x="3639929" y="1226498"/>
                      <a:pt x="3657429" y="1208998"/>
                      <a:pt x="3679017" y="1208998"/>
                    </a:cubicBezTo>
                    <a:close/>
                    <a:moveTo>
                      <a:pt x="3584377" y="1208998"/>
                    </a:moveTo>
                    <a:cubicBezTo>
                      <a:pt x="3605964" y="1208998"/>
                      <a:pt x="3623463" y="1226498"/>
                      <a:pt x="3623463" y="1248085"/>
                    </a:cubicBezTo>
                    <a:cubicBezTo>
                      <a:pt x="3623463" y="1269672"/>
                      <a:pt x="3605964" y="1287173"/>
                      <a:pt x="3584377" y="1287173"/>
                    </a:cubicBezTo>
                    <a:cubicBezTo>
                      <a:pt x="3562789" y="1287173"/>
                      <a:pt x="3545289" y="1269672"/>
                      <a:pt x="3545289" y="1248085"/>
                    </a:cubicBezTo>
                    <a:cubicBezTo>
                      <a:pt x="3545289" y="1226498"/>
                      <a:pt x="3562789" y="1208998"/>
                      <a:pt x="3584377" y="1208998"/>
                    </a:cubicBezTo>
                    <a:close/>
                    <a:moveTo>
                      <a:pt x="3489737" y="1208998"/>
                    </a:moveTo>
                    <a:cubicBezTo>
                      <a:pt x="3511324" y="1208998"/>
                      <a:pt x="3528823" y="1226498"/>
                      <a:pt x="3528823" y="1248085"/>
                    </a:cubicBezTo>
                    <a:cubicBezTo>
                      <a:pt x="3528823" y="1269672"/>
                      <a:pt x="3511324" y="1287173"/>
                      <a:pt x="3489737" y="1287173"/>
                    </a:cubicBezTo>
                    <a:cubicBezTo>
                      <a:pt x="3468149" y="1287173"/>
                      <a:pt x="3450649" y="1269672"/>
                      <a:pt x="3450649" y="1248085"/>
                    </a:cubicBezTo>
                    <a:cubicBezTo>
                      <a:pt x="3450649" y="1226498"/>
                      <a:pt x="3468149" y="1208998"/>
                      <a:pt x="3489737" y="1208998"/>
                    </a:cubicBezTo>
                    <a:close/>
                    <a:moveTo>
                      <a:pt x="3392731" y="1208998"/>
                    </a:moveTo>
                    <a:cubicBezTo>
                      <a:pt x="3414319" y="1208998"/>
                      <a:pt x="3431819" y="1226498"/>
                      <a:pt x="3431819" y="1248085"/>
                    </a:cubicBezTo>
                    <a:cubicBezTo>
                      <a:pt x="3431819" y="1269672"/>
                      <a:pt x="3414319" y="1287173"/>
                      <a:pt x="3392731" y="1287173"/>
                    </a:cubicBezTo>
                    <a:cubicBezTo>
                      <a:pt x="3371144" y="1287173"/>
                      <a:pt x="3353644" y="1269672"/>
                      <a:pt x="3353644" y="1248085"/>
                    </a:cubicBezTo>
                    <a:cubicBezTo>
                      <a:pt x="3353644" y="1226498"/>
                      <a:pt x="3371144" y="1208998"/>
                      <a:pt x="3392731" y="1208998"/>
                    </a:cubicBezTo>
                    <a:close/>
                    <a:moveTo>
                      <a:pt x="3300457" y="1208998"/>
                    </a:moveTo>
                    <a:cubicBezTo>
                      <a:pt x="3322044" y="1208998"/>
                      <a:pt x="3339544" y="1226498"/>
                      <a:pt x="3339544" y="1248085"/>
                    </a:cubicBezTo>
                    <a:cubicBezTo>
                      <a:pt x="3339544" y="1269672"/>
                      <a:pt x="3322044" y="1287173"/>
                      <a:pt x="3300457" y="1287173"/>
                    </a:cubicBezTo>
                    <a:cubicBezTo>
                      <a:pt x="3278869" y="1287173"/>
                      <a:pt x="3261369" y="1269672"/>
                      <a:pt x="3261369" y="1248085"/>
                    </a:cubicBezTo>
                    <a:cubicBezTo>
                      <a:pt x="3261369" y="1226498"/>
                      <a:pt x="3278869" y="1208998"/>
                      <a:pt x="3300457" y="1208998"/>
                    </a:cubicBezTo>
                    <a:close/>
                    <a:moveTo>
                      <a:pt x="3205817" y="1208998"/>
                    </a:moveTo>
                    <a:cubicBezTo>
                      <a:pt x="3227404" y="1208998"/>
                      <a:pt x="3244904" y="1226498"/>
                      <a:pt x="3244904" y="1248085"/>
                    </a:cubicBezTo>
                    <a:cubicBezTo>
                      <a:pt x="3244904" y="1269672"/>
                      <a:pt x="3227404" y="1287173"/>
                      <a:pt x="3205817" y="1287173"/>
                    </a:cubicBezTo>
                    <a:cubicBezTo>
                      <a:pt x="3184229" y="1287173"/>
                      <a:pt x="3166729" y="1269672"/>
                      <a:pt x="3166729" y="1248085"/>
                    </a:cubicBezTo>
                    <a:cubicBezTo>
                      <a:pt x="3166729" y="1226498"/>
                      <a:pt x="3184229" y="1208998"/>
                      <a:pt x="3205817" y="1208998"/>
                    </a:cubicBezTo>
                    <a:close/>
                    <a:moveTo>
                      <a:pt x="3111177" y="1208998"/>
                    </a:moveTo>
                    <a:cubicBezTo>
                      <a:pt x="3132764" y="1208998"/>
                      <a:pt x="3150264" y="1226498"/>
                      <a:pt x="3150264" y="1248085"/>
                    </a:cubicBezTo>
                    <a:cubicBezTo>
                      <a:pt x="3150264" y="1269672"/>
                      <a:pt x="3132764" y="1287173"/>
                      <a:pt x="3111177" y="1287173"/>
                    </a:cubicBezTo>
                    <a:cubicBezTo>
                      <a:pt x="3089589" y="1287173"/>
                      <a:pt x="3072089" y="1269672"/>
                      <a:pt x="3072089" y="1248085"/>
                    </a:cubicBezTo>
                    <a:cubicBezTo>
                      <a:pt x="3072089" y="1226498"/>
                      <a:pt x="3089589" y="1208998"/>
                      <a:pt x="3111177" y="1208998"/>
                    </a:cubicBezTo>
                    <a:close/>
                    <a:moveTo>
                      <a:pt x="3018902" y="1208998"/>
                    </a:moveTo>
                    <a:cubicBezTo>
                      <a:pt x="3040489" y="1208998"/>
                      <a:pt x="3057989" y="1226498"/>
                      <a:pt x="3057989" y="1248085"/>
                    </a:cubicBezTo>
                    <a:cubicBezTo>
                      <a:pt x="3057989" y="1269672"/>
                      <a:pt x="3040489" y="1287173"/>
                      <a:pt x="3018902" y="1287173"/>
                    </a:cubicBezTo>
                    <a:cubicBezTo>
                      <a:pt x="2997315" y="1287173"/>
                      <a:pt x="2979815" y="1269672"/>
                      <a:pt x="2979815" y="1248085"/>
                    </a:cubicBezTo>
                    <a:cubicBezTo>
                      <a:pt x="2979815" y="1226498"/>
                      <a:pt x="2997315" y="1208998"/>
                      <a:pt x="3018902" y="1208998"/>
                    </a:cubicBezTo>
                    <a:close/>
                    <a:moveTo>
                      <a:pt x="2924263" y="1208998"/>
                    </a:moveTo>
                    <a:cubicBezTo>
                      <a:pt x="2945850" y="1208998"/>
                      <a:pt x="2963349" y="1226498"/>
                      <a:pt x="2963349" y="1248085"/>
                    </a:cubicBezTo>
                    <a:cubicBezTo>
                      <a:pt x="2963349" y="1269672"/>
                      <a:pt x="2945850" y="1287173"/>
                      <a:pt x="2924263" y="1287173"/>
                    </a:cubicBezTo>
                    <a:cubicBezTo>
                      <a:pt x="2902675" y="1287173"/>
                      <a:pt x="2885175" y="1269672"/>
                      <a:pt x="2885175" y="1248085"/>
                    </a:cubicBezTo>
                    <a:cubicBezTo>
                      <a:pt x="2885175" y="1226498"/>
                      <a:pt x="2902675" y="1208998"/>
                      <a:pt x="2924263" y="1208998"/>
                    </a:cubicBezTo>
                    <a:close/>
                    <a:moveTo>
                      <a:pt x="2831988" y="1208998"/>
                    </a:moveTo>
                    <a:cubicBezTo>
                      <a:pt x="2853575" y="1208998"/>
                      <a:pt x="2871075" y="1226498"/>
                      <a:pt x="2871075" y="1248085"/>
                    </a:cubicBezTo>
                    <a:cubicBezTo>
                      <a:pt x="2871075" y="1269672"/>
                      <a:pt x="2853575" y="1287173"/>
                      <a:pt x="2831988" y="1287173"/>
                    </a:cubicBezTo>
                    <a:cubicBezTo>
                      <a:pt x="2810401" y="1287173"/>
                      <a:pt x="2792901" y="1269672"/>
                      <a:pt x="2792901" y="1248085"/>
                    </a:cubicBezTo>
                    <a:cubicBezTo>
                      <a:pt x="2792901" y="1226498"/>
                      <a:pt x="2810401" y="1208998"/>
                      <a:pt x="2831988" y="1208998"/>
                    </a:cubicBezTo>
                    <a:close/>
                    <a:moveTo>
                      <a:pt x="2737366" y="1208998"/>
                    </a:moveTo>
                    <a:cubicBezTo>
                      <a:pt x="2758935" y="1208998"/>
                      <a:pt x="2776435" y="1226498"/>
                      <a:pt x="2776435" y="1248085"/>
                    </a:cubicBezTo>
                    <a:cubicBezTo>
                      <a:pt x="2776435" y="1269672"/>
                      <a:pt x="2758935" y="1287173"/>
                      <a:pt x="2737366" y="1287173"/>
                    </a:cubicBezTo>
                    <a:cubicBezTo>
                      <a:pt x="2715775" y="1287173"/>
                      <a:pt x="2698269" y="1269672"/>
                      <a:pt x="2698269" y="1248085"/>
                    </a:cubicBezTo>
                    <a:cubicBezTo>
                      <a:pt x="2698269" y="1226498"/>
                      <a:pt x="2715775" y="1208998"/>
                      <a:pt x="2737366" y="1208998"/>
                    </a:cubicBezTo>
                    <a:close/>
                    <a:moveTo>
                      <a:pt x="2645076" y="1208998"/>
                    </a:moveTo>
                    <a:cubicBezTo>
                      <a:pt x="2666663" y="1208998"/>
                      <a:pt x="2684167" y="1226498"/>
                      <a:pt x="2684167" y="1248085"/>
                    </a:cubicBezTo>
                    <a:cubicBezTo>
                      <a:pt x="2684167" y="1269672"/>
                      <a:pt x="2666663" y="1287173"/>
                      <a:pt x="2645076" y="1287173"/>
                    </a:cubicBezTo>
                    <a:cubicBezTo>
                      <a:pt x="2623489" y="1287173"/>
                      <a:pt x="2605987" y="1269672"/>
                      <a:pt x="2605987" y="1248085"/>
                    </a:cubicBezTo>
                    <a:cubicBezTo>
                      <a:pt x="2605987" y="1226498"/>
                      <a:pt x="2623489" y="1208998"/>
                      <a:pt x="2645076" y="1208998"/>
                    </a:cubicBezTo>
                    <a:close/>
                    <a:moveTo>
                      <a:pt x="2550439" y="1208998"/>
                    </a:moveTo>
                    <a:cubicBezTo>
                      <a:pt x="2572024" y="1208998"/>
                      <a:pt x="2589523" y="1226498"/>
                      <a:pt x="2589523" y="1248085"/>
                    </a:cubicBezTo>
                    <a:cubicBezTo>
                      <a:pt x="2589523" y="1269672"/>
                      <a:pt x="2572024" y="1287173"/>
                      <a:pt x="2550439" y="1287173"/>
                    </a:cubicBezTo>
                    <a:cubicBezTo>
                      <a:pt x="2528851" y="1287173"/>
                      <a:pt x="2511356" y="1269672"/>
                      <a:pt x="2511356" y="1248085"/>
                    </a:cubicBezTo>
                    <a:cubicBezTo>
                      <a:pt x="2511356" y="1226498"/>
                      <a:pt x="2528851" y="1208998"/>
                      <a:pt x="2550439" y="1208998"/>
                    </a:cubicBezTo>
                    <a:close/>
                    <a:moveTo>
                      <a:pt x="1419546" y="1208998"/>
                    </a:moveTo>
                    <a:cubicBezTo>
                      <a:pt x="1441132" y="1208998"/>
                      <a:pt x="1458634" y="1226498"/>
                      <a:pt x="1458634" y="1248085"/>
                    </a:cubicBezTo>
                    <a:cubicBezTo>
                      <a:pt x="1458634" y="1269672"/>
                      <a:pt x="1441132" y="1287173"/>
                      <a:pt x="1419546" y="1287173"/>
                    </a:cubicBezTo>
                    <a:cubicBezTo>
                      <a:pt x="1397954" y="1287173"/>
                      <a:pt x="1380453" y="1269672"/>
                      <a:pt x="1380453" y="1248085"/>
                    </a:cubicBezTo>
                    <a:cubicBezTo>
                      <a:pt x="1380453" y="1226498"/>
                      <a:pt x="1397954" y="1208998"/>
                      <a:pt x="1419546" y="1208998"/>
                    </a:cubicBezTo>
                    <a:close/>
                    <a:moveTo>
                      <a:pt x="1329634" y="1208998"/>
                    </a:moveTo>
                    <a:cubicBezTo>
                      <a:pt x="1351222" y="1208998"/>
                      <a:pt x="1368722" y="1226498"/>
                      <a:pt x="1368722" y="1248085"/>
                    </a:cubicBezTo>
                    <a:cubicBezTo>
                      <a:pt x="1368722" y="1269672"/>
                      <a:pt x="1351222" y="1287173"/>
                      <a:pt x="1329634" y="1287173"/>
                    </a:cubicBezTo>
                    <a:cubicBezTo>
                      <a:pt x="1308050" y="1287173"/>
                      <a:pt x="1290553" y="1269672"/>
                      <a:pt x="1290553" y="1248085"/>
                    </a:cubicBezTo>
                    <a:cubicBezTo>
                      <a:pt x="1290553" y="1226498"/>
                      <a:pt x="1308050" y="1208998"/>
                      <a:pt x="1329634" y="1208998"/>
                    </a:cubicBezTo>
                    <a:close/>
                    <a:moveTo>
                      <a:pt x="1232640" y="1208998"/>
                    </a:moveTo>
                    <a:cubicBezTo>
                      <a:pt x="1254222" y="1208998"/>
                      <a:pt x="1271716" y="1226498"/>
                      <a:pt x="1271716" y="1248085"/>
                    </a:cubicBezTo>
                    <a:cubicBezTo>
                      <a:pt x="1271716" y="1269672"/>
                      <a:pt x="1254222" y="1287173"/>
                      <a:pt x="1232640" y="1287173"/>
                    </a:cubicBezTo>
                    <a:cubicBezTo>
                      <a:pt x="1211049" y="1287173"/>
                      <a:pt x="1193553" y="1269672"/>
                      <a:pt x="1193553" y="1248085"/>
                    </a:cubicBezTo>
                    <a:cubicBezTo>
                      <a:pt x="1193553" y="1226498"/>
                      <a:pt x="1211049" y="1208998"/>
                      <a:pt x="1232640" y="1208998"/>
                    </a:cubicBezTo>
                    <a:close/>
                    <a:moveTo>
                      <a:pt x="1142726" y="1208998"/>
                    </a:moveTo>
                    <a:cubicBezTo>
                      <a:pt x="1164318" y="1208998"/>
                      <a:pt x="1181817" y="1226498"/>
                      <a:pt x="1181817" y="1248085"/>
                    </a:cubicBezTo>
                    <a:cubicBezTo>
                      <a:pt x="1181817" y="1269672"/>
                      <a:pt x="1164318" y="1287173"/>
                      <a:pt x="1142726" y="1287173"/>
                    </a:cubicBezTo>
                    <a:cubicBezTo>
                      <a:pt x="1121134" y="1287173"/>
                      <a:pt x="1103630" y="1269672"/>
                      <a:pt x="1103630" y="1248085"/>
                    </a:cubicBezTo>
                    <a:cubicBezTo>
                      <a:pt x="1103630" y="1226498"/>
                      <a:pt x="1121134" y="1208998"/>
                      <a:pt x="1142726" y="1208998"/>
                    </a:cubicBezTo>
                    <a:close/>
                    <a:moveTo>
                      <a:pt x="1045706" y="1208998"/>
                    </a:moveTo>
                    <a:cubicBezTo>
                      <a:pt x="1067291" y="1208998"/>
                      <a:pt x="1084795" y="1226498"/>
                      <a:pt x="1084795" y="1248085"/>
                    </a:cubicBezTo>
                    <a:cubicBezTo>
                      <a:pt x="1084795" y="1269672"/>
                      <a:pt x="1067291" y="1287173"/>
                      <a:pt x="1045706" y="1287173"/>
                    </a:cubicBezTo>
                    <a:cubicBezTo>
                      <a:pt x="1024121" y="1287173"/>
                      <a:pt x="1006623" y="1269672"/>
                      <a:pt x="1006623" y="1248085"/>
                    </a:cubicBezTo>
                    <a:cubicBezTo>
                      <a:pt x="1006623" y="1226498"/>
                      <a:pt x="1024121" y="1208998"/>
                      <a:pt x="1045706" y="1208998"/>
                    </a:cubicBezTo>
                    <a:close/>
                    <a:moveTo>
                      <a:pt x="951076" y="1208998"/>
                    </a:moveTo>
                    <a:cubicBezTo>
                      <a:pt x="972661" y="1208998"/>
                      <a:pt x="990159" y="1226498"/>
                      <a:pt x="990159" y="1248085"/>
                    </a:cubicBezTo>
                    <a:cubicBezTo>
                      <a:pt x="990159" y="1269672"/>
                      <a:pt x="972661" y="1287173"/>
                      <a:pt x="951076" y="1287173"/>
                    </a:cubicBezTo>
                    <a:cubicBezTo>
                      <a:pt x="929492" y="1287173"/>
                      <a:pt x="911993" y="1269672"/>
                      <a:pt x="911993" y="1248085"/>
                    </a:cubicBezTo>
                    <a:cubicBezTo>
                      <a:pt x="911993" y="1226498"/>
                      <a:pt x="929492" y="1208998"/>
                      <a:pt x="951076" y="1208998"/>
                    </a:cubicBezTo>
                    <a:close/>
                    <a:moveTo>
                      <a:pt x="856447" y="1208998"/>
                    </a:moveTo>
                    <a:cubicBezTo>
                      <a:pt x="878032" y="1208998"/>
                      <a:pt x="895530" y="1226498"/>
                      <a:pt x="895530" y="1248085"/>
                    </a:cubicBezTo>
                    <a:cubicBezTo>
                      <a:pt x="895530" y="1269672"/>
                      <a:pt x="878032" y="1287173"/>
                      <a:pt x="856447" y="1287173"/>
                    </a:cubicBezTo>
                    <a:cubicBezTo>
                      <a:pt x="834863" y="1287173"/>
                      <a:pt x="817365" y="1269672"/>
                      <a:pt x="817365" y="1248085"/>
                    </a:cubicBezTo>
                    <a:cubicBezTo>
                      <a:pt x="817365" y="1226498"/>
                      <a:pt x="834863" y="1208998"/>
                      <a:pt x="856447" y="1208998"/>
                    </a:cubicBezTo>
                    <a:close/>
                    <a:moveTo>
                      <a:pt x="764185" y="1208998"/>
                    </a:moveTo>
                    <a:cubicBezTo>
                      <a:pt x="785769" y="1208998"/>
                      <a:pt x="803268" y="1226498"/>
                      <a:pt x="803268" y="1248085"/>
                    </a:cubicBezTo>
                    <a:cubicBezTo>
                      <a:pt x="803268" y="1269672"/>
                      <a:pt x="785769" y="1287173"/>
                      <a:pt x="764185" y="1287173"/>
                    </a:cubicBezTo>
                    <a:cubicBezTo>
                      <a:pt x="742593" y="1287173"/>
                      <a:pt x="725101" y="1269672"/>
                      <a:pt x="725101" y="1248085"/>
                    </a:cubicBezTo>
                    <a:cubicBezTo>
                      <a:pt x="725101" y="1226498"/>
                      <a:pt x="742593" y="1208998"/>
                      <a:pt x="764185" y="1208998"/>
                    </a:cubicBezTo>
                    <a:close/>
                    <a:moveTo>
                      <a:pt x="669534" y="1208998"/>
                    </a:moveTo>
                    <a:cubicBezTo>
                      <a:pt x="691139" y="1208998"/>
                      <a:pt x="708638" y="1226498"/>
                      <a:pt x="708638" y="1248085"/>
                    </a:cubicBezTo>
                    <a:cubicBezTo>
                      <a:pt x="708638" y="1269672"/>
                      <a:pt x="691139" y="1287173"/>
                      <a:pt x="669534" y="1287173"/>
                    </a:cubicBezTo>
                    <a:cubicBezTo>
                      <a:pt x="647964" y="1287173"/>
                      <a:pt x="630460" y="1269672"/>
                      <a:pt x="630460" y="1248085"/>
                    </a:cubicBezTo>
                    <a:cubicBezTo>
                      <a:pt x="630460" y="1226498"/>
                      <a:pt x="647964" y="1208998"/>
                      <a:pt x="669534" y="1208998"/>
                    </a:cubicBezTo>
                    <a:close/>
                    <a:moveTo>
                      <a:pt x="577261" y="1208998"/>
                    </a:moveTo>
                    <a:cubicBezTo>
                      <a:pt x="598853" y="1208998"/>
                      <a:pt x="616357" y="1226498"/>
                      <a:pt x="616357" y="1248085"/>
                    </a:cubicBezTo>
                    <a:cubicBezTo>
                      <a:pt x="616357" y="1269672"/>
                      <a:pt x="598853" y="1287173"/>
                      <a:pt x="577261" y="1287173"/>
                    </a:cubicBezTo>
                    <a:cubicBezTo>
                      <a:pt x="555668" y="1287173"/>
                      <a:pt x="538164" y="1269672"/>
                      <a:pt x="538164" y="1248085"/>
                    </a:cubicBezTo>
                    <a:cubicBezTo>
                      <a:pt x="538164" y="1226498"/>
                      <a:pt x="555668" y="1208998"/>
                      <a:pt x="577261" y="1208998"/>
                    </a:cubicBezTo>
                    <a:close/>
                    <a:moveTo>
                      <a:pt x="484976" y="1208998"/>
                    </a:moveTo>
                    <a:cubicBezTo>
                      <a:pt x="506562" y="1208998"/>
                      <a:pt x="524060" y="1226498"/>
                      <a:pt x="524060" y="1248085"/>
                    </a:cubicBezTo>
                    <a:cubicBezTo>
                      <a:pt x="524060" y="1269672"/>
                      <a:pt x="506562" y="1287173"/>
                      <a:pt x="484976" y="1287173"/>
                    </a:cubicBezTo>
                    <a:cubicBezTo>
                      <a:pt x="463381" y="1287173"/>
                      <a:pt x="445900" y="1269672"/>
                      <a:pt x="445900" y="1248085"/>
                    </a:cubicBezTo>
                    <a:cubicBezTo>
                      <a:pt x="445900" y="1226498"/>
                      <a:pt x="463381" y="1208998"/>
                      <a:pt x="484976" y="1208998"/>
                    </a:cubicBezTo>
                    <a:close/>
                    <a:moveTo>
                      <a:pt x="390329" y="1208998"/>
                    </a:moveTo>
                    <a:cubicBezTo>
                      <a:pt x="411922" y="1208998"/>
                      <a:pt x="429427" y="1226498"/>
                      <a:pt x="429427" y="1248085"/>
                    </a:cubicBezTo>
                    <a:cubicBezTo>
                      <a:pt x="429427" y="1269672"/>
                      <a:pt x="411922" y="1287173"/>
                      <a:pt x="390329" y="1287173"/>
                    </a:cubicBezTo>
                    <a:cubicBezTo>
                      <a:pt x="368757" y="1287173"/>
                      <a:pt x="351257" y="1269672"/>
                      <a:pt x="351257" y="1248085"/>
                    </a:cubicBezTo>
                    <a:cubicBezTo>
                      <a:pt x="351257" y="1226498"/>
                      <a:pt x="368757" y="1208998"/>
                      <a:pt x="390329" y="1208998"/>
                    </a:cubicBezTo>
                    <a:close/>
                    <a:moveTo>
                      <a:pt x="298060" y="1208998"/>
                    </a:moveTo>
                    <a:cubicBezTo>
                      <a:pt x="319643" y="1208998"/>
                      <a:pt x="337156" y="1226498"/>
                      <a:pt x="337156" y="1248085"/>
                    </a:cubicBezTo>
                    <a:cubicBezTo>
                      <a:pt x="337156" y="1269672"/>
                      <a:pt x="319643" y="1287173"/>
                      <a:pt x="298060" y="1287173"/>
                    </a:cubicBezTo>
                    <a:cubicBezTo>
                      <a:pt x="276469" y="1287173"/>
                      <a:pt x="258971" y="1269672"/>
                      <a:pt x="258971" y="1248085"/>
                    </a:cubicBezTo>
                    <a:cubicBezTo>
                      <a:pt x="258971" y="1226498"/>
                      <a:pt x="276469" y="1208998"/>
                      <a:pt x="298060" y="1208998"/>
                    </a:cubicBezTo>
                    <a:close/>
                    <a:moveTo>
                      <a:pt x="203415" y="1208998"/>
                    </a:moveTo>
                    <a:cubicBezTo>
                      <a:pt x="225006" y="1208998"/>
                      <a:pt x="242504" y="1226498"/>
                      <a:pt x="242504" y="1248085"/>
                    </a:cubicBezTo>
                    <a:cubicBezTo>
                      <a:pt x="242504" y="1269672"/>
                      <a:pt x="225006" y="1287173"/>
                      <a:pt x="203415" y="1287173"/>
                    </a:cubicBezTo>
                    <a:cubicBezTo>
                      <a:pt x="181830" y="1287173"/>
                      <a:pt x="164330" y="1269672"/>
                      <a:pt x="164330" y="1248085"/>
                    </a:cubicBezTo>
                    <a:cubicBezTo>
                      <a:pt x="164330" y="1226498"/>
                      <a:pt x="181830" y="1208998"/>
                      <a:pt x="203415" y="1208998"/>
                    </a:cubicBezTo>
                    <a:close/>
                    <a:moveTo>
                      <a:pt x="111142" y="1208998"/>
                    </a:moveTo>
                    <a:cubicBezTo>
                      <a:pt x="132728" y="1208998"/>
                      <a:pt x="150229" y="1226498"/>
                      <a:pt x="150229" y="1248085"/>
                    </a:cubicBezTo>
                    <a:cubicBezTo>
                      <a:pt x="150229" y="1269672"/>
                      <a:pt x="132728" y="1287173"/>
                      <a:pt x="111142" y="1287173"/>
                    </a:cubicBezTo>
                    <a:cubicBezTo>
                      <a:pt x="89555" y="1287173"/>
                      <a:pt x="72056" y="1269672"/>
                      <a:pt x="72056" y="1248085"/>
                    </a:cubicBezTo>
                    <a:cubicBezTo>
                      <a:pt x="72056" y="1226498"/>
                      <a:pt x="89555" y="1208998"/>
                      <a:pt x="111142" y="1208998"/>
                    </a:cubicBezTo>
                    <a:close/>
                    <a:moveTo>
                      <a:pt x="3746476" y="1129380"/>
                    </a:moveTo>
                    <a:lnTo>
                      <a:pt x="3771318" y="1197252"/>
                    </a:lnTo>
                    <a:lnTo>
                      <a:pt x="3771293" y="1197263"/>
                    </a:lnTo>
                    <a:cubicBezTo>
                      <a:pt x="3749705" y="1197263"/>
                      <a:pt x="3732205" y="1179775"/>
                      <a:pt x="3732205" y="1158188"/>
                    </a:cubicBezTo>
                    <a:cubicBezTo>
                      <a:pt x="3732205" y="1147394"/>
                      <a:pt x="3736580" y="1137623"/>
                      <a:pt x="3743654" y="1130550"/>
                    </a:cubicBezTo>
                    <a:close/>
                    <a:moveTo>
                      <a:pt x="577266" y="1119103"/>
                    </a:moveTo>
                    <a:cubicBezTo>
                      <a:pt x="598858" y="1119103"/>
                      <a:pt x="616362" y="1136603"/>
                      <a:pt x="616362" y="1158190"/>
                    </a:cubicBezTo>
                    <a:cubicBezTo>
                      <a:pt x="616362" y="1179777"/>
                      <a:pt x="598858" y="1197265"/>
                      <a:pt x="577266" y="1197265"/>
                    </a:cubicBezTo>
                    <a:cubicBezTo>
                      <a:pt x="555673" y="1197265"/>
                      <a:pt x="538168" y="1179777"/>
                      <a:pt x="538168" y="1158190"/>
                    </a:cubicBezTo>
                    <a:cubicBezTo>
                      <a:pt x="538168" y="1136603"/>
                      <a:pt x="555673" y="1119103"/>
                      <a:pt x="577266" y="1119103"/>
                    </a:cubicBezTo>
                    <a:close/>
                    <a:moveTo>
                      <a:pt x="484978" y="1119103"/>
                    </a:moveTo>
                    <a:cubicBezTo>
                      <a:pt x="506566" y="1119103"/>
                      <a:pt x="524065" y="1136603"/>
                      <a:pt x="524065" y="1158190"/>
                    </a:cubicBezTo>
                    <a:cubicBezTo>
                      <a:pt x="524065" y="1179777"/>
                      <a:pt x="506566" y="1197265"/>
                      <a:pt x="484978" y="1197265"/>
                    </a:cubicBezTo>
                    <a:cubicBezTo>
                      <a:pt x="463384" y="1197265"/>
                      <a:pt x="445905" y="1179777"/>
                      <a:pt x="445905" y="1158190"/>
                    </a:cubicBezTo>
                    <a:cubicBezTo>
                      <a:pt x="445905" y="1136603"/>
                      <a:pt x="463384" y="1119103"/>
                      <a:pt x="484978" y="1119103"/>
                    </a:cubicBezTo>
                    <a:close/>
                    <a:moveTo>
                      <a:pt x="390329" y="1119103"/>
                    </a:moveTo>
                    <a:cubicBezTo>
                      <a:pt x="411922" y="1119103"/>
                      <a:pt x="429432" y="1136603"/>
                      <a:pt x="429432" y="1158190"/>
                    </a:cubicBezTo>
                    <a:cubicBezTo>
                      <a:pt x="429432" y="1179777"/>
                      <a:pt x="411922" y="1197265"/>
                      <a:pt x="390329" y="1197265"/>
                    </a:cubicBezTo>
                    <a:cubicBezTo>
                      <a:pt x="368763" y="1197265"/>
                      <a:pt x="351262" y="1179777"/>
                      <a:pt x="351262" y="1158190"/>
                    </a:cubicBezTo>
                    <a:cubicBezTo>
                      <a:pt x="351262" y="1136603"/>
                      <a:pt x="368763" y="1119103"/>
                      <a:pt x="390329" y="1119103"/>
                    </a:cubicBezTo>
                    <a:close/>
                    <a:moveTo>
                      <a:pt x="298063" y="1119103"/>
                    </a:moveTo>
                    <a:cubicBezTo>
                      <a:pt x="319646" y="1119103"/>
                      <a:pt x="337159" y="1136603"/>
                      <a:pt x="337159" y="1158190"/>
                    </a:cubicBezTo>
                    <a:cubicBezTo>
                      <a:pt x="337159" y="1179777"/>
                      <a:pt x="319646" y="1197265"/>
                      <a:pt x="298063" y="1197265"/>
                    </a:cubicBezTo>
                    <a:cubicBezTo>
                      <a:pt x="276475" y="1197265"/>
                      <a:pt x="258974" y="1179777"/>
                      <a:pt x="258974" y="1158190"/>
                    </a:cubicBezTo>
                    <a:cubicBezTo>
                      <a:pt x="258974" y="1136603"/>
                      <a:pt x="276475" y="1119103"/>
                      <a:pt x="298063" y="1119103"/>
                    </a:cubicBezTo>
                    <a:close/>
                    <a:moveTo>
                      <a:pt x="203418" y="1119103"/>
                    </a:moveTo>
                    <a:cubicBezTo>
                      <a:pt x="225008" y="1119103"/>
                      <a:pt x="242508" y="1136603"/>
                      <a:pt x="242508" y="1158190"/>
                    </a:cubicBezTo>
                    <a:cubicBezTo>
                      <a:pt x="242508" y="1179777"/>
                      <a:pt x="225008" y="1197265"/>
                      <a:pt x="203418" y="1197265"/>
                    </a:cubicBezTo>
                    <a:cubicBezTo>
                      <a:pt x="181832" y="1197265"/>
                      <a:pt x="164333" y="1179777"/>
                      <a:pt x="164333" y="1158190"/>
                    </a:cubicBezTo>
                    <a:cubicBezTo>
                      <a:pt x="164333" y="1136603"/>
                      <a:pt x="181832" y="1119103"/>
                      <a:pt x="203418" y="1119103"/>
                    </a:cubicBezTo>
                    <a:close/>
                    <a:moveTo>
                      <a:pt x="3679018" y="1119102"/>
                    </a:moveTo>
                    <a:cubicBezTo>
                      <a:pt x="3700605" y="1119102"/>
                      <a:pt x="3718105" y="1136601"/>
                      <a:pt x="3718105" y="1158188"/>
                    </a:cubicBezTo>
                    <a:cubicBezTo>
                      <a:pt x="3718105" y="1179775"/>
                      <a:pt x="3700605" y="1197263"/>
                      <a:pt x="3679018" y="1197263"/>
                    </a:cubicBezTo>
                    <a:cubicBezTo>
                      <a:pt x="3657431" y="1197263"/>
                      <a:pt x="3639931" y="1179775"/>
                      <a:pt x="3639931" y="1158188"/>
                    </a:cubicBezTo>
                    <a:cubicBezTo>
                      <a:pt x="3639931" y="1136601"/>
                      <a:pt x="3657431" y="1119102"/>
                      <a:pt x="3679018" y="1119102"/>
                    </a:cubicBezTo>
                    <a:close/>
                    <a:moveTo>
                      <a:pt x="3584377" y="1119102"/>
                    </a:moveTo>
                    <a:cubicBezTo>
                      <a:pt x="3605964" y="1119102"/>
                      <a:pt x="3623463" y="1136601"/>
                      <a:pt x="3623463" y="1158188"/>
                    </a:cubicBezTo>
                    <a:cubicBezTo>
                      <a:pt x="3623463" y="1179775"/>
                      <a:pt x="3605964" y="1197263"/>
                      <a:pt x="3584377" y="1197263"/>
                    </a:cubicBezTo>
                    <a:cubicBezTo>
                      <a:pt x="3562789" y="1197263"/>
                      <a:pt x="3545289" y="1179775"/>
                      <a:pt x="3545289" y="1158188"/>
                    </a:cubicBezTo>
                    <a:cubicBezTo>
                      <a:pt x="3545289" y="1136601"/>
                      <a:pt x="3562789" y="1119102"/>
                      <a:pt x="3584377" y="1119102"/>
                    </a:cubicBezTo>
                    <a:close/>
                    <a:moveTo>
                      <a:pt x="3489737" y="1119102"/>
                    </a:moveTo>
                    <a:cubicBezTo>
                      <a:pt x="3511324" y="1119102"/>
                      <a:pt x="3528823" y="1136601"/>
                      <a:pt x="3528823" y="1158188"/>
                    </a:cubicBezTo>
                    <a:cubicBezTo>
                      <a:pt x="3528823" y="1179775"/>
                      <a:pt x="3511324" y="1197263"/>
                      <a:pt x="3489737" y="1197263"/>
                    </a:cubicBezTo>
                    <a:cubicBezTo>
                      <a:pt x="3468149" y="1197263"/>
                      <a:pt x="3450649" y="1179775"/>
                      <a:pt x="3450649" y="1158188"/>
                    </a:cubicBezTo>
                    <a:cubicBezTo>
                      <a:pt x="3450649" y="1136601"/>
                      <a:pt x="3468149" y="1119102"/>
                      <a:pt x="3489737" y="1119102"/>
                    </a:cubicBezTo>
                    <a:close/>
                    <a:moveTo>
                      <a:pt x="3392731" y="1119102"/>
                    </a:moveTo>
                    <a:cubicBezTo>
                      <a:pt x="3414319" y="1119102"/>
                      <a:pt x="3431819" y="1136601"/>
                      <a:pt x="3431819" y="1158188"/>
                    </a:cubicBezTo>
                    <a:cubicBezTo>
                      <a:pt x="3431819" y="1179775"/>
                      <a:pt x="3414319" y="1197263"/>
                      <a:pt x="3392731" y="1197263"/>
                    </a:cubicBezTo>
                    <a:cubicBezTo>
                      <a:pt x="3371144" y="1197263"/>
                      <a:pt x="3353644" y="1179775"/>
                      <a:pt x="3353644" y="1158188"/>
                    </a:cubicBezTo>
                    <a:cubicBezTo>
                      <a:pt x="3353644" y="1136601"/>
                      <a:pt x="3371144" y="1119102"/>
                      <a:pt x="3392731" y="1119102"/>
                    </a:cubicBezTo>
                    <a:close/>
                    <a:moveTo>
                      <a:pt x="3300457" y="1119102"/>
                    </a:moveTo>
                    <a:cubicBezTo>
                      <a:pt x="3322044" y="1119102"/>
                      <a:pt x="3339544" y="1136601"/>
                      <a:pt x="3339544" y="1158188"/>
                    </a:cubicBezTo>
                    <a:cubicBezTo>
                      <a:pt x="3339544" y="1179775"/>
                      <a:pt x="3322044" y="1197263"/>
                      <a:pt x="3300457" y="1197263"/>
                    </a:cubicBezTo>
                    <a:cubicBezTo>
                      <a:pt x="3278869" y="1197263"/>
                      <a:pt x="3261369" y="1179775"/>
                      <a:pt x="3261369" y="1158188"/>
                    </a:cubicBezTo>
                    <a:cubicBezTo>
                      <a:pt x="3261369" y="1136601"/>
                      <a:pt x="3278869" y="1119102"/>
                      <a:pt x="3300457" y="1119102"/>
                    </a:cubicBezTo>
                    <a:close/>
                    <a:moveTo>
                      <a:pt x="3205817" y="1119102"/>
                    </a:moveTo>
                    <a:cubicBezTo>
                      <a:pt x="3227404" y="1119102"/>
                      <a:pt x="3244904" y="1136601"/>
                      <a:pt x="3244904" y="1158188"/>
                    </a:cubicBezTo>
                    <a:cubicBezTo>
                      <a:pt x="3244904" y="1179775"/>
                      <a:pt x="3227404" y="1197263"/>
                      <a:pt x="3205817" y="1197263"/>
                    </a:cubicBezTo>
                    <a:cubicBezTo>
                      <a:pt x="3184229" y="1197263"/>
                      <a:pt x="3166729" y="1179775"/>
                      <a:pt x="3166729" y="1158188"/>
                    </a:cubicBezTo>
                    <a:cubicBezTo>
                      <a:pt x="3166729" y="1136601"/>
                      <a:pt x="3184229" y="1119102"/>
                      <a:pt x="3205817" y="1119102"/>
                    </a:cubicBezTo>
                    <a:close/>
                    <a:moveTo>
                      <a:pt x="3018902" y="1119102"/>
                    </a:moveTo>
                    <a:cubicBezTo>
                      <a:pt x="3040489" y="1119102"/>
                      <a:pt x="3057989" y="1136601"/>
                      <a:pt x="3057989" y="1158188"/>
                    </a:cubicBezTo>
                    <a:cubicBezTo>
                      <a:pt x="3057989" y="1179775"/>
                      <a:pt x="3040489" y="1197263"/>
                      <a:pt x="3018902" y="1197263"/>
                    </a:cubicBezTo>
                    <a:cubicBezTo>
                      <a:pt x="2997315" y="1197263"/>
                      <a:pt x="2979815" y="1179775"/>
                      <a:pt x="2979815" y="1158188"/>
                    </a:cubicBezTo>
                    <a:cubicBezTo>
                      <a:pt x="2979815" y="1136601"/>
                      <a:pt x="2997315" y="1119102"/>
                      <a:pt x="3018902" y="1119102"/>
                    </a:cubicBezTo>
                    <a:close/>
                    <a:moveTo>
                      <a:pt x="2924263" y="1119102"/>
                    </a:moveTo>
                    <a:cubicBezTo>
                      <a:pt x="2945850" y="1119102"/>
                      <a:pt x="2963349" y="1136601"/>
                      <a:pt x="2963349" y="1158188"/>
                    </a:cubicBezTo>
                    <a:cubicBezTo>
                      <a:pt x="2963349" y="1179775"/>
                      <a:pt x="2945850" y="1197263"/>
                      <a:pt x="2924263" y="1197263"/>
                    </a:cubicBezTo>
                    <a:cubicBezTo>
                      <a:pt x="2902675" y="1197263"/>
                      <a:pt x="2885175" y="1179775"/>
                      <a:pt x="2885175" y="1158188"/>
                    </a:cubicBezTo>
                    <a:cubicBezTo>
                      <a:pt x="2885175" y="1136601"/>
                      <a:pt x="2902675" y="1119102"/>
                      <a:pt x="2924263" y="1119102"/>
                    </a:cubicBezTo>
                    <a:close/>
                    <a:moveTo>
                      <a:pt x="2831988" y="1119102"/>
                    </a:moveTo>
                    <a:cubicBezTo>
                      <a:pt x="2853575" y="1119102"/>
                      <a:pt x="2871075" y="1136601"/>
                      <a:pt x="2871075" y="1158188"/>
                    </a:cubicBezTo>
                    <a:cubicBezTo>
                      <a:pt x="2871075" y="1179775"/>
                      <a:pt x="2853575" y="1197263"/>
                      <a:pt x="2831988" y="1197263"/>
                    </a:cubicBezTo>
                    <a:cubicBezTo>
                      <a:pt x="2810401" y="1197263"/>
                      <a:pt x="2792901" y="1179775"/>
                      <a:pt x="2792901" y="1158188"/>
                    </a:cubicBezTo>
                    <a:cubicBezTo>
                      <a:pt x="2792901" y="1136601"/>
                      <a:pt x="2810401" y="1119102"/>
                      <a:pt x="2831988" y="1119102"/>
                    </a:cubicBezTo>
                    <a:close/>
                    <a:moveTo>
                      <a:pt x="2737367" y="1119102"/>
                    </a:moveTo>
                    <a:cubicBezTo>
                      <a:pt x="2758935" y="1119102"/>
                      <a:pt x="2776435" y="1136601"/>
                      <a:pt x="2776435" y="1158188"/>
                    </a:cubicBezTo>
                    <a:cubicBezTo>
                      <a:pt x="2776435" y="1179775"/>
                      <a:pt x="2758935" y="1197263"/>
                      <a:pt x="2737367" y="1197263"/>
                    </a:cubicBezTo>
                    <a:cubicBezTo>
                      <a:pt x="2715775" y="1197263"/>
                      <a:pt x="2698271" y="1179775"/>
                      <a:pt x="2698271" y="1158188"/>
                    </a:cubicBezTo>
                    <a:cubicBezTo>
                      <a:pt x="2698271" y="1136601"/>
                      <a:pt x="2715775" y="1119102"/>
                      <a:pt x="2737367" y="1119102"/>
                    </a:cubicBezTo>
                    <a:close/>
                    <a:moveTo>
                      <a:pt x="2645076" y="1119102"/>
                    </a:moveTo>
                    <a:cubicBezTo>
                      <a:pt x="2666663" y="1119102"/>
                      <a:pt x="2684167" y="1136601"/>
                      <a:pt x="2684167" y="1158188"/>
                    </a:cubicBezTo>
                    <a:cubicBezTo>
                      <a:pt x="2684167" y="1179775"/>
                      <a:pt x="2666663" y="1197263"/>
                      <a:pt x="2645076" y="1197263"/>
                    </a:cubicBezTo>
                    <a:cubicBezTo>
                      <a:pt x="2623490" y="1197263"/>
                      <a:pt x="2605987" y="1179775"/>
                      <a:pt x="2605987" y="1158188"/>
                    </a:cubicBezTo>
                    <a:cubicBezTo>
                      <a:pt x="2605987" y="1136601"/>
                      <a:pt x="2623490" y="1119102"/>
                      <a:pt x="2645076" y="1119102"/>
                    </a:cubicBezTo>
                    <a:close/>
                    <a:moveTo>
                      <a:pt x="2550439" y="1119102"/>
                    </a:moveTo>
                    <a:cubicBezTo>
                      <a:pt x="2572024" y="1119102"/>
                      <a:pt x="2589523" y="1136601"/>
                      <a:pt x="2589523" y="1158188"/>
                    </a:cubicBezTo>
                    <a:cubicBezTo>
                      <a:pt x="2589523" y="1179775"/>
                      <a:pt x="2572024" y="1197263"/>
                      <a:pt x="2550439" y="1197263"/>
                    </a:cubicBezTo>
                    <a:cubicBezTo>
                      <a:pt x="2528851" y="1197263"/>
                      <a:pt x="2511357" y="1179775"/>
                      <a:pt x="2511357" y="1158188"/>
                    </a:cubicBezTo>
                    <a:cubicBezTo>
                      <a:pt x="2511357" y="1136601"/>
                      <a:pt x="2528851" y="1119102"/>
                      <a:pt x="2550439" y="1119102"/>
                    </a:cubicBezTo>
                    <a:close/>
                    <a:moveTo>
                      <a:pt x="2458167" y="1119102"/>
                    </a:moveTo>
                    <a:cubicBezTo>
                      <a:pt x="2479755" y="1119102"/>
                      <a:pt x="2497254" y="1136601"/>
                      <a:pt x="2497254" y="1158188"/>
                    </a:cubicBezTo>
                    <a:cubicBezTo>
                      <a:pt x="2497254" y="1179775"/>
                      <a:pt x="2479755" y="1197263"/>
                      <a:pt x="2458167" y="1197263"/>
                    </a:cubicBezTo>
                    <a:cubicBezTo>
                      <a:pt x="2436589" y="1197263"/>
                      <a:pt x="2419085" y="1179775"/>
                      <a:pt x="2419085" y="1158188"/>
                    </a:cubicBezTo>
                    <a:cubicBezTo>
                      <a:pt x="2419085" y="1136601"/>
                      <a:pt x="2436589" y="1119102"/>
                      <a:pt x="2458167" y="1119102"/>
                    </a:cubicBezTo>
                    <a:close/>
                    <a:moveTo>
                      <a:pt x="1419551" y="1119102"/>
                    </a:moveTo>
                    <a:cubicBezTo>
                      <a:pt x="1441137" y="1119102"/>
                      <a:pt x="1458638" y="1136601"/>
                      <a:pt x="1458638" y="1158188"/>
                    </a:cubicBezTo>
                    <a:cubicBezTo>
                      <a:pt x="1458638" y="1179775"/>
                      <a:pt x="1441137" y="1197263"/>
                      <a:pt x="1419551" y="1197263"/>
                    </a:cubicBezTo>
                    <a:cubicBezTo>
                      <a:pt x="1397958" y="1197263"/>
                      <a:pt x="1380457" y="1179775"/>
                      <a:pt x="1380457" y="1158188"/>
                    </a:cubicBezTo>
                    <a:cubicBezTo>
                      <a:pt x="1380457" y="1136601"/>
                      <a:pt x="1397958" y="1119102"/>
                      <a:pt x="1419551" y="1119102"/>
                    </a:cubicBezTo>
                    <a:close/>
                    <a:moveTo>
                      <a:pt x="1329639" y="1119102"/>
                    </a:moveTo>
                    <a:cubicBezTo>
                      <a:pt x="1351226" y="1119102"/>
                      <a:pt x="1368728" y="1136601"/>
                      <a:pt x="1368728" y="1158188"/>
                    </a:cubicBezTo>
                    <a:cubicBezTo>
                      <a:pt x="1368728" y="1179775"/>
                      <a:pt x="1351226" y="1197263"/>
                      <a:pt x="1329639" y="1197263"/>
                    </a:cubicBezTo>
                    <a:cubicBezTo>
                      <a:pt x="1308055" y="1197263"/>
                      <a:pt x="1290557" y="1179775"/>
                      <a:pt x="1290557" y="1158188"/>
                    </a:cubicBezTo>
                    <a:cubicBezTo>
                      <a:pt x="1290557" y="1136601"/>
                      <a:pt x="1308055" y="1119102"/>
                      <a:pt x="1329639" y="1119102"/>
                    </a:cubicBezTo>
                    <a:close/>
                    <a:moveTo>
                      <a:pt x="1232644" y="1119102"/>
                    </a:moveTo>
                    <a:cubicBezTo>
                      <a:pt x="1254227" y="1119102"/>
                      <a:pt x="1271718" y="1136601"/>
                      <a:pt x="1271718" y="1158188"/>
                    </a:cubicBezTo>
                    <a:cubicBezTo>
                      <a:pt x="1271718" y="1179775"/>
                      <a:pt x="1254227" y="1197263"/>
                      <a:pt x="1232644" y="1197263"/>
                    </a:cubicBezTo>
                    <a:cubicBezTo>
                      <a:pt x="1211054" y="1197263"/>
                      <a:pt x="1193557" y="1179775"/>
                      <a:pt x="1193557" y="1158188"/>
                    </a:cubicBezTo>
                    <a:cubicBezTo>
                      <a:pt x="1193557" y="1136601"/>
                      <a:pt x="1211054" y="1119102"/>
                      <a:pt x="1232644" y="1119102"/>
                    </a:cubicBezTo>
                    <a:close/>
                    <a:moveTo>
                      <a:pt x="1142731" y="1119102"/>
                    </a:moveTo>
                    <a:cubicBezTo>
                      <a:pt x="1164323" y="1119102"/>
                      <a:pt x="1181822" y="1136601"/>
                      <a:pt x="1181822" y="1158188"/>
                    </a:cubicBezTo>
                    <a:cubicBezTo>
                      <a:pt x="1181822" y="1179775"/>
                      <a:pt x="1164323" y="1197263"/>
                      <a:pt x="1142731" y="1197263"/>
                    </a:cubicBezTo>
                    <a:cubicBezTo>
                      <a:pt x="1121139" y="1197263"/>
                      <a:pt x="1103634" y="1179775"/>
                      <a:pt x="1103634" y="1158188"/>
                    </a:cubicBezTo>
                    <a:cubicBezTo>
                      <a:pt x="1103634" y="1136601"/>
                      <a:pt x="1121139" y="1119102"/>
                      <a:pt x="1142731" y="1119102"/>
                    </a:cubicBezTo>
                    <a:close/>
                    <a:moveTo>
                      <a:pt x="1045709" y="1119102"/>
                    </a:moveTo>
                    <a:cubicBezTo>
                      <a:pt x="1067294" y="1119102"/>
                      <a:pt x="1084799" y="1136601"/>
                      <a:pt x="1084799" y="1158188"/>
                    </a:cubicBezTo>
                    <a:cubicBezTo>
                      <a:pt x="1084799" y="1179775"/>
                      <a:pt x="1067294" y="1197263"/>
                      <a:pt x="1045709" y="1197263"/>
                    </a:cubicBezTo>
                    <a:cubicBezTo>
                      <a:pt x="1024126" y="1197263"/>
                      <a:pt x="1006627" y="1179775"/>
                      <a:pt x="1006627" y="1158188"/>
                    </a:cubicBezTo>
                    <a:cubicBezTo>
                      <a:pt x="1006627" y="1136601"/>
                      <a:pt x="1024126" y="1119102"/>
                      <a:pt x="1045709" y="1119102"/>
                    </a:cubicBezTo>
                    <a:close/>
                    <a:moveTo>
                      <a:pt x="951081" y="1119102"/>
                    </a:moveTo>
                    <a:cubicBezTo>
                      <a:pt x="972665" y="1119102"/>
                      <a:pt x="990163" y="1136601"/>
                      <a:pt x="990163" y="1158188"/>
                    </a:cubicBezTo>
                    <a:cubicBezTo>
                      <a:pt x="990163" y="1179775"/>
                      <a:pt x="972665" y="1197263"/>
                      <a:pt x="951081" y="1197263"/>
                    </a:cubicBezTo>
                    <a:cubicBezTo>
                      <a:pt x="929496" y="1197263"/>
                      <a:pt x="911999" y="1179775"/>
                      <a:pt x="911999" y="1158188"/>
                    </a:cubicBezTo>
                    <a:cubicBezTo>
                      <a:pt x="911999" y="1136601"/>
                      <a:pt x="929496" y="1119102"/>
                      <a:pt x="951081" y="1119102"/>
                    </a:cubicBezTo>
                    <a:close/>
                    <a:moveTo>
                      <a:pt x="856453" y="1119102"/>
                    </a:moveTo>
                    <a:cubicBezTo>
                      <a:pt x="878037" y="1119102"/>
                      <a:pt x="895535" y="1136601"/>
                      <a:pt x="895535" y="1158188"/>
                    </a:cubicBezTo>
                    <a:cubicBezTo>
                      <a:pt x="895535" y="1179775"/>
                      <a:pt x="878037" y="1197263"/>
                      <a:pt x="856453" y="1197263"/>
                    </a:cubicBezTo>
                    <a:cubicBezTo>
                      <a:pt x="834868" y="1197263"/>
                      <a:pt x="817371" y="1179775"/>
                      <a:pt x="817371" y="1158188"/>
                    </a:cubicBezTo>
                    <a:cubicBezTo>
                      <a:pt x="817371" y="1136601"/>
                      <a:pt x="834868" y="1119102"/>
                      <a:pt x="856453" y="1119102"/>
                    </a:cubicBezTo>
                    <a:close/>
                    <a:moveTo>
                      <a:pt x="764190" y="1119102"/>
                    </a:moveTo>
                    <a:cubicBezTo>
                      <a:pt x="785775" y="1119102"/>
                      <a:pt x="803273" y="1136601"/>
                      <a:pt x="803273" y="1158188"/>
                    </a:cubicBezTo>
                    <a:cubicBezTo>
                      <a:pt x="803273" y="1179775"/>
                      <a:pt x="785775" y="1197263"/>
                      <a:pt x="764190" y="1197263"/>
                    </a:cubicBezTo>
                    <a:cubicBezTo>
                      <a:pt x="742599" y="1197263"/>
                      <a:pt x="725108" y="1179775"/>
                      <a:pt x="725108" y="1158188"/>
                    </a:cubicBezTo>
                    <a:cubicBezTo>
                      <a:pt x="725108" y="1136601"/>
                      <a:pt x="742599" y="1119102"/>
                      <a:pt x="764190" y="1119102"/>
                    </a:cubicBezTo>
                    <a:close/>
                    <a:moveTo>
                      <a:pt x="669546" y="1119102"/>
                    </a:moveTo>
                    <a:cubicBezTo>
                      <a:pt x="691146" y="1119102"/>
                      <a:pt x="708645" y="1136601"/>
                      <a:pt x="708645" y="1158188"/>
                    </a:cubicBezTo>
                    <a:cubicBezTo>
                      <a:pt x="708645" y="1179775"/>
                      <a:pt x="691146" y="1197263"/>
                      <a:pt x="669546" y="1197263"/>
                    </a:cubicBezTo>
                    <a:cubicBezTo>
                      <a:pt x="647970" y="1197263"/>
                      <a:pt x="630466" y="1179775"/>
                      <a:pt x="630466" y="1158188"/>
                    </a:cubicBezTo>
                    <a:cubicBezTo>
                      <a:pt x="630466" y="1136601"/>
                      <a:pt x="647970" y="1119102"/>
                      <a:pt x="669546" y="1119102"/>
                    </a:cubicBezTo>
                    <a:close/>
                    <a:moveTo>
                      <a:pt x="111145" y="1119102"/>
                    </a:moveTo>
                    <a:cubicBezTo>
                      <a:pt x="132732" y="1119102"/>
                      <a:pt x="150233" y="1136602"/>
                      <a:pt x="150233" y="1158188"/>
                    </a:cubicBezTo>
                    <a:cubicBezTo>
                      <a:pt x="150233" y="1179776"/>
                      <a:pt x="132732" y="1197263"/>
                      <a:pt x="111145" y="1197263"/>
                    </a:cubicBezTo>
                    <a:cubicBezTo>
                      <a:pt x="89558" y="1197263"/>
                      <a:pt x="72060" y="1179776"/>
                      <a:pt x="72060" y="1158188"/>
                    </a:cubicBezTo>
                    <a:cubicBezTo>
                      <a:pt x="72060" y="1136602"/>
                      <a:pt x="89558" y="1119102"/>
                      <a:pt x="111145" y="1119102"/>
                    </a:cubicBezTo>
                    <a:close/>
                    <a:moveTo>
                      <a:pt x="24845" y="1037379"/>
                    </a:moveTo>
                    <a:lnTo>
                      <a:pt x="44149" y="1045374"/>
                    </a:lnTo>
                    <a:cubicBezTo>
                      <a:pt x="51222" y="1052447"/>
                      <a:pt x="55597" y="1062219"/>
                      <a:pt x="55597" y="1073013"/>
                    </a:cubicBezTo>
                    <a:cubicBezTo>
                      <a:pt x="55597" y="1094599"/>
                      <a:pt x="38097" y="1112099"/>
                      <a:pt x="16510" y="1112099"/>
                    </a:cubicBezTo>
                    <a:lnTo>
                      <a:pt x="0" y="1105261"/>
                    </a:lnTo>
                    <a:close/>
                    <a:moveTo>
                      <a:pt x="3679017" y="1033926"/>
                    </a:moveTo>
                    <a:cubicBezTo>
                      <a:pt x="3700604" y="1033926"/>
                      <a:pt x="3718103" y="1051425"/>
                      <a:pt x="3718103" y="1073013"/>
                    </a:cubicBezTo>
                    <a:cubicBezTo>
                      <a:pt x="3718103" y="1094599"/>
                      <a:pt x="3700604" y="1112099"/>
                      <a:pt x="3679017" y="1112099"/>
                    </a:cubicBezTo>
                    <a:cubicBezTo>
                      <a:pt x="3657429" y="1112099"/>
                      <a:pt x="3639929" y="1094599"/>
                      <a:pt x="3639929" y="1073013"/>
                    </a:cubicBezTo>
                    <a:cubicBezTo>
                      <a:pt x="3639929" y="1051425"/>
                      <a:pt x="3657429" y="1033926"/>
                      <a:pt x="3679017" y="1033926"/>
                    </a:cubicBezTo>
                    <a:close/>
                    <a:moveTo>
                      <a:pt x="3584377" y="1033926"/>
                    </a:moveTo>
                    <a:cubicBezTo>
                      <a:pt x="3605964" y="1033926"/>
                      <a:pt x="3623463" y="1051425"/>
                      <a:pt x="3623463" y="1073013"/>
                    </a:cubicBezTo>
                    <a:cubicBezTo>
                      <a:pt x="3623463" y="1094599"/>
                      <a:pt x="3605964" y="1112099"/>
                      <a:pt x="3584377" y="1112099"/>
                    </a:cubicBezTo>
                    <a:cubicBezTo>
                      <a:pt x="3562789" y="1112099"/>
                      <a:pt x="3545289" y="1094599"/>
                      <a:pt x="3545289" y="1073013"/>
                    </a:cubicBezTo>
                    <a:cubicBezTo>
                      <a:pt x="3545289" y="1051425"/>
                      <a:pt x="3562789" y="1033926"/>
                      <a:pt x="3584377" y="1033926"/>
                    </a:cubicBezTo>
                    <a:close/>
                    <a:moveTo>
                      <a:pt x="3489737" y="1033926"/>
                    </a:moveTo>
                    <a:cubicBezTo>
                      <a:pt x="3511324" y="1033926"/>
                      <a:pt x="3528823" y="1051425"/>
                      <a:pt x="3528823" y="1073013"/>
                    </a:cubicBezTo>
                    <a:cubicBezTo>
                      <a:pt x="3528823" y="1094599"/>
                      <a:pt x="3511324" y="1112099"/>
                      <a:pt x="3489737" y="1112099"/>
                    </a:cubicBezTo>
                    <a:cubicBezTo>
                      <a:pt x="3468149" y="1112099"/>
                      <a:pt x="3450649" y="1094599"/>
                      <a:pt x="3450649" y="1073013"/>
                    </a:cubicBezTo>
                    <a:cubicBezTo>
                      <a:pt x="3450649" y="1051425"/>
                      <a:pt x="3468149" y="1033926"/>
                      <a:pt x="3489737" y="1033926"/>
                    </a:cubicBezTo>
                    <a:close/>
                    <a:moveTo>
                      <a:pt x="3392731" y="1033926"/>
                    </a:moveTo>
                    <a:cubicBezTo>
                      <a:pt x="3414319" y="1033926"/>
                      <a:pt x="3431819" y="1051425"/>
                      <a:pt x="3431819" y="1073013"/>
                    </a:cubicBezTo>
                    <a:cubicBezTo>
                      <a:pt x="3431819" y="1094599"/>
                      <a:pt x="3414319" y="1112099"/>
                      <a:pt x="3392731" y="1112099"/>
                    </a:cubicBezTo>
                    <a:cubicBezTo>
                      <a:pt x="3371144" y="1112099"/>
                      <a:pt x="3353644" y="1094599"/>
                      <a:pt x="3353644" y="1073013"/>
                    </a:cubicBezTo>
                    <a:cubicBezTo>
                      <a:pt x="3353644" y="1051425"/>
                      <a:pt x="3371144" y="1033926"/>
                      <a:pt x="3392731" y="1033926"/>
                    </a:cubicBezTo>
                    <a:close/>
                    <a:moveTo>
                      <a:pt x="3300455" y="1033926"/>
                    </a:moveTo>
                    <a:cubicBezTo>
                      <a:pt x="3322043" y="1033926"/>
                      <a:pt x="3339543" y="1051425"/>
                      <a:pt x="3339543" y="1073013"/>
                    </a:cubicBezTo>
                    <a:cubicBezTo>
                      <a:pt x="3339543" y="1094599"/>
                      <a:pt x="3322043" y="1112099"/>
                      <a:pt x="3300455" y="1112099"/>
                    </a:cubicBezTo>
                    <a:cubicBezTo>
                      <a:pt x="3278868" y="1112099"/>
                      <a:pt x="3261368" y="1094599"/>
                      <a:pt x="3261368" y="1073013"/>
                    </a:cubicBezTo>
                    <a:cubicBezTo>
                      <a:pt x="3261368" y="1051425"/>
                      <a:pt x="3278868" y="1033926"/>
                      <a:pt x="3300455" y="1033926"/>
                    </a:cubicBezTo>
                    <a:close/>
                    <a:moveTo>
                      <a:pt x="3205815" y="1033926"/>
                    </a:moveTo>
                    <a:cubicBezTo>
                      <a:pt x="3227403" y="1033926"/>
                      <a:pt x="3244903" y="1051425"/>
                      <a:pt x="3244903" y="1073013"/>
                    </a:cubicBezTo>
                    <a:cubicBezTo>
                      <a:pt x="3244903" y="1094599"/>
                      <a:pt x="3227403" y="1112099"/>
                      <a:pt x="3205815" y="1112099"/>
                    </a:cubicBezTo>
                    <a:cubicBezTo>
                      <a:pt x="3184228" y="1112099"/>
                      <a:pt x="3166728" y="1094599"/>
                      <a:pt x="3166728" y="1073013"/>
                    </a:cubicBezTo>
                    <a:cubicBezTo>
                      <a:pt x="3166728" y="1051425"/>
                      <a:pt x="3184228" y="1033926"/>
                      <a:pt x="3205815" y="1033926"/>
                    </a:cubicBezTo>
                    <a:close/>
                    <a:moveTo>
                      <a:pt x="3111175" y="1033926"/>
                    </a:moveTo>
                    <a:cubicBezTo>
                      <a:pt x="3132763" y="1033926"/>
                      <a:pt x="3150263" y="1051425"/>
                      <a:pt x="3150263" y="1073013"/>
                    </a:cubicBezTo>
                    <a:cubicBezTo>
                      <a:pt x="3150263" y="1094599"/>
                      <a:pt x="3132763" y="1112099"/>
                      <a:pt x="3111175" y="1112099"/>
                    </a:cubicBezTo>
                    <a:cubicBezTo>
                      <a:pt x="3089588" y="1112099"/>
                      <a:pt x="3072088" y="1094599"/>
                      <a:pt x="3072088" y="1073013"/>
                    </a:cubicBezTo>
                    <a:cubicBezTo>
                      <a:pt x="3072088" y="1051425"/>
                      <a:pt x="3089588" y="1033926"/>
                      <a:pt x="3111175" y="1033926"/>
                    </a:cubicBezTo>
                    <a:close/>
                    <a:moveTo>
                      <a:pt x="3018902" y="1033926"/>
                    </a:moveTo>
                    <a:cubicBezTo>
                      <a:pt x="3040489" y="1033926"/>
                      <a:pt x="3057989" y="1051425"/>
                      <a:pt x="3057989" y="1073013"/>
                    </a:cubicBezTo>
                    <a:cubicBezTo>
                      <a:pt x="3057989" y="1094599"/>
                      <a:pt x="3040489" y="1112099"/>
                      <a:pt x="3018902" y="1112099"/>
                    </a:cubicBezTo>
                    <a:cubicBezTo>
                      <a:pt x="2997315" y="1112099"/>
                      <a:pt x="2979815" y="1094599"/>
                      <a:pt x="2979815" y="1073013"/>
                    </a:cubicBezTo>
                    <a:cubicBezTo>
                      <a:pt x="2979815" y="1051425"/>
                      <a:pt x="2997315" y="1033926"/>
                      <a:pt x="3018902" y="1033926"/>
                    </a:cubicBezTo>
                    <a:close/>
                    <a:moveTo>
                      <a:pt x="2924263" y="1033926"/>
                    </a:moveTo>
                    <a:cubicBezTo>
                      <a:pt x="2945850" y="1033926"/>
                      <a:pt x="2963349" y="1051425"/>
                      <a:pt x="2963349" y="1073013"/>
                    </a:cubicBezTo>
                    <a:cubicBezTo>
                      <a:pt x="2963349" y="1094599"/>
                      <a:pt x="2945850" y="1112099"/>
                      <a:pt x="2924263" y="1112099"/>
                    </a:cubicBezTo>
                    <a:cubicBezTo>
                      <a:pt x="2902675" y="1112099"/>
                      <a:pt x="2885175" y="1094599"/>
                      <a:pt x="2885175" y="1073013"/>
                    </a:cubicBezTo>
                    <a:cubicBezTo>
                      <a:pt x="2885175" y="1051425"/>
                      <a:pt x="2902675" y="1033926"/>
                      <a:pt x="2924263" y="1033926"/>
                    </a:cubicBezTo>
                    <a:close/>
                    <a:moveTo>
                      <a:pt x="2831987" y="1033926"/>
                    </a:moveTo>
                    <a:cubicBezTo>
                      <a:pt x="2853574" y="1033926"/>
                      <a:pt x="2871074" y="1051425"/>
                      <a:pt x="2871074" y="1073013"/>
                    </a:cubicBezTo>
                    <a:cubicBezTo>
                      <a:pt x="2871074" y="1094599"/>
                      <a:pt x="2853574" y="1112099"/>
                      <a:pt x="2831987" y="1112099"/>
                    </a:cubicBezTo>
                    <a:cubicBezTo>
                      <a:pt x="2810400" y="1112099"/>
                      <a:pt x="2792900" y="1094599"/>
                      <a:pt x="2792900" y="1073013"/>
                    </a:cubicBezTo>
                    <a:cubicBezTo>
                      <a:pt x="2792900" y="1051425"/>
                      <a:pt x="2810400" y="1033926"/>
                      <a:pt x="2831987" y="1033926"/>
                    </a:cubicBezTo>
                    <a:close/>
                    <a:moveTo>
                      <a:pt x="2737368" y="1033926"/>
                    </a:moveTo>
                    <a:cubicBezTo>
                      <a:pt x="2758934" y="1033926"/>
                      <a:pt x="2776434" y="1051425"/>
                      <a:pt x="2776434" y="1073013"/>
                    </a:cubicBezTo>
                    <a:cubicBezTo>
                      <a:pt x="2776434" y="1094599"/>
                      <a:pt x="2758934" y="1112099"/>
                      <a:pt x="2737368" y="1112099"/>
                    </a:cubicBezTo>
                    <a:cubicBezTo>
                      <a:pt x="2715775" y="1112099"/>
                      <a:pt x="2698271" y="1094599"/>
                      <a:pt x="2698271" y="1073013"/>
                    </a:cubicBezTo>
                    <a:cubicBezTo>
                      <a:pt x="2698271" y="1051425"/>
                      <a:pt x="2715775" y="1033926"/>
                      <a:pt x="2737368" y="1033926"/>
                    </a:cubicBezTo>
                    <a:close/>
                    <a:moveTo>
                      <a:pt x="2645074" y="1033926"/>
                    </a:moveTo>
                    <a:cubicBezTo>
                      <a:pt x="2666662" y="1033926"/>
                      <a:pt x="2684167" y="1051425"/>
                      <a:pt x="2684167" y="1073013"/>
                    </a:cubicBezTo>
                    <a:cubicBezTo>
                      <a:pt x="2684167" y="1094599"/>
                      <a:pt x="2666662" y="1112099"/>
                      <a:pt x="2645074" y="1112099"/>
                    </a:cubicBezTo>
                    <a:cubicBezTo>
                      <a:pt x="2623489" y="1112099"/>
                      <a:pt x="2605987" y="1094599"/>
                      <a:pt x="2605987" y="1073013"/>
                    </a:cubicBezTo>
                    <a:cubicBezTo>
                      <a:pt x="2605987" y="1051425"/>
                      <a:pt x="2623489" y="1033926"/>
                      <a:pt x="2645074" y="1033926"/>
                    </a:cubicBezTo>
                    <a:close/>
                    <a:moveTo>
                      <a:pt x="2550439" y="1033926"/>
                    </a:moveTo>
                    <a:cubicBezTo>
                      <a:pt x="2572024" y="1033926"/>
                      <a:pt x="2589524" y="1051425"/>
                      <a:pt x="2589524" y="1073013"/>
                    </a:cubicBezTo>
                    <a:cubicBezTo>
                      <a:pt x="2589524" y="1094599"/>
                      <a:pt x="2572024" y="1112099"/>
                      <a:pt x="2550439" y="1112099"/>
                    </a:cubicBezTo>
                    <a:cubicBezTo>
                      <a:pt x="2528852" y="1112099"/>
                      <a:pt x="2511357" y="1094599"/>
                      <a:pt x="2511357" y="1073013"/>
                    </a:cubicBezTo>
                    <a:cubicBezTo>
                      <a:pt x="2511357" y="1051425"/>
                      <a:pt x="2528852" y="1033926"/>
                      <a:pt x="2550439" y="1033926"/>
                    </a:cubicBezTo>
                    <a:close/>
                    <a:moveTo>
                      <a:pt x="2458167" y="1033926"/>
                    </a:moveTo>
                    <a:cubicBezTo>
                      <a:pt x="2479755" y="1033926"/>
                      <a:pt x="2497254" y="1051425"/>
                      <a:pt x="2497254" y="1073013"/>
                    </a:cubicBezTo>
                    <a:cubicBezTo>
                      <a:pt x="2497254" y="1094599"/>
                      <a:pt x="2479755" y="1112099"/>
                      <a:pt x="2458167" y="1112099"/>
                    </a:cubicBezTo>
                    <a:cubicBezTo>
                      <a:pt x="2436589" y="1112099"/>
                      <a:pt x="2419085" y="1094599"/>
                      <a:pt x="2419085" y="1073013"/>
                    </a:cubicBezTo>
                    <a:cubicBezTo>
                      <a:pt x="2419085" y="1051425"/>
                      <a:pt x="2436589" y="1033926"/>
                      <a:pt x="2458167" y="1033926"/>
                    </a:cubicBezTo>
                    <a:close/>
                    <a:moveTo>
                      <a:pt x="2363531" y="1033926"/>
                    </a:moveTo>
                    <a:cubicBezTo>
                      <a:pt x="2385121" y="1033926"/>
                      <a:pt x="2402615" y="1051425"/>
                      <a:pt x="2402615" y="1073013"/>
                    </a:cubicBezTo>
                    <a:cubicBezTo>
                      <a:pt x="2402615" y="1094599"/>
                      <a:pt x="2385121" y="1112099"/>
                      <a:pt x="2363531" y="1112099"/>
                    </a:cubicBezTo>
                    <a:cubicBezTo>
                      <a:pt x="2341947" y="1112099"/>
                      <a:pt x="2324444" y="1094599"/>
                      <a:pt x="2324444" y="1073013"/>
                    </a:cubicBezTo>
                    <a:cubicBezTo>
                      <a:pt x="2324444" y="1051425"/>
                      <a:pt x="2341947" y="1033926"/>
                      <a:pt x="2363531" y="1033926"/>
                    </a:cubicBezTo>
                    <a:close/>
                    <a:moveTo>
                      <a:pt x="1419556" y="1033926"/>
                    </a:moveTo>
                    <a:cubicBezTo>
                      <a:pt x="1441140" y="1033926"/>
                      <a:pt x="1458643" y="1051425"/>
                      <a:pt x="1458643" y="1073013"/>
                    </a:cubicBezTo>
                    <a:cubicBezTo>
                      <a:pt x="1458643" y="1094599"/>
                      <a:pt x="1441140" y="1112099"/>
                      <a:pt x="1419556" y="1112099"/>
                    </a:cubicBezTo>
                    <a:cubicBezTo>
                      <a:pt x="1397963" y="1112099"/>
                      <a:pt x="1380461" y="1094599"/>
                      <a:pt x="1380461" y="1073013"/>
                    </a:cubicBezTo>
                    <a:cubicBezTo>
                      <a:pt x="1380461" y="1051425"/>
                      <a:pt x="1397963" y="1033926"/>
                      <a:pt x="1419556" y="1033926"/>
                    </a:cubicBezTo>
                    <a:close/>
                    <a:moveTo>
                      <a:pt x="1329642" y="1033926"/>
                    </a:moveTo>
                    <a:cubicBezTo>
                      <a:pt x="1351228" y="1033926"/>
                      <a:pt x="1368731" y="1051425"/>
                      <a:pt x="1368731" y="1073013"/>
                    </a:cubicBezTo>
                    <a:cubicBezTo>
                      <a:pt x="1368731" y="1094599"/>
                      <a:pt x="1351228" y="1112099"/>
                      <a:pt x="1329642" y="1112099"/>
                    </a:cubicBezTo>
                    <a:cubicBezTo>
                      <a:pt x="1308059" y="1112099"/>
                      <a:pt x="1290561" y="1094599"/>
                      <a:pt x="1290561" y="1073013"/>
                    </a:cubicBezTo>
                    <a:cubicBezTo>
                      <a:pt x="1290561" y="1051425"/>
                      <a:pt x="1308059" y="1033926"/>
                      <a:pt x="1329642" y="1033926"/>
                    </a:cubicBezTo>
                    <a:close/>
                    <a:moveTo>
                      <a:pt x="1232649" y="1033926"/>
                    </a:moveTo>
                    <a:cubicBezTo>
                      <a:pt x="1254235" y="1033926"/>
                      <a:pt x="1271722" y="1051425"/>
                      <a:pt x="1271722" y="1073013"/>
                    </a:cubicBezTo>
                    <a:cubicBezTo>
                      <a:pt x="1271722" y="1094599"/>
                      <a:pt x="1254235" y="1112099"/>
                      <a:pt x="1232649" y="1112099"/>
                    </a:cubicBezTo>
                    <a:cubicBezTo>
                      <a:pt x="1211058" y="1112099"/>
                      <a:pt x="1193565" y="1094599"/>
                      <a:pt x="1193565" y="1073013"/>
                    </a:cubicBezTo>
                    <a:cubicBezTo>
                      <a:pt x="1193565" y="1051425"/>
                      <a:pt x="1211058" y="1033926"/>
                      <a:pt x="1232649" y="1033926"/>
                    </a:cubicBezTo>
                    <a:close/>
                    <a:moveTo>
                      <a:pt x="1142736" y="1033926"/>
                    </a:moveTo>
                    <a:cubicBezTo>
                      <a:pt x="1164329" y="1033926"/>
                      <a:pt x="1181828" y="1051425"/>
                      <a:pt x="1181828" y="1073013"/>
                    </a:cubicBezTo>
                    <a:cubicBezTo>
                      <a:pt x="1181828" y="1094599"/>
                      <a:pt x="1164329" y="1112099"/>
                      <a:pt x="1142736" y="1112099"/>
                    </a:cubicBezTo>
                    <a:cubicBezTo>
                      <a:pt x="1121143" y="1112099"/>
                      <a:pt x="1103639" y="1094599"/>
                      <a:pt x="1103639" y="1073013"/>
                    </a:cubicBezTo>
                    <a:cubicBezTo>
                      <a:pt x="1103639" y="1051425"/>
                      <a:pt x="1121143" y="1033926"/>
                      <a:pt x="1142736" y="1033926"/>
                    </a:cubicBezTo>
                    <a:close/>
                    <a:moveTo>
                      <a:pt x="1045712" y="1033926"/>
                    </a:moveTo>
                    <a:cubicBezTo>
                      <a:pt x="1067297" y="1033926"/>
                      <a:pt x="1084802" y="1051425"/>
                      <a:pt x="1084802" y="1073013"/>
                    </a:cubicBezTo>
                    <a:cubicBezTo>
                      <a:pt x="1084802" y="1094599"/>
                      <a:pt x="1067297" y="1112099"/>
                      <a:pt x="1045712" y="1112099"/>
                    </a:cubicBezTo>
                    <a:cubicBezTo>
                      <a:pt x="1024128" y="1112099"/>
                      <a:pt x="1006631" y="1094599"/>
                      <a:pt x="1006631" y="1073013"/>
                    </a:cubicBezTo>
                    <a:cubicBezTo>
                      <a:pt x="1006631" y="1051425"/>
                      <a:pt x="1024128" y="1033926"/>
                      <a:pt x="1045712" y="1033926"/>
                    </a:cubicBezTo>
                    <a:close/>
                    <a:moveTo>
                      <a:pt x="951085" y="1033926"/>
                    </a:moveTo>
                    <a:cubicBezTo>
                      <a:pt x="972669" y="1033926"/>
                      <a:pt x="990166" y="1051425"/>
                      <a:pt x="990166" y="1073013"/>
                    </a:cubicBezTo>
                    <a:cubicBezTo>
                      <a:pt x="990166" y="1094599"/>
                      <a:pt x="972669" y="1112099"/>
                      <a:pt x="951085" y="1112099"/>
                    </a:cubicBezTo>
                    <a:cubicBezTo>
                      <a:pt x="929501" y="1112099"/>
                      <a:pt x="912003" y="1094599"/>
                      <a:pt x="912003" y="1073013"/>
                    </a:cubicBezTo>
                    <a:cubicBezTo>
                      <a:pt x="912003" y="1051425"/>
                      <a:pt x="929501" y="1033926"/>
                      <a:pt x="951085" y="1033926"/>
                    </a:cubicBezTo>
                    <a:close/>
                    <a:moveTo>
                      <a:pt x="856458" y="1033926"/>
                    </a:moveTo>
                    <a:cubicBezTo>
                      <a:pt x="878042" y="1033926"/>
                      <a:pt x="895540" y="1051425"/>
                      <a:pt x="895540" y="1073013"/>
                    </a:cubicBezTo>
                    <a:cubicBezTo>
                      <a:pt x="895540" y="1094599"/>
                      <a:pt x="878042" y="1112099"/>
                      <a:pt x="856458" y="1112099"/>
                    </a:cubicBezTo>
                    <a:cubicBezTo>
                      <a:pt x="834874" y="1112099"/>
                      <a:pt x="817376" y="1094599"/>
                      <a:pt x="817376" y="1073013"/>
                    </a:cubicBezTo>
                    <a:cubicBezTo>
                      <a:pt x="817376" y="1051425"/>
                      <a:pt x="834874" y="1033926"/>
                      <a:pt x="856458" y="1033926"/>
                    </a:cubicBezTo>
                    <a:close/>
                    <a:moveTo>
                      <a:pt x="764197" y="1033926"/>
                    </a:moveTo>
                    <a:cubicBezTo>
                      <a:pt x="785781" y="1033926"/>
                      <a:pt x="803279" y="1051425"/>
                      <a:pt x="803279" y="1073013"/>
                    </a:cubicBezTo>
                    <a:cubicBezTo>
                      <a:pt x="803279" y="1094599"/>
                      <a:pt x="785781" y="1112099"/>
                      <a:pt x="764197" y="1112099"/>
                    </a:cubicBezTo>
                    <a:cubicBezTo>
                      <a:pt x="742604" y="1112099"/>
                      <a:pt x="725113" y="1094599"/>
                      <a:pt x="725113" y="1073013"/>
                    </a:cubicBezTo>
                    <a:cubicBezTo>
                      <a:pt x="725113" y="1051425"/>
                      <a:pt x="742604" y="1033926"/>
                      <a:pt x="764197" y="1033926"/>
                    </a:cubicBezTo>
                    <a:close/>
                    <a:moveTo>
                      <a:pt x="669546" y="1033926"/>
                    </a:moveTo>
                    <a:cubicBezTo>
                      <a:pt x="691152" y="1033926"/>
                      <a:pt x="708650" y="1051425"/>
                      <a:pt x="708650" y="1073013"/>
                    </a:cubicBezTo>
                    <a:cubicBezTo>
                      <a:pt x="708650" y="1094599"/>
                      <a:pt x="691152" y="1112099"/>
                      <a:pt x="669546" y="1112099"/>
                    </a:cubicBezTo>
                    <a:cubicBezTo>
                      <a:pt x="647977" y="1112099"/>
                      <a:pt x="630473" y="1094599"/>
                      <a:pt x="630473" y="1073013"/>
                    </a:cubicBezTo>
                    <a:cubicBezTo>
                      <a:pt x="630473" y="1051425"/>
                      <a:pt x="647977" y="1033926"/>
                      <a:pt x="669546" y="1033926"/>
                    </a:cubicBezTo>
                    <a:close/>
                    <a:moveTo>
                      <a:pt x="577271" y="1033926"/>
                    </a:moveTo>
                    <a:cubicBezTo>
                      <a:pt x="598864" y="1033926"/>
                      <a:pt x="616368" y="1051425"/>
                      <a:pt x="616368" y="1073013"/>
                    </a:cubicBezTo>
                    <a:cubicBezTo>
                      <a:pt x="616368" y="1094599"/>
                      <a:pt x="598864" y="1112099"/>
                      <a:pt x="577271" y="1112099"/>
                    </a:cubicBezTo>
                    <a:cubicBezTo>
                      <a:pt x="555678" y="1112099"/>
                      <a:pt x="538174" y="1094599"/>
                      <a:pt x="538174" y="1073013"/>
                    </a:cubicBezTo>
                    <a:cubicBezTo>
                      <a:pt x="538174" y="1051425"/>
                      <a:pt x="555678" y="1033926"/>
                      <a:pt x="577271" y="1033926"/>
                    </a:cubicBezTo>
                    <a:close/>
                    <a:moveTo>
                      <a:pt x="484984" y="1033926"/>
                    </a:moveTo>
                    <a:cubicBezTo>
                      <a:pt x="506570" y="1033926"/>
                      <a:pt x="524069" y="1051425"/>
                      <a:pt x="524069" y="1073013"/>
                    </a:cubicBezTo>
                    <a:cubicBezTo>
                      <a:pt x="524069" y="1094599"/>
                      <a:pt x="506570" y="1112099"/>
                      <a:pt x="484984" y="1112099"/>
                    </a:cubicBezTo>
                    <a:cubicBezTo>
                      <a:pt x="463388" y="1112099"/>
                      <a:pt x="445908" y="1094599"/>
                      <a:pt x="445908" y="1073013"/>
                    </a:cubicBezTo>
                    <a:cubicBezTo>
                      <a:pt x="445908" y="1051425"/>
                      <a:pt x="463388" y="1033926"/>
                      <a:pt x="484984" y="1033926"/>
                    </a:cubicBezTo>
                    <a:close/>
                    <a:moveTo>
                      <a:pt x="390337" y="1033926"/>
                    </a:moveTo>
                    <a:cubicBezTo>
                      <a:pt x="411922" y="1033926"/>
                      <a:pt x="429437" y="1051425"/>
                      <a:pt x="429437" y="1073013"/>
                    </a:cubicBezTo>
                    <a:cubicBezTo>
                      <a:pt x="429437" y="1094599"/>
                      <a:pt x="411922" y="1112099"/>
                      <a:pt x="390337" y="1112099"/>
                    </a:cubicBezTo>
                    <a:cubicBezTo>
                      <a:pt x="368768" y="1112099"/>
                      <a:pt x="351267" y="1094599"/>
                      <a:pt x="351267" y="1073013"/>
                    </a:cubicBezTo>
                    <a:cubicBezTo>
                      <a:pt x="351267" y="1051425"/>
                      <a:pt x="368768" y="1033926"/>
                      <a:pt x="390337" y="1033926"/>
                    </a:cubicBezTo>
                    <a:close/>
                    <a:moveTo>
                      <a:pt x="298068" y="1033926"/>
                    </a:moveTo>
                    <a:cubicBezTo>
                      <a:pt x="319650" y="1033926"/>
                      <a:pt x="337166" y="1051425"/>
                      <a:pt x="337166" y="1073013"/>
                    </a:cubicBezTo>
                    <a:cubicBezTo>
                      <a:pt x="337166" y="1094599"/>
                      <a:pt x="319650" y="1112099"/>
                      <a:pt x="298068" y="1112099"/>
                    </a:cubicBezTo>
                    <a:cubicBezTo>
                      <a:pt x="276478" y="1112099"/>
                      <a:pt x="258978" y="1094599"/>
                      <a:pt x="258978" y="1073013"/>
                    </a:cubicBezTo>
                    <a:cubicBezTo>
                      <a:pt x="258978" y="1051425"/>
                      <a:pt x="276478" y="1033926"/>
                      <a:pt x="298068" y="1033926"/>
                    </a:cubicBezTo>
                    <a:close/>
                    <a:moveTo>
                      <a:pt x="203423" y="1033926"/>
                    </a:moveTo>
                    <a:cubicBezTo>
                      <a:pt x="225013" y="1033926"/>
                      <a:pt x="242512" y="1051425"/>
                      <a:pt x="242512" y="1073013"/>
                    </a:cubicBezTo>
                    <a:cubicBezTo>
                      <a:pt x="242512" y="1094599"/>
                      <a:pt x="225013" y="1112099"/>
                      <a:pt x="203423" y="1112099"/>
                    </a:cubicBezTo>
                    <a:cubicBezTo>
                      <a:pt x="181837" y="1112099"/>
                      <a:pt x="164337" y="1094599"/>
                      <a:pt x="164337" y="1073013"/>
                    </a:cubicBezTo>
                    <a:cubicBezTo>
                      <a:pt x="164337" y="1051425"/>
                      <a:pt x="181837" y="1033926"/>
                      <a:pt x="203423" y="1033926"/>
                    </a:cubicBezTo>
                    <a:close/>
                    <a:moveTo>
                      <a:pt x="111150" y="1033926"/>
                    </a:moveTo>
                    <a:cubicBezTo>
                      <a:pt x="132737" y="1033926"/>
                      <a:pt x="150237" y="1051425"/>
                      <a:pt x="150237" y="1073013"/>
                    </a:cubicBezTo>
                    <a:cubicBezTo>
                      <a:pt x="150237" y="1094599"/>
                      <a:pt x="132737" y="1112099"/>
                      <a:pt x="111150" y="1112099"/>
                    </a:cubicBezTo>
                    <a:cubicBezTo>
                      <a:pt x="89563" y="1112099"/>
                      <a:pt x="72064" y="1094599"/>
                      <a:pt x="72064" y="1073013"/>
                    </a:cubicBezTo>
                    <a:cubicBezTo>
                      <a:pt x="72064" y="1051425"/>
                      <a:pt x="89563" y="1033926"/>
                      <a:pt x="111150" y="1033926"/>
                    </a:cubicBezTo>
                    <a:close/>
                    <a:moveTo>
                      <a:pt x="51905" y="976551"/>
                    </a:moveTo>
                    <a:lnTo>
                      <a:pt x="55600" y="985473"/>
                    </a:lnTo>
                    <a:cubicBezTo>
                      <a:pt x="55600" y="996267"/>
                      <a:pt x="51225" y="1006038"/>
                      <a:pt x="44152" y="1013112"/>
                    </a:cubicBezTo>
                    <a:lnTo>
                      <a:pt x="31864" y="1018202"/>
                    </a:lnTo>
                    <a:lnTo>
                      <a:pt x="31938" y="1017999"/>
                    </a:lnTo>
                    <a:close/>
                    <a:moveTo>
                      <a:pt x="3672511" y="949081"/>
                    </a:moveTo>
                    <a:lnTo>
                      <a:pt x="3703905" y="1014251"/>
                    </a:lnTo>
                    <a:lnTo>
                      <a:pt x="3679017" y="1024560"/>
                    </a:lnTo>
                    <a:cubicBezTo>
                      <a:pt x="3657429" y="1024560"/>
                      <a:pt x="3639929" y="1007060"/>
                      <a:pt x="3639929" y="985473"/>
                    </a:cubicBezTo>
                    <a:cubicBezTo>
                      <a:pt x="3639929" y="974679"/>
                      <a:pt x="3644304" y="964908"/>
                      <a:pt x="3651378" y="957835"/>
                    </a:cubicBezTo>
                    <a:close/>
                    <a:moveTo>
                      <a:pt x="3584377" y="946387"/>
                    </a:moveTo>
                    <a:cubicBezTo>
                      <a:pt x="3605964" y="946387"/>
                      <a:pt x="3623463" y="963886"/>
                      <a:pt x="3623463" y="985473"/>
                    </a:cubicBezTo>
                    <a:cubicBezTo>
                      <a:pt x="3623463" y="1007060"/>
                      <a:pt x="3605964" y="1024560"/>
                      <a:pt x="3584377" y="1024560"/>
                    </a:cubicBezTo>
                    <a:cubicBezTo>
                      <a:pt x="3562789" y="1024560"/>
                      <a:pt x="3545289" y="1007060"/>
                      <a:pt x="3545289" y="985473"/>
                    </a:cubicBezTo>
                    <a:cubicBezTo>
                      <a:pt x="3545289" y="963886"/>
                      <a:pt x="3562789" y="946387"/>
                      <a:pt x="3584377" y="946387"/>
                    </a:cubicBezTo>
                    <a:close/>
                    <a:moveTo>
                      <a:pt x="3489737" y="946387"/>
                    </a:moveTo>
                    <a:cubicBezTo>
                      <a:pt x="3511324" y="946387"/>
                      <a:pt x="3528823" y="963886"/>
                      <a:pt x="3528823" y="985473"/>
                    </a:cubicBezTo>
                    <a:cubicBezTo>
                      <a:pt x="3528823" y="1007060"/>
                      <a:pt x="3511324" y="1024560"/>
                      <a:pt x="3489737" y="1024560"/>
                    </a:cubicBezTo>
                    <a:cubicBezTo>
                      <a:pt x="3468149" y="1024560"/>
                      <a:pt x="3450649" y="1007060"/>
                      <a:pt x="3450649" y="985473"/>
                    </a:cubicBezTo>
                    <a:cubicBezTo>
                      <a:pt x="3450649" y="963886"/>
                      <a:pt x="3468149" y="946387"/>
                      <a:pt x="3489737" y="946387"/>
                    </a:cubicBezTo>
                    <a:close/>
                    <a:moveTo>
                      <a:pt x="3392731" y="946387"/>
                    </a:moveTo>
                    <a:cubicBezTo>
                      <a:pt x="3414319" y="946387"/>
                      <a:pt x="3431819" y="963886"/>
                      <a:pt x="3431819" y="985473"/>
                    </a:cubicBezTo>
                    <a:cubicBezTo>
                      <a:pt x="3431819" y="1007060"/>
                      <a:pt x="3414319" y="1024560"/>
                      <a:pt x="3392731" y="1024560"/>
                    </a:cubicBezTo>
                    <a:cubicBezTo>
                      <a:pt x="3371144" y="1024560"/>
                      <a:pt x="3353644" y="1007060"/>
                      <a:pt x="3353644" y="985473"/>
                    </a:cubicBezTo>
                    <a:cubicBezTo>
                      <a:pt x="3353644" y="963886"/>
                      <a:pt x="3371144" y="946387"/>
                      <a:pt x="3392731" y="946387"/>
                    </a:cubicBezTo>
                    <a:close/>
                    <a:moveTo>
                      <a:pt x="3300455" y="946387"/>
                    </a:moveTo>
                    <a:cubicBezTo>
                      <a:pt x="3322043" y="946387"/>
                      <a:pt x="3339543" y="963886"/>
                      <a:pt x="3339543" y="985473"/>
                    </a:cubicBezTo>
                    <a:cubicBezTo>
                      <a:pt x="3339543" y="1007060"/>
                      <a:pt x="3322043" y="1024560"/>
                      <a:pt x="3300455" y="1024560"/>
                    </a:cubicBezTo>
                    <a:cubicBezTo>
                      <a:pt x="3278868" y="1024560"/>
                      <a:pt x="3261368" y="1007060"/>
                      <a:pt x="3261368" y="985473"/>
                    </a:cubicBezTo>
                    <a:cubicBezTo>
                      <a:pt x="3261368" y="963886"/>
                      <a:pt x="3278868" y="946387"/>
                      <a:pt x="3300455" y="946387"/>
                    </a:cubicBezTo>
                    <a:close/>
                    <a:moveTo>
                      <a:pt x="3205815" y="946387"/>
                    </a:moveTo>
                    <a:cubicBezTo>
                      <a:pt x="3227403" y="946387"/>
                      <a:pt x="3244903" y="963886"/>
                      <a:pt x="3244903" y="985473"/>
                    </a:cubicBezTo>
                    <a:cubicBezTo>
                      <a:pt x="3244903" y="1007060"/>
                      <a:pt x="3227403" y="1024560"/>
                      <a:pt x="3205815" y="1024560"/>
                    </a:cubicBezTo>
                    <a:cubicBezTo>
                      <a:pt x="3184228" y="1024560"/>
                      <a:pt x="3166728" y="1007060"/>
                      <a:pt x="3166728" y="985473"/>
                    </a:cubicBezTo>
                    <a:cubicBezTo>
                      <a:pt x="3166728" y="963886"/>
                      <a:pt x="3184228" y="946387"/>
                      <a:pt x="3205815" y="946387"/>
                    </a:cubicBezTo>
                    <a:close/>
                    <a:moveTo>
                      <a:pt x="3111175" y="946387"/>
                    </a:moveTo>
                    <a:cubicBezTo>
                      <a:pt x="3132763" y="946387"/>
                      <a:pt x="3150263" y="963886"/>
                      <a:pt x="3150263" y="985473"/>
                    </a:cubicBezTo>
                    <a:cubicBezTo>
                      <a:pt x="3150263" y="1007060"/>
                      <a:pt x="3132763" y="1024560"/>
                      <a:pt x="3111175" y="1024560"/>
                    </a:cubicBezTo>
                    <a:cubicBezTo>
                      <a:pt x="3089588" y="1024560"/>
                      <a:pt x="3072088" y="1007060"/>
                      <a:pt x="3072088" y="985473"/>
                    </a:cubicBezTo>
                    <a:cubicBezTo>
                      <a:pt x="3072088" y="963886"/>
                      <a:pt x="3089588" y="946387"/>
                      <a:pt x="3111175" y="946387"/>
                    </a:cubicBezTo>
                    <a:close/>
                    <a:moveTo>
                      <a:pt x="3018902" y="946387"/>
                    </a:moveTo>
                    <a:cubicBezTo>
                      <a:pt x="3040489" y="946387"/>
                      <a:pt x="3057989" y="963886"/>
                      <a:pt x="3057989" y="985473"/>
                    </a:cubicBezTo>
                    <a:cubicBezTo>
                      <a:pt x="3057989" y="1007060"/>
                      <a:pt x="3040489" y="1024560"/>
                      <a:pt x="3018902" y="1024560"/>
                    </a:cubicBezTo>
                    <a:cubicBezTo>
                      <a:pt x="2997315" y="1024560"/>
                      <a:pt x="2979815" y="1007060"/>
                      <a:pt x="2979815" y="985473"/>
                    </a:cubicBezTo>
                    <a:cubicBezTo>
                      <a:pt x="2979815" y="963886"/>
                      <a:pt x="2997315" y="946387"/>
                      <a:pt x="3018902" y="946387"/>
                    </a:cubicBezTo>
                    <a:close/>
                    <a:moveTo>
                      <a:pt x="2737369" y="946387"/>
                    </a:moveTo>
                    <a:cubicBezTo>
                      <a:pt x="2758934" y="946387"/>
                      <a:pt x="2776434" y="963886"/>
                      <a:pt x="2776434" y="985473"/>
                    </a:cubicBezTo>
                    <a:cubicBezTo>
                      <a:pt x="2776434" y="1007060"/>
                      <a:pt x="2758934" y="1024560"/>
                      <a:pt x="2737369" y="1024560"/>
                    </a:cubicBezTo>
                    <a:cubicBezTo>
                      <a:pt x="2715775" y="1024560"/>
                      <a:pt x="2698271" y="1007060"/>
                      <a:pt x="2698271" y="985473"/>
                    </a:cubicBezTo>
                    <a:cubicBezTo>
                      <a:pt x="2698271" y="963886"/>
                      <a:pt x="2715775" y="946387"/>
                      <a:pt x="2737369" y="946387"/>
                    </a:cubicBezTo>
                    <a:close/>
                    <a:moveTo>
                      <a:pt x="2458167" y="946387"/>
                    </a:moveTo>
                    <a:cubicBezTo>
                      <a:pt x="2479755" y="946387"/>
                      <a:pt x="2497255" y="963886"/>
                      <a:pt x="2497255" y="985473"/>
                    </a:cubicBezTo>
                    <a:cubicBezTo>
                      <a:pt x="2497255" y="1007060"/>
                      <a:pt x="2479755" y="1024560"/>
                      <a:pt x="2458167" y="1024560"/>
                    </a:cubicBezTo>
                    <a:cubicBezTo>
                      <a:pt x="2436591" y="1024560"/>
                      <a:pt x="2419086" y="1007060"/>
                      <a:pt x="2419086" y="985473"/>
                    </a:cubicBezTo>
                    <a:cubicBezTo>
                      <a:pt x="2419086" y="963886"/>
                      <a:pt x="2436591" y="946387"/>
                      <a:pt x="2458167" y="946387"/>
                    </a:cubicBezTo>
                    <a:close/>
                    <a:moveTo>
                      <a:pt x="1329646" y="946387"/>
                    </a:moveTo>
                    <a:cubicBezTo>
                      <a:pt x="1351233" y="946387"/>
                      <a:pt x="1368735" y="963886"/>
                      <a:pt x="1368735" y="985473"/>
                    </a:cubicBezTo>
                    <a:cubicBezTo>
                      <a:pt x="1368735" y="1007060"/>
                      <a:pt x="1351233" y="1024560"/>
                      <a:pt x="1329646" y="1024560"/>
                    </a:cubicBezTo>
                    <a:cubicBezTo>
                      <a:pt x="1308064" y="1024560"/>
                      <a:pt x="1290566" y="1007060"/>
                      <a:pt x="1290566" y="985473"/>
                    </a:cubicBezTo>
                    <a:cubicBezTo>
                      <a:pt x="1290566" y="963886"/>
                      <a:pt x="1308064" y="946387"/>
                      <a:pt x="1329646" y="946387"/>
                    </a:cubicBezTo>
                    <a:close/>
                    <a:moveTo>
                      <a:pt x="1232653" y="946387"/>
                    </a:moveTo>
                    <a:cubicBezTo>
                      <a:pt x="1254239" y="946387"/>
                      <a:pt x="1271726" y="963886"/>
                      <a:pt x="1271726" y="985473"/>
                    </a:cubicBezTo>
                    <a:cubicBezTo>
                      <a:pt x="1271726" y="1007060"/>
                      <a:pt x="1254239" y="1024560"/>
                      <a:pt x="1232653" y="1024560"/>
                    </a:cubicBezTo>
                    <a:cubicBezTo>
                      <a:pt x="1211062" y="1024560"/>
                      <a:pt x="1193568" y="1007060"/>
                      <a:pt x="1193568" y="985473"/>
                    </a:cubicBezTo>
                    <a:cubicBezTo>
                      <a:pt x="1193568" y="963886"/>
                      <a:pt x="1211062" y="946387"/>
                      <a:pt x="1232653" y="946387"/>
                    </a:cubicBezTo>
                    <a:close/>
                    <a:moveTo>
                      <a:pt x="1142740" y="946387"/>
                    </a:moveTo>
                    <a:cubicBezTo>
                      <a:pt x="1164334" y="946387"/>
                      <a:pt x="1181832" y="963886"/>
                      <a:pt x="1181832" y="985473"/>
                    </a:cubicBezTo>
                    <a:cubicBezTo>
                      <a:pt x="1181832" y="1007060"/>
                      <a:pt x="1164334" y="1024560"/>
                      <a:pt x="1142740" y="1024560"/>
                    </a:cubicBezTo>
                    <a:cubicBezTo>
                      <a:pt x="1121148" y="1024560"/>
                      <a:pt x="1103643" y="1007060"/>
                      <a:pt x="1103643" y="985473"/>
                    </a:cubicBezTo>
                    <a:cubicBezTo>
                      <a:pt x="1103643" y="963886"/>
                      <a:pt x="1121148" y="946387"/>
                      <a:pt x="1142740" y="946387"/>
                    </a:cubicBezTo>
                    <a:close/>
                    <a:moveTo>
                      <a:pt x="1045716" y="946387"/>
                    </a:moveTo>
                    <a:cubicBezTo>
                      <a:pt x="1067301" y="946387"/>
                      <a:pt x="1084805" y="963886"/>
                      <a:pt x="1084805" y="985473"/>
                    </a:cubicBezTo>
                    <a:cubicBezTo>
                      <a:pt x="1084805" y="1007060"/>
                      <a:pt x="1067301" y="1024560"/>
                      <a:pt x="1045716" y="1024560"/>
                    </a:cubicBezTo>
                    <a:cubicBezTo>
                      <a:pt x="1024132" y="1024560"/>
                      <a:pt x="1006635" y="1007060"/>
                      <a:pt x="1006635" y="985473"/>
                    </a:cubicBezTo>
                    <a:cubicBezTo>
                      <a:pt x="1006635" y="963886"/>
                      <a:pt x="1024132" y="946387"/>
                      <a:pt x="1045716" y="946387"/>
                    </a:cubicBezTo>
                    <a:close/>
                    <a:moveTo>
                      <a:pt x="764201" y="946387"/>
                    </a:moveTo>
                    <a:cubicBezTo>
                      <a:pt x="785785" y="946387"/>
                      <a:pt x="803284" y="963886"/>
                      <a:pt x="803284" y="985473"/>
                    </a:cubicBezTo>
                    <a:cubicBezTo>
                      <a:pt x="803284" y="1007060"/>
                      <a:pt x="785785" y="1024560"/>
                      <a:pt x="764201" y="1024560"/>
                    </a:cubicBezTo>
                    <a:cubicBezTo>
                      <a:pt x="742608" y="1024560"/>
                      <a:pt x="725120" y="1007060"/>
                      <a:pt x="725120" y="985473"/>
                    </a:cubicBezTo>
                    <a:cubicBezTo>
                      <a:pt x="725120" y="963886"/>
                      <a:pt x="742608" y="946387"/>
                      <a:pt x="764201" y="946387"/>
                    </a:cubicBezTo>
                    <a:close/>
                    <a:moveTo>
                      <a:pt x="669559" y="946387"/>
                    </a:moveTo>
                    <a:cubicBezTo>
                      <a:pt x="691158" y="946387"/>
                      <a:pt x="708656" y="963886"/>
                      <a:pt x="708656" y="985473"/>
                    </a:cubicBezTo>
                    <a:cubicBezTo>
                      <a:pt x="708656" y="1007060"/>
                      <a:pt x="691158" y="1024560"/>
                      <a:pt x="669559" y="1024560"/>
                    </a:cubicBezTo>
                    <a:cubicBezTo>
                      <a:pt x="647983" y="1024560"/>
                      <a:pt x="630479" y="1007060"/>
                      <a:pt x="630479" y="985473"/>
                    </a:cubicBezTo>
                    <a:cubicBezTo>
                      <a:pt x="630479" y="963886"/>
                      <a:pt x="647983" y="946387"/>
                      <a:pt x="669559" y="946387"/>
                    </a:cubicBezTo>
                    <a:close/>
                    <a:moveTo>
                      <a:pt x="577276" y="946387"/>
                    </a:moveTo>
                    <a:cubicBezTo>
                      <a:pt x="598870" y="946387"/>
                      <a:pt x="616374" y="963886"/>
                      <a:pt x="616374" y="985473"/>
                    </a:cubicBezTo>
                    <a:cubicBezTo>
                      <a:pt x="616374" y="1007060"/>
                      <a:pt x="598870" y="1024560"/>
                      <a:pt x="577276" y="1024560"/>
                    </a:cubicBezTo>
                    <a:cubicBezTo>
                      <a:pt x="555683" y="1024560"/>
                      <a:pt x="538178" y="1007060"/>
                      <a:pt x="538178" y="985473"/>
                    </a:cubicBezTo>
                    <a:cubicBezTo>
                      <a:pt x="538178" y="963886"/>
                      <a:pt x="555683" y="946387"/>
                      <a:pt x="577276" y="946387"/>
                    </a:cubicBezTo>
                    <a:close/>
                    <a:moveTo>
                      <a:pt x="484989" y="946387"/>
                    </a:moveTo>
                    <a:cubicBezTo>
                      <a:pt x="506576" y="946387"/>
                      <a:pt x="524074" y="963886"/>
                      <a:pt x="524074" y="985473"/>
                    </a:cubicBezTo>
                    <a:cubicBezTo>
                      <a:pt x="524074" y="1007060"/>
                      <a:pt x="506576" y="1024560"/>
                      <a:pt x="484989" y="1024560"/>
                    </a:cubicBezTo>
                    <a:cubicBezTo>
                      <a:pt x="463391" y="1024560"/>
                      <a:pt x="445913" y="1007060"/>
                      <a:pt x="445913" y="985473"/>
                    </a:cubicBezTo>
                    <a:cubicBezTo>
                      <a:pt x="445913" y="963886"/>
                      <a:pt x="463391" y="946387"/>
                      <a:pt x="484989" y="946387"/>
                    </a:cubicBezTo>
                    <a:close/>
                    <a:moveTo>
                      <a:pt x="390337" y="946387"/>
                    </a:moveTo>
                    <a:cubicBezTo>
                      <a:pt x="411934" y="946387"/>
                      <a:pt x="429441" y="963886"/>
                      <a:pt x="429441" y="985473"/>
                    </a:cubicBezTo>
                    <a:cubicBezTo>
                      <a:pt x="429441" y="1007060"/>
                      <a:pt x="411934" y="1024560"/>
                      <a:pt x="390337" y="1024560"/>
                    </a:cubicBezTo>
                    <a:cubicBezTo>
                      <a:pt x="368774" y="1024560"/>
                      <a:pt x="351272" y="1007060"/>
                      <a:pt x="351272" y="985473"/>
                    </a:cubicBezTo>
                    <a:cubicBezTo>
                      <a:pt x="351272" y="963886"/>
                      <a:pt x="368774" y="946387"/>
                      <a:pt x="390337" y="946387"/>
                    </a:cubicBezTo>
                    <a:close/>
                    <a:moveTo>
                      <a:pt x="298073" y="946387"/>
                    </a:moveTo>
                    <a:cubicBezTo>
                      <a:pt x="319653" y="946387"/>
                      <a:pt x="337170" y="963886"/>
                      <a:pt x="337170" y="985473"/>
                    </a:cubicBezTo>
                    <a:cubicBezTo>
                      <a:pt x="337170" y="1007060"/>
                      <a:pt x="319653" y="1024560"/>
                      <a:pt x="298073" y="1024560"/>
                    </a:cubicBezTo>
                    <a:cubicBezTo>
                      <a:pt x="276482" y="1024560"/>
                      <a:pt x="258982" y="1007060"/>
                      <a:pt x="258982" y="985473"/>
                    </a:cubicBezTo>
                    <a:cubicBezTo>
                      <a:pt x="258982" y="963886"/>
                      <a:pt x="276482" y="946387"/>
                      <a:pt x="298073" y="946387"/>
                    </a:cubicBezTo>
                    <a:close/>
                    <a:moveTo>
                      <a:pt x="203426" y="946387"/>
                    </a:moveTo>
                    <a:cubicBezTo>
                      <a:pt x="225017" y="946387"/>
                      <a:pt x="242516" y="963886"/>
                      <a:pt x="242516" y="985473"/>
                    </a:cubicBezTo>
                    <a:cubicBezTo>
                      <a:pt x="242516" y="1007060"/>
                      <a:pt x="225017" y="1024560"/>
                      <a:pt x="203426" y="1024560"/>
                    </a:cubicBezTo>
                    <a:cubicBezTo>
                      <a:pt x="181841" y="1024560"/>
                      <a:pt x="164342" y="1007060"/>
                      <a:pt x="164342" y="985473"/>
                    </a:cubicBezTo>
                    <a:cubicBezTo>
                      <a:pt x="164342" y="963886"/>
                      <a:pt x="181841" y="946387"/>
                      <a:pt x="203426" y="946387"/>
                    </a:cubicBezTo>
                    <a:close/>
                    <a:moveTo>
                      <a:pt x="111154" y="946387"/>
                    </a:moveTo>
                    <a:cubicBezTo>
                      <a:pt x="132741" y="946387"/>
                      <a:pt x="150240" y="963886"/>
                      <a:pt x="150240" y="985473"/>
                    </a:cubicBezTo>
                    <a:cubicBezTo>
                      <a:pt x="150240" y="1007060"/>
                      <a:pt x="132741" y="1024560"/>
                      <a:pt x="111154" y="1024560"/>
                    </a:cubicBezTo>
                    <a:cubicBezTo>
                      <a:pt x="89567" y="1024560"/>
                      <a:pt x="72068" y="1007060"/>
                      <a:pt x="72068" y="985473"/>
                    </a:cubicBezTo>
                    <a:cubicBezTo>
                      <a:pt x="72068" y="963886"/>
                      <a:pt x="89567" y="946387"/>
                      <a:pt x="111154" y="946387"/>
                    </a:cubicBezTo>
                    <a:close/>
                    <a:moveTo>
                      <a:pt x="3644655" y="891256"/>
                    </a:moveTo>
                    <a:lnTo>
                      <a:pt x="3666478" y="936557"/>
                    </a:lnTo>
                    <a:lnTo>
                      <a:pt x="3651378" y="930303"/>
                    </a:lnTo>
                    <a:cubicBezTo>
                      <a:pt x="3644304" y="923230"/>
                      <a:pt x="3639929" y="913458"/>
                      <a:pt x="3639929" y="902664"/>
                    </a:cubicBezTo>
                    <a:close/>
                    <a:moveTo>
                      <a:pt x="3584377" y="863578"/>
                    </a:moveTo>
                    <a:cubicBezTo>
                      <a:pt x="3605964" y="863578"/>
                      <a:pt x="3623463" y="881078"/>
                      <a:pt x="3623463" y="902664"/>
                    </a:cubicBezTo>
                    <a:cubicBezTo>
                      <a:pt x="3623463" y="924251"/>
                      <a:pt x="3605964" y="941751"/>
                      <a:pt x="3584377" y="941751"/>
                    </a:cubicBezTo>
                    <a:cubicBezTo>
                      <a:pt x="3562789" y="941751"/>
                      <a:pt x="3545289" y="924251"/>
                      <a:pt x="3545289" y="902664"/>
                    </a:cubicBezTo>
                    <a:cubicBezTo>
                      <a:pt x="3545289" y="881078"/>
                      <a:pt x="3562789" y="863578"/>
                      <a:pt x="3584377" y="863578"/>
                    </a:cubicBezTo>
                    <a:close/>
                    <a:moveTo>
                      <a:pt x="3489737" y="863578"/>
                    </a:moveTo>
                    <a:cubicBezTo>
                      <a:pt x="3511324" y="863578"/>
                      <a:pt x="3528823" y="881078"/>
                      <a:pt x="3528823" y="902664"/>
                    </a:cubicBezTo>
                    <a:cubicBezTo>
                      <a:pt x="3528823" y="924251"/>
                      <a:pt x="3511324" y="941751"/>
                      <a:pt x="3489737" y="941751"/>
                    </a:cubicBezTo>
                    <a:cubicBezTo>
                      <a:pt x="3468149" y="941751"/>
                      <a:pt x="3450649" y="924251"/>
                      <a:pt x="3450649" y="902664"/>
                    </a:cubicBezTo>
                    <a:cubicBezTo>
                      <a:pt x="3450649" y="881078"/>
                      <a:pt x="3468149" y="863578"/>
                      <a:pt x="3489737" y="863578"/>
                    </a:cubicBezTo>
                    <a:close/>
                    <a:moveTo>
                      <a:pt x="3392731" y="863578"/>
                    </a:moveTo>
                    <a:cubicBezTo>
                      <a:pt x="3414319" y="863578"/>
                      <a:pt x="3431819" y="881078"/>
                      <a:pt x="3431819" y="902664"/>
                    </a:cubicBezTo>
                    <a:cubicBezTo>
                      <a:pt x="3431819" y="924251"/>
                      <a:pt x="3414319" y="941751"/>
                      <a:pt x="3392731" y="941751"/>
                    </a:cubicBezTo>
                    <a:cubicBezTo>
                      <a:pt x="3371144" y="941751"/>
                      <a:pt x="3353644" y="924251"/>
                      <a:pt x="3353644" y="902664"/>
                    </a:cubicBezTo>
                    <a:cubicBezTo>
                      <a:pt x="3353644" y="881078"/>
                      <a:pt x="3371144" y="863578"/>
                      <a:pt x="3392731" y="863578"/>
                    </a:cubicBezTo>
                    <a:close/>
                    <a:moveTo>
                      <a:pt x="3300455" y="863578"/>
                    </a:moveTo>
                    <a:cubicBezTo>
                      <a:pt x="3322043" y="863578"/>
                      <a:pt x="3339543" y="881078"/>
                      <a:pt x="3339543" y="902664"/>
                    </a:cubicBezTo>
                    <a:cubicBezTo>
                      <a:pt x="3339543" y="924251"/>
                      <a:pt x="3322043" y="941751"/>
                      <a:pt x="3300455" y="941751"/>
                    </a:cubicBezTo>
                    <a:cubicBezTo>
                      <a:pt x="3278868" y="941751"/>
                      <a:pt x="3261368" y="924251"/>
                      <a:pt x="3261368" y="902664"/>
                    </a:cubicBezTo>
                    <a:cubicBezTo>
                      <a:pt x="3261368" y="881078"/>
                      <a:pt x="3278868" y="863578"/>
                      <a:pt x="3300455" y="863578"/>
                    </a:cubicBezTo>
                    <a:close/>
                    <a:moveTo>
                      <a:pt x="3205815" y="863578"/>
                    </a:moveTo>
                    <a:cubicBezTo>
                      <a:pt x="3227403" y="863578"/>
                      <a:pt x="3244903" y="881078"/>
                      <a:pt x="3244903" y="902664"/>
                    </a:cubicBezTo>
                    <a:cubicBezTo>
                      <a:pt x="3244903" y="924251"/>
                      <a:pt x="3227403" y="941751"/>
                      <a:pt x="3205815" y="941751"/>
                    </a:cubicBezTo>
                    <a:cubicBezTo>
                      <a:pt x="3184228" y="941751"/>
                      <a:pt x="3166728" y="924251"/>
                      <a:pt x="3166728" y="902664"/>
                    </a:cubicBezTo>
                    <a:cubicBezTo>
                      <a:pt x="3166728" y="881078"/>
                      <a:pt x="3184228" y="863578"/>
                      <a:pt x="3205815" y="863578"/>
                    </a:cubicBezTo>
                    <a:close/>
                    <a:moveTo>
                      <a:pt x="3111175" y="863578"/>
                    </a:moveTo>
                    <a:cubicBezTo>
                      <a:pt x="3132763" y="863578"/>
                      <a:pt x="3150263" y="881078"/>
                      <a:pt x="3150263" y="902664"/>
                    </a:cubicBezTo>
                    <a:cubicBezTo>
                      <a:pt x="3150263" y="924251"/>
                      <a:pt x="3132763" y="941751"/>
                      <a:pt x="3111175" y="941751"/>
                    </a:cubicBezTo>
                    <a:cubicBezTo>
                      <a:pt x="3089588" y="941751"/>
                      <a:pt x="3072088" y="924251"/>
                      <a:pt x="3072088" y="902664"/>
                    </a:cubicBezTo>
                    <a:cubicBezTo>
                      <a:pt x="3072088" y="881078"/>
                      <a:pt x="3089588" y="863578"/>
                      <a:pt x="3111175" y="863578"/>
                    </a:cubicBezTo>
                    <a:close/>
                    <a:moveTo>
                      <a:pt x="3018902" y="863578"/>
                    </a:moveTo>
                    <a:cubicBezTo>
                      <a:pt x="3040489" y="863578"/>
                      <a:pt x="3057989" y="881078"/>
                      <a:pt x="3057989" y="902664"/>
                    </a:cubicBezTo>
                    <a:cubicBezTo>
                      <a:pt x="3057989" y="924251"/>
                      <a:pt x="3040489" y="941751"/>
                      <a:pt x="3018902" y="941751"/>
                    </a:cubicBezTo>
                    <a:cubicBezTo>
                      <a:pt x="2997315" y="941751"/>
                      <a:pt x="2979815" y="924251"/>
                      <a:pt x="2979815" y="902664"/>
                    </a:cubicBezTo>
                    <a:cubicBezTo>
                      <a:pt x="2979815" y="881078"/>
                      <a:pt x="2997315" y="863578"/>
                      <a:pt x="3018902" y="863578"/>
                    </a:cubicBezTo>
                    <a:close/>
                    <a:moveTo>
                      <a:pt x="2831987" y="863578"/>
                    </a:moveTo>
                    <a:cubicBezTo>
                      <a:pt x="2853574" y="863578"/>
                      <a:pt x="2871074" y="881078"/>
                      <a:pt x="2871074" y="902664"/>
                    </a:cubicBezTo>
                    <a:cubicBezTo>
                      <a:pt x="2871074" y="924251"/>
                      <a:pt x="2853574" y="941751"/>
                      <a:pt x="2831987" y="941751"/>
                    </a:cubicBezTo>
                    <a:cubicBezTo>
                      <a:pt x="2810400" y="941751"/>
                      <a:pt x="2792900" y="924251"/>
                      <a:pt x="2792900" y="902664"/>
                    </a:cubicBezTo>
                    <a:cubicBezTo>
                      <a:pt x="2792900" y="881078"/>
                      <a:pt x="2810400" y="863578"/>
                      <a:pt x="2831987" y="863578"/>
                    </a:cubicBezTo>
                    <a:close/>
                    <a:moveTo>
                      <a:pt x="2737371" y="863578"/>
                    </a:moveTo>
                    <a:cubicBezTo>
                      <a:pt x="2758934" y="863578"/>
                      <a:pt x="2776434" y="881078"/>
                      <a:pt x="2776434" y="902664"/>
                    </a:cubicBezTo>
                    <a:cubicBezTo>
                      <a:pt x="2776434" y="924251"/>
                      <a:pt x="2758934" y="941751"/>
                      <a:pt x="2737371" y="941751"/>
                    </a:cubicBezTo>
                    <a:cubicBezTo>
                      <a:pt x="2715777" y="941751"/>
                      <a:pt x="2698272" y="924251"/>
                      <a:pt x="2698272" y="902664"/>
                    </a:cubicBezTo>
                    <a:cubicBezTo>
                      <a:pt x="2698272" y="881078"/>
                      <a:pt x="2715777" y="863578"/>
                      <a:pt x="2737371" y="863578"/>
                    </a:cubicBezTo>
                    <a:close/>
                    <a:moveTo>
                      <a:pt x="2645074" y="863578"/>
                    </a:moveTo>
                    <a:cubicBezTo>
                      <a:pt x="2666662" y="863578"/>
                      <a:pt x="2684168" y="881078"/>
                      <a:pt x="2684168" y="902664"/>
                    </a:cubicBezTo>
                    <a:cubicBezTo>
                      <a:pt x="2684168" y="924251"/>
                      <a:pt x="2666662" y="941751"/>
                      <a:pt x="2645074" y="941751"/>
                    </a:cubicBezTo>
                    <a:cubicBezTo>
                      <a:pt x="2623489" y="941751"/>
                      <a:pt x="2605987" y="924251"/>
                      <a:pt x="2605987" y="902664"/>
                    </a:cubicBezTo>
                    <a:cubicBezTo>
                      <a:pt x="2605987" y="881078"/>
                      <a:pt x="2623489" y="863578"/>
                      <a:pt x="2645074" y="863578"/>
                    </a:cubicBezTo>
                    <a:close/>
                    <a:moveTo>
                      <a:pt x="2458167" y="863577"/>
                    </a:moveTo>
                    <a:cubicBezTo>
                      <a:pt x="2479755" y="863577"/>
                      <a:pt x="2497256" y="881077"/>
                      <a:pt x="2497256" y="902664"/>
                    </a:cubicBezTo>
                    <a:cubicBezTo>
                      <a:pt x="2497256" y="924250"/>
                      <a:pt x="2479755" y="941750"/>
                      <a:pt x="2458167" y="941750"/>
                    </a:cubicBezTo>
                    <a:cubicBezTo>
                      <a:pt x="2436591" y="941750"/>
                      <a:pt x="2419089" y="924250"/>
                      <a:pt x="2419089" y="902664"/>
                    </a:cubicBezTo>
                    <a:cubicBezTo>
                      <a:pt x="2419089" y="881077"/>
                      <a:pt x="2436591" y="863577"/>
                      <a:pt x="2458167" y="863577"/>
                    </a:cubicBezTo>
                    <a:close/>
                    <a:moveTo>
                      <a:pt x="1232658" y="863577"/>
                    </a:moveTo>
                    <a:cubicBezTo>
                      <a:pt x="1254244" y="863577"/>
                      <a:pt x="1271731" y="881077"/>
                      <a:pt x="1271731" y="902664"/>
                    </a:cubicBezTo>
                    <a:cubicBezTo>
                      <a:pt x="1271731" y="924250"/>
                      <a:pt x="1254244" y="941750"/>
                      <a:pt x="1232658" y="941750"/>
                    </a:cubicBezTo>
                    <a:cubicBezTo>
                      <a:pt x="1211065" y="941750"/>
                      <a:pt x="1193572" y="924250"/>
                      <a:pt x="1193572" y="902664"/>
                    </a:cubicBezTo>
                    <a:cubicBezTo>
                      <a:pt x="1193572" y="881077"/>
                      <a:pt x="1211065" y="863577"/>
                      <a:pt x="1232658" y="863577"/>
                    </a:cubicBezTo>
                    <a:close/>
                    <a:moveTo>
                      <a:pt x="1142744" y="863577"/>
                    </a:moveTo>
                    <a:cubicBezTo>
                      <a:pt x="1164338" y="863577"/>
                      <a:pt x="1181836" y="881077"/>
                      <a:pt x="1181836" y="902664"/>
                    </a:cubicBezTo>
                    <a:cubicBezTo>
                      <a:pt x="1181836" y="924250"/>
                      <a:pt x="1164338" y="941750"/>
                      <a:pt x="1142744" y="941750"/>
                    </a:cubicBezTo>
                    <a:cubicBezTo>
                      <a:pt x="1121151" y="941750"/>
                      <a:pt x="1103646" y="924250"/>
                      <a:pt x="1103646" y="902664"/>
                    </a:cubicBezTo>
                    <a:cubicBezTo>
                      <a:pt x="1103646" y="881077"/>
                      <a:pt x="1121151" y="863577"/>
                      <a:pt x="1142744" y="863577"/>
                    </a:cubicBezTo>
                    <a:close/>
                    <a:moveTo>
                      <a:pt x="1045719" y="863577"/>
                    </a:moveTo>
                    <a:cubicBezTo>
                      <a:pt x="1067303" y="863577"/>
                      <a:pt x="1084808" y="881077"/>
                      <a:pt x="1084808" y="902664"/>
                    </a:cubicBezTo>
                    <a:cubicBezTo>
                      <a:pt x="1084808" y="924250"/>
                      <a:pt x="1067303" y="941750"/>
                      <a:pt x="1045719" y="941750"/>
                    </a:cubicBezTo>
                    <a:cubicBezTo>
                      <a:pt x="1024135" y="941750"/>
                      <a:pt x="1006638" y="924250"/>
                      <a:pt x="1006638" y="902664"/>
                    </a:cubicBezTo>
                    <a:cubicBezTo>
                      <a:pt x="1006638" y="881077"/>
                      <a:pt x="1024135" y="863577"/>
                      <a:pt x="1045719" y="863577"/>
                    </a:cubicBezTo>
                    <a:close/>
                    <a:moveTo>
                      <a:pt x="669559" y="863577"/>
                    </a:moveTo>
                    <a:cubicBezTo>
                      <a:pt x="691164" y="863577"/>
                      <a:pt x="708661" y="881077"/>
                      <a:pt x="708661" y="902664"/>
                    </a:cubicBezTo>
                    <a:cubicBezTo>
                      <a:pt x="708661" y="924250"/>
                      <a:pt x="691164" y="941750"/>
                      <a:pt x="669559" y="941750"/>
                    </a:cubicBezTo>
                    <a:cubicBezTo>
                      <a:pt x="647989" y="941750"/>
                      <a:pt x="630484" y="924250"/>
                      <a:pt x="630484" y="902664"/>
                    </a:cubicBezTo>
                    <a:cubicBezTo>
                      <a:pt x="630484" y="881077"/>
                      <a:pt x="647989" y="863577"/>
                      <a:pt x="669559" y="863577"/>
                    </a:cubicBezTo>
                    <a:close/>
                    <a:moveTo>
                      <a:pt x="577280" y="863577"/>
                    </a:moveTo>
                    <a:cubicBezTo>
                      <a:pt x="598874" y="863577"/>
                      <a:pt x="616379" y="881077"/>
                      <a:pt x="616379" y="902664"/>
                    </a:cubicBezTo>
                    <a:cubicBezTo>
                      <a:pt x="616379" y="924250"/>
                      <a:pt x="598874" y="941750"/>
                      <a:pt x="577280" y="941750"/>
                    </a:cubicBezTo>
                    <a:cubicBezTo>
                      <a:pt x="555687" y="941750"/>
                      <a:pt x="538181" y="924250"/>
                      <a:pt x="538181" y="902664"/>
                    </a:cubicBezTo>
                    <a:cubicBezTo>
                      <a:pt x="538181" y="881077"/>
                      <a:pt x="555687" y="863577"/>
                      <a:pt x="577280" y="863577"/>
                    </a:cubicBezTo>
                    <a:close/>
                    <a:moveTo>
                      <a:pt x="484994" y="863577"/>
                    </a:moveTo>
                    <a:cubicBezTo>
                      <a:pt x="506580" y="863577"/>
                      <a:pt x="524078" y="881077"/>
                      <a:pt x="524078" y="902664"/>
                    </a:cubicBezTo>
                    <a:cubicBezTo>
                      <a:pt x="524078" y="924250"/>
                      <a:pt x="506580" y="941750"/>
                      <a:pt x="484994" y="941750"/>
                    </a:cubicBezTo>
                    <a:cubicBezTo>
                      <a:pt x="463395" y="941750"/>
                      <a:pt x="445922" y="924250"/>
                      <a:pt x="445922" y="902664"/>
                    </a:cubicBezTo>
                    <a:cubicBezTo>
                      <a:pt x="445922" y="881077"/>
                      <a:pt x="463395" y="863577"/>
                      <a:pt x="484994" y="863577"/>
                    </a:cubicBezTo>
                    <a:close/>
                    <a:moveTo>
                      <a:pt x="390347" y="863577"/>
                    </a:moveTo>
                    <a:cubicBezTo>
                      <a:pt x="411934" y="863577"/>
                      <a:pt x="429445" y="881077"/>
                      <a:pt x="429445" y="902664"/>
                    </a:cubicBezTo>
                    <a:cubicBezTo>
                      <a:pt x="429445" y="924250"/>
                      <a:pt x="411934" y="941750"/>
                      <a:pt x="390347" y="941750"/>
                    </a:cubicBezTo>
                    <a:cubicBezTo>
                      <a:pt x="368777" y="941750"/>
                      <a:pt x="351276" y="924250"/>
                      <a:pt x="351276" y="902664"/>
                    </a:cubicBezTo>
                    <a:cubicBezTo>
                      <a:pt x="351276" y="881077"/>
                      <a:pt x="368777" y="863577"/>
                      <a:pt x="390347" y="863577"/>
                    </a:cubicBezTo>
                    <a:close/>
                    <a:moveTo>
                      <a:pt x="298076" y="863577"/>
                    </a:moveTo>
                    <a:cubicBezTo>
                      <a:pt x="319657" y="863577"/>
                      <a:pt x="337175" y="881077"/>
                      <a:pt x="337175" y="902664"/>
                    </a:cubicBezTo>
                    <a:cubicBezTo>
                      <a:pt x="337175" y="924250"/>
                      <a:pt x="319657" y="941750"/>
                      <a:pt x="298076" y="941750"/>
                    </a:cubicBezTo>
                    <a:cubicBezTo>
                      <a:pt x="276485" y="941750"/>
                      <a:pt x="258986" y="924250"/>
                      <a:pt x="258986" y="902664"/>
                    </a:cubicBezTo>
                    <a:cubicBezTo>
                      <a:pt x="258986" y="881077"/>
                      <a:pt x="276485" y="863577"/>
                      <a:pt x="298076" y="863577"/>
                    </a:cubicBezTo>
                    <a:close/>
                    <a:moveTo>
                      <a:pt x="203430" y="863577"/>
                    </a:moveTo>
                    <a:cubicBezTo>
                      <a:pt x="225020" y="863577"/>
                      <a:pt x="242520" y="881077"/>
                      <a:pt x="242520" y="902664"/>
                    </a:cubicBezTo>
                    <a:cubicBezTo>
                      <a:pt x="242520" y="924250"/>
                      <a:pt x="225020" y="941750"/>
                      <a:pt x="203430" y="941750"/>
                    </a:cubicBezTo>
                    <a:cubicBezTo>
                      <a:pt x="181845" y="941750"/>
                      <a:pt x="164345" y="924250"/>
                      <a:pt x="164345" y="902664"/>
                    </a:cubicBezTo>
                    <a:cubicBezTo>
                      <a:pt x="164345" y="881077"/>
                      <a:pt x="181845" y="863577"/>
                      <a:pt x="203430" y="863577"/>
                    </a:cubicBezTo>
                    <a:close/>
                    <a:moveTo>
                      <a:pt x="111158" y="863577"/>
                    </a:moveTo>
                    <a:cubicBezTo>
                      <a:pt x="132745" y="863577"/>
                      <a:pt x="150245" y="881077"/>
                      <a:pt x="150245" y="902664"/>
                    </a:cubicBezTo>
                    <a:cubicBezTo>
                      <a:pt x="150245" y="924250"/>
                      <a:pt x="132745" y="941750"/>
                      <a:pt x="111158" y="941750"/>
                    </a:cubicBezTo>
                    <a:cubicBezTo>
                      <a:pt x="100365" y="941750"/>
                      <a:pt x="90593" y="937375"/>
                      <a:pt x="83520" y="930302"/>
                    </a:cubicBezTo>
                    <a:lnTo>
                      <a:pt x="79204" y="919881"/>
                    </a:lnTo>
                    <a:lnTo>
                      <a:pt x="105123" y="866077"/>
                    </a:lnTo>
                    <a:close/>
                    <a:moveTo>
                      <a:pt x="142783" y="799461"/>
                    </a:moveTo>
                    <a:lnTo>
                      <a:pt x="150250" y="817487"/>
                    </a:lnTo>
                    <a:cubicBezTo>
                      <a:pt x="150250" y="839075"/>
                      <a:pt x="132750" y="856575"/>
                      <a:pt x="111162" y="856575"/>
                    </a:cubicBezTo>
                    <a:lnTo>
                      <a:pt x="109944" y="856070"/>
                    </a:lnTo>
                    <a:lnTo>
                      <a:pt x="115886" y="843734"/>
                    </a:lnTo>
                    <a:close/>
                    <a:moveTo>
                      <a:pt x="3582534" y="779163"/>
                    </a:moveTo>
                    <a:lnTo>
                      <a:pt x="3616309" y="834758"/>
                    </a:lnTo>
                    <a:lnTo>
                      <a:pt x="3612015" y="845126"/>
                    </a:lnTo>
                    <a:cubicBezTo>
                      <a:pt x="3604941" y="852200"/>
                      <a:pt x="3595169" y="856575"/>
                      <a:pt x="3584375" y="856575"/>
                    </a:cubicBezTo>
                    <a:cubicBezTo>
                      <a:pt x="3562788" y="856575"/>
                      <a:pt x="3545289" y="839075"/>
                      <a:pt x="3545289" y="817487"/>
                    </a:cubicBezTo>
                    <a:cubicBezTo>
                      <a:pt x="3545289" y="806694"/>
                      <a:pt x="3549664" y="796922"/>
                      <a:pt x="3556737" y="789849"/>
                    </a:cubicBezTo>
                    <a:close/>
                    <a:moveTo>
                      <a:pt x="3489735" y="778400"/>
                    </a:moveTo>
                    <a:cubicBezTo>
                      <a:pt x="3511323" y="778400"/>
                      <a:pt x="3528823" y="795900"/>
                      <a:pt x="3528823" y="817487"/>
                    </a:cubicBezTo>
                    <a:cubicBezTo>
                      <a:pt x="3528823" y="839075"/>
                      <a:pt x="3511323" y="856575"/>
                      <a:pt x="3489735" y="856575"/>
                    </a:cubicBezTo>
                    <a:cubicBezTo>
                      <a:pt x="3468148" y="856575"/>
                      <a:pt x="3450649" y="839075"/>
                      <a:pt x="3450649" y="817487"/>
                    </a:cubicBezTo>
                    <a:cubicBezTo>
                      <a:pt x="3450649" y="795900"/>
                      <a:pt x="3468148" y="778400"/>
                      <a:pt x="3489735" y="778400"/>
                    </a:cubicBezTo>
                    <a:close/>
                    <a:moveTo>
                      <a:pt x="3392730" y="778400"/>
                    </a:moveTo>
                    <a:cubicBezTo>
                      <a:pt x="3414317" y="778400"/>
                      <a:pt x="3431817" y="795900"/>
                      <a:pt x="3431817" y="817487"/>
                    </a:cubicBezTo>
                    <a:cubicBezTo>
                      <a:pt x="3431817" y="839075"/>
                      <a:pt x="3414317" y="856575"/>
                      <a:pt x="3392730" y="856575"/>
                    </a:cubicBezTo>
                    <a:cubicBezTo>
                      <a:pt x="3371143" y="856575"/>
                      <a:pt x="3353643" y="839075"/>
                      <a:pt x="3353643" y="817487"/>
                    </a:cubicBezTo>
                    <a:cubicBezTo>
                      <a:pt x="3353643" y="795900"/>
                      <a:pt x="3371143" y="778400"/>
                      <a:pt x="3392730" y="778400"/>
                    </a:cubicBezTo>
                    <a:close/>
                    <a:moveTo>
                      <a:pt x="3300455" y="778400"/>
                    </a:moveTo>
                    <a:cubicBezTo>
                      <a:pt x="3322043" y="778400"/>
                      <a:pt x="3339543" y="795900"/>
                      <a:pt x="3339543" y="817487"/>
                    </a:cubicBezTo>
                    <a:cubicBezTo>
                      <a:pt x="3339543" y="839075"/>
                      <a:pt x="3322043" y="856575"/>
                      <a:pt x="3300455" y="856575"/>
                    </a:cubicBezTo>
                    <a:cubicBezTo>
                      <a:pt x="3278868" y="856575"/>
                      <a:pt x="3261368" y="839075"/>
                      <a:pt x="3261368" y="817487"/>
                    </a:cubicBezTo>
                    <a:cubicBezTo>
                      <a:pt x="3261368" y="795900"/>
                      <a:pt x="3278868" y="778400"/>
                      <a:pt x="3300455" y="778400"/>
                    </a:cubicBezTo>
                    <a:close/>
                    <a:moveTo>
                      <a:pt x="3205815" y="778400"/>
                    </a:moveTo>
                    <a:cubicBezTo>
                      <a:pt x="3227402" y="778400"/>
                      <a:pt x="3244902" y="795900"/>
                      <a:pt x="3244902" y="817487"/>
                    </a:cubicBezTo>
                    <a:cubicBezTo>
                      <a:pt x="3244902" y="839075"/>
                      <a:pt x="3227402" y="856575"/>
                      <a:pt x="3205815" y="856575"/>
                    </a:cubicBezTo>
                    <a:cubicBezTo>
                      <a:pt x="3184227" y="856575"/>
                      <a:pt x="3166728" y="839075"/>
                      <a:pt x="3166728" y="817487"/>
                    </a:cubicBezTo>
                    <a:cubicBezTo>
                      <a:pt x="3166728" y="795900"/>
                      <a:pt x="3184227" y="778400"/>
                      <a:pt x="3205815" y="778400"/>
                    </a:cubicBezTo>
                    <a:close/>
                    <a:moveTo>
                      <a:pt x="3111175" y="778400"/>
                    </a:moveTo>
                    <a:cubicBezTo>
                      <a:pt x="3132762" y="778400"/>
                      <a:pt x="3150262" y="795900"/>
                      <a:pt x="3150262" y="817487"/>
                    </a:cubicBezTo>
                    <a:cubicBezTo>
                      <a:pt x="3150262" y="839075"/>
                      <a:pt x="3132762" y="856575"/>
                      <a:pt x="3111175" y="856575"/>
                    </a:cubicBezTo>
                    <a:cubicBezTo>
                      <a:pt x="3089588" y="856575"/>
                      <a:pt x="3072088" y="839075"/>
                      <a:pt x="3072088" y="817487"/>
                    </a:cubicBezTo>
                    <a:cubicBezTo>
                      <a:pt x="3072088" y="795900"/>
                      <a:pt x="3089588" y="778400"/>
                      <a:pt x="3111175" y="778400"/>
                    </a:cubicBezTo>
                    <a:close/>
                    <a:moveTo>
                      <a:pt x="3018901" y="778400"/>
                    </a:moveTo>
                    <a:cubicBezTo>
                      <a:pt x="3040488" y="778400"/>
                      <a:pt x="3057988" y="795900"/>
                      <a:pt x="3057988" y="817487"/>
                    </a:cubicBezTo>
                    <a:cubicBezTo>
                      <a:pt x="3057988" y="839075"/>
                      <a:pt x="3040488" y="856575"/>
                      <a:pt x="3018901" y="856575"/>
                    </a:cubicBezTo>
                    <a:cubicBezTo>
                      <a:pt x="2997313" y="856575"/>
                      <a:pt x="2979813" y="839075"/>
                      <a:pt x="2979813" y="817487"/>
                    </a:cubicBezTo>
                    <a:cubicBezTo>
                      <a:pt x="2979813" y="795900"/>
                      <a:pt x="2997313" y="778400"/>
                      <a:pt x="3018901" y="778400"/>
                    </a:cubicBezTo>
                    <a:close/>
                    <a:moveTo>
                      <a:pt x="2831986" y="778400"/>
                    </a:moveTo>
                    <a:cubicBezTo>
                      <a:pt x="2853573" y="778400"/>
                      <a:pt x="2871073" y="795900"/>
                      <a:pt x="2871073" y="817487"/>
                    </a:cubicBezTo>
                    <a:cubicBezTo>
                      <a:pt x="2871073" y="839075"/>
                      <a:pt x="2853573" y="856575"/>
                      <a:pt x="2831986" y="856575"/>
                    </a:cubicBezTo>
                    <a:cubicBezTo>
                      <a:pt x="2810399" y="856575"/>
                      <a:pt x="2792899" y="839075"/>
                      <a:pt x="2792899" y="817487"/>
                    </a:cubicBezTo>
                    <a:cubicBezTo>
                      <a:pt x="2792899" y="795900"/>
                      <a:pt x="2810399" y="778400"/>
                      <a:pt x="2831986" y="778400"/>
                    </a:cubicBezTo>
                    <a:close/>
                    <a:moveTo>
                      <a:pt x="2737371" y="778400"/>
                    </a:moveTo>
                    <a:cubicBezTo>
                      <a:pt x="2758933" y="778400"/>
                      <a:pt x="2776433" y="795900"/>
                      <a:pt x="2776433" y="817487"/>
                    </a:cubicBezTo>
                    <a:cubicBezTo>
                      <a:pt x="2776433" y="839075"/>
                      <a:pt x="2758933" y="856575"/>
                      <a:pt x="2737371" y="856575"/>
                    </a:cubicBezTo>
                    <a:cubicBezTo>
                      <a:pt x="2715777" y="856575"/>
                      <a:pt x="2698271" y="839075"/>
                      <a:pt x="2698271" y="817487"/>
                    </a:cubicBezTo>
                    <a:cubicBezTo>
                      <a:pt x="2698271" y="795900"/>
                      <a:pt x="2715777" y="778400"/>
                      <a:pt x="2737371" y="778400"/>
                    </a:cubicBezTo>
                    <a:close/>
                    <a:moveTo>
                      <a:pt x="2645073" y="778400"/>
                    </a:moveTo>
                    <a:cubicBezTo>
                      <a:pt x="2666662" y="778400"/>
                      <a:pt x="2684167" y="795900"/>
                      <a:pt x="2684167" y="817487"/>
                    </a:cubicBezTo>
                    <a:cubicBezTo>
                      <a:pt x="2684167" y="839075"/>
                      <a:pt x="2666662" y="856575"/>
                      <a:pt x="2645073" y="856575"/>
                    </a:cubicBezTo>
                    <a:cubicBezTo>
                      <a:pt x="2623489" y="856575"/>
                      <a:pt x="2605987" y="839075"/>
                      <a:pt x="2605987" y="817487"/>
                    </a:cubicBezTo>
                    <a:cubicBezTo>
                      <a:pt x="2605987" y="795900"/>
                      <a:pt x="2623489" y="778400"/>
                      <a:pt x="2645073" y="778400"/>
                    </a:cubicBezTo>
                    <a:close/>
                    <a:moveTo>
                      <a:pt x="1703431" y="778400"/>
                    </a:moveTo>
                    <a:cubicBezTo>
                      <a:pt x="1725009" y="778400"/>
                      <a:pt x="1742522" y="795900"/>
                      <a:pt x="1742522" y="817487"/>
                    </a:cubicBezTo>
                    <a:cubicBezTo>
                      <a:pt x="1742522" y="839075"/>
                      <a:pt x="1725009" y="856575"/>
                      <a:pt x="1703431" y="856575"/>
                    </a:cubicBezTo>
                    <a:cubicBezTo>
                      <a:pt x="1681836" y="856575"/>
                      <a:pt x="1664349" y="839075"/>
                      <a:pt x="1664349" y="817487"/>
                    </a:cubicBezTo>
                    <a:cubicBezTo>
                      <a:pt x="1664349" y="795900"/>
                      <a:pt x="1681836" y="778400"/>
                      <a:pt x="1703431" y="778400"/>
                    </a:cubicBezTo>
                    <a:close/>
                    <a:moveTo>
                      <a:pt x="1045724" y="778400"/>
                    </a:moveTo>
                    <a:cubicBezTo>
                      <a:pt x="1067307" y="778400"/>
                      <a:pt x="1084813" y="795900"/>
                      <a:pt x="1084813" y="817487"/>
                    </a:cubicBezTo>
                    <a:cubicBezTo>
                      <a:pt x="1084813" y="839075"/>
                      <a:pt x="1067307" y="856575"/>
                      <a:pt x="1045724" y="856575"/>
                    </a:cubicBezTo>
                    <a:cubicBezTo>
                      <a:pt x="1024139" y="856575"/>
                      <a:pt x="1006642" y="839075"/>
                      <a:pt x="1006642" y="817487"/>
                    </a:cubicBezTo>
                    <a:cubicBezTo>
                      <a:pt x="1006642" y="795900"/>
                      <a:pt x="1024139" y="778400"/>
                      <a:pt x="1045724" y="778400"/>
                    </a:cubicBezTo>
                    <a:close/>
                    <a:moveTo>
                      <a:pt x="669571" y="778400"/>
                    </a:moveTo>
                    <a:cubicBezTo>
                      <a:pt x="691172" y="778400"/>
                      <a:pt x="708668" y="795900"/>
                      <a:pt x="708668" y="817487"/>
                    </a:cubicBezTo>
                    <a:cubicBezTo>
                      <a:pt x="708668" y="839075"/>
                      <a:pt x="691172" y="856575"/>
                      <a:pt x="669571" y="856575"/>
                    </a:cubicBezTo>
                    <a:cubicBezTo>
                      <a:pt x="647995" y="856575"/>
                      <a:pt x="630491" y="839075"/>
                      <a:pt x="630491" y="817487"/>
                    </a:cubicBezTo>
                    <a:cubicBezTo>
                      <a:pt x="630491" y="795900"/>
                      <a:pt x="647995" y="778400"/>
                      <a:pt x="669571" y="778400"/>
                    </a:cubicBezTo>
                    <a:close/>
                    <a:moveTo>
                      <a:pt x="577286" y="778400"/>
                    </a:moveTo>
                    <a:cubicBezTo>
                      <a:pt x="598880" y="778400"/>
                      <a:pt x="616386" y="795900"/>
                      <a:pt x="616386" y="817487"/>
                    </a:cubicBezTo>
                    <a:cubicBezTo>
                      <a:pt x="616386" y="839075"/>
                      <a:pt x="598880" y="856575"/>
                      <a:pt x="577286" y="856575"/>
                    </a:cubicBezTo>
                    <a:cubicBezTo>
                      <a:pt x="555692" y="856575"/>
                      <a:pt x="538187" y="839075"/>
                      <a:pt x="538187" y="817487"/>
                    </a:cubicBezTo>
                    <a:cubicBezTo>
                      <a:pt x="538187" y="795900"/>
                      <a:pt x="555692" y="778400"/>
                      <a:pt x="577286" y="778400"/>
                    </a:cubicBezTo>
                    <a:close/>
                    <a:moveTo>
                      <a:pt x="484999" y="778400"/>
                    </a:moveTo>
                    <a:cubicBezTo>
                      <a:pt x="506585" y="778400"/>
                      <a:pt x="524083" y="795900"/>
                      <a:pt x="524083" y="817487"/>
                    </a:cubicBezTo>
                    <a:cubicBezTo>
                      <a:pt x="524083" y="839075"/>
                      <a:pt x="506585" y="856575"/>
                      <a:pt x="484999" y="856575"/>
                    </a:cubicBezTo>
                    <a:cubicBezTo>
                      <a:pt x="463402" y="856575"/>
                      <a:pt x="445926" y="839075"/>
                      <a:pt x="445926" y="817487"/>
                    </a:cubicBezTo>
                    <a:cubicBezTo>
                      <a:pt x="445926" y="795900"/>
                      <a:pt x="463402" y="778400"/>
                      <a:pt x="484999" y="778400"/>
                    </a:cubicBezTo>
                    <a:close/>
                    <a:moveTo>
                      <a:pt x="390347" y="778400"/>
                    </a:moveTo>
                    <a:cubicBezTo>
                      <a:pt x="411934" y="778400"/>
                      <a:pt x="429451" y="795900"/>
                      <a:pt x="429451" y="817487"/>
                    </a:cubicBezTo>
                    <a:cubicBezTo>
                      <a:pt x="429451" y="839075"/>
                      <a:pt x="411934" y="856575"/>
                      <a:pt x="390347" y="856575"/>
                    </a:cubicBezTo>
                    <a:cubicBezTo>
                      <a:pt x="368783" y="856575"/>
                      <a:pt x="351281" y="839075"/>
                      <a:pt x="351281" y="817487"/>
                    </a:cubicBezTo>
                    <a:cubicBezTo>
                      <a:pt x="351281" y="795900"/>
                      <a:pt x="368783" y="778400"/>
                      <a:pt x="390347" y="778400"/>
                    </a:cubicBezTo>
                    <a:close/>
                    <a:moveTo>
                      <a:pt x="298081" y="778400"/>
                    </a:moveTo>
                    <a:cubicBezTo>
                      <a:pt x="319662" y="778400"/>
                      <a:pt x="337179" y="795900"/>
                      <a:pt x="337179" y="817487"/>
                    </a:cubicBezTo>
                    <a:cubicBezTo>
                      <a:pt x="337179" y="839075"/>
                      <a:pt x="319662" y="856575"/>
                      <a:pt x="298081" y="856575"/>
                    </a:cubicBezTo>
                    <a:cubicBezTo>
                      <a:pt x="276488" y="856575"/>
                      <a:pt x="258991" y="839075"/>
                      <a:pt x="258991" y="817487"/>
                    </a:cubicBezTo>
                    <a:cubicBezTo>
                      <a:pt x="258991" y="795900"/>
                      <a:pt x="276488" y="778400"/>
                      <a:pt x="298081" y="778400"/>
                    </a:cubicBezTo>
                    <a:close/>
                    <a:moveTo>
                      <a:pt x="203435" y="778400"/>
                    </a:moveTo>
                    <a:cubicBezTo>
                      <a:pt x="225025" y="778400"/>
                      <a:pt x="242524" y="795900"/>
                      <a:pt x="242524" y="817487"/>
                    </a:cubicBezTo>
                    <a:cubicBezTo>
                      <a:pt x="242524" y="839075"/>
                      <a:pt x="225025" y="856575"/>
                      <a:pt x="203435" y="856575"/>
                    </a:cubicBezTo>
                    <a:cubicBezTo>
                      <a:pt x="181849" y="856575"/>
                      <a:pt x="164349" y="839075"/>
                      <a:pt x="164349" y="817487"/>
                    </a:cubicBezTo>
                    <a:cubicBezTo>
                      <a:pt x="164349" y="795900"/>
                      <a:pt x="181849" y="778400"/>
                      <a:pt x="203435" y="778400"/>
                    </a:cubicBezTo>
                    <a:close/>
                    <a:moveTo>
                      <a:pt x="3548266" y="722756"/>
                    </a:moveTo>
                    <a:lnTo>
                      <a:pt x="3573690" y="764605"/>
                    </a:lnTo>
                    <a:lnTo>
                      <a:pt x="3556737" y="757582"/>
                    </a:lnTo>
                    <a:cubicBezTo>
                      <a:pt x="3549664" y="750509"/>
                      <a:pt x="3545289" y="740737"/>
                      <a:pt x="3545289" y="729943"/>
                    </a:cubicBezTo>
                    <a:close/>
                    <a:moveTo>
                      <a:pt x="207691" y="692618"/>
                    </a:moveTo>
                    <a:lnTo>
                      <a:pt x="231082" y="702305"/>
                    </a:lnTo>
                    <a:cubicBezTo>
                      <a:pt x="238155" y="709378"/>
                      <a:pt x="242530" y="719150"/>
                      <a:pt x="242530" y="729943"/>
                    </a:cubicBezTo>
                    <a:cubicBezTo>
                      <a:pt x="242530" y="751531"/>
                      <a:pt x="225032" y="769031"/>
                      <a:pt x="203440" y="769031"/>
                    </a:cubicBezTo>
                    <a:cubicBezTo>
                      <a:pt x="192648" y="769031"/>
                      <a:pt x="182877" y="764656"/>
                      <a:pt x="175804" y="757582"/>
                    </a:cubicBezTo>
                    <a:lnTo>
                      <a:pt x="172731" y="750164"/>
                    </a:lnTo>
                    <a:close/>
                    <a:moveTo>
                      <a:pt x="3489735" y="690857"/>
                    </a:moveTo>
                    <a:cubicBezTo>
                      <a:pt x="3511322" y="690857"/>
                      <a:pt x="3528822" y="708357"/>
                      <a:pt x="3528822" y="729943"/>
                    </a:cubicBezTo>
                    <a:cubicBezTo>
                      <a:pt x="3528822" y="751531"/>
                      <a:pt x="3511322" y="769031"/>
                      <a:pt x="3489735" y="769031"/>
                    </a:cubicBezTo>
                    <a:cubicBezTo>
                      <a:pt x="3468147" y="769031"/>
                      <a:pt x="3450647" y="751531"/>
                      <a:pt x="3450647" y="729943"/>
                    </a:cubicBezTo>
                    <a:cubicBezTo>
                      <a:pt x="3450647" y="708357"/>
                      <a:pt x="3468147" y="690857"/>
                      <a:pt x="3489735" y="690857"/>
                    </a:cubicBezTo>
                    <a:close/>
                    <a:moveTo>
                      <a:pt x="3392730" y="690857"/>
                    </a:moveTo>
                    <a:cubicBezTo>
                      <a:pt x="3414317" y="690857"/>
                      <a:pt x="3431817" y="708357"/>
                      <a:pt x="3431817" y="729943"/>
                    </a:cubicBezTo>
                    <a:cubicBezTo>
                      <a:pt x="3431817" y="751531"/>
                      <a:pt x="3414317" y="769031"/>
                      <a:pt x="3392730" y="769031"/>
                    </a:cubicBezTo>
                    <a:cubicBezTo>
                      <a:pt x="3371143" y="769031"/>
                      <a:pt x="3353643" y="751531"/>
                      <a:pt x="3353643" y="729943"/>
                    </a:cubicBezTo>
                    <a:cubicBezTo>
                      <a:pt x="3353643" y="708357"/>
                      <a:pt x="3371143" y="690857"/>
                      <a:pt x="3392730" y="690857"/>
                    </a:cubicBezTo>
                    <a:close/>
                    <a:moveTo>
                      <a:pt x="3300455" y="690857"/>
                    </a:moveTo>
                    <a:cubicBezTo>
                      <a:pt x="3322042" y="690857"/>
                      <a:pt x="3339542" y="708357"/>
                      <a:pt x="3339542" y="729944"/>
                    </a:cubicBezTo>
                    <a:cubicBezTo>
                      <a:pt x="3339542" y="751532"/>
                      <a:pt x="3322042" y="769031"/>
                      <a:pt x="3300455" y="769031"/>
                    </a:cubicBezTo>
                    <a:cubicBezTo>
                      <a:pt x="3278867" y="769031"/>
                      <a:pt x="3261368" y="751532"/>
                      <a:pt x="3261368" y="729944"/>
                    </a:cubicBezTo>
                    <a:cubicBezTo>
                      <a:pt x="3261368" y="708357"/>
                      <a:pt x="3278867" y="690857"/>
                      <a:pt x="3300455" y="690857"/>
                    </a:cubicBezTo>
                    <a:close/>
                    <a:moveTo>
                      <a:pt x="3205815" y="690857"/>
                    </a:moveTo>
                    <a:cubicBezTo>
                      <a:pt x="3227402" y="690857"/>
                      <a:pt x="3244902" y="708357"/>
                      <a:pt x="3244902" y="729943"/>
                    </a:cubicBezTo>
                    <a:cubicBezTo>
                      <a:pt x="3244902" y="751531"/>
                      <a:pt x="3227402" y="769031"/>
                      <a:pt x="3205815" y="769031"/>
                    </a:cubicBezTo>
                    <a:cubicBezTo>
                      <a:pt x="3184227" y="769031"/>
                      <a:pt x="3166728" y="751531"/>
                      <a:pt x="3166728" y="729943"/>
                    </a:cubicBezTo>
                    <a:cubicBezTo>
                      <a:pt x="3166728" y="708357"/>
                      <a:pt x="3184227" y="690857"/>
                      <a:pt x="3205815" y="690857"/>
                    </a:cubicBezTo>
                    <a:close/>
                    <a:moveTo>
                      <a:pt x="3111175" y="690857"/>
                    </a:moveTo>
                    <a:cubicBezTo>
                      <a:pt x="3132762" y="690857"/>
                      <a:pt x="3150262" y="708357"/>
                      <a:pt x="3150262" y="729944"/>
                    </a:cubicBezTo>
                    <a:cubicBezTo>
                      <a:pt x="3150262" y="751532"/>
                      <a:pt x="3132762" y="769031"/>
                      <a:pt x="3111175" y="769031"/>
                    </a:cubicBezTo>
                    <a:cubicBezTo>
                      <a:pt x="3089588" y="769031"/>
                      <a:pt x="3072088" y="751532"/>
                      <a:pt x="3072088" y="729944"/>
                    </a:cubicBezTo>
                    <a:cubicBezTo>
                      <a:pt x="3072088" y="708357"/>
                      <a:pt x="3089588" y="690857"/>
                      <a:pt x="3111175" y="690857"/>
                    </a:cubicBezTo>
                    <a:close/>
                    <a:moveTo>
                      <a:pt x="3018901" y="690857"/>
                    </a:moveTo>
                    <a:cubicBezTo>
                      <a:pt x="3040488" y="690857"/>
                      <a:pt x="3057988" y="708357"/>
                      <a:pt x="3057988" y="729944"/>
                    </a:cubicBezTo>
                    <a:cubicBezTo>
                      <a:pt x="3057988" y="751532"/>
                      <a:pt x="3040488" y="769031"/>
                      <a:pt x="3018901" y="769031"/>
                    </a:cubicBezTo>
                    <a:cubicBezTo>
                      <a:pt x="2997313" y="769031"/>
                      <a:pt x="2979813" y="751532"/>
                      <a:pt x="2979813" y="729944"/>
                    </a:cubicBezTo>
                    <a:cubicBezTo>
                      <a:pt x="2979813" y="708357"/>
                      <a:pt x="2997313" y="690857"/>
                      <a:pt x="3018901" y="690857"/>
                    </a:cubicBezTo>
                    <a:close/>
                    <a:moveTo>
                      <a:pt x="2924262" y="690857"/>
                    </a:moveTo>
                    <a:cubicBezTo>
                      <a:pt x="2945849" y="690857"/>
                      <a:pt x="2963349" y="708357"/>
                      <a:pt x="2963349" y="729943"/>
                    </a:cubicBezTo>
                    <a:cubicBezTo>
                      <a:pt x="2963349" y="751531"/>
                      <a:pt x="2945849" y="769031"/>
                      <a:pt x="2924262" y="769031"/>
                    </a:cubicBezTo>
                    <a:cubicBezTo>
                      <a:pt x="2902675" y="769031"/>
                      <a:pt x="2885175" y="751531"/>
                      <a:pt x="2885175" y="729943"/>
                    </a:cubicBezTo>
                    <a:cubicBezTo>
                      <a:pt x="2885175" y="708357"/>
                      <a:pt x="2902675" y="690857"/>
                      <a:pt x="2924262" y="690857"/>
                    </a:cubicBezTo>
                    <a:close/>
                    <a:moveTo>
                      <a:pt x="2831986" y="690857"/>
                    </a:moveTo>
                    <a:cubicBezTo>
                      <a:pt x="2853573" y="690857"/>
                      <a:pt x="2871073" y="708357"/>
                      <a:pt x="2871073" y="729944"/>
                    </a:cubicBezTo>
                    <a:cubicBezTo>
                      <a:pt x="2871073" y="751532"/>
                      <a:pt x="2853573" y="769031"/>
                      <a:pt x="2831986" y="769031"/>
                    </a:cubicBezTo>
                    <a:cubicBezTo>
                      <a:pt x="2810399" y="769031"/>
                      <a:pt x="2792899" y="751532"/>
                      <a:pt x="2792899" y="729944"/>
                    </a:cubicBezTo>
                    <a:cubicBezTo>
                      <a:pt x="2792899" y="708357"/>
                      <a:pt x="2810399" y="690857"/>
                      <a:pt x="2831986" y="690857"/>
                    </a:cubicBezTo>
                    <a:close/>
                    <a:moveTo>
                      <a:pt x="2737373" y="690857"/>
                    </a:moveTo>
                    <a:cubicBezTo>
                      <a:pt x="2758934" y="690857"/>
                      <a:pt x="2776434" y="708357"/>
                      <a:pt x="2776434" y="729944"/>
                    </a:cubicBezTo>
                    <a:cubicBezTo>
                      <a:pt x="2776434" y="751532"/>
                      <a:pt x="2758934" y="769031"/>
                      <a:pt x="2737373" y="769031"/>
                    </a:cubicBezTo>
                    <a:cubicBezTo>
                      <a:pt x="2715778" y="769031"/>
                      <a:pt x="2698271" y="751532"/>
                      <a:pt x="2698271" y="729944"/>
                    </a:cubicBezTo>
                    <a:cubicBezTo>
                      <a:pt x="2698271" y="708357"/>
                      <a:pt x="2715778" y="690857"/>
                      <a:pt x="2737373" y="690857"/>
                    </a:cubicBezTo>
                    <a:close/>
                    <a:moveTo>
                      <a:pt x="2266534" y="690857"/>
                    </a:moveTo>
                    <a:cubicBezTo>
                      <a:pt x="2288114" y="690857"/>
                      <a:pt x="2305617" y="708357"/>
                      <a:pt x="2305617" y="729943"/>
                    </a:cubicBezTo>
                    <a:cubicBezTo>
                      <a:pt x="2305617" y="751531"/>
                      <a:pt x="2288114" y="769031"/>
                      <a:pt x="2266534" y="769031"/>
                    </a:cubicBezTo>
                    <a:cubicBezTo>
                      <a:pt x="2244933" y="769031"/>
                      <a:pt x="2227440" y="751531"/>
                      <a:pt x="2227440" y="729943"/>
                    </a:cubicBezTo>
                    <a:cubicBezTo>
                      <a:pt x="2227440" y="708357"/>
                      <a:pt x="2244933" y="690857"/>
                      <a:pt x="2266534" y="690857"/>
                    </a:cubicBezTo>
                    <a:close/>
                    <a:moveTo>
                      <a:pt x="2171886" y="690857"/>
                    </a:moveTo>
                    <a:cubicBezTo>
                      <a:pt x="2193476" y="690857"/>
                      <a:pt x="2210979" y="708357"/>
                      <a:pt x="2210979" y="729944"/>
                    </a:cubicBezTo>
                    <a:cubicBezTo>
                      <a:pt x="2210979" y="751532"/>
                      <a:pt x="2193476" y="769031"/>
                      <a:pt x="2171886" y="769031"/>
                    </a:cubicBezTo>
                    <a:cubicBezTo>
                      <a:pt x="2150294" y="769031"/>
                      <a:pt x="2132800" y="751532"/>
                      <a:pt x="2132800" y="729944"/>
                    </a:cubicBezTo>
                    <a:cubicBezTo>
                      <a:pt x="2132800" y="708357"/>
                      <a:pt x="2150294" y="690857"/>
                      <a:pt x="2171886" y="690857"/>
                    </a:cubicBezTo>
                    <a:close/>
                    <a:moveTo>
                      <a:pt x="2079612" y="690857"/>
                    </a:moveTo>
                    <a:cubicBezTo>
                      <a:pt x="2101211" y="690857"/>
                      <a:pt x="2118698" y="708357"/>
                      <a:pt x="2118698" y="729944"/>
                    </a:cubicBezTo>
                    <a:cubicBezTo>
                      <a:pt x="2118698" y="751532"/>
                      <a:pt x="2101211" y="769031"/>
                      <a:pt x="2079612" y="769031"/>
                    </a:cubicBezTo>
                    <a:cubicBezTo>
                      <a:pt x="2058029" y="769031"/>
                      <a:pt x="2040529" y="751532"/>
                      <a:pt x="2040529" y="729944"/>
                    </a:cubicBezTo>
                    <a:cubicBezTo>
                      <a:pt x="2040529" y="708357"/>
                      <a:pt x="2058029" y="690857"/>
                      <a:pt x="2079612" y="690857"/>
                    </a:cubicBezTo>
                    <a:close/>
                    <a:moveTo>
                      <a:pt x="1703432" y="690857"/>
                    </a:moveTo>
                    <a:cubicBezTo>
                      <a:pt x="1725009" y="690857"/>
                      <a:pt x="1742522" y="708357"/>
                      <a:pt x="1742522" y="729943"/>
                    </a:cubicBezTo>
                    <a:cubicBezTo>
                      <a:pt x="1742522" y="751531"/>
                      <a:pt x="1725009" y="769031"/>
                      <a:pt x="1703432" y="769031"/>
                    </a:cubicBezTo>
                    <a:cubicBezTo>
                      <a:pt x="1681839" y="769031"/>
                      <a:pt x="1664351" y="751531"/>
                      <a:pt x="1664351" y="729943"/>
                    </a:cubicBezTo>
                    <a:cubicBezTo>
                      <a:pt x="1664351" y="708357"/>
                      <a:pt x="1681839" y="690857"/>
                      <a:pt x="1703432" y="690857"/>
                    </a:cubicBezTo>
                    <a:close/>
                    <a:moveTo>
                      <a:pt x="1611147" y="690857"/>
                    </a:moveTo>
                    <a:cubicBezTo>
                      <a:pt x="1632741" y="690857"/>
                      <a:pt x="1650245" y="708357"/>
                      <a:pt x="1650245" y="729944"/>
                    </a:cubicBezTo>
                    <a:cubicBezTo>
                      <a:pt x="1650245" y="751532"/>
                      <a:pt x="1632741" y="769031"/>
                      <a:pt x="1611147" y="769031"/>
                    </a:cubicBezTo>
                    <a:cubicBezTo>
                      <a:pt x="1589631" y="769031"/>
                      <a:pt x="1572133" y="751532"/>
                      <a:pt x="1572133" y="729944"/>
                    </a:cubicBezTo>
                    <a:cubicBezTo>
                      <a:pt x="1572133" y="708357"/>
                      <a:pt x="1589631" y="690857"/>
                      <a:pt x="1611147" y="690857"/>
                    </a:cubicBezTo>
                    <a:close/>
                    <a:moveTo>
                      <a:pt x="1232669" y="690857"/>
                    </a:moveTo>
                    <a:cubicBezTo>
                      <a:pt x="1254252" y="690857"/>
                      <a:pt x="1271741" y="708357"/>
                      <a:pt x="1271741" y="729943"/>
                    </a:cubicBezTo>
                    <a:cubicBezTo>
                      <a:pt x="1271741" y="751531"/>
                      <a:pt x="1254252" y="769031"/>
                      <a:pt x="1232669" y="769031"/>
                    </a:cubicBezTo>
                    <a:cubicBezTo>
                      <a:pt x="1211075" y="769031"/>
                      <a:pt x="1193583" y="751531"/>
                      <a:pt x="1193583" y="729943"/>
                    </a:cubicBezTo>
                    <a:cubicBezTo>
                      <a:pt x="1193583" y="708357"/>
                      <a:pt x="1211075" y="690857"/>
                      <a:pt x="1232669" y="690857"/>
                    </a:cubicBezTo>
                    <a:close/>
                    <a:moveTo>
                      <a:pt x="1142756" y="690857"/>
                    </a:moveTo>
                    <a:cubicBezTo>
                      <a:pt x="1164349" y="690857"/>
                      <a:pt x="1181847" y="708357"/>
                      <a:pt x="1181847" y="729944"/>
                    </a:cubicBezTo>
                    <a:cubicBezTo>
                      <a:pt x="1181847" y="751532"/>
                      <a:pt x="1164349" y="769031"/>
                      <a:pt x="1142756" y="769031"/>
                    </a:cubicBezTo>
                    <a:cubicBezTo>
                      <a:pt x="1121161" y="769031"/>
                      <a:pt x="1103656" y="751532"/>
                      <a:pt x="1103656" y="729944"/>
                    </a:cubicBezTo>
                    <a:cubicBezTo>
                      <a:pt x="1103656" y="708357"/>
                      <a:pt x="1121161" y="690857"/>
                      <a:pt x="1142756" y="690857"/>
                    </a:cubicBezTo>
                    <a:close/>
                    <a:moveTo>
                      <a:pt x="856480" y="690857"/>
                    </a:moveTo>
                    <a:cubicBezTo>
                      <a:pt x="878063" y="690857"/>
                      <a:pt x="895560" y="708357"/>
                      <a:pt x="895560" y="729943"/>
                    </a:cubicBezTo>
                    <a:cubicBezTo>
                      <a:pt x="895560" y="751531"/>
                      <a:pt x="878063" y="769031"/>
                      <a:pt x="856480" y="769031"/>
                    </a:cubicBezTo>
                    <a:cubicBezTo>
                      <a:pt x="834897" y="769031"/>
                      <a:pt x="817401" y="751531"/>
                      <a:pt x="817401" y="729943"/>
                    </a:cubicBezTo>
                    <a:cubicBezTo>
                      <a:pt x="817401" y="708357"/>
                      <a:pt x="834897" y="690857"/>
                      <a:pt x="856480" y="690857"/>
                    </a:cubicBezTo>
                    <a:close/>
                    <a:moveTo>
                      <a:pt x="764220" y="690857"/>
                    </a:moveTo>
                    <a:cubicBezTo>
                      <a:pt x="785806" y="690857"/>
                      <a:pt x="803302" y="708357"/>
                      <a:pt x="803302" y="729944"/>
                    </a:cubicBezTo>
                    <a:cubicBezTo>
                      <a:pt x="803302" y="751532"/>
                      <a:pt x="785806" y="769031"/>
                      <a:pt x="764220" y="769031"/>
                    </a:cubicBezTo>
                    <a:cubicBezTo>
                      <a:pt x="742627" y="769031"/>
                      <a:pt x="725137" y="751532"/>
                      <a:pt x="725137" y="729944"/>
                    </a:cubicBezTo>
                    <a:cubicBezTo>
                      <a:pt x="725137" y="708357"/>
                      <a:pt x="742627" y="690857"/>
                      <a:pt x="764220" y="690857"/>
                    </a:cubicBezTo>
                    <a:close/>
                    <a:moveTo>
                      <a:pt x="669571" y="690857"/>
                    </a:moveTo>
                    <a:cubicBezTo>
                      <a:pt x="691179" y="690857"/>
                      <a:pt x="708675" y="708357"/>
                      <a:pt x="708675" y="729943"/>
                    </a:cubicBezTo>
                    <a:cubicBezTo>
                      <a:pt x="708675" y="751531"/>
                      <a:pt x="691179" y="769031"/>
                      <a:pt x="669571" y="769031"/>
                    </a:cubicBezTo>
                    <a:cubicBezTo>
                      <a:pt x="648002" y="769031"/>
                      <a:pt x="630497" y="751531"/>
                      <a:pt x="630497" y="729943"/>
                    </a:cubicBezTo>
                    <a:cubicBezTo>
                      <a:pt x="630497" y="708357"/>
                      <a:pt x="648002" y="690857"/>
                      <a:pt x="669571" y="690857"/>
                    </a:cubicBezTo>
                    <a:close/>
                    <a:moveTo>
                      <a:pt x="577293" y="690857"/>
                    </a:moveTo>
                    <a:cubicBezTo>
                      <a:pt x="598887" y="690857"/>
                      <a:pt x="616393" y="708357"/>
                      <a:pt x="616393" y="729943"/>
                    </a:cubicBezTo>
                    <a:cubicBezTo>
                      <a:pt x="616393" y="751531"/>
                      <a:pt x="598887" y="769031"/>
                      <a:pt x="577293" y="769031"/>
                    </a:cubicBezTo>
                    <a:cubicBezTo>
                      <a:pt x="555699" y="769031"/>
                      <a:pt x="538195" y="751531"/>
                      <a:pt x="538195" y="729943"/>
                    </a:cubicBezTo>
                    <a:cubicBezTo>
                      <a:pt x="538195" y="708357"/>
                      <a:pt x="555699" y="690857"/>
                      <a:pt x="577293" y="690857"/>
                    </a:cubicBezTo>
                    <a:close/>
                    <a:moveTo>
                      <a:pt x="485003" y="690857"/>
                    </a:moveTo>
                    <a:cubicBezTo>
                      <a:pt x="506592" y="690857"/>
                      <a:pt x="524091" y="708357"/>
                      <a:pt x="524091" y="729943"/>
                    </a:cubicBezTo>
                    <a:cubicBezTo>
                      <a:pt x="524091" y="751531"/>
                      <a:pt x="506592" y="769031"/>
                      <a:pt x="485003" y="769031"/>
                    </a:cubicBezTo>
                    <a:cubicBezTo>
                      <a:pt x="463406" y="769031"/>
                      <a:pt x="445934" y="751531"/>
                      <a:pt x="445934" y="729943"/>
                    </a:cubicBezTo>
                    <a:cubicBezTo>
                      <a:pt x="445934" y="708357"/>
                      <a:pt x="463406" y="690857"/>
                      <a:pt x="485003" y="690857"/>
                    </a:cubicBezTo>
                    <a:close/>
                    <a:moveTo>
                      <a:pt x="390354" y="690857"/>
                    </a:moveTo>
                    <a:cubicBezTo>
                      <a:pt x="411947" y="690857"/>
                      <a:pt x="429457" y="708357"/>
                      <a:pt x="429457" y="729943"/>
                    </a:cubicBezTo>
                    <a:cubicBezTo>
                      <a:pt x="429457" y="751531"/>
                      <a:pt x="411947" y="769031"/>
                      <a:pt x="390354" y="769031"/>
                    </a:cubicBezTo>
                    <a:cubicBezTo>
                      <a:pt x="368790" y="769031"/>
                      <a:pt x="351287" y="751531"/>
                      <a:pt x="351287" y="729943"/>
                    </a:cubicBezTo>
                    <a:cubicBezTo>
                      <a:pt x="351287" y="708357"/>
                      <a:pt x="368790" y="690857"/>
                      <a:pt x="390354" y="690857"/>
                    </a:cubicBezTo>
                    <a:close/>
                    <a:moveTo>
                      <a:pt x="298087" y="690857"/>
                    </a:moveTo>
                    <a:cubicBezTo>
                      <a:pt x="319667" y="690857"/>
                      <a:pt x="337188" y="708357"/>
                      <a:pt x="337188" y="729943"/>
                    </a:cubicBezTo>
                    <a:cubicBezTo>
                      <a:pt x="337188" y="751531"/>
                      <a:pt x="319667" y="769031"/>
                      <a:pt x="298087" y="769031"/>
                    </a:cubicBezTo>
                    <a:cubicBezTo>
                      <a:pt x="276494" y="769031"/>
                      <a:pt x="258997" y="751531"/>
                      <a:pt x="258997" y="729943"/>
                    </a:cubicBezTo>
                    <a:cubicBezTo>
                      <a:pt x="258997" y="708357"/>
                      <a:pt x="276494" y="690857"/>
                      <a:pt x="298087" y="690857"/>
                    </a:cubicBezTo>
                    <a:close/>
                    <a:moveTo>
                      <a:pt x="242207" y="643975"/>
                    </a:moveTo>
                    <a:lnTo>
                      <a:pt x="242535" y="644768"/>
                    </a:lnTo>
                    <a:cubicBezTo>
                      <a:pt x="242535" y="655562"/>
                      <a:pt x="238161" y="665334"/>
                      <a:pt x="231087" y="672407"/>
                    </a:cubicBezTo>
                    <a:lnTo>
                      <a:pt x="216396" y="678492"/>
                    </a:lnTo>
                    <a:close/>
                    <a:moveTo>
                      <a:pt x="3472229" y="612933"/>
                    </a:moveTo>
                    <a:lnTo>
                      <a:pt x="3516862" y="672620"/>
                    </a:lnTo>
                    <a:lnTo>
                      <a:pt x="3489735" y="683855"/>
                    </a:lnTo>
                    <a:cubicBezTo>
                      <a:pt x="3468148" y="683855"/>
                      <a:pt x="3450649" y="666356"/>
                      <a:pt x="3450649" y="644768"/>
                    </a:cubicBezTo>
                    <a:cubicBezTo>
                      <a:pt x="3450649" y="633975"/>
                      <a:pt x="3455024" y="624203"/>
                      <a:pt x="3462097" y="617130"/>
                    </a:cubicBezTo>
                    <a:close/>
                    <a:moveTo>
                      <a:pt x="3392730" y="605682"/>
                    </a:moveTo>
                    <a:cubicBezTo>
                      <a:pt x="3414317" y="605682"/>
                      <a:pt x="3431817" y="623181"/>
                      <a:pt x="3431817" y="644768"/>
                    </a:cubicBezTo>
                    <a:cubicBezTo>
                      <a:pt x="3431817" y="666356"/>
                      <a:pt x="3414317" y="683855"/>
                      <a:pt x="3392730" y="683855"/>
                    </a:cubicBezTo>
                    <a:cubicBezTo>
                      <a:pt x="3371143" y="683855"/>
                      <a:pt x="3353643" y="666356"/>
                      <a:pt x="3353643" y="644768"/>
                    </a:cubicBezTo>
                    <a:cubicBezTo>
                      <a:pt x="3353643" y="623181"/>
                      <a:pt x="3371143" y="605682"/>
                      <a:pt x="3392730" y="605682"/>
                    </a:cubicBezTo>
                    <a:close/>
                    <a:moveTo>
                      <a:pt x="3300455" y="605682"/>
                    </a:moveTo>
                    <a:cubicBezTo>
                      <a:pt x="3322043" y="605682"/>
                      <a:pt x="3339543" y="623181"/>
                      <a:pt x="3339543" y="644768"/>
                    </a:cubicBezTo>
                    <a:cubicBezTo>
                      <a:pt x="3339543" y="666356"/>
                      <a:pt x="3322043" y="683855"/>
                      <a:pt x="3300455" y="683855"/>
                    </a:cubicBezTo>
                    <a:cubicBezTo>
                      <a:pt x="3278868" y="683855"/>
                      <a:pt x="3261368" y="666356"/>
                      <a:pt x="3261368" y="644768"/>
                    </a:cubicBezTo>
                    <a:cubicBezTo>
                      <a:pt x="3261368" y="623181"/>
                      <a:pt x="3278868" y="605682"/>
                      <a:pt x="3300455" y="605682"/>
                    </a:cubicBezTo>
                    <a:close/>
                    <a:moveTo>
                      <a:pt x="3205815" y="605682"/>
                    </a:moveTo>
                    <a:cubicBezTo>
                      <a:pt x="3227403" y="605682"/>
                      <a:pt x="3244903" y="623181"/>
                      <a:pt x="3244903" y="644768"/>
                    </a:cubicBezTo>
                    <a:cubicBezTo>
                      <a:pt x="3244903" y="666356"/>
                      <a:pt x="3227403" y="683855"/>
                      <a:pt x="3205815" y="683855"/>
                    </a:cubicBezTo>
                    <a:cubicBezTo>
                      <a:pt x="3184228" y="683855"/>
                      <a:pt x="3166728" y="666356"/>
                      <a:pt x="3166728" y="644768"/>
                    </a:cubicBezTo>
                    <a:cubicBezTo>
                      <a:pt x="3166728" y="623181"/>
                      <a:pt x="3184228" y="605682"/>
                      <a:pt x="3205815" y="605682"/>
                    </a:cubicBezTo>
                    <a:close/>
                    <a:moveTo>
                      <a:pt x="3111175" y="605682"/>
                    </a:moveTo>
                    <a:cubicBezTo>
                      <a:pt x="3132763" y="605682"/>
                      <a:pt x="3150263" y="623181"/>
                      <a:pt x="3150263" y="644768"/>
                    </a:cubicBezTo>
                    <a:cubicBezTo>
                      <a:pt x="3150263" y="666356"/>
                      <a:pt x="3132763" y="683855"/>
                      <a:pt x="3111175" y="683855"/>
                    </a:cubicBezTo>
                    <a:cubicBezTo>
                      <a:pt x="3089588" y="683855"/>
                      <a:pt x="3072088" y="666356"/>
                      <a:pt x="3072088" y="644768"/>
                    </a:cubicBezTo>
                    <a:cubicBezTo>
                      <a:pt x="3072088" y="623181"/>
                      <a:pt x="3089588" y="605682"/>
                      <a:pt x="3111175" y="605682"/>
                    </a:cubicBezTo>
                    <a:close/>
                    <a:moveTo>
                      <a:pt x="3018901" y="605682"/>
                    </a:moveTo>
                    <a:cubicBezTo>
                      <a:pt x="3040488" y="605682"/>
                      <a:pt x="3057988" y="623181"/>
                      <a:pt x="3057988" y="644768"/>
                    </a:cubicBezTo>
                    <a:cubicBezTo>
                      <a:pt x="3057988" y="666356"/>
                      <a:pt x="3040488" y="683855"/>
                      <a:pt x="3018901" y="683855"/>
                    </a:cubicBezTo>
                    <a:cubicBezTo>
                      <a:pt x="2997313" y="683855"/>
                      <a:pt x="2979813" y="666356"/>
                      <a:pt x="2979813" y="644768"/>
                    </a:cubicBezTo>
                    <a:cubicBezTo>
                      <a:pt x="2979813" y="623181"/>
                      <a:pt x="2997313" y="605682"/>
                      <a:pt x="3018901" y="605682"/>
                    </a:cubicBezTo>
                    <a:close/>
                    <a:moveTo>
                      <a:pt x="2924262" y="605682"/>
                    </a:moveTo>
                    <a:cubicBezTo>
                      <a:pt x="2945849" y="605682"/>
                      <a:pt x="2963349" y="623181"/>
                      <a:pt x="2963349" y="644768"/>
                    </a:cubicBezTo>
                    <a:cubicBezTo>
                      <a:pt x="2963349" y="666356"/>
                      <a:pt x="2945849" y="683855"/>
                      <a:pt x="2924262" y="683855"/>
                    </a:cubicBezTo>
                    <a:cubicBezTo>
                      <a:pt x="2902675" y="683855"/>
                      <a:pt x="2885175" y="666356"/>
                      <a:pt x="2885175" y="644768"/>
                    </a:cubicBezTo>
                    <a:cubicBezTo>
                      <a:pt x="2885175" y="623181"/>
                      <a:pt x="2902675" y="605682"/>
                      <a:pt x="2924262" y="605682"/>
                    </a:cubicBezTo>
                    <a:close/>
                    <a:moveTo>
                      <a:pt x="2831987" y="605682"/>
                    </a:moveTo>
                    <a:cubicBezTo>
                      <a:pt x="2853574" y="605682"/>
                      <a:pt x="2871074" y="623181"/>
                      <a:pt x="2871074" y="644768"/>
                    </a:cubicBezTo>
                    <a:cubicBezTo>
                      <a:pt x="2871074" y="666356"/>
                      <a:pt x="2853574" y="683855"/>
                      <a:pt x="2831987" y="683855"/>
                    </a:cubicBezTo>
                    <a:cubicBezTo>
                      <a:pt x="2810400" y="683855"/>
                      <a:pt x="2792900" y="666356"/>
                      <a:pt x="2792900" y="644768"/>
                    </a:cubicBezTo>
                    <a:cubicBezTo>
                      <a:pt x="2792900" y="623181"/>
                      <a:pt x="2810400" y="605682"/>
                      <a:pt x="2831987" y="605682"/>
                    </a:cubicBezTo>
                    <a:close/>
                    <a:moveTo>
                      <a:pt x="2171887" y="605682"/>
                    </a:moveTo>
                    <a:cubicBezTo>
                      <a:pt x="2193477" y="605682"/>
                      <a:pt x="2210979" y="623181"/>
                      <a:pt x="2210979" y="644768"/>
                    </a:cubicBezTo>
                    <a:cubicBezTo>
                      <a:pt x="2210979" y="666356"/>
                      <a:pt x="2193477" y="683855"/>
                      <a:pt x="2171887" y="683855"/>
                    </a:cubicBezTo>
                    <a:cubicBezTo>
                      <a:pt x="2150295" y="683855"/>
                      <a:pt x="2132800" y="666356"/>
                      <a:pt x="2132800" y="644768"/>
                    </a:cubicBezTo>
                    <a:cubicBezTo>
                      <a:pt x="2132800" y="623181"/>
                      <a:pt x="2150295" y="605682"/>
                      <a:pt x="2171887" y="605682"/>
                    </a:cubicBezTo>
                    <a:close/>
                    <a:moveTo>
                      <a:pt x="1798073" y="605682"/>
                    </a:moveTo>
                    <a:cubicBezTo>
                      <a:pt x="1819661" y="605682"/>
                      <a:pt x="1837146" y="623181"/>
                      <a:pt x="1837146" y="644768"/>
                    </a:cubicBezTo>
                    <a:cubicBezTo>
                      <a:pt x="1837146" y="666356"/>
                      <a:pt x="1819661" y="683855"/>
                      <a:pt x="1798073" y="683855"/>
                    </a:cubicBezTo>
                    <a:cubicBezTo>
                      <a:pt x="1776481" y="683855"/>
                      <a:pt x="1758966" y="666356"/>
                      <a:pt x="1758966" y="644768"/>
                    </a:cubicBezTo>
                    <a:cubicBezTo>
                      <a:pt x="1758966" y="623181"/>
                      <a:pt x="1776481" y="605682"/>
                      <a:pt x="1798073" y="605682"/>
                    </a:cubicBezTo>
                    <a:close/>
                    <a:moveTo>
                      <a:pt x="1703432" y="605682"/>
                    </a:moveTo>
                    <a:cubicBezTo>
                      <a:pt x="1725011" y="605682"/>
                      <a:pt x="1742522" y="623181"/>
                      <a:pt x="1742522" y="644768"/>
                    </a:cubicBezTo>
                    <a:cubicBezTo>
                      <a:pt x="1742522" y="666356"/>
                      <a:pt x="1725011" y="683855"/>
                      <a:pt x="1703432" y="683855"/>
                    </a:cubicBezTo>
                    <a:cubicBezTo>
                      <a:pt x="1681839" y="683855"/>
                      <a:pt x="1664351" y="666356"/>
                      <a:pt x="1664351" y="644768"/>
                    </a:cubicBezTo>
                    <a:cubicBezTo>
                      <a:pt x="1664351" y="623181"/>
                      <a:pt x="1681839" y="605682"/>
                      <a:pt x="1703432" y="605682"/>
                    </a:cubicBezTo>
                    <a:close/>
                    <a:moveTo>
                      <a:pt x="1611147" y="605682"/>
                    </a:moveTo>
                    <a:cubicBezTo>
                      <a:pt x="1632741" y="605682"/>
                      <a:pt x="1650245" y="623181"/>
                      <a:pt x="1650245" y="644768"/>
                    </a:cubicBezTo>
                    <a:cubicBezTo>
                      <a:pt x="1650245" y="666356"/>
                      <a:pt x="1632741" y="683855"/>
                      <a:pt x="1611147" y="683855"/>
                    </a:cubicBezTo>
                    <a:cubicBezTo>
                      <a:pt x="1589637" y="683855"/>
                      <a:pt x="1572140" y="666356"/>
                      <a:pt x="1572140" y="644768"/>
                    </a:cubicBezTo>
                    <a:cubicBezTo>
                      <a:pt x="1572140" y="623181"/>
                      <a:pt x="1589637" y="605682"/>
                      <a:pt x="1611147" y="605682"/>
                    </a:cubicBezTo>
                    <a:close/>
                    <a:moveTo>
                      <a:pt x="1232676" y="605682"/>
                    </a:moveTo>
                    <a:cubicBezTo>
                      <a:pt x="1254261" y="605682"/>
                      <a:pt x="1271747" y="623181"/>
                      <a:pt x="1271747" y="644768"/>
                    </a:cubicBezTo>
                    <a:cubicBezTo>
                      <a:pt x="1271747" y="666356"/>
                      <a:pt x="1254261" y="683855"/>
                      <a:pt x="1232676" y="683855"/>
                    </a:cubicBezTo>
                    <a:cubicBezTo>
                      <a:pt x="1211083" y="683855"/>
                      <a:pt x="1193590" y="666356"/>
                      <a:pt x="1193590" y="644768"/>
                    </a:cubicBezTo>
                    <a:cubicBezTo>
                      <a:pt x="1193590" y="623181"/>
                      <a:pt x="1211083" y="605682"/>
                      <a:pt x="1232676" y="605682"/>
                    </a:cubicBezTo>
                    <a:close/>
                    <a:moveTo>
                      <a:pt x="1142761" y="605682"/>
                    </a:moveTo>
                    <a:cubicBezTo>
                      <a:pt x="1164354" y="605682"/>
                      <a:pt x="1181853" y="623181"/>
                      <a:pt x="1181853" y="644768"/>
                    </a:cubicBezTo>
                    <a:cubicBezTo>
                      <a:pt x="1181853" y="666356"/>
                      <a:pt x="1164354" y="683855"/>
                      <a:pt x="1142761" y="683855"/>
                    </a:cubicBezTo>
                    <a:cubicBezTo>
                      <a:pt x="1121167" y="683855"/>
                      <a:pt x="1103661" y="666356"/>
                      <a:pt x="1103661" y="644768"/>
                    </a:cubicBezTo>
                    <a:cubicBezTo>
                      <a:pt x="1103661" y="623181"/>
                      <a:pt x="1121167" y="605682"/>
                      <a:pt x="1142761" y="605682"/>
                    </a:cubicBezTo>
                    <a:close/>
                    <a:moveTo>
                      <a:pt x="1045734" y="605682"/>
                    </a:moveTo>
                    <a:cubicBezTo>
                      <a:pt x="1067319" y="605682"/>
                      <a:pt x="1084825" y="623181"/>
                      <a:pt x="1084825" y="644768"/>
                    </a:cubicBezTo>
                    <a:cubicBezTo>
                      <a:pt x="1084825" y="666356"/>
                      <a:pt x="1067319" y="683855"/>
                      <a:pt x="1045734" y="683855"/>
                    </a:cubicBezTo>
                    <a:cubicBezTo>
                      <a:pt x="1024149" y="683855"/>
                      <a:pt x="1006653" y="666356"/>
                      <a:pt x="1006653" y="644768"/>
                    </a:cubicBezTo>
                    <a:cubicBezTo>
                      <a:pt x="1006653" y="623181"/>
                      <a:pt x="1024149" y="605682"/>
                      <a:pt x="1045734" y="605682"/>
                    </a:cubicBezTo>
                    <a:close/>
                    <a:moveTo>
                      <a:pt x="856487" y="605682"/>
                    </a:moveTo>
                    <a:cubicBezTo>
                      <a:pt x="878069" y="605682"/>
                      <a:pt x="895566" y="623181"/>
                      <a:pt x="895566" y="644768"/>
                    </a:cubicBezTo>
                    <a:cubicBezTo>
                      <a:pt x="895566" y="666356"/>
                      <a:pt x="878069" y="683855"/>
                      <a:pt x="856487" y="683855"/>
                    </a:cubicBezTo>
                    <a:cubicBezTo>
                      <a:pt x="834903" y="683855"/>
                      <a:pt x="817405" y="666356"/>
                      <a:pt x="817405" y="644768"/>
                    </a:cubicBezTo>
                    <a:cubicBezTo>
                      <a:pt x="817405" y="623181"/>
                      <a:pt x="834903" y="605682"/>
                      <a:pt x="856487" y="605682"/>
                    </a:cubicBezTo>
                    <a:close/>
                    <a:moveTo>
                      <a:pt x="764226" y="605682"/>
                    </a:moveTo>
                    <a:cubicBezTo>
                      <a:pt x="785811" y="605682"/>
                      <a:pt x="803309" y="623181"/>
                      <a:pt x="803309" y="644768"/>
                    </a:cubicBezTo>
                    <a:cubicBezTo>
                      <a:pt x="803309" y="666356"/>
                      <a:pt x="785811" y="683855"/>
                      <a:pt x="764226" y="683855"/>
                    </a:cubicBezTo>
                    <a:cubicBezTo>
                      <a:pt x="742635" y="683855"/>
                      <a:pt x="725145" y="666356"/>
                      <a:pt x="725145" y="644768"/>
                    </a:cubicBezTo>
                    <a:cubicBezTo>
                      <a:pt x="725145" y="623181"/>
                      <a:pt x="742635" y="605682"/>
                      <a:pt x="764226" y="605682"/>
                    </a:cubicBezTo>
                    <a:close/>
                    <a:moveTo>
                      <a:pt x="669584" y="605682"/>
                    </a:moveTo>
                    <a:cubicBezTo>
                      <a:pt x="691185" y="605682"/>
                      <a:pt x="708684" y="623181"/>
                      <a:pt x="708684" y="644768"/>
                    </a:cubicBezTo>
                    <a:cubicBezTo>
                      <a:pt x="708684" y="666356"/>
                      <a:pt x="691185" y="683855"/>
                      <a:pt x="669584" y="683855"/>
                    </a:cubicBezTo>
                    <a:cubicBezTo>
                      <a:pt x="648010" y="683855"/>
                      <a:pt x="630505" y="666356"/>
                      <a:pt x="630505" y="644768"/>
                    </a:cubicBezTo>
                    <a:cubicBezTo>
                      <a:pt x="630505" y="623181"/>
                      <a:pt x="648010" y="605682"/>
                      <a:pt x="669584" y="605682"/>
                    </a:cubicBezTo>
                    <a:close/>
                    <a:moveTo>
                      <a:pt x="577298" y="605682"/>
                    </a:moveTo>
                    <a:cubicBezTo>
                      <a:pt x="598894" y="605682"/>
                      <a:pt x="616400" y="623181"/>
                      <a:pt x="616400" y="644768"/>
                    </a:cubicBezTo>
                    <a:cubicBezTo>
                      <a:pt x="616400" y="666356"/>
                      <a:pt x="598894" y="683855"/>
                      <a:pt x="577298" y="683855"/>
                    </a:cubicBezTo>
                    <a:cubicBezTo>
                      <a:pt x="555705" y="683855"/>
                      <a:pt x="538200" y="666356"/>
                      <a:pt x="538200" y="644768"/>
                    </a:cubicBezTo>
                    <a:cubicBezTo>
                      <a:pt x="538200" y="623181"/>
                      <a:pt x="555705" y="605682"/>
                      <a:pt x="577298" y="605682"/>
                    </a:cubicBezTo>
                    <a:close/>
                    <a:moveTo>
                      <a:pt x="485012" y="605682"/>
                    </a:moveTo>
                    <a:cubicBezTo>
                      <a:pt x="506598" y="605682"/>
                      <a:pt x="524097" y="623181"/>
                      <a:pt x="524097" y="644768"/>
                    </a:cubicBezTo>
                    <a:cubicBezTo>
                      <a:pt x="524097" y="666356"/>
                      <a:pt x="506598" y="683855"/>
                      <a:pt x="485012" y="683855"/>
                    </a:cubicBezTo>
                    <a:cubicBezTo>
                      <a:pt x="463415" y="683855"/>
                      <a:pt x="445938" y="666356"/>
                      <a:pt x="445938" y="644768"/>
                    </a:cubicBezTo>
                    <a:cubicBezTo>
                      <a:pt x="445938" y="623181"/>
                      <a:pt x="463415" y="605682"/>
                      <a:pt x="485012" y="605682"/>
                    </a:cubicBezTo>
                    <a:close/>
                    <a:moveTo>
                      <a:pt x="390363" y="605682"/>
                    </a:moveTo>
                    <a:cubicBezTo>
                      <a:pt x="411947" y="605682"/>
                      <a:pt x="429464" y="623181"/>
                      <a:pt x="429464" y="644768"/>
                    </a:cubicBezTo>
                    <a:cubicBezTo>
                      <a:pt x="429464" y="666356"/>
                      <a:pt x="411947" y="683855"/>
                      <a:pt x="390363" y="683855"/>
                    </a:cubicBezTo>
                    <a:cubicBezTo>
                      <a:pt x="368797" y="683855"/>
                      <a:pt x="351296" y="666356"/>
                      <a:pt x="351296" y="644768"/>
                    </a:cubicBezTo>
                    <a:cubicBezTo>
                      <a:pt x="351296" y="623181"/>
                      <a:pt x="368797" y="605682"/>
                      <a:pt x="390363" y="605682"/>
                    </a:cubicBezTo>
                    <a:close/>
                    <a:moveTo>
                      <a:pt x="298093" y="605682"/>
                    </a:moveTo>
                    <a:cubicBezTo>
                      <a:pt x="319673" y="605682"/>
                      <a:pt x="337193" y="623181"/>
                      <a:pt x="337193" y="644768"/>
                    </a:cubicBezTo>
                    <a:cubicBezTo>
                      <a:pt x="337193" y="666356"/>
                      <a:pt x="319673" y="683855"/>
                      <a:pt x="298093" y="683855"/>
                    </a:cubicBezTo>
                    <a:cubicBezTo>
                      <a:pt x="276501" y="683855"/>
                      <a:pt x="259002" y="666356"/>
                      <a:pt x="259002" y="644768"/>
                    </a:cubicBezTo>
                    <a:cubicBezTo>
                      <a:pt x="259002" y="623181"/>
                      <a:pt x="276501" y="605682"/>
                      <a:pt x="298093" y="605682"/>
                    </a:cubicBezTo>
                    <a:close/>
                    <a:moveTo>
                      <a:pt x="327714" y="529629"/>
                    </a:moveTo>
                    <a:lnTo>
                      <a:pt x="337200" y="552513"/>
                    </a:lnTo>
                    <a:cubicBezTo>
                      <a:pt x="337200" y="574082"/>
                      <a:pt x="319679" y="591582"/>
                      <a:pt x="298099" y="591582"/>
                    </a:cubicBezTo>
                    <a:lnTo>
                      <a:pt x="285337" y="586297"/>
                    </a:lnTo>
                    <a:close/>
                    <a:moveTo>
                      <a:pt x="3205817" y="513426"/>
                    </a:moveTo>
                    <a:cubicBezTo>
                      <a:pt x="3227404" y="513426"/>
                      <a:pt x="3244904" y="530925"/>
                      <a:pt x="3244904" y="552512"/>
                    </a:cubicBezTo>
                    <a:cubicBezTo>
                      <a:pt x="3244904" y="574082"/>
                      <a:pt x="3227404" y="591582"/>
                      <a:pt x="3205817" y="591582"/>
                    </a:cubicBezTo>
                    <a:cubicBezTo>
                      <a:pt x="3184229" y="591582"/>
                      <a:pt x="3166729" y="574082"/>
                      <a:pt x="3166729" y="552512"/>
                    </a:cubicBezTo>
                    <a:cubicBezTo>
                      <a:pt x="3166729" y="530925"/>
                      <a:pt x="3184229" y="513426"/>
                      <a:pt x="3205817" y="513426"/>
                    </a:cubicBezTo>
                    <a:close/>
                    <a:moveTo>
                      <a:pt x="3111175" y="513426"/>
                    </a:moveTo>
                    <a:cubicBezTo>
                      <a:pt x="3132763" y="513426"/>
                      <a:pt x="3150263" y="530925"/>
                      <a:pt x="3150263" y="552512"/>
                    </a:cubicBezTo>
                    <a:cubicBezTo>
                      <a:pt x="3150263" y="574082"/>
                      <a:pt x="3132763" y="591582"/>
                      <a:pt x="3111175" y="591582"/>
                    </a:cubicBezTo>
                    <a:cubicBezTo>
                      <a:pt x="3089588" y="591582"/>
                      <a:pt x="3072088" y="574082"/>
                      <a:pt x="3072088" y="552512"/>
                    </a:cubicBezTo>
                    <a:cubicBezTo>
                      <a:pt x="3072088" y="530925"/>
                      <a:pt x="3089588" y="513426"/>
                      <a:pt x="3111175" y="513426"/>
                    </a:cubicBezTo>
                    <a:close/>
                    <a:moveTo>
                      <a:pt x="3018902" y="513426"/>
                    </a:moveTo>
                    <a:cubicBezTo>
                      <a:pt x="3040489" y="513426"/>
                      <a:pt x="3057989" y="530925"/>
                      <a:pt x="3057989" y="552512"/>
                    </a:cubicBezTo>
                    <a:cubicBezTo>
                      <a:pt x="3057989" y="574082"/>
                      <a:pt x="3040489" y="591582"/>
                      <a:pt x="3018902" y="591582"/>
                    </a:cubicBezTo>
                    <a:cubicBezTo>
                      <a:pt x="2997315" y="591582"/>
                      <a:pt x="2979815" y="574082"/>
                      <a:pt x="2979815" y="552512"/>
                    </a:cubicBezTo>
                    <a:cubicBezTo>
                      <a:pt x="2979815" y="530925"/>
                      <a:pt x="2997315" y="513426"/>
                      <a:pt x="3018902" y="513426"/>
                    </a:cubicBezTo>
                    <a:close/>
                    <a:moveTo>
                      <a:pt x="2924263" y="513426"/>
                    </a:moveTo>
                    <a:cubicBezTo>
                      <a:pt x="2945850" y="513426"/>
                      <a:pt x="2963349" y="530925"/>
                      <a:pt x="2963349" y="552512"/>
                    </a:cubicBezTo>
                    <a:cubicBezTo>
                      <a:pt x="2963349" y="574082"/>
                      <a:pt x="2945850" y="591582"/>
                      <a:pt x="2924263" y="591582"/>
                    </a:cubicBezTo>
                    <a:cubicBezTo>
                      <a:pt x="2902675" y="591582"/>
                      <a:pt x="2885175" y="574082"/>
                      <a:pt x="2885175" y="552512"/>
                    </a:cubicBezTo>
                    <a:cubicBezTo>
                      <a:pt x="2885175" y="530925"/>
                      <a:pt x="2902675" y="513426"/>
                      <a:pt x="2924263" y="513426"/>
                    </a:cubicBezTo>
                    <a:close/>
                    <a:moveTo>
                      <a:pt x="2831988" y="513426"/>
                    </a:moveTo>
                    <a:cubicBezTo>
                      <a:pt x="2853575" y="513426"/>
                      <a:pt x="2871075" y="530925"/>
                      <a:pt x="2871075" y="552512"/>
                    </a:cubicBezTo>
                    <a:cubicBezTo>
                      <a:pt x="2871075" y="574082"/>
                      <a:pt x="2853575" y="591582"/>
                      <a:pt x="2831988" y="591582"/>
                    </a:cubicBezTo>
                    <a:cubicBezTo>
                      <a:pt x="2810401" y="591582"/>
                      <a:pt x="2792901" y="574082"/>
                      <a:pt x="2792901" y="552512"/>
                    </a:cubicBezTo>
                    <a:cubicBezTo>
                      <a:pt x="2792901" y="530925"/>
                      <a:pt x="2810401" y="513426"/>
                      <a:pt x="2831988" y="513426"/>
                    </a:cubicBezTo>
                    <a:close/>
                    <a:moveTo>
                      <a:pt x="1984971" y="513426"/>
                    </a:moveTo>
                    <a:cubicBezTo>
                      <a:pt x="2006563" y="513426"/>
                      <a:pt x="2024068" y="530925"/>
                      <a:pt x="2024068" y="552513"/>
                    </a:cubicBezTo>
                    <a:cubicBezTo>
                      <a:pt x="2024068" y="574082"/>
                      <a:pt x="2006563" y="591582"/>
                      <a:pt x="1984971" y="591582"/>
                    </a:cubicBezTo>
                    <a:cubicBezTo>
                      <a:pt x="1963377" y="591582"/>
                      <a:pt x="1945873" y="574082"/>
                      <a:pt x="1945873" y="552513"/>
                    </a:cubicBezTo>
                    <a:cubicBezTo>
                      <a:pt x="1945873" y="530925"/>
                      <a:pt x="1963377" y="513426"/>
                      <a:pt x="1984971" y="513426"/>
                    </a:cubicBezTo>
                    <a:close/>
                    <a:moveTo>
                      <a:pt x="1890340" y="513426"/>
                    </a:moveTo>
                    <a:cubicBezTo>
                      <a:pt x="1911917" y="513426"/>
                      <a:pt x="1929413" y="530925"/>
                      <a:pt x="1929413" y="552513"/>
                    </a:cubicBezTo>
                    <a:cubicBezTo>
                      <a:pt x="1929413" y="574082"/>
                      <a:pt x="1911917" y="591582"/>
                      <a:pt x="1890340" y="591582"/>
                    </a:cubicBezTo>
                    <a:cubicBezTo>
                      <a:pt x="1868762" y="591582"/>
                      <a:pt x="1851255" y="574082"/>
                      <a:pt x="1851255" y="552513"/>
                    </a:cubicBezTo>
                    <a:cubicBezTo>
                      <a:pt x="1851255" y="530925"/>
                      <a:pt x="1868762" y="513426"/>
                      <a:pt x="1890340" y="513426"/>
                    </a:cubicBezTo>
                    <a:close/>
                    <a:moveTo>
                      <a:pt x="1798073" y="513426"/>
                    </a:moveTo>
                    <a:cubicBezTo>
                      <a:pt x="1819663" y="513426"/>
                      <a:pt x="1837149" y="530925"/>
                      <a:pt x="1837149" y="552513"/>
                    </a:cubicBezTo>
                    <a:cubicBezTo>
                      <a:pt x="1837149" y="574082"/>
                      <a:pt x="1819663" y="591582"/>
                      <a:pt x="1798073" y="591582"/>
                    </a:cubicBezTo>
                    <a:cubicBezTo>
                      <a:pt x="1776483" y="591582"/>
                      <a:pt x="1758966" y="574082"/>
                      <a:pt x="1758966" y="552513"/>
                    </a:cubicBezTo>
                    <a:cubicBezTo>
                      <a:pt x="1758966" y="530925"/>
                      <a:pt x="1776483" y="513426"/>
                      <a:pt x="1798073" y="513426"/>
                    </a:cubicBezTo>
                    <a:close/>
                    <a:moveTo>
                      <a:pt x="1703432" y="513426"/>
                    </a:moveTo>
                    <a:cubicBezTo>
                      <a:pt x="1725011" y="513426"/>
                      <a:pt x="1742522" y="530925"/>
                      <a:pt x="1742522" y="552513"/>
                    </a:cubicBezTo>
                    <a:cubicBezTo>
                      <a:pt x="1742522" y="574082"/>
                      <a:pt x="1725011" y="591582"/>
                      <a:pt x="1703432" y="591582"/>
                    </a:cubicBezTo>
                    <a:cubicBezTo>
                      <a:pt x="1681839" y="591582"/>
                      <a:pt x="1664351" y="574082"/>
                      <a:pt x="1664351" y="552513"/>
                    </a:cubicBezTo>
                    <a:cubicBezTo>
                      <a:pt x="1664351" y="530925"/>
                      <a:pt x="1681839" y="513426"/>
                      <a:pt x="1703432" y="513426"/>
                    </a:cubicBezTo>
                    <a:close/>
                    <a:moveTo>
                      <a:pt x="1611151" y="513426"/>
                    </a:moveTo>
                    <a:cubicBezTo>
                      <a:pt x="1632741" y="513426"/>
                      <a:pt x="1650245" y="530925"/>
                      <a:pt x="1650245" y="552513"/>
                    </a:cubicBezTo>
                    <a:cubicBezTo>
                      <a:pt x="1650245" y="574082"/>
                      <a:pt x="1632741" y="591582"/>
                      <a:pt x="1611151" y="591582"/>
                    </a:cubicBezTo>
                    <a:cubicBezTo>
                      <a:pt x="1589645" y="591582"/>
                      <a:pt x="1572147" y="574082"/>
                      <a:pt x="1572147" y="552513"/>
                    </a:cubicBezTo>
                    <a:cubicBezTo>
                      <a:pt x="1572147" y="530925"/>
                      <a:pt x="1589645" y="513426"/>
                      <a:pt x="1611151" y="513426"/>
                    </a:cubicBezTo>
                    <a:close/>
                    <a:moveTo>
                      <a:pt x="1232682" y="513426"/>
                    </a:moveTo>
                    <a:cubicBezTo>
                      <a:pt x="1254268" y="513426"/>
                      <a:pt x="1271755" y="530925"/>
                      <a:pt x="1271755" y="552513"/>
                    </a:cubicBezTo>
                    <a:cubicBezTo>
                      <a:pt x="1271755" y="574082"/>
                      <a:pt x="1254268" y="591582"/>
                      <a:pt x="1232682" y="591582"/>
                    </a:cubicBezTo>
                    <a:cubicBezTo>
                      <a:pt x="1211090" y="591582"/>
                      <a:pt x="1193598" y="574082"/>
                      <a:pt x="1193598" y="552513"/>
                    </a:cubicBezTo>
                    <a:cubicBezTo>
                      <a:pt x="1193598" y="530925"/>
                      <a:pt x="1211090" y="513426"/>
                      <a:pt x="1232682" y="513426"/>
                    </a:cubicBezTo>
                    <a:close/>
                    <a:moveTo>
                      <a:pt x="1142769" y="513426"/>
                    </a:moveTo>
                    <a:cubicBezTo>
                      <a:pt x="1164361" y="513426"/>
                      <a:pt x="1181859" y="530925"/>
                      <a:pt x="1181859" y="552513"/>
                    </a:cubicBezTo>
                    <a:cubicBezTo>
                      <a:pt x="1181859" y="574082"/>
                      <a:pt x="1164361" y="591582"/>
                      <a:pt x="1142769" y="591582"/>
                    </a:cubicBezTo>
                    <a:cubicBezTo>
                      <a:pt x="1121175" y="591582"/>
                      <a:pt x="1103669" y="574082"/>
                      <a:pt x="1103669" y="552513"/>
                    </a:cubicBezTo>
                    <a:cubicBezTo>
                      <a:pt x="1103669" y="530925"/>
                      <a:pt x="1121175" y="513426"/>
                      <a:pt x="1142769" y="513426"/>
                    </a:cubicBezTo>
                    <a:close/>
                    <a:moveTo>
                      <a:pt x="1045741" y="513426"/>
                    </a:moveTo>
                    <a:cubicBezTo>
                      <a:pt x="1067327" y="513426"/>
                      <a:pt x="1084832" y="530925"/>
                      <a:pt x="1084832" y="552513"/>
                    </a:cubicBezTo>
                    <a:cubicBezTo>
                      <a:pt x="1084832" y="574082"/>
                      <a:pt x="1067327" y="591582"/>
                      <a:pt x="1045741" y="591582"/>
                    </a:cubicBezTo>
                    <a:cubicBezTo>
                      <a:pt x="1024158" y="591582"/>
                      <a:pt x="1006661" y="574082"/>
                      <a:pt x="1006661" y="552513"/>
                    </a:cubicBezTo>
                    <a:cubicBezTo>
                      <a:pt x="1006661" y="530925"/>
                      <a:pt x="1024158" y="513426"/>
                      <a:pt x="1045741" y="513426"/>
                    </a:cubicBezTo>
                    <a:close/>
                    <a:moveTo>
                      <a:pt x="951119" y="513426"/>
                    </a:moveTo>
                    <a:cubicBezTo>
                      <a:pt x="972700" y="513426"/>
                      <a:pt x="990197" y="530925"/>
                      <a:pt x="990197" y="552513"/>
                    </a:cubicBezTo>
                    <a:cubicBezTo>
                      <a:pt x="990197" y="574082"/>
                      <a:pt x="972700" y="591582"/>
                      <a:pt x="951119" y="591582"/>
                    </a:cubicBezTo>
                    <a:cubicBezTo>
                      <a:pt x="929534" y="591582"/>
                      <a:pt x="912036" y="574082"/>
                      <a:pt x="912036" y="552513"/>
                    </a:cubicBezTo>
                    <a:cubicBezTo>
                      <a:pt x="912036" y="530925"/>
                      <a:pt x="929534" y="513426"/>
                      <a:pt x="951119" y="513426"/>
                    </a:cubicBezTo>
                    <a:close/>
                    <a:moveTo>
                      <a:pt x="856494" y="513426"/>
                    </a:moveTo>
                    <a:cubicBezTo>
                      <a:pt x="878077" y="513426"/>
                      <a:pt x="895574" y="530925"/>
                      <a:pt x="895574" y="552513"/>
                    </a:cubicBezTo>
                    <a:cubicBezTo>
                      <a:pt x="895574" y="574082"/>
                      <a:pt x="878077" y="591582"/>
                      <a:pt x="856494" y="591582"/>
                    </a:cubicBezTo>
                    <a:cubicBezTo>
                      <a:pt x="834910" y="591582"/>
                      <a:pt x="817413" y="574082"/>
                      <a:pt x="817413" y="552513"/>
                    </a:cubicBezTo>
                    <a:cubicBezTo>
                      <a:pt x="817413" y="530925"/>
                      <a:pt x="834910" y="513426"/>
                      <a:pt x="856494" y="513426"/>
                    </a:cubicBezTo>
                    <a:close/>
                    <a:moveTo>
                      <a:pt x="764235" y="513426"/>
                    </a:moveTo>
                    <a:cubicBezTo>
                      <a:pt x="785818" y="513426"/>
                      <a:pt x="803316" y="530925"/>
                      <a:pt x="803316" y="552513"/>
                    </a:cubicBezTo>
                    <a:cubicBezTo>
                      <a:pt x="803316" y="574082"/>
                      <a:pt x="785818" y="591582"/>
                      <a:pt x="764235" y="591582"/>
                    </a:cubicBezTo>
                    <a:cubicBezTo>
                      <a:pt x="742642" y="591582"/>
                      <a:pt x="725152" y="574082"/>
                      <a:pt x="725152" y="552513"/>
                    </a:cubicBezTo>
                    <a:cubicBezTo>
                      <a:pt x="725152" y="530925"/>
                      <a:pt x="742642" y="513426"/>
                      <a:pt x="764235" y="513426"/>
                    </a:cubicBezTo>
                    <a:close/>
                    <a:moveTo>
                      <a:pt x="669584" y="513426"/>
                    </a:moveTo>
                    <a:cubicBezTo>
                      <a:pt x="691193" y="513426"/>
                      <a:pt x="708691" y="530925"/>
                      <a:pt x="708691" y="552513"/>
                    </a:cubicBezTo>
                    <a:cubicBezTo>
                      <a:pt x="708691" y="574082"/>
                      <a:pt x="691193" y="591582"/>
                      <a:pt x="669584" y="591582"/>
                    </a:cubicBezTo>
                    <a:cubicBezTo>
                      <a:pt x="648018" y="591582"/>
                      <a:pt x="630513" y="574082"/>
                      <a:pt x="630513" y="552513"/>
                    </a:cubicBezTo>
                    <a:cubicBezTo>
                      <a:pt x="630513" y="530925"/>
                      <a:pt x="648018" y="513426"/>
                      <a:pt x="669584" y="513426"/>
                    </a:cubicBezTo>
                    <a:close/>
                    <a:moveTo>
                      <a:pt x="577307" y="513426"/>
                    </a:moveTo>
                    <a:cubicBezTo>
                      <a:pt x="598901" y="513426"/>
                      <a:pt x="616408" y="530925"/>
                      <a:pt x="616408" y="552513"/>
                    </a:cubicBezTo>
                    <a:cubicBezTo>
                      <a:pt x="616408" y="574082"/>
                      <a:pt x="598901" y="591582"/>
                      <a:pt x="577307" y="591582"/>
                    </a:cubicBezTo>
                    <a:cubicBezTo>
                      <a:pt x="555715" y="591582"/>
                      <a:pt x="538207" y="574082"/>
                      <a:pt x="538207" y="552513"/>
                    </a:cubicBezTo>
                    <a:cubicBezTo>
                      <a:pt x="538207" y="530925"/>
                      <a:pt x="555715" y="513426"/>
                      <a:pt x="577307" y="513426"/>
                    </a:cubicBezTo>
                    <a:close/>
                    <a:moveTo>
                      <a:pt x="485015" y="513426"/>
                    </a:moveTo>
                    <a:cubicBezTo>
                      <a:pt x="506608" y="513426"/>
                      <a:pt x="524104" y="530925"/>
                      <a:pt x="524104" y="552513"/>
                    </a:cubicBezTo>
                    <a:cubicBezTo>
                      <a:pt x="524104" y="574082"/>
                      <a:pt x="506608" y="591582"/>
                      <a:pt x="485015" y="591582"/>
                    </a:cubicBezTo>
                    <a:cubicBezTo>
                      <a:pt x="463419" y="591582"/>
                      <a:pt x="445948" y="574082"/>
                      <a:pt x="445948" y="552513"/>
                    </a:cubicBezTo>
                    <a:cubicBezTo>
                      <a:pt x="445948" y="530925"/>
                      <a:pt x="463419" y="513426"/>
                      <a:pt x="485015" y="513426"/>
                    </a:cubicBezTo>
                    <a:close/>
                    <a:moveTo>
                      <a:pt x="390371" y="513426"/>
                    </a:moveTo>
                    <a:cubicBezTo>
                      <a:pt x="411958" y="513426"/>
                      <a:pt x="429471" y="530925"/>
                      <a:pt x="429471" y="552513"/>
                    </a:cubicBezTo>
                    <a:cubicBezTo>
                      <a:pt x="429471" y="574082"/>
                      <a:pt x="411958" y="591582"/>
                      <a:pt x="390371" y="591582"/>
                    </a:cubicBezTo>
                    <a:cubicBezTo>
                      <a:pt x="368803" y="591582"/>
                      <a:pt x="351303" y="574082"/>
                      <a:pt x="351303" y="552513"/>
                    </a:cubicBezTo>
                    <a:cubicBezTo>
                      <a:pt x="351303" y="530925"/>
                      <a:pt x="368803" y="513426"/>
                      <a:pt x="390371" y="513426"/>
                    </a:cubicBezTo>
                    <a:close/>
                    <a:moveTo>
                      <a:pt x="409794" y="438656"/>
                    </a:moveTo>
                    <a:lnTo>
                      <a:pt x="418018" y="442062"/>
                    </a:lnTo>
                    <a:cubicBezTo>
                      <a:pt x="425096" y="449136"/>
                      <a:pt x="429475" y="458908"/>
                      <a:pt x="429475" y="469700"/>
                    </a:cubicBezTo>
                    <a:cubicBezTo>
                      <a:pt x="429475" y="491287"/>
                      <a:pt x="411958" y="508788"/>
                      <a:pt x="390371" y="508788"/>
                    </a:cubicBezTo>
                    <a:cubicBezTo>
                      <a:pt x="379591" y="508788"/>
                      <a:pt x="369825" y="504413"/>
                      <a:pt x="362754" y="497339"/>
                    </a:cubicBezTo>
                    <a:lnTo>
                      <a:pt x="360783" y="492581"/>
                    </a:lnTo>
                    <a:close/>
                    <a:moveTo>
                      <a:pt x="3111175" y="430614"/>
                    </a:moveTo>
                    <a:cubicBezTo>
                      <a:pt x="3132763" y="430614"/>
                      <a:pt x="3150263" y="448115"/>
                      <a:pt x="3150263" y="469701"/>
                    </a:cubicBezTo>
                    <a:cubicBezTo>
                      <a:pt x="3150263" y="491287"/>
                      <a:pt x="3132763" y="508790"/>
                      <a:pt x="3111175" y="508790"/>
                    </a:cubicBezTo>
                    <a:cubicBezTo>
                      <a:pt x="3089588" y="508790"/>
                      <a:pt x="3072088" y="491287"/>
                      <a:pt x="3072088" y="469701"/>
                    </a:cubicBezTo>
                    <a:cubicBezTo>
                      <a:pt x="3072088" y="448115"/>
                      <a:pt x="3089588" y="430614"/>
                      <a:pt x="3111175" y="430614"/>
                    </a:cubicBezTo>
                    <a:close/>
                    <a:moveTo>
                      <a:pt x="3018902" y="430614"/>
                    </a:moveTo>
                    <a:cubicBezTo>
                      <a:pt x="3040489" y="430614"/>
                      <a:pt x="3057989" y="448115"/>
                      <a:pt x="3057989" y="469701"/>
                    </a:cubicBezTo>
                    <a:cubicBezTo>
                      <a:pt x="3057989" y="491287"/>
                      <a:pt x="3040489" y="508790"/>
                      <a:pt x="3018902" y="508790"/>
                    </a:cubicBezTo>
                    <a:cubicBezTo>
                      <a:pt x="2997315" y="508790"/>
                      <a:pt x="2979815" y="491287"/>
                      <a:pt x="2979815" y="469701"/>
                    </a:cubicBezTo>
                    <a:cubicBezTo>
                      <a:pt x="2979815" y="448115"/>
                      <a:pt x="2997315" y="430614"/>
                      <a:pt x="3018902" y="430614"/>
                    </a:cubicBezTo>
                    <a:close/>
                    <a:moveTo>
                      <a:pt x="2924263" y="430613"/>
                    </a:moveTo>
                    <a:cubicBezTo>
                      <a:pt x="2945850" y="430613"/>
                      <a:pt x="2963349" y="448114"/>
                      <a:pt x="2963349" y="469699"/>
                    </a:cubicBezTo>
                    <a:cubicBezTo>
                      <a:pt x="2963349" y="491287"/>
                      <a:pt x="2945850" y="508788"/>
                      <a:pt x="2924263" y="508788"/>
                    </a:cubicBezTo>
                    <a:cubicBezTo>
                      <a:pt x="2902675" y="508788"/>
                      <a:pt x="2885175" y="491287"/>
                      <a:pt x="2885175" y="469699"/>
                    </a:cubicBezTo>
                    <a:cubicBezTo>
                      <a:pt x="2885175" y="448114"/>
                      <a:pt x="2902675" y="430613"/>
                      <a:pt x="2924263" y="430613"/>
                    </a:cubicBezTo>
                    <a:close/>
                    <a:moveTo>
                      <a:pt x="2079618" y="430613"/>
                    </a:moveTo>
                    <a:cubicBezTo>
                      <a:pt x="2101211" y="430613"/>
                      <a:pt x="2118703" y="448114"/>
                      <a:pt x="2118703" y="469699"/>
                    </a:cubicBezTo>
                    <a:cubicBezTo>
                      <a:pt x="2118703" y="491287"/>
                      <a:pt x="2101211" y="508788"/>
                      <a:pt x="2079618" y="508788"/>
                    </a:cubicBezTo>
                    <a:cubicBezTo>
                      <a:pt x="2058036" y="508788"/>
                      <a:pt x="2040537" y="491287"/>
                      <a:pt x="2040537" y="469699"/>
                    </a:cubicBezTo>
                    <a:cubicBezTo>
                      <a:pt x="2040537" y="448114"/>
                      <a:pt x="2058036" y="430613"/>
                      <a:pt x="2079618" y="430613"/>
                    </a:cubicBezTo>
                    <a:close/>
                    <a:moveTo>
                      <a:pt x="1984971" y="430613"/>
                    </a:moveTo>
                    <a:cubicBezTo>
                      <a:pt x="2006563" y="430613"/>
                      <a:pt x="2024068" y="448114"/>
                      <a:pt x="2024068" y="469699"/>
                    </a:cubicBezTo>
                    <a:cubicBezTo>
                      <a:pt x="2024068" y="491287"/>
                      <a:pt x="2006563" y="508788"/>
                      <a:pt x="1984971" y="508788"/>
                    </a:cubicBezTo>
                    <a:cubicBezTo>
                      <a:pt x="1963377" y="508788"/>
                      <a:pt x="1945873" y="491287"/>
                      <a:pt x="1945873" y="469699"/>
                    </a:cubicBezTo>
                    <a:cubicBezTo>
                      <a:pt x="1945873" y="448114"/>
                      <a:pt x="1963377" y="430613"/>
                      <a:pt x="1984971" y="430613"/>
                    </a:cubicBezTo>
                    <a:close/>
                    <a:moveTo>
                      <a:pt x="1890340" y="430613"/>
                    </a:moveTo>
                    <a:cubicBezTo>
                      <a:pt x="1911917" y="430613"/>
                      <a:pt x="1929413" y="448114"/>
                      <a:pt x="1929413" y="469699"/>
                    </a:cubicBezTo>
                    <a:cubicBezTo>
                      <a:pt x="1929413" y="491287"/>
                      <a:pt x="1911917" y="508788"/>
                      <a:pt x="1890340" y="508788"/>
                    </a:cubicBezTo>
                    <a:cubicBezTo>
                      <a:pt x="1868762" y="508788"/>
                      <a:pt x="1851255" y="491287"/>
                      <a:pt x="1851255" y="469699"/>
                    </a:cubicBezTo>
                    <a:cubicBezTo>
                      <a:pt x="1851255" y="448114"/>
                      <a:pt x="1868762" y="430613"/>
                      <a:pt x="1890340" y="430613"/>
                    </a:cubicBezTo>
                    <a:close/>
                    <a:moveTo>
                      <a:pt x="1798073" y="430613"/>
                    </a:moveTo>
                    <a:cubicBezTo>
                      <a:pt x="1819663" y="430613"/>
                      <a:pt x="1837149" y="448114"/>
                      <a:pt x="1837149" y="469699"/>
                    </a:cubicBezTo>
                    <a:cubicBezTo>
                      <a:pt x="1837149" y="491287"/>
                      <a:pt x="1819663" y="508788"/>
                      <a:pt x="1798073" y="508788"/>
                    </a:cubicBezTo>
                    <a:cubicBezTo>
                      <a:pt x="1776483" y="508788"/>
                      <a:pt x="1758966" y="491287"/>
                      <a:pt x="1758966" y="469699"/>
                    </a:cubicBezTo>
                    <a:cubicBezTo>
                      <a:pt x="1758966" y="448114"/>
                      <a:pt x="1776483" y="430613"/>
                      <a:pt x="1798073" y="430613"/>
                    </a:cubicBezTo>
                    <a:close/>
                    <a:moveTo>
                      <a:pt x="1703435" y="430613"/>
                    </a:moveTo>
                    <a:cubicBezTo>
                      <a:pt x="1725015" y="430613"/>
                      <a:pt x="1742524" y="448114"/>
                      <a:pt x="1742524" y="469699"/>
                    </a:cubicBezTo>
                    <a:cubicBezTo>
                      <a:pt x="1742524" y="491287"/>
                      <a:pt x="1725015" y="508788"/>
                      <a:pt x="1703435" y="508788"/>
                    </a:cubicBezTo>
                    <a:cubicBezTo>
                      <a:pt x="1681841" y="508788"/>
                      <a:pt x="1664351" y="491287"/>
                      <a:pt x="1664351" y="469699"/>
                    </a:cubicBezTo>
                    <a:cubicBezTo>
                      <a:pt x="1664351" y="448114"/>
                      <a:pt x="1681841" y="430613"/>
                      <a:pt x="1703435" y="430613"/>
                    </a:cubicBezTo>
                    <a:close/>
                    <a:moveTo>
                      <a:pt x="1611151" y="430613"/>
                    </a:moveTo>
                    <a:cubicBezTo>
                      <a:pt x="1632741" y="430613"/>
                      <a:pt x="1650245" y="448114"/>
                      <a:pt x="1650245" y="469699"/>
                    </a:cubicBezTo>
                    <a:cubicBezTo>
                      <a:pt x="1650245" y="491287"/>
                      <a:pt x="1632741" y="508788"/>
                      <a:pt x="1611151" y="508788"/>
                    </a:cubicBezTo>
                    <a:cubicBezTo>
                      <a:pt x="1589649" y="508788"/>
                      <a:pt x="1572151" y="491287"/>
                      <a:pt x="1572151" y="469699"/>
                    </a:cubicBezTo>
                    <a:cubicBezTo>
                      <a:pt x="1572151" y="448114"/>
                      <a:pt x="1589649" y="430613"/>
                      <a:pt x="1611151" y="430613"/>
                    </a:cubicBezTo>
                    <a:close/>
                    <a:moveTo>
                      <a:pt x="1516598" y="430613"/>
                    </a:moveTo>
                    <a:cubicBezTo>
                      <a:pt x="1538184" y="430613"/>
                      <a:pt x="1555687" y="448114"/>
                      <a:pt x="1555687" y="469699"/>
                    </a:cubicBezTo>
                    <a:cubicBezTo>
                      <a:pt x="1555687" y="491287"/>
                      <a:pt x="1538184" y="508788"/>
                      <a:pt x="1516598" y="508788"/>
                    </a:cubicBezTo>
                    <a:cubicBezTo>
                      <a:pt x="1495008" y="508788"/>
                      <a:pt x="1477507" y="491287"/>
                      <a:pt x="1477507" y="469699"/>
                    </a:cubicBezTo>
                    <a:cubicBezTo>
                      <a:pt x="1477507" y="448114"/>
                      <a:pt x="1495008" y="430613"/>
                      <a:pt x="1516598" y="430613"/>
                    </a:cubicBezTo>
                    <a:close/>
                    <a:moveTo>
                      <a:pt x="1045749" y="430613"/>
                    </a:moveTo>
                    <a:cubicBezTo>
                      <a:pt x="1067333" y="430613"/>
                      <a:pt x="1084837" y="448114"/>
                      <a:pt x="1084837" y="469699"/>
                    </a:cubicBezTo>
                    <a:cubicBezTo>
                      <a:pt x="1084837" y="491287"/>
                      <a:pt x="1067333" y="508788"/>
                      <a:pt x="1045749" y="508788"/>
                    </a:cubicBezTo>
                    <a:cubicBezTo>
                      <a:pt x="1024164" y="508788"/>
                      <a:pt x="1006666" y="491287"/>
                      <a:pt x="1006666" y="469699"/>
                    </a:cubicBezTo>
                    <a:cubicBezTo>
                      <a:pt x="1006666" y="448114"/>
                      <a:pt x="1024164" y="430613"/>
                      <a:pt x="1045749" y="430613"/>
                    </a:cubicBezTo>
                    <a:close/>
                    <a:moveTo>
                      <a:pt x="951124" y="430613"/>
                    </a:moveTo>
                    <a:cubicBezTo>
                      <a:pt x="972705" y="430613"/>
                      <a:pt x="990202" y="448114"/>
                      <a:pt x="990202" y="469699"/>
                    </a:cubicBezTo>
                    <a:cubicBezTo>
                      <a:pt x="990202" y="491287"/>
                      <a:pt x="972705" y="508788"/>
                      <a:pt x="951124" y="508788"/>
                    </a:cubicBezTo>
                    <a:cubicBezTo>
                      <a:pt x="929541" y="508788"/>
                      <a:pt x="912041" y="491287"/>
                      <a:pt x="912041" y="469699"/>
                    </a:cubicBezTo>
                    <a:cubicBezTo>
                      <a:pt x="912041" y="448114"/>
                      <a:pt x="929541" y="430613"/>
                      <a:pt x="951124" y="430613"/>
                    </a:cubicBezTo>
                    <a:close/>
                    <a:moveTo>
                      <a:pt x="856499" y="430613"/>
                    </a:moveTo>
                    <a:cubicBezTo>
                      <a:pt x="878082" y="430613"/>
                      <a:pt x="895578" y="448115"/>
                      <a:pt x="895578" y="469699"/>
                    </a:cubicBezTo>
                    <a:cubicBezTo>
                      <a:pt x="895578" y="491287"/>
                      <a:pt x="878082" y="508788"/>
                      <a:pt x="856499" y="508788"/>
                    </a:cubicBezTo>
                    <a:cubicBezTo>
                      <a:pt x="834915" y="508788"/>
                      <a:pt x="817418" y="491287"/>
                      <a:pt x="817418" y="469699"/>
                    </a:cubicBezTo>
                    <a:cubicBezTo>
                      <a:pt x="817418" y="448115"/>
                      <a:pt x="834915" y="430613"/>
                      <a:pt x="856499" y="430613"/>
                    </a:cubicBezTo>
                    <a:close/>
                    <a:moveTo>
                      <a:pt x="764240" y="430613"/>
                    </a:moveTo>
                    <a:cubicBezTo>
                      <a:pt x="785824" y="430613"/>
                      <a:pt x="803321" y="448115"/>
                      <a:pt x="803321" y="469699"/>
                    </a:cubicBezTo>
                    <a:cubicBezTo>
                      <a:pt x="803321" y="491287"/>
                      <a:pt x="785824" y="508788"/>
                      <a:pt x="764240" y="508788"/>
                    </a:cubicBezTo>
                    <a:cubicBezTo>
                      <a:pt x="742646" y="508788"/>
                      <a:pt x="725157" y="491287"/>
                      <a:pt x="725157" y="469699"/>
                    </a:cubicBezTo>
                    <a:cubicBezTo>
                      <a:pt x="725157" y="448115"/>
                      <a:pt x="742646" y="430613"/>
                      <a:pt x="764240" y="430613"/>
                    </a:cubicBezTo>
                    <a:close/>
                    <a:moveTo>
                      <a:pt x="669597" y="430613"/>
                    </a:moveTo>
                    <a:cubicBezTo>
                      <a:pt x="691199" y="430613"/>
                      <a:pt x="708695" y="448115"/>
                      <a:pt x="708695" y="469699"/>
                    </a:cubicBezTo>
                    <a:cubicBezTo>
                      <a:pt x="708695" y="491287"/>
                      <a:pt x="691199" y="508788"/>
                      <a:pt x="669597" y="508788"/>
                    </a:cubicBezTo>
                    <a:cubicBezTo>
                      <a:pt x="648023" y="508788"/>
                      <a:pt x="630517" y="491287"/>
                      <a:pt x="630517" y="469699"/>
                    </a:cubicBezTo>
                    <a:cubicBezTo>
                      <a:pt x="630517" y="448115"/>
                      <a:pt x="648023" y="430613"/>
                      <a:pt x="669597" y="430613"/>
                    </a:cubicBezTo>
                    <a:close/>
                    <a:moveTo>
                      <a:pt x="577311" y="430613"/>
                    </a:moveTo>
                    <a:cubicBezTo>
                      <a:pt x="598906" y="430613"/>
                      <a:pt x="616412" y="448115"/>
                      <a:pt x="616412" y="469700"/>
                    </a:cubicBezTo>
                    <a:cubicBezTo>
                      <a:pt x="616412" y="491287"/>
                      <a:pt x="598906" y="508788"/>
                      <a:pt x="577311" y="508788"/>
                    </a:cubicBezTo>
                    <a:cubicBezTo>
                      <a:pt x="555718" y="508788"/>
                      <a:pt x="538213" y="491287"/>
                      <a:pt x="538213" y="469700"/>
                    </a:cubicBezTo>
                    <a:cubicBezTo>
                      <a:pt x="538213" y="448115"/>
                      <a:pt x="555718" y="430613"/>
                      <a:pt x="577311" y="430613"/>
                    </a:cubicBezTo>
                    <a:close/>
                    <a:moveTo>
                      <a:pt x="485025" y="430613"/>
                    </a:moveTo>
                    <a:cubicBezTo>
                      <a:pt x="506612" y="430613"/>
                      <a:pt x="524109" y="448115"/>
                      <a:pt x="524109" y="469700"/>
                    </a:cubicBezTo>
                    <a:cubicBezTo>
                      <a:pt x="524109" y="491287"/>
                      <a:pt x="506612" y="508788"/>
                      <a:pt x="485025" y="508788"/>
                    </a:cubicBezTo>
                    <a:cubicBezTo>
                      <a:pt x="463427" y="508788"/>
                      <a:pt x="445951" y="491287"/>
                      <a:pt x="445951" y="469700"/>
                    </a:cubicBezTo>
                    <a:cubicBezTo>
                      <a:pt x="445951" y="448115"/>
                      <a:pt x="463427" y="430613"/>
                      <a:pt x="485025" y="430613"/>
                    </a:cubicBezTo>
                    <a:close/>
                    <a:moveTo>
                      <a:pt x="493081" y="353508"/>
                    </a:moveTo>
                    <a:lnTo>
                      <a:pt x="512664" y="361620"/>
                    </a:lnTo>
                    <a:cubicBezTo>
                      <a:pt x="519737" y="368693"/>
                      <a:pt x="524111" y="378465"/>
                      <a:pt x="524111" y="389259"/>
                    </a:cubicBezTo>
                    <a:cubicBezTo>
                      <a:pt x="524111" y="410845"/>
                      <a:pt x="506614" y="428346"/>
                      <a:pt x="485026" y="428346"/>
                    </a:cubicBezTo>
                    <a:cubicBezTo>
                      <a:pt x="474228" y="428346"/>
                      <a:pt x="464460" y="423970"/>
                      <a:pt x="457392" y="416897"/>
                    </a:cubicBezTo>
                    <a:lnTo>
                      <a:pt x="448688" y="395861"/>
                    </a:lnTo>
                    <a:lnTo>
                      <a:pt x="459172" y="384326"/>
                    </a:lnTo>
                    <a:close/>
                    <a:moveTo>
                      <a:pt x="2079618" y="350171"/>
                    </a:moveTo>
                    <a:cubicBezTo>
                      <a:pt x="2101211" y="350171"/>
                      <a:pt x="2118703" y="367670"/>
                      <a:pt x="2118703" y="389259"/>
                    </a:cubicBezTo>
                    <a:cubicBezTo>
                      <a:pt x="2118703" y="410845"/>
                      <a:pt x="2101211" y="428346"/>
                      <a:pt x="2079618" y="428346"/>
                    </a:cubicBezTo>
                    <a:cubicBezTo>
                      <a:pt x="2058036" y="428346"/>
                      <a:pt x="2040537" y="410845"/>
                      <a:pt x="2040537" y="389259"/>
                    </a:cubicBezTo>
                    <a:cubicBezTo>
                      <a:pt x="2040537" y="367670"/>
                      <a:pt x="2058036" y="350171"/>
                      <a:pt x="2079618" y="350171"/>
                    </a:cubicBezTo>
                    <a:close/>
                    <a:moveTo>
                      <a:pt x="1984971" y="350171"/>
                    </a:moveTo>
                    <a:cubicBezTo>
                      <a:pt x="2006563" y="350171"/>
                      <a:pt x="2024068" y="367670"/>
                      <a:pt x="2024068" y="389259"/>
                    </a:cubicBezTo>
                    <a:cubicBezTo>
                      <a:pt x="2024068" y="410845"/>
                      <a:pt x="2006563" y="428346"/>
                      <a:pt x="1984971" y="428346"/>
                    </a:cubicBezTo>
                    <a:cubicBezTo>
                      <a:pt x="1963377" y="428346"/>
                      <a:pt x="1945873" y="410845"/>
                      <a:pt x="1945873" y="389259"/>
                    </a:cubicBezTo>
                    <a:cubicBezTo>
                      <a:pt x="1945873" y="367670"/>
                      <a:pt x="1963377" y="350171"/>
                      <a:pt x="1984971" y="350171"/>
                    </a:cubicBezTo>
                    <a:close/>
                    <a:moveTo>
                      <a:pt x="1890340" y="350171"/>
                    </a:moveTo>
                    <a:cubicBezTo>
                      <a:pt x="1911917" y="350171"/>
                      <a:pt x="1929413" y="367670"/>
                      <a:pt x="1929413" y="389259"/>
                    </a:cubicBezTo>
                    <a:cubicBezTo>
                      <a:pt x="1929413" y="410845"/>
                      <a:pt x="1911917" y="428346"/>
                      <a:pt x="1890340" y="428346"/>
                    </a:cubicBezTo>
                    <a:cubicBezTo>
                      <a:pt x="1868762" y="428346"/>
                      <a:pt x="1851255" y="410845"/>
                      <a:pt x="1851255" y="389259"/>
                    </a:cubicBezTo>
                    <a:cubicBezTo>
                      <a:pt x="1851255" y="367670"/>
                      <a:pt x="1868762" y="350171"/>
                      <a:pt x="1890340" y="350171"/>
                    </a:cubicBezTo>
                    <a:close/>
                    <a:moveTo>
                      <a:pt x="1798073" y="350171"/>
                    </a:moveTo>
                    <a:cubicBezTo>
                      <a:pt x="1819663" y="350171"/>
                      <a:pt x="1837149" y="367670"/>
                      <a:pt x="1837149" y="389259"/>
                    </a:cubicBezTo>
                    <a:cubicBezTo>
                      <a:pt x="1837149" y="410845"/>
                      <a:pt x="1819663" y="428346"/>
                      <a:pt x="1798073" y="428346"/>
                    </a:cubicBezTo>
                    <a:cubicBezTo>
                      <a:pt x="1776483" y="428346"/>
                      <a:pt x="1758966" y="410845"/>
                      <a:pt x="1758966" y="389259"/>
                    </a:cubicBezTo>
                    <a:cubicBezTo>
                      <a:pt x="1758966" y="367670"/>
                      <a:pt x="1776483" y="350171"/>
                      <a:pt x="1798073" y="350171"/>
                    </a:cubicBezTo>
                    <a:close/>
                    <a:moveTo>
                      <a:pt x="1703435" y="350171"/>
                    </a:moveTo>
                    <a:cubicBezTo>
                      <a:pt x="1725015" y="350171"/>
                      <a:pt x="1742524" y="367670"/>
                      <a:pt x="1742524" y="389259"/>
                    </a:cubicBezTo>
                    <a:cubicBezTo>
                      <a:pt x="1742524" y="410845"/>
                      <a:pt x="1725015" y="428346"/>
                      <a:pt x="1703435" y="428346"/>
                    </a:cubicBezTo>
                    <a:cubicBezTo>
                      <a:pt x="1681841" y="428346"/>
                      <a:pt x="1664351" y="410845"/>
                      <a:pt x="1664351" y="389259"/>
                    </a:cubicBezTo>
                    <a:cubicBezTo>
                      <a:pt x="1664351" y="367670"/>
                      <a:pt x="1681841" y="350171"/>
                      <a:pt x="1703435" y="350171"/>
                    </a:cubicBezTo>
                    <a:close/>
                    <a:moveTo>
                      <a:pt x="1611151" y="350171"/>
                    </a:moveTo>
                    <a:cubicBezTo>
                      <a:pt x="1632741" y="350171"/>
                      <a:pt x="1650245" y="367670"/>
                      <a:pt x="1650245" y="389259"/>
                    </a:cubicBezTo>
                    <a:cubicBezTo>
                      <a:pt x="1650245" y="410845"/>
                      <a:pt x="1632741" y="428346"/>
                      <a:pt x="1611151" y="428346"/>
                    </a:cubicBezTo>
                    <a:cubicBezTo>
                      <a:pt x="1589652" y="428346"/>
                      <a:pt x="1572155" y="410845"/>
                      <a:pt x="1572155" y="389259"/>
                    </a:cubicBezTo>
                    <a:cubicBezTo>
                      <a:pt x="1572155" y="367670"/>
                      <a:pt x="1589652" y="350171"/>
                      <a:pt x="1611151" y="350171"/>
                    </a:cubicBezTo>
                    <a:close/>
                    <a:moveTo>
                      <a:pt x="1516602" y="350171"/>
                    </a:moveTo>
                    <a:cubicBezTo>
                      <a:pt x="1538185" y="350171"/>
                      <a:pt x="1555690" y="367670"/>
                      <a:pt x="1555690" y="389259"/>
                    </a:cubicBezTo>
                    <a:cubicBezTo>
                      <a:pt x="1555690" y="410845"/>
                      <a:pt x="1538185" y="428346"/>
                      <a:pt x="1516602" y="428346"/>
                    </a:cubicBezTo>
                    <a:cubicBezTo>
                      <a:pt x="1495010" y="428346"/>
                      <a:pt x="1477510" y="410845"/>
                      <a:pt x="1477510" y="389259"/>
                    </a:cubicBezTo>
                    <a:cubicBezTo>
                      <a:pt x="1477510" y="367670"/>
                      <a:pt x="1495010" y="350171"/>
                      <a:pt x="1516602" y="350171"/>
                    </a:cubicBezTo>
                    <a:close/>
                    <a:moveTo>
                      <a:pt x="951124" y="350171"/>
                    </a:moveTo>
                    <a:cubicBezTo>
                      <a:pt x="972708" y="350171"/>
                      <a:pt x="990204" y="367670"/>
                      <a:pt x="990204" y="389259"/>
                    </a:cubicBezTo>
                    <a:cubicBezTo>
                      <a:pt x="990204" y="410845"/>
                      <a:pt x="972708" y="428346"/>
                      <a:pt x="951124" y="428346"/>
                    </a:cubicBezTo>
                    <a:cubicBezTo>
                      <a:pt x="929543" y="428346"/>
                      <a:pt x="912042" y="410845"/>
                      <a:pt x="912042" y="389259"/>
                    </a:cubicBezTo>
                    <a:cubicBezTo>
                      <a:pt x="912042" y="367670"/>
                      <a:pt x="929543" y="350171"/>
                      <a:pt x="951124" y="350171"/>
                    </a:cubicBezTo>
                    <a:close/>
                    <a:moveTo>
                      <a:pt x="856501" y="350171"/>
                    </a:moveTo>
                    <a:cubicBezTo>
                      <a:pt x="878085" y="350171"/>
                      <a:pt x="895581" y="367670"/>
                      <a:pt x="895581" y="389259"/>
                    </a:cubicBezTo>
                    <a:cubicBezTo>
                      <a:pt x="895581" y="410845"/>
                      <a:pt x="878085" y="428346"/>
                      <a:pt x="856501" y="428346"/>
                    </a:cubicBezTo>
                    <a:cubicBezTo>
                      <a:pt x="834918" y="428346"/>
                      <a:pt x="817421" y="410845"/>
                      <a:pt x="817421" y="389259"/>
                    </a:cubicBezTo>
                    <a:cubicBezTo>
                      <a:pt x="817421" y="367670"/>
                      <a:pt x="834918" y="350171"/>
                      <a:pt x="856501" y="350171"/>
                    </a:cubicBezTo>
                    <a:close/>
                    <a:moveTo>
                      <a:pt x="764243" y="350171"/>
                    </a:moveTo>
                    <a:cubicBezTo>
                      <a:pt x="785826" y="350171"/>
                      <a:pt x="803324" y="367671"/>
                      <a:pt x="803324" y="389259"/>
                    </a:cubicBezTo>
                    <a:cubicBezTo>
                      <a:pt x="803324" y="410845"/>
                      <a:pt x="785826" y="428346"/>
                      <a:pt x="764243" y="428346"/>
                    </a:cubicBezTo>
                    <a:cubicBezTo>
                      <a:pt x="742651" y="428346"/>
                      <a:pt x="725160" y="410845"/>
                      <a:pt x="725160" y="389259"/>
                    </a:cubicBezTo>
                    <a:cubicBezTo>
                      <a:pt x="725160" y="367671"/>
                      <a:pt x="742651" y="350171"/>
                      <a:pt x="764243" y="350171"/>
                    </a:cubicBezTo>
                    <a:close/>
                    <a:moveTo>
                      <a:pt x="669597" y="350171"/>
                    </a:moveTo>
                    <a:cubicBezTo>
                      <a:pt x="691200" y="350171"/>
                      <a:pt x="708698" y="367671"/>
                      <a:pt x="708698" y="389259"/>
                    </a:cubicBezTo>
                    <a:cubicBezTo>
                      <a:pt x="708698" y="410845"/>
                      <a:pt x="691200" y="428346"/>
                      <a:pt x="669597" y="428346"/>
                    </a:cubicBezTo>
                    <a:cubicBezTo>
                      <a:pt x="648024" y="428346"/>
                      <a:pt x="630519" y="410845"/>
                      <a:pt x="630519" y="389259"/>
                    </a:cubicBezTo>
                    <a:cubicBezTo>
                      <a:pt x="630519" y="367671"/>
                      <a:pt x="648024" y="350171"/>
                      <a:pt x="669597" y="350171"/>
                    </a:cubicBezTo>
                    <a:close/>
                    <a:moveTo>
                      <a:pt x="577316" y="350171"/>
                    </a:moveTo>
                    <a:cubicBezTo>
                      <a:pt x="598910" y="350171"/>
                      <a:pt x="616414" y="367671"/>
                      <a:pt x="616414" y="389259"/>
                    </a:cubicBezTo>
                    <a:cubicBezTo>
                      <a:pt x="616414" y="410845"/>
                      <a:pt x="598910" y="428346"/>
                      <a:pt x="577316" y="428346"/>
                    </a:cubicBezTo>
                    <a:cubicBezTo>
                      <a:pt x="555721" y="428346"/>
                      <a:pt x="538216" y="410845"/>
                      <a:pt x="538216" y="389259"/>
                    </a:cubicBezTo>
                    <a:cubicBezTo>
                      <a:pt x="538216" y="367671"/>
                      <a:pt x="555721" y="350171"/>
                      <a:pt x="577316" y="350171"/>
                    </a:cubicBezTo>
                    <a:close/>
                    <a:moveTo>
                      <a:pt x="591716" y="263862"/>
                    </a:moveTo>
                    <a:lnTo>
                      <a:pt x="604964" y="269347"/>
                    </a:lnTo>
                    <a:cubicBezTo>
                      <a:pt x="612039" y="276420"/>
                      <a:pt x="616416" y="286192"/>
                      <a:pt x="616416" y="296985"/>
                    </a:cubicBezTo>
                    <a:cubicBezTo>
                      <a:pt x="616416" y="318571"/>
                      <a:pt x="598910" y="336071"/>
                      <a:pt x="577316" y="336071"/>
                    </a:cubicBezTo>
                    <a:cubicBezTo>
                      <a:pt x="566520" y="336071"/>
                      <a:pt x="556745" y="331696"/>
                      <a:pt x="549670" y="324623"/>
                    </a:cubicBezTo>
                    <a:lnTo>
                      <a:pt x="542883" y="308244"/>
                    </a:lnTo>
                    <a:close/>
                    <a:moveTo>
                      <a:pt x="951129" y="257899"/>
                    </a:moveTo>
                    <a:cubicBezTo>
                      <a:pt x="972708" y="257899"/>
                      <a:pt x="990205" y="275398"/>
                      <a:pt x="990205" y="296985"/>
                    </a:cubicBezTo>
                    <a:cubicBezTo>
                      <a:pt x="990205" y="318571"/>
                      <a:pt x="972708" y="336070"/>
                      <a:pt x="951129" y="336070"/>
                    </a:cubicBezTo>
                    <a:cubicBezTo>
                      <a:pt x="929543" y="336070"/>
                      <a:pt x="912045" y="318571"/>
                      <a:pt x="912045" y="296985"/>
                    </a:cubicBezTo>
                    <a:cubicBezTo>
                      <a:pt x="912045" y="275398"/>
                      <a:pt x="929543" y="257899"/>
                      <a:pt x="951129" y="257899"/>
                    </a:cubicBezTo>
                    <a:close/>
                    <a:moveTo>
                      <a:pt x="856503" y="257899"/>
                    </a:moveTo>
                    <a:cubicBezTo>
                      <a:pt x="878086" y="257899"/>
                      <a:pt x="895582" y="275398"/>
                      <a:pt x="895582" y="296985"/>
                    </a:cubicBezTo>
                    <a:cubicBezTo>
                      <a:pt x="895582" y="318571"/>
                      <a:pt x="878086" y="336070"/>
                      <a:pt x="856503" y="336070"/>
                    </a:cubicBezTo>
                    <a:cubicBezTo>
                      <a:pt x="834919" y="336070"/>
                      <a:pt x="817422" y="318571"/>
                      <a:pt x="817422" y="296985"/>
                    </a:cubicBezTo>
                    <a:cubicBezTo>
                      <a:pt x="817422" y="275398"/>
                      <a:pt x="834919" y="257899"/>
                      <a:pt x="856503" y="257899"/>
                    </a:cubicBezTo>
                    <a:close/>
                    <a:moveTo>
                      <a:pt x="764243" y="257899"/>
                    </a:moveTo>
                    <a:cubicBezTo>
                      <a:pt x="785826" y="257899"/>
                      <a:pt x="803326" y="275398"/>
                      <a:pt x="803326" y="296985"/>
                    </a:cubicBezTo>
                    <a:cubicBezTo>
                      <a:pt x="803326" y="318571"/>
                      <a:pt x="785826" y="336070"/>
                      <a:pt x="764243" y="336070"/>
                    </a:cubicBezTo>
                    <a:cubicBezTo>
                      <a:pt x="742651" y="336070"/>
                      <a:pt x="725161" y="318571"/>
                      <a:pt x="725161" y="296985"/>
                    </a:cubicBezTo>
                    <a:cubicBezTo>
                      <a:pt x="725161" y="275398"/>
                      <a:pt x="742651" y="257899"/>
                      <a:pt x="764243" y="257899"/>
                    </a:cubicBezTo>
                    <a:close/>
                    <a:moveTo>
                      <a:pt x="669597" y="257899"/>
                    </a:moveTo>
                    <a:cubicBezTo>
                      <a:pt x="691200" y="257899"/>
                      <a:pt x="708698" y="275398"/>
                      <a:pt x="708698" y="296985"/>
                    </a:cubicBezTo>
                    <a:cubicBezTo>
                      <a:pt x="708698" y="318571"/>
                      <a:pt x="691200" y="336070"/>
                      <a:pt x="669597" y="336070"/>
                    </a:cubicBezTo>
                    <a:cubicBezTo>
                      <a:pt x="648024" y="336070"/>
                      <a:pt x="630520" y="318571"/>
                      <a:pt x="630520" y="296985"/>
                    </a:cubicBezTo>
                    <a:cubicBezTo>
                      <a:pt x="630520" y="275398"/>
                      <a:pt x="648024" y="257899"/>
                      <a:pt x="669597" y="257899"/>
                    </a:cubicBezTo>
                    <a:close/>
                    <a:moveTo>
                      <a:pt x="2079618" y="257899"/>
                    </a:moveTo>
                    <a:cubicBezTo>
                      <a:pt x="2101211" y="257899"/>
                      <a:pt x="2118703" y="275398"/>
                      <a:pt x="2118703" y="296984"/>
                    </a:cubicBezTo>
                    <a:cubicBezTo>
                      <a:pt x="2118703" y="318571"/>
                      <a:pt x="2101211" y="336070"/>
                      <a:pt x="2079618" y="336070"/>
                    </a:cubicBezTo>
                    <a:cubicBezTo>
                      <a:pt x="2058036" y="336070"/>
                      <a:pt x="2040537" y="318571"/>
                      <a:pt x="2040537" y="296984"/>
                    </a:cubicBezTo>
                    <a:cubicBezTo>
                      <a:pt x="2040537" y="275398"/>
                      <a:pt x="2058036" y="257899"/>
                      <a:pt x="2079618" y="257899"/>
                    </a:cubicBezTo>
                    <a:close/>
                    <a:moveTo>
                      <a:pt x="1984971" y="257899"/>
                    </a:moveTo>
                    <a:cubicBezTo>
                      <a:pt x="2006563" y="257899"/>
                      <a:pt x="2024068" y="275398"/>
                      <a:pt x="2024068" y="296984"/>
                    </a:cubicBezTo>
                    <a:cubicBezTo>
                      <a:pt x="2024068" y="318571"/>
                      <a:pt x="2006563" y="336070"/>
                      <a:pt x="1984971" y="336070"/>
                    </a:cubicBezTo>
                    <a:cubicBezTo>
                      <a:pt x="1963377" y="336070"/>
                      <a:pt x="1945873" y="318571"/>
                      <a:pt x="1945873" y="296984"/>
                    </a:cubicBezTo>
                    <a:cubicBezTo>
                      <a:pt x="1945873" y="275398"/>
                      <a:pt x="1963377" y="257899"/>
                      <a:pt x="1984971" y="257899"/>
                    </a:cubicBezTo>
                    <a:close/>
                    <a:moveTo>
                      <a:pt x="1890340" y="257899"/>
                    </a:moveTo>
                    <a:cubicBezTo>
                      <a:pt x="1911917" y="257899"/>
                      <a:pt x="1929413" y="275398"/>
                      <a:pt x="1929413" y="296984"/>
                    </a:cubicBezTo>
                    <a:cubicBezTo>
                      <a:pt x="1929413" y="318571"/>
                      <a:pt x="1911917" y="336070"/>
                      <a:pt x="1890340" y="336070"/>
                    </a:cubicBezTo>
                    <a:cubicBezTo>
                      <a:pt x="1868762" y="336070"/>
                      <a:pt x="1851255" y="318571"/>
                      <a:pt x="1851255" y="296984"/>
                    </a:cubicBezTo>
                    <a:cubicBezTo>
                      <a:pt x="1851255" y="275398"/>
                      <a:pt x="1868762" y="257899"/>
                      <a:pt x="1890340" y="257899"/>
                    </a:cubicBezTo>
                    <a:close/>
                    <a:moveTo>
                      <a:pt x="1798073" y="257899"/>
                    </a:moveTo>
                    <a:cubicBezTo>
                      <a:pt x="1819663" y="257899"/>
                      <a:pt x="1837149" y="275398"/>
                      <a:pt x="1837149" y="296984"/>
                    </a:cubicBezTo>
                    <a:cubicBezTo>
                      <a:pt x="1837149" y="318571"/>
                      <a:pt x="1819663" y="336070"/>
                      <a:pt x="1798073" y="336070"/>
                    </a:cubicBezTo>
                    <a:cubicBezTo>
                      <a:pt x="1776483" y="336070"/>
                      <a:pt x="1758966" y="318571"/>
                      <a:pt x="1758966" y="296984"/>
                    </a:cubicBezTo>
                    <a:cubicBezTo>
                      <a:pt x="1758966" y="275398"/>
                      <a:pt x="1776483" y="257899"/>
                      <a:pt x="1798073" y="257899"/>
                    </a:cubicBezTo>
                    <a:close/>
                    <a:moveTo>
                      <a:pt x="1703435" y="257899"/>
                    </a:moveTo>
                    <a:cubicBezTo>
                      <a:pt x="1725015" y="257899"/>
                      <a:pt x="1742524" y="275398"/>
                      <a:pt x="1742524" y="296984"/>
                    </a:cubicBezTo>
                    <a:cubicBezTo>
                      <a:pt x="1742524" y="318571"/>
                      <a:pt x="1725015" y="336070"/>
                      <a:pt x="1703435" y="336070"/>
                    </a:cubicBezTo>
                    <a:cubicBezTo>
                      <a:pt x="1681841" y="336070"/>
                      <a:pt x="1664351" y="318571"/>
                      <a:pt x="1664351" y="296984"/>
                    </a:cubicBezTo>
                    <a:cubicBezTo>
                      <a:pt x="1664351" y="275398"/>
                      <a:pt x="1681841" y="257899"/>
                      <a:pt x="1703435" y="257899"/>
                    </a:cubicBezTo>
                    <a:close/>
                    <a:moveTo>
                      <a:pt x="1611151" y="257899"/>
                    </a:moveTo>
                    <a:cubicBezTo>
                      <a:pt x="1632741" y="257899"/>
                      <a:pt x="1650245" y="275398"/>
                      <a:pt x="1650245" y="296984"/>
                    </a:cubicBezTo>
                    <a:cubicBezTo>
                      <a:pt x="1650245" y="318571"/>
                      <a:pt x="1632741" y="336070"/>
                      <a:pt x="1611151" y="336070"/>
                    </a:cubicBezTo>
                    <a:cubicBezTo>
                      <a:pt x="1589655" y="336070"/>
                      <a:pt x="1572155" y="318571"/>
                      <a:pt x="1572155" y="296984"/>
                    </a:cubicBezTo>
                    <a:cubicBezTo>
                      <a:pt x="1572155" y="275398"/>
                      <a:pt x="1589655" y="257899"/>
                      <a:pt x="1611151" y="257899"/>
                    </a:cubicBezTo>
                    <a:close/>
                    <a:moveTo>
                      <a:pt x="1516605" y="257899"/>
                    </a:moveTo>
                    <a:cubicBezTo>
                      <a:pt x="1538188" y="257899"/>
                      <a:pt x="1555690" y="275398"/>
                      <a:pt x="1555690" y="296984"/>
                    </a:cubicBezTo>
                    <a:cubicBezTo>
                      <a:pt x="1555690" y="318571"/>
                      <a:pt x="1538188" y="336070"/>
                      <a:pt x="1516605" y="336070"/>
                    </a:cubicBezTo>
                    <a:cubicBezTo>
                      <a:pt x="1495013" y="336070"/>
                      <a:pt x="1477512" y="318571"/>
                      <a:pt x="1477512" y="296984"/>
                    </a:cubicBezTo>
                    <a:cubicBezTo>
                      <a:pt x="1477512" y="275398"/>
                      <a:pt x="1495013" y="257899"/>
                      <a:pt x="1516605" y="257899"/>
                    </a:cubicBezTo>
                    <a:close/>
                    <a:moveTo>
                      <a:pt x="1419597" y="257899"/>
                    </a:moveTo>
                    <a:cubicBezTo>
                      <a:pt x="1441183" y="257899"/>
                      <a:pt x="1458689" y="275398"/>
                      <a:pt x="1458689" y="296984"/>
                    </a:cubicBezTo>
                    <a:cubicBezTo>
                      <a:pt x="1458689" y="318571"/>
                      <a:pt x="1441183" y="336070"/>
                      <a:pt x="1419597" y="336070"/>
                    </a:cubicBezTo>
                    <a:cubicBezTo>
                      <a:pt x="1398003" y="336070"/>
                      <a:pt x="1380501" y="318571"/>
                      <a:pt x="1380501" y="296984"/>
                    </a:cubicBezTo>
                    <a:cubicBezTo>
                      <a:pt x="1380501" y="275398"/>
                      <a:pt x="1398003" y="257899"/>
                      <a:pt x="1419597" y="257899"/>
                    </a:cubicBezTo>
                    <a:close/>
                    <a:moveTo>
                      <a:pt x="1329683" y="257899"/>
                    </a:moveTo>
                    <a:cubicBezTo>
                      <a:pt x="1351272" y="257899"/>
                      <a:pt x="1368775" y="275398"/>
                      <a:pt x="1368775" y="296984"/>
                    </a:cubicBezTo>
                    <a:cubicBezTo>
                      <a:pt x="1368775" y="318571"/>
                      <a:pt x="1351272" y="336070"/>
                      <a:pt x="1329683" y="336070"/>
                    </a:cubicBezTo>
                    <a:cubicBezTo>
                      <a:pt x="1308100" y="336070"/>
                      <a:pt x="1290601" y="318571"/>
                      <a:pt x="1290601" y="296984"/>
                    </a:cubicBezTo>
                    <a:cubicBezTo>
                      <a:pt x="1290601" y="275398"/>
                      <a:pt x="1308100" y="257899"/>
                      <a:pt x="1329683" y="257899"/>
                    </a:cubicBezTo>
                    <a:close/>
                    <a:moveTo>
                      <a:pt x="1232690" y="257899"/>
                    </a:moveTo>
                    <a:cubicBezTo>
                      <a:pt x="1254278" y="257899"/>
                      <a:pt x="1271764" y="275398"/>
                      <a:pt x="1271764" y="296985"/>
                    </a:cubicBezTo>
                    <a:cubicBezTo>
                      <a:pt x="1271764" y="318571"/>
                      <a:pt x="1254278" y="336070"/>
                      <a:pt x="1232690" y="336070"/>
                    </a:cubicBezTo>
                    <a:cubicBezTo>
                      <a:pt x="1211099" y="336070"/>
                      <a:pt x="1193607" y="318571"/>
                      <a:pt x="1193607" y="296985"/>
                    </a:cubicBezTo>
                    <a:cubicBezTo>
                      <a:pt x="1193607" y="275398"/>
                      <a:pt x="1211099" y="257899"/>
                      <a:pt x="1232690" y="257899"/>
                    </a:cubicBezTo>
                    <a:close/>
                    <a:moveTo>
                      <a:pt x="1516605" y="175085"/>
                    </a:moveTo>
                    <a:cubicBezTo>
                      <a:pt x="1538188" y="175085"/>
                      <a:pt x="1555690" y="192585"/>
                      <a:pt x="1555690" y="214170"/>
                    </a:cubicBezTo>
                    <a:cubicBezTo>
                      <a:pt x="1555690" y="235758"/>
                      <a:pt x="1538188" y="253265"/>
                      <a:pt x="1516605" y="253265"/>
                    </a:cubicBezTo>
                    <a:cubicBezTo>
                      <a:pt x="1495013" y="253265"/>
                      <a:pt x="1477512" y="235758"/>
                      <a:pt x="1477512" y="214170"/>
                    </a:cubicBezTo>
                    <a:cubicBezTo>
                      <a:pt x="1477512" y="192585"/>
                      <a:pt x="1495013" y="175085"/>
                      <a:pt x="1516605" y="175085"/>
                    </a:cubicBezTo>
                    <a:close/>
                    <a:moveTo>
                      <a:pt x="1419600" y="175085"/>
                    </a:moveTo>
                    <a:cubicBezTo>
                      <a:pt x="1441183" y="175085"/>
                      <a:pt x="1458689" y="192585"/>
                      <a:pt x="1458689" y="214170"/>
                    </a:cubicBezTo>
                    <a:cubicBezTo>
                      <a:pt x="1458689" y="235758"/>
                      <a:pt x="1441183" y="253265"/>
                      <a:pt x="1419600" y="253265"/>
                    </a:cubicBezTo>
                    <a:cubicBezTo>
                      <a:pt x="1398003" y="253265"/>
                      <a:pt x="1380502" y="235758"/>
                      <a:pt x="1380502" y="214170"/>
                    </a:cubicBezTo>
                    <a:cubicBezTo>
                      <a:pt x="1380502" y="192585"/>
                      <a:pt x="1398003" y="175085"/>
                      <a:pt x="1419600" y="175085"/>
                    </a:cubicBezTo>
                    <a:close/>
                    <a:moveTo>
                      <a:pt x="1329683" y="175085"/>
                    </a:moveTo>
                    <a:cubicBezTo>
                      <a:pt x="1351272" y="175085"/>
                      <a:pt x="1368775" y="192585"/>
                      <a:pt x="1368775" y="214170"/>
                    </a:cubicBezTo>
                    <a:cubicBezTo>
                      <a:pt x="1368775" y="235758"/>
                      <a:pt x="1351272" y="253265"/>
                      <a:pt x="1329683" y="253265"/>
                    </a:cubicBezTo>
                    <a:cubicBezTo>
                      <a:pt x="1308100" y="253265"/>
                      <a:pt x="1290601" y="235758"/>
                      <a:pt x="1290601" y="214170"/>
                    </a:cubicBezTo>
                    <a:cubicBezTo>
                      <a:pt x="1290601" y="192585"/>
                      <a:pt x="1308100" y="175085"/>
                      <a:pt x="1329683" y="175085"/>
                    </a:cubicBezTo>
                    <a:close/>
                    <a:moveTo>
                      <a:pt x="1232690" y="175085"/>
                    </a:moveTo>
                    <a:cubicBezTo>
                      <a:pt x="1254278" y="175085"/>
                      <a:pt x="1271764" y="192585"/>
                      <a:pt x="1271764" y="214170"/>
                    </a:cubicBezTo>
                    <a:cubicBezTo>
                      <a:pt x="1271764" y="235758"/>
                      <a:pt x="1254278" y="253265"/>
                      <a:pt x="1232690" y="253265"/>
                    </a:cubicBezTo>
                    <a:cubicBezTo>
                      <a:pt x="1211099" y="253265"/>
                      <a:pt x="1193607" y="235758"/>
                      <a:pt x="1193607" y="214170"/>
                    </a:cubicBezTo>
                    <a:cubicBezTo>
                      <a:pt x="1193607" y="192585"/>
                      <a:pt x="1211099" y="175085"/>
                      <a:pt x="1232690" y="175085"/>
                    </a:cubicBezTo>
                    <a:close/>
                    <a:moveTo>
                      <a:pt x="1045751" y="175085"/>
                    </a:moveTo>
                    <a:cubicBezTo>
                      <a:pt x="1067337" y="175085"/>
                      <a:pt x="1084842" y="192585"/>
                      <a:pt x="1084842" y="214172"/>
                    </a:cubicBezTo>
                    <a:cubicBezTo>
                      <a:pt x="1084842" y="235758"/>
                      <a:pt x="1067337" y="253265"/>
                      <a:pt x="1045751" y="253265"/>
                    </a:cubicBezTo>
                    <a:cubicBezTo>
                      <a:pt x="1024168" y="253265"/>
                      <a:pt x="1006670" y="235758"/>
                      <a:pt x="1006670" y="214172"/>
                    </a:cubicBezTo>
                    <a:cubicBezTo>
                      <a:pt x="1006670" y="192585"/>
                      <a:pt x="1024168" y="175085"/>
                      <a:pt x="1045751" y="175085"/>
                    </a:cubicBezTo>
                    <a:close/>
                    <a:moveTo>
                      <a:pt x="951129" y="175085"/>
                    </a:moveTo>
                    <a:cubicBezTo>
                      <a:pt x="972708" y="175085"/>
                      <a:pt x="990205" y="192585"/>
                      <a:pt x="990205" y="214172"/>
                    </a:cubicBezTo>
                    <a:cubicBezTo>
                      <a:pt x="990205" y="235758"/>
                      <a:pt x="972708" y="253265"/>
                      <a:pt x="951129" y="253265"/>
                    </a:cubicBezTo>
                    <a:cubicBezTo>
                      <a:pt x="929543" y="253265"/>
                      <a:pt x="912045" y="235758"/>
                      <a:pt x="912045" y="214172"/>
                    </a:cubicBezTo>
                    <a:cubicBezTo>
                      <a:pt x="912045" y="192585"/>
                      <a:pt x="929543" y="175085"/>
                      <a:pt x="951129" y="175085"/>
                    </a:cubicBezTo>
                    <a:close/>
                    <a:moveTo>
                      <a:pt x="856503" y="175085"/>
                    </a:moveTo>
                    <a:cubicBezTo>
                      <a:pt x="878086" y="175085"/>
                      <a:pt x="895582" y="192585"/>
                      <a:pt x="895582" y="214172"/>
                    </a:cubicBezTo>
                    <a:cubicBezTo>
                      <a:pt x="895582" y="235758"/>
                      <a:pt x="878086" y="253265"/>
                      <a:pt x="856503" y="253265"/>
                    </a:cubicBezTo>
                    <a:cubicBezTo>
                      <a:pt x="834919" y="253265"/>
                      <a:pt x="817422" y="235758"/>
                      <a:pt x="817422" y="214172"/>
                    </a:cubicBezTo>
                    <a:cubicBezTo>
                      <a:pt x="817422" y="192585"/>
                      <a:pt x="834919" y="175085"/>
                      <a:pt x="856503" y="175085"/>
                    </a:cubicBezTo>
                    <a:close/>
                    <a:moveTo>
                      <a:pt x="764243" y="175085"/>
                    </a:moveTo>
                    <a:cubicBezTo>
                      <a:pt x="785830" y="175085"/>
                      <a:pt x="803326" y="192585"/>
                      <a:pt x="803326" y="214172"/>
                    </a:cubicBezTo>
                    <a:cubicBezTo>
                      <a:pt x="803326" y="235758"/>
                      <a:pt x="785830" y="253265"/>
                      <a:pt x="764243" y="253265"/>
                    </a:cubicBezTo>
                    <a:cubicBezTo>
                      <a:pt x="742651" y="253265"/>
                      <a:pt x="725161" y="235758"/>
                      <a:pt x="725161" y="214172"/>
                    </a:cubicBezTo>
                    <a:cubicBezTo>
                      <a:pt x="725161" y="192585"/>
                      <a:pt x="742651" y="175085"/>
                      <a:pt x="764243" y="175085"/>
                    </a:cubicBezTo>
                    <a:close/>
                    <a:moveTo>
                      <a:pt x="2831988" y="175085"/>
                    </a:moveTo>
                    <a:cubicBezTo>
                      <a:pt x="2853575" y="175085"/>
                      <a:pt x="2871075" y="192585"/>
                      <a:pt x="2871075" y="214170"/>
                    </a:cubicBezTo>
                    <a:cubicBezTo>
                      <a:pt x="2871075" y="235758"/>
                      <a:pt x="2853575" y="253265"/>
                      <a:pt x="2831988" y="253265"/>
                    </a:cubicBezTo>
                    <a:cubicBezTo>
                      <a:pt x="2810401" y="253265"/>
                      <a:pt x="2792901" y="235758"/>
                      <a:pt x="2792901" y="214170"/>
                    </a:cubicBezTo>
                    <a:cubicBezTo>
                      <a:pt x="2792901" y="192585"/>
                      <a:pt x="2810401" y="175085"/>
                      <a:pt x="2831988" y="175085"/>
                    </a:cubicBezTo>
                    <a:close/>
                    <a:moveTo>
                      <a:pt x="2079618" y="175085"/>
                    </a:moveTo>
                    <a:cubicBezTo>
                      <a:pt x="2101211" y="175085"/>
                      <a:pt x="2118703" y="192585"/>
                      <a:pt x="2118703" y="214170"/>
                    </a:cubicBezTo>
                    <a:cubicBezTo>
                      <a:pt x="2118703" y="235758"/>
                      <a:pt x="2101211" y="253265"/>
                      <a:pt x="2079618" y="253265"/>
                    </a:cubicBezTo>
                    <a:cubicBezTo>
                      <a:pt x="2058036" y="253265"/>
                      <a:pt x="2040537" y="235758"/>
                      <a:pt x="2040537" y="214170"/>
                    </a:cubicBezTo>
                    <a:cubicBezTo>
                      <a:pt x="2040537" y="192585"/>
                      <a:pt x="2058036" y="175085"/>
                      <a:pt x="2079618" y="175085"/>
                    </a:cubicBezTo>
                    <a:close/>
                    <a:moveTo>
                      <a:pt x="1984973" y="175085"/>
                    </a:moveTo>
                    <a:cubicBezTo>
                      <a:pt x="2006565" y="175085"/>
                      <a:pt x="2024073" y="192585"/>
                      <a:pt x="2024073" y="214170"/>
                    </a:cubicBezTo>
                    <a:cubicBezTo>
                      <a:pt x="2024073" y="235758"/>
                      <a:pt x="2006565" y="253265"/>
                      <a:pt x="1984973" y="253265"/>
                    </a:cubicBezTo>
                    <a:cubicBezTo>
                      <a:pt x="1963378" y="253265"/>
                      <a:pt x="1945875" y="235758"/>
                      <a:pt x="1945875" y="214170"/>
                    </a:cubicBezTo>
                    <a:cubicBezTo>
                      <a:pt x="1945875" y="192585"/>
                      <a:pt x="1963378" y="175085"/>
                      <a:pt x="1984973" y="175085"/>
                    </a:cubicBezTo>
                    <a:close/>
                    <a:moveTo>
                      <a:pt x="1890340" y="175085"/>
                    </a:moveTo>
                    <a:cubicBezTo>
                      <a:pt x="1911917" y="175085"/>
                      <a:pt x="1929413" y="192585"/>
                      <a:pt x="1929413" y="214170"/>
                    </a:cubicBezTo>
                    <a:cubicBezTo>
                      <a:pt x="1929413" y="235758"/>
                      <a:pt x="1911917" y="253265"/>
                      <a:pt x="1890340" y="253265"/>
                    </a:cubicBezTo>
                    <a:cubicBezTo>
                      <a:pt x="1868762" y="253265"/>
                      <a:pt x="1851255" y="235758"/>
                      <a:pt x="1851255" y="214170"/>
                    </a:cubicBezTo>
                    <a:cubicBezTo>
                      <a:pt x="1851255" y="192585"/>
                      <a:pt x="1868762" y="175085"/>
                      <a:pt x="1890340" y="175085"/>
                    </a:cubicBezTo>
                    <a:close/>
                    <a:moveTo>
                      <a:pt x="1798073" y="175085"/>
                    </a:moveTo>
                    <a:cubicBezTo>
                      <a:pt x="1819663" y="175085"/>
                      <a:pt x="1837149" y="192585"/>
                      <a:pt x="1837149" y="214170"/>
                    </a:cubicBezTo>
                    <a:cubicBezTo>
                      <a:pt x="1837149" y="235758"/>
                      <a:pt x="1819663" y="253265"/>
                      <a:pt x="1798073" y="253265"/>
                    </a:cubicBezTo>
                    <a:cubicBezTo>
                      <a:pt x="1776483" y="253265"/>
                      <a:pt x="1758966" y="235758"/>
                      <a:pt x="1758966" y="214170"/>
                    </a:cubicBezTo>
                    <a:cubicBezTo>
                      <a:pt x="1758966" y="192585"/>
                      <a:pt x="1776483" y="175085"/>
                      <a:pt x="1798073" y="175085"/>
                    </a:cubicBezTo>
                    <a:close/>
                    <a:moveTo>
                      <a:pt x="1703435" y="175085"/>
                    </a:moveTo>
                    <a:cubicBezTo>
                      <a:pt x="1725015" y="175085"/>
                      <a:pt x="1742524" y="192585"/>
                      <a:pt x="1742524" y="214170"/>
                    </a:cubicBezTo>
                    <a:cubicBezTo>
                      <a:pt x="1742524" y="235758"/>
                      <a:pt x="1725015" y="253265"/>
                      <a:pt x="1703435" y="253265"/>
                    </a:cubicBezTo>
                    <a:cubicBezTo>
                      <a:pt x="1681841" y="253265"/>
                      <a:pt x="1664351" y="235758"/>
                      <a:pt x="1664351" y="214170"/>
                    </a:cubicBezTo>
                    <a:cubicBezTo>
                      <a:pt x="1664351" y="192585"/>
                      <a:pt x="1681841" y="175085"/>
                      <a:pt x="1703435" y="175085"/>
                    </a:cubicBezTo>
                    <a:close/>
                    <a:moveTo>
                      <a:pt x="1611151" y="175085"/>
                    </a:moveTo>
                    <a:cubicBezTo>
                      <a:pt x="1632741" y="175085"/>
                      <a:pt x="1650245" y="192585"/>
                      <a:pt x="1650245" y="214170"/>
                    </a:cubicBezTo>
                    <a:cubicBezTo>
                      <a:pt x="1650245" y="235758"/>
                      <a:pt x="1632741" y="253265"/>
                      <a:pt x="1611151" y="253265"/>
                    </a:cubicBezTo>
                    <a:cubicBezTo>
                      <a:pt x="1589656" y="253265"/>
                      <a:pt x="1572158" y="235758"/>
                      <a:pt x="1572158" y="214170"/>
                    </a:cubicBezTo>
                    <a:cubicBezTo>
                      <a:pt x="1572158" y="192585"/>
                      <a:pt x="1589656" y="175085"/>
                      <a:pt x="1611151" y="175085"/>
                    </a:cubicBezTo>
                    <a:close/>
                    <a:moveTo>
                      <a:pt x="798955" y="113714"/>
                    </a:moveTo>
                    <a:lnTo>
                      <a:pt x="803326" y="124268"/>
                    </a:lnTo>
                    <a:cubicBezTo>
                      <a:pt x="803326" y="145855"/>
                      <a:pt x="785830" y="163353"/>
                      <a:pt x="764243" y="163353"/>
                    </a:cubicBezTo>
                    <a:lnTo>
                      <a:pt x="738461" y="152674"/>
                    </a:lnTo>
                    <a:lnTo>
                      <a:pt x="754212" y="140896"/>
                    </a:lnTo>
                    <a:close/>
                    <a:moveTo>
                      <a:pt x="2904918" y="93195"/>
                    </a:moveTo>
                    <a:lnTo>
                      <a:pt x="2961886" y="127804"/>
                    </a:lnTo>
                    <a:lnTo>
                      <a:pt x="2951903" y="151905"/>
                    </a:lnTo>
                    <a:cubicBezTo>
                      <a:pt x="2944829" y="158978"/>
                      <a:pt x="2935058" y="163353"/>
                      <a:pt x="2924264" y="163353"/>
                    </a:cubicBezTo>
                    <a:cubicBezTo>
                      <a:pt x="2902677" y="163353"/>
                      <a:pt x="2885177" y="145855"/>
                      <a:pt x="2885177" y="124267"/>
                    </a:cubicBezTo>
                    <a:cubicBezTo>
                      <a:pt x="2885177" y="113475"/>
                      <a:pt x="2889552" y="103703"/>
                      <a:pt x="2896625" y="96630"/>
                    </a:cubicBezTo>
                    <a:close/>
                    <a:moveTo>
                      <a:pt x="2831988" y="85181"/>
                    </a:moveTo>
                    <a:cubicBezTo>
                      <a:pt x="2853575" y="85181"/>
                      <a:pt x="2871075" y="102682"/>
                      <a:pt x="2871075" y="124267"/>
                    </a:cubicBezTo>
                    <a:cubicBezTo>
                      <a:pt x="2871075" y="145855"/>
                      <a:pt x="2853575" y="163353"/>
                      <a:pt x="2831988" y="163353"/>
                    </a:cubicBezTo>
                    <a:cubicBezTo>
                      <a:pt x="2810401" y="163353"/>
                      <a:pt x="2792901" y="145855"/>
                      <a:pt x="2792901" y="124267"/>
                    </a:cubicBezTo>
                    <a:cubicBezTo>
                      <a:pt x="2792901" y="102682"/>
                      <a:pt x="2810401" y="85181"/>
                      <a:pt x="2831988" y="85181"/>
                    </a:cubicBezTo>
                    <a:close/>
                    <a:moveTo>
                      <a:pt x="2171887" y="85181"/>
                    </a:moveTo>
                    <a:cubicBezTo>
                      <a:pt x="2193477" y="85181"/>
                      <a:pt x="2210981" y="102682"/>
                      <a:pt x="2210981" y="124267"/>
                    </a:cubicBezTo>
                    <a:cubicBezTo>
                      <a:pt x="2210981" y="145855"/>
                      <a:pt x="2193477" y="163353"/>
                      <a:pt x="2171887" y="163353"/>
                    </a:cubicBezTo>
                    <a:cubicBezTo>
                      <a:pt x="2150295" y="163353"/>
                      <a:pt x="2132800" y="145855"/>
                      <a:pt x="2132800" y="124267"/>
                    </a:cubicBezTo>
                    <a:cubicBezTo>
                      <a:pt x="2132800" y="102682"/>
                      <a:pt x="2150295" y="85181"/>
                      <a:pt x="2171887" y="85181"/>
                    </a:cubicBezTo>
                    <a:close/>
                    <a:moveTo>
                      <a:pt x="2079618" y="85181"/>
                    </a:moveTo>
                    <a:cubicBezTo>
                      <a:pt x="2101211" y="85181"/>
                      <a:pt x="2118703" y="102682"/>
                      <a:pt x="2118703" y="124267"/>
                    </a:cubicBezTo>
                    <a:cubicBezTo>
                      <a:pt x="2118703" y="145855"/>
                      <a:pt x="2101211" y="163353"/>
                      <a:pt x="2079618" y="163353"/>
                    </a:cubicBezTo>
                    <a:cubicBezTo>
                      <a:pt x="2058036" y="163353"/>
                      <a:pt x="2040537" y="145855"/>
                      <a:pt x="2040537" y="124267"/>
                    </a:cubicBezTo>
                    <a:cubicBezTo>
                      <a:pt x="2040537" y="102682"/>
                      <a:pt x="2058036" y="85181"/>
                      <a:pt x="2079618" y="85181"/>
                    </a:cubicBezTo>
                    <a:close/>
                    <a:moveTo>
                      <a:pt x="1984973" y="85181"/>
                    </a:moveTo>
                    <a:cubicBezTo>
                      <a:pt x="2006565" y="85181"/>
                      <a:pt x="2024073" y="102682"/>
                      <a:pt x="2024073" y="124268"/>
                    </a:cubicBezTo>
                    <a:cubicBezTo>
                      <a:pt x="2024073" y="145855"/>
                      <a:pt x="2006565" y="163353"/>
                      <a:pt x="1984973" y="163353"/>
                    </a:cubicBezTo>
                    <a:cubicBezTo>
                      <a:pt x="1963378" y="163353"/>
                      <a:pt x="1945875" y="145855"/>
                      <a:pt x="1945875" y="124268"/>
                    </a:cubicBezTo>
                    <a:cubicBezTo>
                      <a:pt x="1945875" y="102682"/>
                      <a:pt x="1963378" y="85181"/>
                      <a:pt x="1984973" y="85181"/>
                    </a:cubicBezTo>
                    <a:close/>
                    <a:moveTo>
                      <a:pt x="1890340" y="85181"/>
                    </a:moveTo>
                    <a:cubicBezTo>
                      <a:pt x="1911917" y="85181"/>
                      <a:pt x="1929413" y="102682"/>
                      <a:pt x="1929413" y="124268"/>
                    </a:cubicBezTo>
                    <a:cubicBezTo>
                      <a:pt x="1929413" y="145855"/>
                      <a:pt x="1911917" y="163353"/>
                      <a:pt x="1890340" y="163353"/>
                    </a:cubicBezTo>
                    <a:cubicBezTo>
                      <a:pt x="1868762" y="163353"/>
                      <a:pt x="1851255" y="145855"/>
                      <a:pt x="1851255" y="124268"/>
                    </a:cubicBezTo>
                    <a:cubicBezTo>
                      <a:pt x="1851255" y="102682"/>
                      <a:pt x="1868762" y="85181"/>
                      <a:pt x="1890340" y="85181"/>
                    </a:cubicBezTo>
                    <a:close/>
                    <a:moveTo>
                      <a:pt x="1798073" y="85181"/>
                    </a:moveTo>
                    <a:cubicBezTo>
                      <a:pt x="1819663" y="85181"/>
                      <a:pt x="1837149" y="102682"/>
                      <a:pt x="1837149" y="124268"/>
                    </a:cubicBezTo>
                    <a:cubicBezTo>
                      <a:pt x="1837149" y="145855"/>
                      <a:pt x="1819663" y="163353"/>
                      <a:pt x="1798073" y="163353"/>
                    </a:cubicBezTo>
                    <a:cubicBezTo>
                      <a:pt x="1776483" y="163353"/>
                      <a:pt x="1758966" y="145855"/>
                      <a:pt x="1758966" y="124268"/>
                    </a:cubicBezTo>
                    <a:cubicBezTo>
                      <a:pt x="1758966" y="102682"/>
                      <a:pt x="1776483" y="85181"/>
                      <a:pt x="1798073" y="85181"/>
                    </a:cubicBezTo>
                    <a:close/>
                    <a:moveTo>
                      <a:pt x="1703435" y="85181"/>
                    </a:moveTo>
                    <a:cubicBezTo>
                      <a:pt x="1725015" y="85181"/>
                      <a:pt x="1742524" y="102682"/>
                      <a:pt x="1742524" y="124268"/>
                    </a:cubicBezTo>
                    <a:cubicBezTo>
                      <a:pt x="1742524" y="145855"/>
                      <a:pt x="1725015" y="163353"/>
                      <a:pt x="1703435" y="163353"/>
                    </a:cubicBezTo>
                    <a:cubicBezTo>
                      <a:pt x="1681841" y="163353"/>
                      <a:pt x="1664351" y="145855"/>
                      <a:pt x="1664351" y="124268"/>
                    </a:cubicBezTo>
                    <a:cubicBezTo>
                      <a:pt x="1664351" y="102682"/>
                      <a:pt x="1681841" y="85181"/>
                      <a:pt x="1703435" y="85181"/>
                    </a:cubicBezTo>
                    <a:close/>
                    <a:moveTo>
                      <a:pt x="1611151" y="85181"/>
                    </a:moveTo>
                    <a:cubicBezTo>
                      <a:pt x="1632741" y="85181"/>
                      <a:pt x="1650245" y="102683"/>
                      <a:pt x="1650245" y="124268"/>
                    </a:cubicBezTo>
                    <a:cubicBezTo>
                      <a:pt x="1650245" y="145855"/>
                      <a:pt x="1632741" y="163353"/>
                      <a:pt x="1611151" y="163353"/>
                    </a:cubicBezTo>
                    <a:cubicBezTo>
                      <a:pt x="1589656" y="163353"/>
                      <a:pt x="1572160" y="145855"/>
                      <a:pt x="1572160" y="124268"/>
                    </a:cubicBezTo>
                    <a:cubicBezTo>
                      <a:pt x="1572160" y="102683"/>
                      <a:pt x="1589656" y="85181"/>
                      <a:pt x="1611151" y="85181"/>
                    </a:cubicBezTo>
                    <a:close/>
                    <a:moveTo>
                      <a:pt x="1516607" y="85181"/>
                    </a:moveTo>
                    <a:cubicBezTo>
                      <a:pt x="1538188" y="85181"/>
                      <a:pt x="1555693" y="102683"/>
                      <a:pt x="1555693" y="124268"/>
                    </a:cubicBezTo>
                    <a:cubicBezTo>
                      <a:pt x="1555693" y="145855"/>
                      <a:pt x="1538188" y="163353"/>
                      <a:pt x="1516607" y="163353"/>
                    </a:cubicBezTo>
                    <a:cubicBezTo>
                      <a:pt x="1495014" y="163353"/>
                      <a:pt x="1477512" y="145855"/>
                      <a:pt x="1477512" y="124268"/>
                    </a:cubicBezTo>
                    <a:cubicBezTo>
                      <a:pt x="1477512" y="102683"/>
                      <a:pt x="1495014" y="85181"/>
                      <a:pt x="1516607" y="85181"/>
                    </a:cubicBezTo>
                    <a:close/>
                    <a:moveTo>
                      <a:pt x="1419600" y="85181"/>
                    </a:moveTo>
                    <a:cubicBezTo>
                      <a:pt x="1441183" y="85181"/>
                      <a:pt x="1458689" y="102683"/>
                      <a:pt x="1458689" y="124268"/>
                    </a:cubicBezTo>
                    <a:cubicBezTo>
                      <a:pt x="1458689" y="145855"/>
                      <a:pt x="1441183" y="163353"/>
                      <a:pt x="1419600" y="163353"/>
                    </a:cubicBezTo>
                    <a:cubicBezTo>
                      <a:pt x="1398003" y="163353"/>
                      <a:pt x="1380504" y="145855"/>
                      <a:pt x="1380504" y="124268"/>
                    </a:cubicBezTo>
                    <a:cubicBezTo>
                      <a:pt x="1380504" y="102683"/>
                      <a:pt x="1398003" y="85181"/>
                      <a:pt x="1419600" y="85181"/>
                    </a:cubicBezTo>
                    <a:close/>
                    <a:moveTo>
                      <a:pt x="1329684" y="85181"/>
                    </a:moveTo>
                    <a:cubicBezTo>
                      <a:pt x="1351272" y="85181"/>
                      <a:pt x="1368775" y="102683"/>
                      <a:pt x="1368775" y="124268"/>
                    </a:cubicBezTo>
                    <a:cubicBezTo>
                      <a:pt x="1368775" y="145855"/>
                      <a:pt x="1351272" y="163353"/>
                      <a:pt x="1329684" y="163353"/>
                    </a:cubicBezTo>
                    <a:cubicBezTo>
                      <a:pt x="1308100" y="163353"/>
                      <a:pt x="1290604" y="145855"/>
                      <a:pt x="1290604" y="124268"/>
                    </a:cubicBezTo>
                    <a:cubicBezTo>
                      <a:pt x="1290604" y="102683"/>
                      <a:pt x="1308100" y="85181"/>
                      <a:pt x="1329684" y="85181"/>
                    </a:cubicBezTo>
                    <a:close/>
                    <a:moveTo>
                      <a:pt x="1142780" y="85181"/>
                    </a:moveTo>
                    <a:cubicBezTo>
                      <a:pt x="1164374" y="85181"/>
                      <a:pt x="1181872" y="102683"/>
                      <a:pt x="1181872" y="124268"/>
                    </a:cubicBezTo>
                    <a:cubicBezTo>
                      <a:pt x="1181872" y="145855"/>
                      <a:pt x="1164374" y="163353"/>
                      <a:pt x="1142780" y="163353"/>
                    </a:cubicBezTo>
                    <a:cubicBezTo>
                      <a:pt x="1121186" y="163353"/>
                      <a:pt x="1103680" y="145855"/>
                      <a:pt x="1103680" y="124268"/>
                    </a:cubicBezTo>
                    <a:cubicBezTo>
                      <a:pt x="1103680" y="102683"/>
                      <a:pt x="1121186" y="85181"/>
                      <a:pt x="1142780" y="85181"/>
                    </a:cubicBezTo>
                    <a:close/>
                    <a:moveTo>
                      <a:pt x="1045753" y="85181"/>
                    </a:moveTo>
                    <a:cubicBezTo>
                      <a:pt x="1067337" y="85181"/>
                      <a:pt x="1084842" y="102683"/>
                      <a:pt x="1084842" y="124268"/>
                    </a:cubicBezTo>
                    <a:cubicBezTo>
                      <a:pt x="1084842" y="145855"/>
                      <a:pt x="1067337" y="163353"/>
                      <a:pt x="1045753" y="163353"/>
                    </a:cubicBezTo>
                    <a:cubicBezTo>
                      <a:pt x="1024168" y="163353"/>
                      <a:pt x="1006670" y="145855"/>
                      <a:pt x="1006670" y="124268"/>
                    </a:cubicBezTo>
                    <a:cubicBezTo>
                      <a:pt x="1006670" y="102683"/>
                      <a:pt x="1024168" y="85181"/>
                      <a:pt x="1045753" y="85181"/>
                    </a:cubicBezTo>
                    <a:close/>
                    <a:moveTo>
                      <a:pt x="951129" y="85181"/>
                    </a:moveTo>
                    <a:cubicBezTo>
                      <a:pt x="972708" y="85181"/>
                      <a:pt x="990205" y="102683"/>
                      <a:pt x="990205" y="124268"/>
                    </a:cubicBezTo>
                    <a:cubicBezTo>
                      <a:pt x="990205" y="145855"/>
                      <a:pt x="972708" y="163353"/>
                      <a:pt x="951129" y="163353"/>
                    </a:cubicBezTo>
                    <a:cubicBezTo>
                      <a:pt x="929543" y="163353"/>
                      <a:pt x="912045" y="145855"/>
                      <a:pt x="912045" y="124268"/>
                    </a:cubicBezTo>
                    <a:cubicBezTo>
                      <a:pt x="912045" y="102683"/>
                      <a:pt x="929543" y="85181"/>
                      <a:pt x="951129" y="85181"/>
                    </a:cubicBezTo>
                    <a:close/>
                    <a:moveTo>
                      <a:pt x="856503" y="85181"/>
                    </a:moveTo>
                    <a:cubicBezTo>
                      <a:pt x="878086" y="85181"/>
                      <a:pt x="895582" y="102683"/>
                      <a:pt x="895582" y="124268"/>
                    </a:cubicBezTo>
                    <a:cubicBezTo>
                      <a:pt x="895582" y="145855"/>
                      <a:pt x="878086" y="163353"/>
                      <a:pt x="856503" y="163353"/>
                    </a:cubicBezTo>
                    <a:cubicBezTo>
                      <a:pt x="834921" y="163353"/>
                      <a:pt x="817424" y="145855"/>
                      <a:pt x="817424" y="124268"/>
                    </a:cubicBezTo>
                    <a:cubicBezTo>
                      <a:pt x="817424" y="102683"/>
                      <a:pt x="834921" y="85181"/>
                      <a:pt x="856503" y="85181"/>
                    </a:cubicBezTo>
                    <a:close/>
                    <a:moveTo>
                      <a:pt x="978967" y="11950"/>
                    </a:moveTo>
                    <a:lnTo>
                      <a:pt x="990205" y="39087"/>
                    </a:lnTo>
                    <a:cubicBezTo>
                      <a:pt x="990205" y="60674"/>
                      <a:pt x="972708" y="78173"/>
                      <a:pt x="951129" y="78173"/>
                    </a:cubicBezTo>
                    <a:cubicBezTo>
                      <a:pt x="940336" y="78173"/>
                      <a:pt x="930565" y="73798"/>
                      <a:pt x="923492" y="66725"/>
                    </a:cubicBezTo>
                    <a:lnTo>
                      <a:pt x="914005" y="43819"/>
                    </a:lnTo>
                    <a:lnTo>
                      <a:pt x="918580" y="41040"/>
                    </a:lnTo>
                    <a:close/>
                    <a:moveTo>
                      <a:pt x="2266537" y="0"/>
                    </a:moveTo>
                    <a:cubicBezTo>
                      <a:pt x="2288118" y="0"/>
                      <a:pt x="2305619" y="17499"/>
                      <a:pt x="2305619" y="39087"/>
                    </a:cubicBezTo>
                    <a:cubicBezTo>
                      <a:pt x="2305619" y="60673"/>
                      <a:pt x="2288118" y="78173"/>
                      <a:pt x="2266537" y="78173"/>
                    </a:cubicBezTo>
                    <a:cubicBezTo>
                      <a:pt x="2244936" y="78173"/>
                      <a:pt x="2227443" y="60673"/>
                      <a:pt x="2227443" y="39087"/>
                    </a:cubicBezTo>
                    <a:cubicBezTo>
                      <a:pt x="2227443" y="17499"/>
                      <a:pt x="2244936" y="0"/>
                      <a:pt x="2266537" y="0"/>
                    </a:cubicBezTo>
                    <a:close/>
                    <a:moveTo>
                      <a:pt x="2171887" y="0"/>
                    </a:moveTo>
                    <a:cubicBezTo>
                      <a:pt x="2193477" y="0"/>
                      <a:pt x="2210981" y="17499"/>
                      <a:pt x="2210981" y="39087"/>
                    </a:cubicBezTo>
                    <a:cubicBezTo>
                      <a:pt x="2210981" y="60673"/>
                      <a:pt x="2193477" y="78173"/>
                      <a:pt x="2171887" y="78173"/>
                    </a:cubicBezTo>
                    <a:cubicBezTo>
                      <a:pt x="2150295" y="78173"/>
                      <a:pt x="2132800" y="60673"/>
                      <a:pt x="2132800" y="39087"/>
                    </a:cubicBezTo>
                    <a:cubicBezTo>
                      <a:pt x="2132800" y="17499"/>
                      <a:pt x="2150295" y="0"/>
                      <a:pt x="2171887" y="0"/>
                    </a:cubicBezTo>
                    <a:close/>
                    <a:moveTo>
                      <a:pt x="2079618" y="0"/>
                    </a:moveTo>
                    <a:cubicBezTo>
                      <a:pt x="2101211" y="0"/>
                      <a:pt x="2118703" y="17499"/>
                      <a:pt x="2118703" y="39087"/>
                    </a:cubicBezTo>
                    <a:cubicBezTo>
                      <a:pt x="2118703" y="60673"/>
                      <a:pt x="2101211" y="78173"/>
                      <a:pt x="2079618" y="78173"/>
                    </a:cubicBezTo>
                    <a:cubicBezTo>
                      <a:pt x="2058036" y="78173"/>
                      <a:pt x="2040537" y="60673"/>
                      <a:pt x="2040537" y="39087"/>
                    </a:cubicBezTo>
                    <a:cubicBezTo>
                      <a:pt x="2040537" y="17499"/>
                      <a:pt x="2058036" y="0"/>
                      <a:pt x="2079618" y="0"/>
                    </a:cubicBezTo>
                    <a:close/>
                    <a:moveTo>
                      <a:pt x="1984973" y="0"/>
                    </a:moveTo>
                    <a:cubicBezTo>
                      <a:pt x="2006565" y="0"/>
                      <a:pt x="2024073" y="17499"/>
                      <a:pt x="2024073" y="39087"/>
                    </a:cubicBezTo>
                    <a:cubicBezTo>
                      <a:pt x="2024073" y="60673"/>
                      <a:pt x="2006565" y="78173"/>
                      <a:pt x="1984973" y="78173"/>
                    </a:cubicBezTo>
                    <a:cubicBezTo>
                      <a:pt x="1963378" y="78173"/>
                      <a:pt x="1945875" y="60673"/>
                      <a:pt x="1945875" y="39087"/>
                    </a:cubicBezTo>
                    <a:cubicBezTo>
                      <a:pt x="1945875" y="17499"/>
                      <a:pt x="1963378" y="0"/>
                      <a:pt x="1984973" y="0"/>
                    </a:cubicBezTo>
                    <a:close/>
                    <a:moveTo>
                      <a:pt x="1890340" y="0"/>
                    </a:moveTo>
                    <a:cubicBezTo>
                      <a:pt x="1911917" y="0"/>
                      <a:pt x="1929413" y="17499"/>
                      <a:pt x="1929413" y="39087"/>
                    </a:cubicBezTo>
                    <a:cubicBezTo>
                      <a:pt x="1929413" y="60673"/>
                      <a:pt x="1911917" y="78173"/>
                      <a:pt x="1890340" y="78173"/>
                    </a:cubicBezTo>
                    <a:cubicBezTo>
                      <a:pt x="1868762" y="78173"/>
                      <a:pt x="1851255" y="60673"/>
                      <a:pt x="1851255" y="39087"/>
                    </a:cubicBezTo>
                    <a:cubicBezTo>
                      <a:pt x="1851255" y="17499"/>
                      <a:pt x="1868762" y="0"/>
                      <a:pt x="1890340" y="0"/>
                    </a:cubicBezTo>
                    <a:close/>
                    <a:moveTo>
                      <a:pt x="1798073" y="0"/>
                    </a:moveTo>
                    <a:cubicBezTo>
                      <a:pt x="1819663" y="0"/>
                      <a:pt x="1837149" y="17499"/>
                      <a:pt x="1837149" y="39087"/>
                    </a:cubicBezTo>
                    <a:cubicBezTo>
                      <a:pt x="1837149" y="60673"/>
                      <a:pt x="1819663" y="78173"/>
                      <a:pt x="1798073" y="78173"/>
                    </a:cubicBezTo>
                    <a:cubicBezTo>
                      <a:pt x="1776483" y="78173"/>
                      <a:pt x="1758966" y="60673"/>
                      <a:pt x="1758966" y="39087"/>
                    </a:cubicBezTo>
                    <a:cubicBezTo>
                      <a:pt x="1758966" y="17499"/>
                      <a:pt x="1776483" y="0"/>
                      <a:pt x="1798073" y="0"/>
                    </a:cubicBezTo>
                    <a:close/>
                    <a:moveTo>
                      <a:pt x="1703435" y="0"/>
                    </a:moveTo>
                    <a:cubicBezTo>
                      <a:pt x="1725015" y="0"/>
                      <a:pt x="1742524" y="17499"/>
                      <a:pt x="1742524" y="39087"/>
                    </a:cubicBezTo>
                    <a:cubicBezTo>
                      <a:pt x="1742524" y="60673"/>
                      <a:pt x="1725015" y="78173"/>
                      <a:pt x="1703435" y="78173"/>
                    </a:cubicBezTo>
                    <a:cubicBezTo>
                      <a:pt x="1681841" y="78173"/>
                      <a:pt x="1664351" y="60673"/>
                      <a:pt x="1664351" y="39087"/>
                    </a:cubicBezTo>
                    <a:cubicBezTo>
                      <a:pt x="1664351" y="17499"/>
                      <a:pt x="1681841" y="0"/>
                      <a:pt x="1703435" y="0"/>
                    </a:cubicBezTo>
                    <a:close/>
                    <a:moveTo>
                      <a:pt x="1611151" y="0"/>
                    </a:moveTo>
                    <a:cubicBezTo>
                      <a:pt x="1632741" y="0"/>
                      <a:pt x="1650245" y="17499"/>
                      <a:pt x="1650245" y="39087"/>
                    </a:cubicBezTo>
                    <a:cubicBezTo>
                      <a:pt x="1650245" y="60673"/>
                      <a:pt x="1632741" y="78173"/>
                      <a:pt x="1611151" y="78173"/>
                    </a:cubicBezTo>
                    <a:cubicBezTo>
                      <a:pt x="1589656" y="78173"/>
                      <a:pt x="1572160" y="60673"/>
                      <a:pt x="1572160" y="39087"/>
                    </a:cubicBezTo>
                    <a:cubicBezTo>
                      <a:pt x="1572160" y="17499"/>
                      <a:pt x="1589656" y="0"/>
                      <a:pt x="1611151" y="0"/>
                    </a:cubicBezTo>
                    <a:close/>
                    <a:moveTo>
                      <a:pt x="1516607" y="0"/>
                    </a:moveTo>
                    <a:cubicBezTo>
                      <a:pt x="1538188" y="0"/>
                      <a:pt x="1555693" y="17499"/>
                      <a:pt x="1555693" y="39087"/>
                    </a:cubicBezTo>
                    <a:cubicBezTo>
                      <a:pt x="1555693" y="60673"/>
                      <a:pt x="1538188" y="78173"/>
                      <a:pt x="1516607" y="78173"/>
                    </a:cubicBezTo>
                    <a:cubicBezTo>
                      <a:pt x="1495014" y="78173"/>
                      <a:pt x="1477512" y="60673"/>
                      <a:pt x="1477512" y="39087"/>
                    </a:cubicBezTo>
                    <a:cubicBezTo>
                      <a:pt x="1477512" y="17499"/>
                      <a:pt x="1495014" y="0"/>
                      <a:pt x="1516607" y="0"/>
                    </a:cubicBezTo>
                    <a:close/>
                    <a:moveTo>
                      <a:pt x="1232692" y="0"/>
                    </a:moveTo>
                    <a:cubicBezTo>
                      <a:pt x="1254278" y="0"/>
                      <a:pt x="1271765" y="17499"/>
                      <a:pt x="1271765" y="39087"/>
                    </a:cubicBezTo>
                    <a:cubicBezTo>
                      <a:pt x="1271765" y="60673"/>
                      <a:pt x="1254278" y="78173"/>
                      <a:pt x="1232692" y="78173"/>
                    </a:cubicBezTo>
                    <a:cubicBezTo>
                      <a:pt x="1211099" y="78173"/>
                      <a:pt x="1193607" y="60673"/>
                      <a:pt x="1193607" y="39087"/>
                    </a:cubicBezTo>
                    <a:cubicBezTo>
                      <a:pt x="1193607" y="17499"/>
                      <a:pt x="1211099" y="0"/>
                      <a:pt x="1232692" y="0"/>
                    </a:cubicBezTo>
                    <a:close/>
                    <a:moveTo>
                      <a:pt x="1142780" y="0"/>
                    </a:moveTo>
                    <a:cubicBezTo>
                      <a:pt x="1164374" y="0"/>
                      <a:pt x="1181872" y="17499"/>
                      <a:pt x="1181872" y="39087"/>
                    </a:cubicBezTo>
                    <a:cubicBezTo>
                      <a:pt x="1181872" y="60674"/>
                      <a:pt x="1164374" y="78173"/>
                      <a:pt x="1142780" y="78173"/>
                    </a:cubicBezTo>
                    <a:cubicBezTo>
                      <a:pt x="1121186" y="78173"/>
                      <a:pt x="1103680" y="60674"/>
                      <a:pt x="1103680" y="39087"/>
                    </a:cubicBezTo>
                    <a:cubicBezTo>
                      <a:pt x="1103680" y="17499"/>
                      <a:pt x="1121186" y="0"/>
                      <a:pt x="1142780" y="0"/>
                    </a:cubicBezTo>
                    <a:close/>
                    <a:moveTo>
                      <a:pt x="1045753" y="0"/>
                    </a:moveTo>
                    <a:cubicBezTo>
                      <a:pt x="1067337" y="0"/>
                      <a:pt x="1084842" y="17500"/>
                      <a:pt x="1084842" y="39087"/>
                    </a:cubicBezTo>
                    <a:cubicBezTo>
                      <a:pt x="1084842" y="60674"/>
                      <a:pt x="1067337" y="78173"/>
                      <a:pt x="1045753" y="78173"/>
                    </a:cubicBezTo>
                    <a:cubicBezTo>
                      <a:pt x="1024168" y="78173"/>
                      <a:pt x="1006670" y="60674"/>
                      <a:pt x="1006670" y="39087"/>
                    </a:cubicBezTo>
                    <a:cubicBezTo>
                      <a:pt x="1006670" y="17500"/>
                      <a:pt x="1024168" y="0"/>
                      <a:pt x="1045753" y="0"/>
                    </a:cubicBezTo>
                    <a:close/>
                  </a:path>
                </a:pathLst>
              </a:custGeom>
              <a:solidFill>
                <a:schemeClr val="tx1">
                  <a:lumMod val="60000"/>
                  <a:lumOff val="40000"/>
                  <a:alpha val="53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grpSp>
        <p:sp>
          <p:nvSpPr>
            <p:cNvPr id="55" name="Freeform: Shape 111"/>
            <p:cNvSpPr/>
            <p:nvPr/>
          </p:nvSpPr>
          <p:spPr>
            <a:xfrm rot="1800000">
              <a:off x="9269359" y="2728776"/>
              <a:ext cx="558816" cy="545677"/>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 name="connsiteX0" fmla="*/ 59680 w 395762"/>
                <a:gd name="connsiteY0" fmla="*/ 448641 h 471068"/>
                <a:gd name="connsiteX1" fmla="*/ 320258 w 395762"/>
                <a:gd name="connsiteY1" fmla="*/ 85 h 471068"/>
                <a:gd name="connsiteX2" fmla="*/ 119076 w 395762"/>
                <a:gd name="connsiteY2" fmla="*/ 471068 h 471068"/>
                <a:gd name="connsiteX0" fmla="*/ 81234 w 490050"/>
                <a:gd name="connsiteY0" fmla="*/ 466567 h 488994"/>
                <a:gd name="connsiteX1" fmla="*/ 341812 w 490050"/>
                <a:gd name="connsiteY1" fmla="*/ 18011 h 488994"/>
                <a:gd name="connsiteX2" fmla="*/ 140630 w 490050"/>
                <a:gd name="connsiteY2" fmla="*/ 488994 h 488994"/>
                <a:gd name="connsiteX0" fmla="*/ 89642 w 498458"/>
                <a:gd name="connsiteY0" fmla="*/ 464311 h 486738"/>
                <a:gd name="connsiteX1" fmla="*/ 350220 w 498458"/>
                <a:gd name="connsiteY1" fmla="*/ 15755 h 486738"/>
                <a:gd name="connsiteX2" fmla="*/ 149038 w 498458"/>
                <a:gd name="connsiteY2" fmla="*/ 486738 h 486738"/>
              </a:gdLst>
              <a:ahLst/>
              <a:cxnLst>
                <a:cxn ang="0">
                  <a:pos x="connsiteX0" y="connsiteY0"/>
                </a:cxn>
                <a:cxn ang="0">
                  <a:pos x="connsiteX1" y="connsiteY1"/>
                </a:cxn>
                <a:cxn ang="0">
                  <a:pos x="connsiteX2" y="connsiteY2"/>
                </a:cxn>
              </a:cxnLst>
              <a:rect l="l" t="t" r="r" b="b"/>
              <a:pathLst>
                <a:path w="498458" h="486738">
                  <a:moveTo>
                    <a:pt x="89642" y="464311"/>
                  </a:moveTo>
                  <a:cubicBezTo>
                    <a:pt x="-153198" y="175717"/>
                    <a:pt x="152999" y="-64832"/>
                    <a:pt x="350220" y="15755"/>
                  </a:cubicBezTo>
                  <a:cubicBezTo>
                    <a:pt x="547441" y="96342"/>
                    <a:pt x="607618" y="484590"/>
                    <a:pt x="149038" y="486738"/>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reeform: Shape 111">
              <a:extLst>
                <a:ext uri="{FF2B5EF4-FFF2-40B4-BE49-F238E27FC236}">
                  <a16:creationId xmlns:a16="http://schemas.microsoft.com/office/drawing/2014/main" id="{198F52E7-F741-4F69-8365-D1ABA9A4C309}"/>
                </a:ext>
              </a:extLst>
            </p:cNvPr>
            <p:cNvSpPr/>
            <p:nvPr/>
          </p:nvSpPr>
          <p:spPr>
            <a:xfrm rot="8100000">
              <a:off x="8827541" y="5004366"/>
              <a:ext cx="530809" cy="523826"/>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Lst>
              <a:ahLst/>
              <a:cxnLst>
                <a:cxn ang="0">
                  <a:pos x="connsiteX0" y="connsiteY0"/>
                </a:cxn>
                <a:cxn ang="0">
                  <a:pos x="connsiteX1" y="connsiteY1"/>
                </a:cxn>
                <a:cxn ang="0">
                  <a:pos x="connsiteX2" y="connsiteY2"/>
                </a:cxn>
              </a:cxnLst>
              <a:rect l="l" t="t" r="r" b="b"/>
              <a:pathLst>
                <a:path w="473476" h="467248">
                  <a:moveTo>
                    <a:pt x="79070" y="467248"/>
                  </a:moveTo>
                  <a:cubicBezTo>
                    <a:pt x="-144091" y="135059"/>
                    <a:pt x="157347" y="-63970"/>
                    <a:pt x="339648" y="18692"/>
                  </a:cubicBezTo>
                  <a:cubicBezTo>
                    <a:pt x="521949" y="101354"/>
                    <a:pt x="576901" y="459917"/>
                    <a:pt x="118321" y="462065"/>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Shape 111">
              <a:extLst>
                <a:ext uri="{FF2B5EF4-FFF2-40B4-BE49-F238E27FC236}">
                  <a16:creationId xmlns:a16="http://schemas.microsoft.com/office/drawing/2014/main" id="{388E5035-487E-49AA-B04E-23DEA5F7E278}"/>
                </a:ext>
              </a:extLst>
            </p:cNvPr>
            <p:cNvSpPr/>
            <p:nvPr/>
          </p:nvSpPr>
          <p:spPr>
            <a:xfrm rot="14182638">
              <a:off x="6451950" y="3862645"/>
              <a:ext cx="537898" cy="549371"/>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 name="connsiteX0" fmla="*/ 59674 w 395492"/>
                <a:gd name="connsiteY0" fmla="*/ 448653 h 472739"/>
                <a:gd name="connsiteX1" fmla="*/ 320252 w 395492"/>
                <a:gd name="connsiteY1" fmla="*/ 97 h 472739"/>
                <a:gd name="connsiteX2" fmla="*/ 118626 w 395492"/>
                <a:gd name="connsiteY2" fmla="*/ 472739 h 472739"/>
                <a:gd name="connsiteX0" fmla="*/ 76373 w 470933"/>
                <a:gd name="connsiteY0" fmla="*/ 475330 h 499416"/>
                <a:gd name="connsiteX1" fmla="*/ 336951 w 470933"/>
                <a:gd name="connsiteY1" fmla="*/ 26774 h 499416"/>
                <a:gd name="connsiteX2" fmla="*/ 135325 w 470933"/>
                <a:gd name="connsiteY2" fmla="*/ 499416 h 499416"/>
                <a:gd name="connsiteX0" fmla="*/ 74394 w 462877"/>
                <a:gd name="connsiteY0" fmla="*/ 464114 h 488200"/>
                <a:gd name="connsiteX1" fmla="*/ 334972 w 462877"/>
                <a:gd name="connsiteY1" fmla="*/ 15558 h 488200"/>
                <a:gd name="connsiteX2" fmla="*/ 133346 w 462877"/>
                <a:gd name="connsiteY2" fmla="*/ 488200 h 488200"/>
                <a:gd name="connsiteX0" fmla="*/ 75234 w 466324"/>
                <a:gd name="connsiteY0" fmla="*/ 463820 h 487906"/>
                <a:gd name="connsiteX1" fmla="*/ 335812 w 466324"/>
                <a:gd name="connsiteY1" fmla="*/ 15264 h 487906"/>
                <a:gd name="connsiteX2" fmla="*/ 134186 w 466324"/>
                <a:gd name="connsiteY2" fmla="*/ 487906 h 487906"/>
                <a:gd name="connsiteX0" fmla="*/ 78612 w 479800"/>
                <a:gd name="connsiteY0" fmla="*/ 465948 h 490034"/>
                <a:gd name="connsiteX1" fmla="*/ 339190 w 479800"/>
                <a:gd name="connsiteY1" fmla="*/ 17392 h 490034"/>
                <a:gd name="connsiteX2" fmla="*/ 137564 w 479800"/>
                <a:gd name="connsiteY2" fmla="*/ 490034 h 490034"/>
              </a:gdLst>
              <a:ahLst/>
              <a:cxnLst>
                <a:cxn ang="0">
                  <a:pos x="connsiteX0" y="connsiteY0"/>
                </a:cxn>
                <a:cxn ang="0">
                  <a:pos x="connsiteX1" y="connsiteY1"/>
                </a:cxn>
                <a:cxn ang="0">
                  <a:pos x="connsiteX2" y="connsiteY2"/>
                </a:cxn>
              </a:cxnLst>
              <a:rect l="l" t="t" r="r" b="b"/>
              <a:pathLst>
                <a:path w="479800" h="490034">
                  <a:moveTo>
                    <a:pt x="78612" y="465948"/>
                  </a:moveTo>
                  <a:cubicBezTo>
                    <a:pt x="-144549" y="133759"/>
                    <a:pt x="160117" y="-61294"/>
                    <a:pt x="339190" y="17392"/>
                  </a:cubicBezTo>
                  <a:cubicBezTo>
                    <a:pt x="518263" y="96078"/>
                    <a:pt x="596144" y="487886"/>
                    <a:pt x="137564" y="490034"/>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Freeform: Shape 111">
              <a:extLst>
                <a:ext uri="{FF2B5EF4-FFF2-40B4-BE49-F238E27FC236}">
                  <a16:creationId xmlns:a16="http://schemas.microsoft.com/office/drawing/2014/main" id="{8955AE68-D13E-4A2F-A772-8FB480191F09}"/>
                </a:ext>
              </a:extLst>
            </p:cNvPr>
            <p:cNvSpPr/>
            <p:nvPr/>
          </p:nvSpPr>
          <p:spPr>
            <a:xfrm rot="17825032">
              <a:off x="6592408" y="2422475"/>
              <a:ext cx="565092" cy="543560"/>
            </a:xfrm>
            <a:custGeom>
              <a:avLst/>
              <a:gdLst>
                <a:gd name="connsiteX0" fmla="*/ 527662 w 632165"/>
                <a:gd name="connsiteY0" fmla="*/ 335414 h 335414"/>
                <a:gd name="connsiteX1" fmla="*/ 793 w 632165"/>
                <a:gd name="connsiteY1" fmla="*/ 4488 h 335414"/>
                <a:gd name="connsiteX2" fmla="*/ 632165 w 632165"/>
                <a:gd name="connsiteY2" fmla="*/ 174305 h 335414"/>
                <a:gd name="connsiteX0" fmla="*/ 542910 w 647413"/>
                <a:gd name="connsiteY0" fmla="*/ 410831 h 410831"/>
                <a:gd name="connsiteX1" fmla="*/ 16041 w 647413"/>
                <a:gd name="connsiteY1" fmla="*/ 79905 h 410831"/>
                <a:gd name="connsiteX2" fmla="*/ 647413 w 647413"/>
                <a:gd name="connsiteY2" fmla="*/ 249722 h 410831"/>
                <a:gd name="connsiteX0" fmla="*/ 527063 w 577137"/>
                <a:gd name="connsiteY0" fmla="*/ 331712 h 331712"/>
                <a:gd name="connsiteX1" fmla="*/ 194 w 577137"/>
                <a:gd name="connsiteY1" fmla="*/ 786 h 331712"/>
                <a:gd name="connsiteX2" fmla="*/ 577137 w 577137"/>
                <a:gd name="connsiteY2" fmla="*/ 250432 h 331712"/>
                <a:gd name="connsiteX0" fmla="*/ 527063 w 577137"/>
                <a:gd name="connsiteY0" fmla="*/ 335493 h 335493"/>
                <a:gd name="connsiteX1" fmla="*/ 194 w 577137"/>
                <a:gd name="connsiteY1" fmla="*/ 4567 h 335493"/>
                <a:gd name="connsiteX2" fmla="*/ 577137 w 577137"/>
                <a:gd name="connsiteY2" fmla="*/ 254213 h 335493"/>
                <a:gd name="connsiteX0" fmla="*/ 0 w 50074"/>
                <a:gd name="connsiteY0" fmla="*/ 81280 h 81280"/>
                <a:gd name="connsiteX1" fmla="*/ 50074 w 50074"/>
                <a:gd name="connsiteY1" fmla="*/ 0 h 81280"/>
                <a:gd name="connsiteX0" fmla="*/ 312578 w 362652"/>
                <a:gd name="connsiteY0" fmla="*/ 81280 h 81280"/>
                <a:gd name="connsiteX1" fmla="*/ 362652 w 362652"/>
                <a:gd name="connsiteY1" fmla="*/ 0 h 81280"/>
                <a:gd name="connsiteX0" fmla="*/ 420807 w 470881"/>
                <a:gd name="connsiteY0" fmla="*/ 302554 h 302554"/>
                <a:gd name="connsiteX1" fmla="*/ 470881 w 470881"/>
                <a:gd name="connsiteY1" fmla="*/ 221274 h 302554"/>
                <a:gd name="connsiteX0" fmla="*/ 409238 w 459312"/>
                <a:gd name="connsiteY0" fmla="*/ 335612 h 335612"/>
                <a:gd name="connsiteX1" fmla="*/ 459312 w 459312"/>
                <a:gd name="connsiteY1" fmla="*/ 254332 h 335612"/>
                <a:gd name="connsiteX0" fmla="*/ 379622 w 514967"/>
                <a:gd name="connsiteY0" fmla="*/ 429309 h 429309"/>
                <a:gd name="connsiteX1" fmla="*/ 514967 w 514967"/>
                <a:gd name="connsiteY1" fmla="*/ 226472 h 429309"/>
                <a:gd name="connsiteX0" fmla="*/ 342987 w 600796"/>
                <a:gd name="connsiteY0" fmla="*/ 176919 h 331950"/>
                <a:gd name="connsiteX1" fmla="*/ 600796 w 600796"/>
                <a:gd name="connsiteY1" fmla="*/ 331950 h 331950"/>
                <a:gd name="connsiteX0" fmla="*/ 345613 w 593897"/>
                <a:gd name="connsiteY0" fmla="*/ 112119 h 392336"/>
                <a:gd name="connsiteX1" fmla="*/ 593897 w 593897"/>
                <a:gd name="connsiteY1" fmla="*/ 392336 h 392336"/>
                <a:gd name="connsiteX0" fmla="*/ 201334 w 564830"/>
                <a:gd name="connsiteY0" fmla="*/ 153356 h 433573"/>
                <a:gd name="connsiteX1" fmla="*/ 449618 w 564830"/>
                <a:gd name="connsiteY1" fmla="*/ 433573 h 433573"/>
                <a:gd name="connsiteX0" fmla="*/ 0 w 441974"/>
                <a:gd name="connsiteY0" fmla="*/ 367454 h 647671"/>
                <a:gd name="connsiteX1" fmla="*/ 248284 w 441974"/>
                <a:gd name="connsiteY1" fmla="*/ 647671 h 647671"/>
                <a:gd name="connsiteX0" fmla="*/ 0 w 420780"/>
                <a:gd name="connsiteY0" fmla="*/ 381084 h 624562"/>
                <a:gd name="connsiteX1" fmla="*/ 222430 w 420780"/>
                <a:gd name="connsiteY1" fmla="*/ 624562 h 624562"/>
                <a:gd name="connsiteX0" fmla="*/ 0 w 464572"/>
                <a:gd name="connsiteY0" fmla="*/ 265538 h 509016"/>
                <a:gd name="connsiteX1" fmla="*/ 222430 w 464572"/>
                <a:gd name="connsiteY1" fmla="*/ 509016 h 509016"/>
                <a:gd name="connsiteX0" fmla="*/ 0 w 469892"/>
                <a:gd name="connsiteY0" fmla="*/ 429654 h 673132"/>
                <a:gd name="connsiteX1" fmla="*/ 222430 w 469892"/>
                <a:gd name="connsiteY1" fmla="*/ 673132 h 673132"/>
                <a:gd name="connsiteX0" fmla="*/ 0 w 661692"/>
                <a:gd name="connsiteY0" fmla="*/ 422521 h 665999"/>
                <a:gd name="connsiteX1" fmla="*/ 222430 w 661692"/>
                <a:gd name="connsiteY1" fmla="*/ 665999 h 665999"/>
                <a:gd name="connsiteX0" fmla="*/ 0 w 514443"/>
                <a:gd name="connsiteY0" fmla="*/ 482376 h 499286"/>
                <a:gd name="connsiteX1" fmla="*/ 27196 w 514443"/>
                <a:gd name="connsiteY1" fmla="*/ 499286 h 499286"/>
                <a:gd name="connsiteX0" fmla="*/ 0 w 552988"/>
                <a:gd name="connsiteY0" fmla="*/ 423754 h 443390"/>
                <a:gd name="connsiteX1" fmla="*/ 27196 w 552988"/>
                <a:gd name="connsiteY1" fmla="*/ 440664 h 443390"/>
                <a:gd name="connsiteX0" fmla="*/ 0 w 542469"/>
                <a:gd name="connsiteY0" fmla="*/ 422020 h 448869"/>
                <a:gd name="connsiteX1" fmla="*/ 12734 w 542469"/>
                <a:gd name="connsiteY1" fmla="*/ 446161 h 448869"/>
                <a:gd name="connsiteX0" fmla="*/ 0 w 551125"/>
                <a:gd name="connsiteY0" fmla="*/ 585449 h 612224"/>
                <a:gd name="connsiteX1" fmla="*/ 404305 w 551125"/>
                <a:gd name="connsiteY1" fmla="*/ 194063 h 612224"/>
                <a:gd name="connsiteX2" fmla="*/ 12734 w 551125"/>
                <a:gd name="connsiteY2" fmla="*/ 609590 h 612224"/>
                <a:gd name="connsiteX0" fmla="*/ 0 w 551125"/>
                <a:gd name="connsiteY0" fmla="*/ 585449 h 612225"/>
                <a:gd name="connsiteX1" fmla="*/ 404305 w 551125"/>
                <a:gd name="connsiteY1" fmla="*/ 194063 h 612225"/>
                <a:gd name="connsiteX2" fmla="*/ 12734 w 551125"/>
                <a:gd name="connsiteY2" fmla="*/ 609590 h 612225"/>
                <a:gd name="connsiteX0" fmla="*/ 0 w 551125"/>
                <a:gd name="connsiteY0" fmla="*/ 585449 h 612225"/>
                <a:gd name="connsiteX1" fmla="*/ 404305 w 551125"/>
                <a:gd name="connsiteY1" fmla="*/ 194063 h 612225"/>
                <a:gd name="connsiteX2" fmla="*/ 12734 w 551125"/>
                <a:gd name="connsiteY2" fmla="*/ 609590 h 612225"/>
                <a:gd name="connsiteX0" fmla="*/ 0 w 694780"/>
                <a:gd name="connsiteY0" fmla="*/ 407255 h 438564"/>
                <a:gd name="connsiteX1" fmla="*/ 404305 w 694780"/>
                <a:gd name="connsiteY1" fmla="*/ 15869 h 438564"/>
                <a:gd name="connsiteX2" fmla="*/ 12734 w 694780"/>
                <a:gd name="connsiteY2" fmla="*/ 431396 h 438564"/>
                <a:gd name="connsiteX0" fmla="*/ 12236 w 707016"/>
                <a:gd name="connsiteY0" fmla="*/ 411310 h 442618"/>
                <a:gd name="connsiteX1" fmla="*/ 416541 w 707016"/>
                <a:gd name="connsiteY1" fmla="*/ 19924 h 442618"/>
                <a:gd name="connsiteX2" fmla="*/ 24970 w 707016"/>
                <a:gd name="connsiteY2" fmla="*/ 435451 h 442618"/>
                <a:gd name="connsiteX0" fmla="*/ 13604 w 690482"/>
                <a:gd name="connsiteY0" fmla="*/ 429657 h 460654"/>
                <a:gd name="connsiteX1" fmla="*/ 375972 w 690482"/>
                <a:gd name="connsiteY1" fmla="*/ 19037 h 460654"/>
                <a:gd name="connsiteX2" fmla="*/ 26338 w 690482"/>
                <a:gd name="connsiteY2" fmla="*/ 453798 h 460654"/>
                <a:gd name="connsiteX0" fmla="*/ 13604 w 447604"/>
                <a:gd name="connsiteY0" fmla="*/ 429657 h 453798"/>
                <a:gd name="connsiteX1" fmla="*/ 375972 w 447604"/>
                <a:gd name="connsiteY1" fmla="*/ 19037 h 453798"/>
                <a:gd name="connsiteX2" fmla="*/ 26338 w 447604"/>
                <a:gd name="connsiteY2" fmla="*/ 453798 h 453798"/>
                <a:gd name="connsiteX0" fmla="*/ 68391 w 502391"/>
                <a:gd name="connsiteY0" fmla="*/ 432765 h 456906"/>
                <a:gd name="connsiteX1" fmla="*/ 430759 w 502391"/>
                <a:gd name="connsiteY1" fmla="*/ 22145 h 456906"/>
                <a:gd name="connsiteX2" fmla="*/ 81125 w 502391"/>
                <a:gd name="connsiteY2" fmla="*/ 456906 h 456906"/>
                <a:gd name="connsiteX0" fmla="*/ 74438 w 534544"/>
                <a:gd name="connsiteY0" fmla="*/ 424568 h 448709"/>
                <a:gd name="connsiteX1" fmla="*/ 436806 w 534544"/>
                <a:gd name="connsiteY1" fmla="*/ 13948 h 448709"/>
                <a:gd name="connsiteX2" fmla="*/ 87172 w 534544"/>
                <a:gd name="connsiteY2" fmla="*/ 448709 h 448709"/>
                <a:gd name="connsiteX0" fmla="*/ 86491 w 485847"/>
                <a:gd name="connsiteY0" fmla="*/ 417000 h 441141"/>
                <a:gd name="connsiteX1" fmla="*/ 362328 w 485847"/>
                <a:gd name="connsiteY1" fmla="*/ 14292 h 441141"/>
                <a:gd name="connsiteX2" fmla="*/ 99225 w 485847"/>
                <a:gd name="connsiteY2" fmla="*/ 441141 h 441141"/>
                <a:gd name="connsiteX0" fmla="*/ 93701 w 466715"/>
                <a:gd name="connsiteY0" fmla="*/ 432821 h 456962"/>
                <a:gd name="connsiteX1" fmla="*/ 327762 w 466715"/>
                <a:gd name="connsiteY1" fmla="*/ 13589 h 456962"/>
                <a:gd name="connsiteX2" fmla="*/ 106435 w 466715"/>
                <a:gd name="connsiteY2" fmla="*/ 456962 h 456962"/>
                <a:gd name="connsiteX0" fmla="*/ 66595 w 390947"/>
                <a:gd name="connsiteY0" fmla="*/ 448558 h 448559"/>
                <a:gd name="connsiteX1" fmla="*/ 327173 w 390947"/>
                <a:gd name="connsiteY1" fmla="*/ 2 h 448559"/>
                <a:gd name="connsiteX2" fmla="*/ 105846 w 390947"/>
                <a:gd name="connsiteY2" fmla="*/ 443375 h 448559"/>
                <a:gd name="connsiteX0" fmla="*/ 59386 w 383738"/>
                <a:gd name="connsiteY0" fmla="*/ 448558 h 448558"/>
                <a:gd name="connsiteX1" fmla="*/ 319964 w 383738"/>
                <a:gd name="connsiteY1" fmla="*/ 2 h 448558"/>
                <a:gd name="connsiteX2" fmla="*/ 98637 w 383738"/>
                <a:gd name="connsiteY2" fmla="*/ 443375 h 448558"/>
                <a:gd name="connsiteX0" fmla="*/ 73777 w 451843"/>
                <a:gd name="connsiteY0" fmla="*/ 460313 h 460313"/>
                <a:gd name="connsiteX1" fmla="*/ 334355 w 451843"/>
                <a:gd name="connsiteY1" fmla="*/ 11757 h 460313"/>
                <a:gd name="connsiteX2" fmla="*/ 113028 w 451843"/>
                <a:gd name="connsiteY2" fmla="*/ 455130 h 460313"/>
                <a:gd name="connsiteX0" fmla="*/ 80858 w 480446"/>
                <a:gd name="connsiteY0" fmla="*/ 469536 h 469536"/>
                <a:gd name="connsiteX1" fmla="*/ 341436 w 480446"/>
                <a:gd name="connsiteY1" fmla="*/ 20980 h 469536"/>
                <a:gd name="connsiteX2" fmla="*/ 120109 w 480446"/>
                <a:gd name="connsiteY2" fmla="*/ 464353 h 469536"/>
                <a:gd name="connsiteX0" fmla="*/ 79070 w 473476"/>
                <a:gd name="connsiteY0" fmla="*/ 467248 h 467248"/>
                <a:gd name="connsiteX1" fmla="*/ 339648 w 473476"/>
                <a:gd name="connsiteY1" fmla="*/ 18692 h 467248"/>
                <a:gd name="connsiteX2" fmla="*/ 118321 w 473476"/>
                <a:gd name="connsiteY2" fmla="*/ 462065 h 467248"/>
                <a:gd name="connsiteX0" fmla="*/ 59947 w 406999"/>
                <a:gd name="connsiteY0" fmla="*/ 448655 h 472982"/>
                <a:gd name="connsiteX1" fmla="*/ 320525 w 406999"/>
                <a:gd name="connsiteY1" fmla="*/ 99 h 472982"/>
                <a:gd name="connsiteX2" fmla="*/ 137463 w 406999"/>
                <a:gd name="connsiteY2" fmla="*/ 472981 h 472982"/>
                <a:gd name="connsiteX0" fmla="*/ 75758 w 476757"/>
                <a:gd name="connsiteY0" fmla="*/ 454736 h 479062"/>
                <a:gd name="connsiteX1" fmla="*/ 336336 w 476757"/>
                <a:gd name="connsiteY1" fmla="*/ 6180 h 479062"/>
                <a:gd name="connsiteX2" fmla="*/ 153274 w 476757"/>
                <a:gd name="connsiteY2" fmla="*/ 479062 h 479062"/>
                <a:gd name="connsiteX0" fmla="*/ 80536 w 495195"/>
                <a:gd name="connsiteY0" fmla="*/ 457654 h 481980"/>
                <a:gd name="connsiteX1" fmla="*/ 341114 w 495195"/>
                <a:gd name="connsiteY1" fmla="*/ 9098 h 481980"/>
                <a:gd name="connsiteX2" fmla="*/ 158052 w 495195"/>
                <a:gd name="connsiteY2" fmla="*/ 481980 h 481980"/>
                <a:gd name="connsiteX0" fmla="*/ 82932 w 504056"/>
                <a:gd name="connsiteY0" fmla="*/ 460525 h 484851"/>
                <a:gd name="connsiteX1" fmla="*/ 343510 w 504056"/>
                <a:gd name="connsiteY1" fmla="*/ 11969 h 484851"/>
                <a:gd name="connsiteX2" fmla="*/ 160448 w 504056"/>
                <a:gd name="connsiteY2" fmla="*/ 484851 h 484851"/>
              </a:gdLst>
              <a:ahLst/>
              <a:cxnLst>
                <a:cxn ang="0">
                  <a:pos x="connsiteX0" y="connsiteY0"/>
                </a:cxn>
                <a:cxn ang="0">
                  <a:pos x="connsiteX1" y="connsiteY1"/>
                </a:cxn>
                <a:cxn ang="0">
                  <a:pos x="connsiteX2" y="connsiteY2"/>
                </a:cxn>
              </a:cxnLst>
              <a:rect l="l" t="t" r="r" b="b"/>
              <a:pathLst>
                <a:path w="504056" h="484851">
                  <a:moveTo>
                    <a:pt x="82932" y="460525"/>
                  </a:moveTo>
                  <a:cubicBezTo>
                    <a:pt x="-140229" y="128336"/>
                    <a:pt x="135018" y="-49301"/>
                    <a:pt x="343510" y="11969"/>
                  </a:cubicBezTo>
                  <a:cubicBezTo>
                    <a:pt x="552002" y="73239"/>
                    <a:pt x="619028" y="482703"/>
                    <a:pt x="160448" y="484851"/>
                  </a:cubicBezTo>
                </a:path>
              </a:pathLst>
            </a:custGeom>
            <a:noFill/>
            <a:ln w="19050" cap="sq">
              <a:solidFill>
                <a:schemeClr val="tx2"/>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57659042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50000">
                                          <p:cBhvr additive="base">
                                            <p:cTn id="7"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Title 10">
            <a:extLst>
              <a:ext uri="{FF2B5EF4-FFF2-40B4-BE49-F238E27FC236}">
                <a16:creationId xmlns:a16="http://schemas.microsoft.com/office/drawing/2014/main" id="{0E8213A7-609E-4BCC-A0D9-1430910CE3D7}"/>
              </a:ext>
            </a:extLst>
          </p:cNvPr>
          <p:cNvSpPr>
            <a:spLocks noGrp="1"/>
          </p:cNvSpPr>
          <p:nvPr>
            <p:ph type="title"/>
          </p:nvPr>
        </p:nvSpPr>
        <p:spPr>
          <a:xfrm>
            <a:off x="268080" y="335608"/>
            <a:ext cx="11655840" cy="899665"/>
          </a:xfrm>
          <a:noFill/>
          <a:ln>
            <a:noFill/>
          </a:ln>
        </p:spPr>
        <p:txBody>
          <a:bodyPr/>
          <a:lstStyle/>
          <a:p>
            <a:pPr lvl="0"/>
            <a:r>
              <a:rPr lang="en-US"/>
              <a:t>Turnkey global distribution</a:t>
            </a:r>
          </a:p>
        </p:txBody>
      </p:sp>
      <p:sp>
        <p:nvSpPr>
          <p:cNvPr id="3" name="Text Placeholder 2">
            <a:extLst>
              <a:ext uri="{FF2B5EF4-FFF2-40B4-BE49-F238E27FC236}">
                <a16:creationId xmlns:a16="http://schemas.microsoft.com/office/drawing/2014/main" id="{B574CAA1-FFA2-4A42-BEB5-61B1D76726BE}"/>
              </a:ext>
            </a:extLst>
          </p:cNvPr>
          <p:cNvSpPr>
            <a:spLocks noGrp="1"/>
          </p:cNvSpPr>
          <p:nvPr>
            <p:ph type="body" sz="quarter" idx="10"/>
          </p:nvPr>
        </p:nvSpPr>
        <p:spPr>
          <a:xfrm>
            <a:off x="320042" y="1574277"/>
            <a:ext cx="4963160" cy="1264962"/>
          </a:xfrm>
        </p:spPr>
        <p:txBody>
          <a:bodyPr/>
          <a:lstStyle/>
          <a:p>
            <a:r>
              <a:rPr lang="en-US" sz="1600"/>
              <a:t>PUT YOUR DATA WHERE YOUR USERS ARE</a:t>
            </a:r>
          </a:p>
          <a:p>
            <a:endParaRPr lang="en-US"/>
          </a:p>
          <a:p>
            <a:r>
              <a:rPr lang="en-US" sz="1600" b="0">
                <a:solidFill>
                  <a:schemeClr val="tx1"/>
                </a:solidFill>
                <a:latin typeface="Segoe UI Semilight" charset="0"/>
                <a:ea typeface="Segoe UI Semilight" charset="0"/>
                <a:cs typeface="Segoe UI Semilight" charset="0"/>
              </a:rPr>
              <a:t>Automatically replicate all your data around the world, and across more regions than Amazon and Google combined.</a:t>
            </a:r>
          </a:p>
        </p:txBody>
      </p:sp>
      <p:sp>
        <p:nvSpPr>
          <p:cNvPr id="47" name="Content Placeholder 2">
            <a:extLst>
              <a:ext uri="{FF2B5EF4-FFF2-40B4-BE49-F238E27FC236}">
                <a16:creationId xmlns:a16="http://schemas.microsoft.com/office/drawing/2014/main" id="{43F16E5B-CB15-4BD8-8B72-A7466CE5085E}"/>
              </a:ext>
            </a:extLst>
          </p:cNvPr>
          <p:cNvSpPr txBox="1">
            <a:spLocks/>
          </p:cNvSpPr>
          <p:nvPr/>
        </p:nvSpPr>
        <p:spPr>
          <a:xfrm>
            <a:off x="331785" y="2984729"/>
            <a:ext cx="4171394" cy="1235210"/>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Clr>
                <a:schemeClr val="tx2"/>
              </a:buClr>
              <a:buFont typeface="Arial" charset="0"/>
              <a:buChar char="•"/>
            </a:pPr>
            <a:r>
              <a:rPr lang="en-US" sz="1600" spc="50">
                <a:latin typeface="Segoe UI Semilight" charset="0"/>
                <a:ea typeface="Segoe UI Semilight" charset="0"/>
                <a:cs typeface="Segoe UI Semilight" charset="0"/>
              </a:rPr>
              <a:t>Available in </a:t>
            </a:r>
            <a:r>
              <a:rPr lang="en-US" sz="1600" spc="50">
                <a:latin typeface="Segoe UI Semilight" charset="0"/>
                <a:ea typeface="Segoe UI Semilight" charset="0"/>
                <a:cs typeface="Segoe UI Semilight" charset="0"/>
                <a:hlinkClick r:id="rId3"/>
              </a:rPr>
              <a:t>all Azure regions</a:t>
            </a:r>
            <a:endParaRPr lang="en-US" sz="1600" spc="50">
              <a:latin typeface="Segoe UI Semilight" charset="0"/>
              <a:ea typeface="Segoe UI Semilight" charset="0"/>
              <a:cs typeface="Segoe UI Semilight" charset="0"/>
            </a:endParaRPr>
          </a:p>
          <a:p>
            <a:pPr marL="285750" indent="-285750">
              <a:buClr>
                <a:schemeClr val="tx2"/>
              </a:buClr>
              <a:buFont typeface="Arial" charset="0"/>
              <a:buChar char="•"/>
            </a:pPr>
            <a:r>
              <a:rPr lang="en-US" sz="1600" spc="50">
                <a:latin typeface="Segoe UI Semilight" charset="0"/>
                <a:ea typeface="Segoe UI Semilight" charset="0"/>
                <a:cs typeface="Segoe UI Semilight" charset="0"/>
              </a:rPr>
              <a:t>Manual and automatic failover</a:t>
            </a:r>
          </a:p>
          <a:p>
            <a:pPr marL="285750" indent="-285750">
              <a:buClr>
                <a:schemeClr val="tx2"/>
              </a:buClr>
              <a:buFont typeface="Arial" charset="0"/>
              <a:buChar char="•"/>
            </a:pPr>
            <a:r>
              <a:rPr lang="en-US" sz="1600" spc="50">
                <a:latin typeface="Segoe UI Semilight" charset="0"/>
                <a:ea typeface="Segoe UI Semilight" charset="0"/>
                <a:cs typeface="Segoe UI Semilight" charset="0"/>
              </a:rPr>
              <a:t>Automatic &amp; synchronous multi-region replication</a:t>
            </a:r>
          </a:p>
        </p:txBody>
      </p:sp>
      <p:grpSp>
        <p:nvGrpSpPr>
          <p:cNvPr id="275" name="Group 274">
            <a:extLst>
              <a:ext uri="{FF2B5EF4-FFF2-40B4-BE49-F238E27FC236}">
                <a16:creationId xmlns:a16="http://schemas.microsoft.com/office/drawing/2014/main" id="{60830E49-56BB-4558-91F9-F7D88BE6ED81}"/>
              </a:ext>
            </a:extLst>
          </p:cNvPr>
          <p:cNvGrpSpPr/>
          <p:nvPr/>
        </p:nvGrpSpPr>
        <p:grpSpPr>
          <a:xfrm>
            <a:off x="6822429" y="1988492"/>
            <a:ext cx="3363615" cy="3363615"/>
            <a:chOff x="6423231" y="2630244"/>
            <a:chExt cx="3987098" cy="3987098"/>
          </a:xfrm>
          <a:solidFill>
            <a:schemeClr val="tx2"/>
          </a:solidFill>
        </p:grpSpPr>
        <p:sp>
          <p:nvSpPr>
            <p:cNvPr id="449" name="Freeform: Shape 962">
              <a:extLst>
                <a:ext uri="{FF2B5EF4-FFF2-40B4-BE49-F238E27FC236}">
                  <a16:creationId xmlns:a16="http://schemas.microsoft.com/office/drawing/2014/main" id="{11159680-1FF3-4CD8-87FA-B247926EE639}"/>
                </a:ext>
              </a:extLst>
            </p:cNvPr>
            <p:cNvSpPr/>
            <p:nvPr/>
          </p:nvSpPr>
          <p:spPr>
            <a:xfrm>
              <a:off x="6423231" y="2630244"/>
              <a:ext cx="3987098" cy="3987098"/>
            </a:xfrm>
            <a:prstGeom prst="ellipse">
              <a:avLst/>
            </a:prstGeom>
            <a:solidFill>
              <a:srgbClr val="F3F3F3"/>
            </a:solidFill>
            <a:ln w="12700" cap="flat" cmpd="sng" algn="ctr">
              <a:solidFill>
                <a:schemeClr val="bg1">
                  <a:lumMod val="5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alibri" panose="020F0502020204030204"/>
                <a:ea typeface=""/>
                <a:cs typeface=""/>
              </a:endParaRPr>
            </a:p>
          </p:txBody>
        </p:sp>
        <p:sp>
          <p:nvSpPr>
            <p:cNvPr id="276" name="Freeform: Shape 260">
              <a:extLst>
                <a:ext uri="{FF2B5EF4-FFF2-40B4-BE49-F238E27FC236}">
                  <a16:creationId xmlns:a16="http://schemas.microsoft.com/office/drawing/2014/main" id="{AAF35BB7-00A3-41C1-906C-25186818DB38}"/>
                </a:ext>
              </a:extLst>
            </p:cNvPr>
            <p:cNvSpPr>
              <a:spLocks/>
            </p:cNvSpPr>
            <p:nvPr/>
          </p:nvSpPr>
          <p:spPr bwMode="auto">
            <a:xfrm>
              <a:off x="6545835" y="2829815"/>
              <a:ext cx="3862373" cy="3682908"/>
            </a:xfrm>
            <a:custGeom>
              <a:avLst/>
              <a:gdLst>
                <a:gd name="connsiteX0" fmla="*/ 1142662 w 3862373"/>
                <a:gd name="connsiteY0" fmla="*/ 3605757 h 3682908"/>
                <a:gd name="connsiteX1" fmla="*/ 1181749 w 3862373"/>
                <a:gd name="connsiteY1" fmla="*/ 3644844 h 3682908"/>
                <a:gd name="connsiteX2" fmla="*/ 1175073 w 3862373"/>
                <a:gd name="connsiteY2" fmla="*/ 3660960 h 3682908"/>
                <a:gd name="connsiteX3" fmla="*/ 1107191 w 3862373"/>
                <a:gd name="connsiteY3" fmla="*/ 3636115 h 3682908"/>
                <a:gd name="connsiteX4" fmla="*/ 1115023 w 3862373"/>
                <a:gd name="connsiteY4" fmla="*/ 3617205 h 3682908"/>
                <a:gd name="connsiteX5" fmla="*/ 1142662 w 3862373"/>
                <a:gd name="connsiteY5" fmla="*/ 3605757 h 3682908"/>
                <a:gd name="connsiteX6" fmla="*/ 1232571 w 3862373"/>
                <a:gd name="connsiteY6" fmla="*/ 3605756 h 3682908"/>
                <a:gd name="connsiteX7" fmla="*/ 1271658 w 3862373"/>
                <a:gd name="connsiteY7" fmla="*/ 3644843 h 3682908"/>
                <a:gd name="connsiteX8" fmla="*/ 1260210 w 3862373"/>
                <a:gd name="connsiteY8" fmla="*/ 3672482 h 3682908"/>
                <a:gd name="connsiteX9" fmla="*/ 1235039 w 3862373"/>
                <a:gd name="connsiteY9" fmla="*/ 3682908 h 3682908"/>
                <a:gd name="connsiteX10" fmla="*/ 1204643 w 3862373"/>
                <a:gd name="connsiteY10" fmla="*/ 3671783 h 3682908"/>
                <a:gd name="connsiteX11" fmla="*/ 1193484 w 3862373"/>
                <a:gd name="connsiteY11" fmla="*/ 3644843 h 3682908"/>
                <a:gd name="connsiteX12" fmla="*/ 1232571 w 3862373"/>
                <a:gd name="connsiteY12" fmla="*/ 3605756 h 3682908"/>
                <a:gd name="connsiteX13" fmla="*/ 1232571 w 3862373"/>
                <a:gd name="connsiteY13" fmla="*/ 3520580 h 3682908"/>
                <a:gd name="connsiteX14" fmla="*/ 1271658 w 3862373"/>
                <a:gd name="connsiteY14" fmla="*/ 3559667 h 3682908"/>
                <a:gd name="connsiteX15" fmla="*/ 1232571 w 3862373"/>
                <a:gd name="connsiteY15" fmla="*/ 3598754 h 3682908"/>
                <a:gd name="connsiteX16" fmla="*/ 1193484 w 3862373"/>
                <a:gd name="connsiteY16" fmla="*/ 3559667 h 3682908"/>
                <a:gd name="connsiteX17" fmla="*/ 1232571 w 3862373"/>
                <a:gd name="connsiteY17" fmla="*/ 3520580 h 3682908"/>
                <a:gd name="connsiteX18" fmla="*/ 1142662 w 3862373"/>
                <a:gd name="connsiteY18" fmla="*/ 3520580 h 3682908"/>
                <a:gd name="connsiteX19" fmla="*/ 1181749 w 3862373"/>
                <a:gd name="connsiteY19" fmla="*/ 3559667 h 3682908"/>
                <a:gd name="connsiteX20" fmla="*/ 1142662 w 3862373"/>
                <a:gd name="connsiteY20" fmla="*/ 3598754 h 3682908"/>
                <a:gd name="connsiteX21" fmla="*/ 1103575 w 3862373"/>
                <a:gd name="connsiteY21" fmla="*/ 3559667 h 3682908"/>
                <a:gd name="connsiteX22" fmla="*/ 1142662 w 3862373"/>
                <a:gd name="connsiteY22" fmla="*/ 3520580 h 3682908"/>
                <a:gd name="connsiteX23" fmla="*/ 1232572 w 3862373"/>
                <a:gd name="connsiteY23" fmla="*/ 3435404 h 3682908"/>
                <a:gd name="connsiteX24" fmla="*/ 1271659 w 3862373"/>
                <a:gd name="connsiteY24" fmla="*/ 3474491 h 3682908"/>
                <a:gd name="connsiteX25" fmla="*/ 1232572 w 3862373"/>
                <a:gd name="connsiteY25" fmla="*/ 3513578 h 3682908"/>
                <a:gd name="connsiteX26" fmla="*/ 1193485 w 3862373"/>
                <a:gd name="connsiteY26" fmla="*/ 3474491 h 3682908"/>
                <a:gd name="connsiteX27" fmla="*/ 1232572 w 3862373"/>
                <a:gd name="connsiteY27" fmla="*/ 3435404 h 3682908"/>
                <a:gd name="connsiteX28" fmla="*/ 1142662 w 3862373"/>
                <a:gd name="connsiteY28" fmla="*/ 3435404 h 3682908"/>
                <a:gd name="connsiteX29" fmla="*/ 1181749 w 3862373"/>
                <a:gd name="connsiteY29" fmla="*/ 3474491 h 3682908"/>
                <a:gd name="connsiteX30" fmla="*/ 1142662 w 3862373"/>
                <a:gd name="connsiteY30" fmla="*/ 3513578 h 3682908"/>
                <a:gd name="connsiteX31" fmla="*/ 1103575 w 3862373"/>
                <a:gd name="connsiteY31" fmla="*/ 3474491 h 3682908"/>
                <a:gd name="connsiteX32" fmla="*/ 1142662 w 3862373"/>
                <a:gd name="connsiteY32" fmla="*/ 3435404 h 3682908"/>
                <a:gd name="connsiteX33" fmla="*/ 1329578 w 3862373"/>
                <a:gd name="connsiteY33" fmla="*/ 3347862 h 3682908"/>
                <a:gd name="connsiteX34" fmla="*/ 1368665 w 3862373"/>
                <a:gd name="connsiteY34" fmla="*/ 3386950 h 3682908"/>
                <a:gd name="connsiteX35" fmla="*/ 1329578 w 3862373"/>
                <a:gd name="connsiteY35" fmla="*/ 3426037 h 3682908"/>
                <a:gd name="connsiteX36" fmla="*/ 1290490 w 3862373"/>
                <a:gd name="connsiteY36" fmla="*/ 3386950 h 3682908"/>
                <a:gd name="connsiteX37" fmla="*/ 1329578 w 3862373"/>
                <a:gd name="connsiteY37" fmla="*/ 3347862 h 3682908"/>
                <a:gd name="connsiteX38" fmla="*/ 1142664 w 3862373"/>
                <a:gd name="connsiteY38" fmla="*/ 3347862 h 3682908"/>
                <a:gd name="connsiteX39" fmla="*/ 1181751 w 3862373"/>
                <a:gd name="connsiteY39" fmla="*/ 3386950 h 3682908"/>
                <a:gd name="connsiteX40" fmla="*/ 1142664 w 3862373"/>
                <a:gd name="connsiteY40" fmla="*/ 3426037 h 3682908"/>
                <a:gd name="connsiteX41" fmla="*/ 1103576 w 3862373"/>
                <a:gd name="connsiteY41" fmla="*/ 3386950 h 3682908"/>
                <a:gd name="connsiteX42" fmla="*/ 1142664 w 3862373"/>
                <a:gd name="connsiteY42" fmla="*/ 3347862 h 3682908"/>
                <a:gd name="connsiteX43" fmla="*/ 1232572 w 3862373"/>
                <a:gd name="connsiteY43" fmla="*/ 3347861 h 3682908"/>
                <a:gd name="connsiteX44" fmla="*/ 1271660 w 3862373"/>
                <a:gd name="connsiteY44" fmla="*/ 3386948 h 3682908"/>
                <a:gd name="connsiteX45" fmla="*/ 1232572 w 3862373"/>
                <a:gd name="connsiteY45" fmla="*/ 3426035 h 3682908"/>
                <a:gd name="connsiteX46" fmla="*/ 1193485 w 3862373"/>
                <a:gd name="connsiteY46" fmla="*/ 3386948 h 3682908"/>
                <a:gd name="connsiteX47" fmla="*/ 1232572 w 3862373"/>
                <a:gd name="connsiteY47" fmla="*/ 3347861 h 3682908"/>
                <a:gd name="connsiteX48" fmla="*/ 2924263 w 3862373"/>
                <a:gd name="connsiteY48" fmla="*/ 3265052 h 3682908"/>
                <a:gd name="connsiteX49" fmla="*/ 2963349 w 3862373"/>
                <a:gd name="connsiteY49" fmla="*/ 3304139 h 3682908"/>
                <a:gd name="connsiteX50" fmla="*/ 2924263 w 3862373"/>
                <a:gd name="connsiteY50" fmla="*/ 3343226 h 3682908"/>
                <a:gd name="connsiteX51" fmla="*/ 2885175 w 3862373"/>
                <a:gd name="connsiteY51" fmla="*/ 3304139 h 3682908"/>
                <a:gd name="connsiteX52" fmla="*/ 2924263 w 3862373"/>
                <a:gd name="connsiteY52" fmla="*/ 3265052 h 3682908"/>
                <a:gd name="connsiteX53" fmla="*/ 1419487 w 3862373"/>
                <a:gd name="connsiteY53" fmla="*/ 3265052 h 3682908"/>
                <a:gd name="connsiteX54" fmla="*/ 1458574 w 3862373"/>
                <a:gd name="connsiteY54" fmla="*/ 3304139 h 3682908"/>
                <a:gd name="connsiteX55" fmla="*/ 1419487 w 3862373"/>
                <a:gd name="connsiteY55" fmla="*/ 3343226 h 3682908"/>
                <a:gd name="connsiteX56" fmla="*/ 1380399 w 3862373"/>
                <a:gd name="connsiteY56" fmla="*/ 3304139 h 3682908"/>
                <a:gd name="connsiteX57" fmla="*/ 1419487 w 3862373"/>
                <a:gd name="connsiteY57" fmla="*/ 3265052 h 3682908"/>
                <a:gd name="connsiteX58" fmla="*/ 1329578 w 3862373"/>
                <a:gd name="connsiteY58" fmla="*/ 3265052 h 3682908"/>
                <a:gd name="connsiteX59" fmla="*/ 1368666 w 3862373"/>
                <a:gd name="connsiteY59" fmla="*/ 3304139 h 3682908"/>
                <a:gd name="connsiteX60" fmla="*/ 1329578 w 3862373"/>
                <a:gd name="connsiteY60" fmla="*/ 3343226 h 3682908"/>
                <a:gd name="connsiteX61" fmla="*/ 1290491 w 3862373"/>
                <a:gd name="connsiteY61" fmla="*/ 3304139 h 3682908"/>
                <a:gd name="connsiteX62" fmla="*/ 1329578 w 3862373"/>
                <a:gd name="connsiteY62" fmla="*/ 3265052 h 3682908"/>
                <a:gd name="connsiteX63" fmla="*/ 1232574 w 3862373"/>
                <a:gd name="connsiteY63" fmla="*/ 3265052 h 3682908"/>
                <a:gd name="connsiteX64" fmla="*/ 1271661 w 3862373"/>
                <a:gd name="connsiteY64" fmla="*/ 3304139 h 3682908"/>
                <a:gd name="connsiteX65" fmla="*/ 1232574 w 3862373"/>
                <a:gd name="connsiteY65" fmla="*/ 3343226 h 3682908"/>
                <a:gd name="connsiteX66" fmla="*/ 1193487 w 3862373"/>
                <a:gd name="connsiteY66" fmla="*/ 3304139 h 3682908"/>
                <a:gd name="connsiteX67" fmla="*/ 1232574 w 3862373"/>
                <a:gd name="connsiteY67" fmla="*/ 3265052 h 3682908"/>
                <a:gd name="connsiteX68" fmla="*/ 1142665 w 3862373"/>
                <a:gd name="connsiteY68" fmla="*/ 3265052 h 3682908"/>
                <a:gd name="connsiteX69" fmla="*/ 1181752 w 3862373"/>
                <a:gd name="connsiteY69" fmla="*/ 3304139 h 3682908"/>
                <a:gd name="connsiteX70" fmla="*/ 1142665 w 3862373"/>
                <a:gd name="connsiteY70" fmla="*/ 3343226 h 3682908"/>
                <a:gd name="connsiteX71" fmla="*/ 1103578 w 3862373"/>
                <a:gd name="connsiteY71" fmla="*/ 3304139 h 3682908"/>
                <a:gd name="connsiteX72" fmla="*/ 1142665 w 3862373"/>
                <a:gd name="connsiteY72" fmla="*/ 3265052 h 3682908"/>
                <a:gd name="connsiteX73" fmla="*/ 3111177 w 3862373"/>
                <a:gd name="connsiteY73" fmla="*/ 3177510 h 3682908"/>
                <a:gd name="connsiteX74" fmla="*/ 3150264 w 3862373"/>
                <a:gd name="connsiteY74" fmla="*/ 3216597 h 3682908"/>
                <a:gd name="connsiteX75" fmla="*/ 3111177 w 3862373"/>
                <a:gd name="connsiteY75" fmla="*/ 3255684 h 3682908"/>
                <a:gd name="connsiteX76" fmla="*/ 3072089 w 3862373"/>
                <a:gd name="connsiteY76" fmla="*/ 3216597 h 3682908"/>
                <a:gd name="connsiteX77" fmla="*/ 3111177 w 3862373"/>
                <a:gd name="connsiteY77" fmla="*/ 3177510 h 3682908"/>
                <a:gd name="connsiteX78" fmla="*/ 3018903 w 3862373"/>
                <a:gd name="connsiteY78" fmla="*/ 3177510 h 3682908"/>
                <a:gd name="connsiteX79" fmla="*/ 3057989 w 3862373"/>
                <a:gd name="connsiteY79" fmla="*/ 3216597 h 3682908"/>
                <a:gd name="connsiteX80" fmla="*/ 3018903 w 3862373"/>
                <a:gd name="connsiteY80" fmla="*/ 3255684 h 3682908"/>
                <a:gd name="connsiteX81" fmla="*/ 2979815 w 3862373"/>
                <a:gd name="connsiteY81" fmla="*/ 3216597 h 3682908"/>
                <a:gd name="connsiteX82" fmla="*/ 3018903 w 3862373"/>
                <a:gd name="connsiteY82" fmla="*/ 3177510 h 3682908"/>
                <a:gd name="connsiteX83" fmla="*/ 1516493 w 3862373"/>
                <a:gd name="connsiteY83" fmla="*/ 3177510 h 3682908"/>
                <a:gd name="connsiteX84" fmla="*/ 1555581 w 3862373"/>
                <a:gd name="connsiteY84" fmla="*/ 3216597 h 3682908"/>
                <a:gd name="connsiteX85" fmla="*/ 1516493 w 3862373"/>
                <a:gd name="connsiteY85" fmla="*/ 3255684 h 3682908"/>
                <a:gd name="connsiteX86" fmla="*/ 1477406 w 3862373"/>
                <a:gd name="connsiteY86" fmla="*/ 3216597 h 3682908"/>
                <a:gd name="connsiteX87" fmla="*/ 1516493 w 3862373"/>
                <a:gd name="connsiteY87" fmla="*/ 3177510 h 3682908"/>
                <a:gd name="connsiteX88" fmla="*/ 1329579 w 3862373"/>
                <a:gd name="connsiteY88" fmla="*/ 3177510 h 3682908"/>
                <a:gd name="connsiteX89" fmla="*/ 1368667 w 3862373"/>
                <a:gd name="connsiteY89" fmla="*/ 3216597 h 3682908"/>
                <a:gd name="connsiteX90" fmla="*/ 1329579 w 3862373"/>
                <a:gd name="connsiteY90" fmla="*/ 3255684 h 3682908"/>
                <a:gd name="connsiteX91" fmla="*/ 1290493 w 3862373"/>
                <a:gd name="connsiteY91" fmla="*/ 3216597 h 3682908"/>
                <a:gd name="connsiteX92" fmla="*/ 1329579 w 3862373"/>
                <a:gd name="connsiteY92" fmla="*/ 3177510 h 3682908"/>
                <a:gd name="connsiteX93" fmla="*/ 1142666 w 3862373"/>
                <a:gd name="connsiteY93" fmla="*/ 3177510 h 3682908"/>
                <a:gd name="connsiteX94" fmla="*/ 1181753 w 3862373"/>
                <a:gd name="connsiteY94" fmla="*/ 3216597 h 3682908"/>
                <a:gd name="connsiteX95" fmla="*/ 1142666 w 3862373"/>
                <a:gd name="connsiteY95" fmla="*/ 3255684 h 3682908"/>
                <a:gd name="connsiteX96" fmla="*/ 1103578 w 3862373"/>
                <a:gd name="connsiteY96" fmla="*/ 3216597 h 3682908"/>
                <a:gd name="connsiteX97" fmla="*/ 1142666 w 3862373"/>
                <a:gd name="connsiteY97" fmla="*/ 3177510 h 3682908"/>
                <a:gd name="connsiteX98" fmla="*/ 2924263 w 3862373"/>
                <a:gd name="connsiteY98" fmla="*/ 3177510 h 3682908"/>
                <a:gd name="connsiteX99" fmla="*/ 2963349 w 3862373"/>
                <a:gd name="connsiteY99" fmla="*/ 3216597 h 3682908"/>
                <a:gd name="connsiteX100" fmla="*/ 2924263 w 3862373"/>
                <a:gd name="connsiteY100" fmla="*/ 3255684 h 3682908"/>
                <a:gd name="connsiteX101" fmla="*/ 2885175 w 3862373"/>
                <a:gd name="connsiteY101" fmla="*/ 3216597 h 3682908"/>
                <a:gd name="connsiteX102" fmla="*/ 2924263 w 3862373"/>
                <a:gd name="connsiteY102" fmla="*/ 3177510 h 3682908"/>
                <a:gd name="connsiteX103" fmla="*/ 1419488 w 3862373"/>
                <a:gd name="connsiteY103" fmla="*/ 3177510 h 3682908"/>
                <a:gd name="connsiteX104" fmla="*/ 1458575 w 3862373"/>
                <a:gd name="connsiteY104" fmla="*/ 3216597 h 3682908"/>
                <a:gd name="connsiteX105" fmla="*/ 1419488 w 3862373"/>
                <a:gd name="connsiteY105" fmla="*/ 3255684 h 3682908"/>
                <a:gd name="connsiteX106" fmla="*/ 1380401 w 3862373"/>
                <a:gd name="connsiteY106" fmla="*/ 3216597 h 3682908"/>
                <a:gd name="connsiteX107" fmla="*/ 1419488 w 3862373"/>
                <a:gd name="connsiteY107" fmla="*/ 3177510 h 3682908"/>
                <a:gd name="connsiteX108" fmla="*/ 1232575 w 3862373"/>
                <a:gd name="connsiteY108" fmla="*/ 3177510 h 3682908"/>
                <a:gd name="connsiteX109" fmla="*/ 1271661 w 3862373"/>
                <a:gd name="connsiteY109" fmla="*/ 3216597 h 3682908"/>
                <a:gd name="connsiteX110" fmla="*/ 1232575 w 3862373"/>
                <a:gd name="connsiteY110" fmla="*/ 3255684 h 3682908"/>
                <a:gd name="connsiteX111" fmla="*/ 1193488 w 3862373"/>
                <a:gd name="connsiteY111" fmla="*/ 3216597 h 3682908"/>
                <a:gd name="connsiteX112" fmla="*/ 1232575 w 3862373"/>
                <a:gd name="connsiteY112" fmla="*/ 3177510 h 3682908"/>
                <a:gd name="connsiteX113" fmla="*/ 3111177 w 3862373"/>
                <a:gd name="connsiteY113" fmla="*/ 3092334 h 3682908"/>
                <a:gd name="connsiteX114" fmla="*/ 3150264 w 3862373"/>
                <a:gd name="connsiteY114" fmla="*/ 3131421 h 3682908"/>
                <a:gd name="connsiteX115" fmla="*/ 3111177 w 3862373"/>
                <a:gd name="connsiteY115" fmla="*/ 3170508 h 3682908"/>
                <a:gd name="connsiteX116" fmla="*/ 3072089 w 3862373"/>
                <a:gd name="connsiteY116" fmla="*/ 3131421 h 3682908"/>
                <a:gd name="connsiteX117" fmla="*/ 3111177 w 3862373"/>
                <a:gd name="connsiteY117" fmla="*/ 3092334 h 3682908"/>
                <a:gd name="connsiteX118" fmla="*/ 3018903 w 3862373"/>
                <a:gd name="connsiteY118" fmla="*/ 3092334 h 3682908"/>
                <a:gd name="connsiteX119" fmla="*/ 3057989 w 3862373"/>
                <a:gd name="connsiteY119" fmla="*/ 3131421 h 3682908"/>
                <a:gd name="connsiteX120" fmla="*/ 3018903 w 3862373"/>
                <a:gd name="connsiteY120" fmla="*/ 3170508 h 3682908"/>
                <a:gd name="connsiteX121" fmla="*/ 2979815 w 3862373"/>
                <a:gd name="connsiteY121" fmla="*/ 3131421 h 3682908"/>
                <a:gd name="connsiteX122" fmla="*/ 3018903 w 3862373"/>
                <a:gd name="connsiteY122" fmla="*/ 3092334 h 3682908"/>
                <a:gd name="connsiteX123" fmla="*/ 2831988 w 3862373"/>
                <a:gd name="connsiteY123" fmla="*/ 3092334 h 3682908"/>
                <a:gd name="connsiteX124" fmla="*/ 2871075 w 3862373"/>
                <a:gd name="connsiteY124" fmla="*/ 3131421 h 3682908"/>
                <a:gd name="connsiteX125" fmla="*/ 2831988 w 3862373"/>
                <a:gd name="connsiteY125" fmla="*/ 3170508 h 3682908"/>
                <a:gd name="connsiteX126" fmla="*/ 2792901 w 3862373"/>
                <a:gd name="connsiteY126" fmla="*/ 3131421 h 3682908"/>
                <a:gd name="connsiteX127" fmla="*/ 2831988 w 3862373"/>
                <a:gd name="connsiteY127" fmla="*/ 3092334 h 3682908"/>
                <a:gd name="connsiteX128" fmla="*/ 1516495 w 3862373"/>
                <a:gd name="connsiteY128" fmla="*/ 3092334 h 3682908"/>
                <a:gd name="connsiteX129" fmla="*/ 1555583 w 3862373"/>
                <a:gd name="connsiteY129" fmla="*/ 3131421 h 3682908"/>
                <a:gd name="connsiteX130" fmla="*/ 1516495 w 3862373"/>
                <a:gd name="connsiteY130" fmla="*/ 3170508 h 3682908"/>
                <a:gd name="connsiteX131" fmla="*/ 1477407 w 3862373"/>
                <a:gd name="connsiteY131" fmla="*/ 3131421 h 3682908"/>
                <a:gd name="connsiteX132" fmla="*/ 1516495 w 3862373"/>
                <a:gd name="connsiteY132" fmla="*/ 3092334 h 3682908"/>
                <a:gd name="connsiteX133" fmla="*/ 1329581 w 3862373"/>
                <a:gd name="connsiteY133" fmla="*/ 3092334 h 3682908"/>
                <a:gd name="connsiteX134" fmla="*/ 1368669 w 3862373"/>
                <a:gd name="connsiteY134" fmla="*/ 3131421 h 3682908"/>
                <a:gd name="connsiteX135" fmla="*/ 1329581 w 3862373"/>
                <a:gd name="connsiteY135" fmla="*/ 3170508 h 3682908"/>
                <a:gd name="connsiteX136" fmla="*/ 1290494 w 3862373"/>
                <a:gd name="connsiteY136" fmla="*/ 3131421 h 3682908"/>
                <a:gd name="connsiteX137" fmla="*/ 1329581 w 3862373"/>
                <a:gd name="connsiteY137" fmla="*/ 3092334 h 3682908"/>
                <a:gd name="connsiteX138" fmla="*/ 1142668 w 3862373"/>
                <a:gd name="connsiteY138" fmla="*/ 3092334 h 3682908"/>
                <a:gd name="connsiteX139" fmla="*/ 1181756 w 3862373"/>
                <a:gd name="connsiteY139" fmla="*/ 3131421 h 3682908"/>
                <a:gd name="connsiteX140" fmla="*/ 1142668 w 3862373"/>
                <a:gd name="connsiteY140" fmla="*/ 3170508 h 3682908"/>
                <a:gd name="connsiteX141" fmla="*/ 1103581 w 3862373"/>
                <a:gd name="connsiteY141" fmla="*/ 3131421 h 3682908"/>
                <a:gd name="connsiteX142" fmla="*/ 1142668 w 3862373"/>
                <a:gd name="connsiteY142" fmla="*/ 3092334 h 3682908"/>
                <a:gd name="connsiteX143" fmla="*/ 2924263 w 3862373"/>
                <a:gd name="connsiteY143" fmla="*/ 3092334 h 3682908"/>
                <a:gd name="connsiteX144" fmla="*/ 2963349 w 3862373"/>
                <a:gd name="connsiteY144" fmla="*/ 3131421 h 3682908"/>
                <a:gd name="connsiteX145" fmla="*/ 2924263 w 3862373"/>
                <a:gd name="connsiteY145" fmla="*/ 3170508 h 3682908"/>
                <a:gd name="connsiteX146" fmla="*/ 2885175 w 3862373"/>
                <a:gd name="connsiteY146" fmla="*/ 3131421 h 3682908"/>
                <a:gd name="connsiteX147" fmla="*/ 2924263 w 3862373"/>
                <a:gd name="connsiteY147" fmla="*/ 3092334 h 3682908"/>
                <a:gd name="connsiteX148" fmla="*/ 1419490 w 3862373"/>
                <a:gd name="connsiteY148" fmla="*/ 3092334 h 3682908"/>
                <a:gd name="connsiteX149" fmla="*/ 1458576 w 3862373"/>
                <a:gd name="connsiteY149" fmla="*/ 3131421 h 3682908"/>
                <a:gd name="connsiteX150" fmla="*/ 1419490 w 3862373"/>
                <a:gd name="connsiteY150" fmla="*/ 3170508 h 3682908"/>
                <a:gd name="connsiteX151" fmla="*/ 1380402 w 3862373"/>
                <a:gd name="connsiteY151" fmla="*/ 3131421 h 3682908"/>
                <a:gd name="connsiteX152" fmla="*/ 1419490 w 3862373"/>
                <a:gd name="connsiteY152" fmla="*/ 3092334 h 3682908"/>
                <a:gd name="connsiteX153" fmla="*/ 1232576 w 3862373"/>
                <a:gd name="connsiteY153" fmla="*/ 3092334 h 3682908"/>
                <a:gd name="connsiteX154" fmla="*/ 1271664 w 3862373"/>
                <a:gd name="connsiteY154" fmla="*/ 3131421 h 3682908"/>
                <a:gd name="connsiteX155" fmla="*/ 1232576 w 3862373"/>
                <a:gd name="connsiteY155" fmla="*/ 3170508 h 3682908"/>
                <a:gd name="connsiteX156" fmla="*/ 1193489 w 3862373"/>
                <a:gd name="connsiteY156" fmla="*/ 3131421 h 3682908"/>
                <a:gd name="connsiteX157" fmla="*/ 1232576 w 3862373"/>
                <a:gd name="connsiteY157" fmla="*/ 3092334 h 3682908"/>
                <a:gd name="connsiteX158" fmla="*/ 3205817 w 3862373"/>
                <a:gd name="connsiteY158" fmla="*/ 3007157 h 3682908"/>
                <a:gd name="connsiteX159" fmla="*/ 3244904 w 3862373"/>
                <a:gd name="connsiteY159" fmla="*/ 3046245 h 3682908"/>
                <a:gd name="connsiteX160" fmla="*/ 3205817 w 3862373"/>
                <a:gd name="connsiteY160" fmla="*/ 3085332 h 3682908"/>
                <a:gd name="connsiteX161" fmla="*/ 3166729 w 3862373"/>
                <a:gd name="connsiteY161" fmla="*/ 3046245 h 3682908"/>
                <a:gd name="connsiteX162" fmla="*/ 3205817 w 3862373"/>
                <a:gd name="connsiteY162" fmla="*/ 3007157 h 3682908"/>
                <a:gd name="connsiteX163" fmla="*/ 3111177 w 3862373"/>
                <a:gd name="connsiteY163" fmla="*/ 3007157 h 3682908"/>
                <a:gd name="connsiteX164" fmla="*/ 3150264 w 3862373"/>
                <a:gd name="connsiteY164" fmla="*/ 3046245 h 3682908"/>
                <a:gd name="connsiteX165" fmla="*/ 3111177 w 3862373"/>
                <a:gd name="connsiteY165" fmla="*/ 3085332 h 3682908"/>
                <a:gd name="connsiteX166" fmla="*/ 3072089 w 3862373"/>
                <a:gd name="connsiteY166" fmla="*/ 3046245 h 3682908"/>
                <a:gd name="connsiteX167" fmla="*/ 3111177 w 3862373"/>
                <a:gd name="connsiteY167" fmla="*/ 3007157 h 3682908"/>
                <a:gd name="connsiteX168" fmla="*/ 3018903 w 3862373"/>
                <a:gd name="connsiteY168" fmla="*/ 3007157 h 3682908"/>
                <a:gd name="connsiteX169" fmla="*/ 3057989 w 3862373"/>
                <a:gd name="connsiteY169" fmla="*/ 3046245 h 3682908"/>
                <a:gd name="connsiteX170" fmla="*/ 3018903 w 3862373"/>
                <a:gd name="connsiteY170" fmla="*/ 3085332 h 3682908"/>
                <a:gd name="connsiteX171" fmla="*/ 2979815 w 3862373"/>
                <a:gd name="connsiteY171" fmla="*/ 3046245 h 3682908"/>
                <a:gd name="connsiteX172" fmla="*/ 3018903 w 3862373"/>
                <a:gd name="connsiteY172" fmla="*/ 3007157 h 3682908"/>
                <a:gd name="connsiteX173" fmla="*/ 2924263 w 3862373"/>
                <a:gd name="connsiteY173" fmla="*/ 3007157 h 3682908"/>
                <a:gd name="connsiteX174" fmla="*/ 2963349 w 3862373"/>
                <a:gd name="connsiteY174" fmla="*/ 3046245 h 3682908"/>
                <a:gd name="connsiteX175" fmla="*/ 2924263 w 3862373"/>
                <a:gd name="connsiteY175" fmla="*/ 3085332 h 3682908"/>
                <a:gd name="connsiteX176" fmla="*/ 2885175 w 3862373"/>
                <a:gd name="connsiteY176" fmla="*/ 3046245 h 3682908"/>
                <a:gd name="connsiteX177" fmla="*/ 2924263 w 3862373"/>
                <a:gd name="connsiteY177" fmla="*/ 3007157 h 3682908"/>
                <a:gd name="connsiteX178" fmla="*/ 2831988 w 3862373"/>
                <a:gd name="connsiteY178" fmla="*/ 3007157 h 3682908"/>
                <a:gd name="connsiteX179" fmla="*/ 2871075 w 3862373"/>
                <a:gd name="connsiteY179" fmla="*/ 3046245 h 3682908"/>
                <a:gd name="connsiteX180" fmla="*/ 2831988 w 3862373"/>
                <a:gd name="connsiteY180" fmla="*/ 3085332 h 3682908"/>
                <a:gd name="connsiteX181" fmla="*/ 2792901 w 3862373"/>
                <a:gd name="connsiteY181" fmla="*/ 3046245 h 3682908"/>
                <a:gd name="connsiteX182" fmla="*/ 2831988 w 3862373"/>
                <a:gd name="connsiteY182" fmla="*/ 3007157 h 3682908"/>
                <a:gd name="connsiteX183" fmla="*/ 1611133 w 3862373"/>
                <a:gd name="connsiteY183" fmla="*/ 3007157 h 3682908"/>
                <a:gd name="connsiteX184" fmla="*/ 1650221 w 3862373"/>
                <a:gd name="connsiteY184" fmla="*/ 3046245 h 3682908"/>
                <a:gd name="connsiteX185" fmla="*/ 1611133 w 3862373"/>
                <a:gd name="connsiteY185" fmla="*/ 3085332 h 3682908"/>
                <a:gd name="connsiteX186" fmla="*/ 1572051 w 3862373"/>
                <a:gd name="connsiteY186" fmla="*/ 3046245 h 3682908"/>
                <a:gd name="connsiteX187" fmla="*/ 1611133 w 3862373"/>
                <a:gd name="connsiteY187" fmla="*/ 3007157 h 3682908"/>
                <a:gd name="connsiteX188" fmla="*/ 1516497 w 3862373"/>
                <a:gd name="connsiteY188" fmla="*/ 3007157 h 3682908"/>
                <a:gd name="connsiteX189" fmla="*/ 1555584 w 3862373"/>
                <a:gd name="connsiteY189" fmla="*/ 3046245 h 3682908"/>
                <a:gd name="connsiteX190" fmla="*/ 1516497 w 3862373"/>
                <a:gd name="connsiteY190" fmla="*/ 3085332 h 3682908"/>
                <a:gd name="connsiteX191" fmla="*/ 1477409 w 3862373"/>
                <a:gd name="connsiteY191" fmla="*/ 3046245 h 3682908"/>
                <a:gd name="connsiteX192" fmla="*/ 1516497 w 3862373"/>
                <a:gd name="connsiteY192" fmla="*/ 3007157 h 3682908"/>
                <a:gd name="connsiteX193" fmla="*/ 1419492 w 3862373"/>
                <a:gd name="connsiteY193" fmla="*/ 3007157 h 3682908"/>
                <a:gd name="connsiteX194" fmla="*/ 1458579 w 3862373"/>
                <a:gd name="connsiteY194" fmla="*/ 3046245 h 3682908"/>
                <a:gd name="connsiteX195" fmla="*/ 1419492 w 3862373"/>
                <a:gd name="connsiteY195" fmla="*/ 3085332 h 3682908"/>
                <a:gd name="connsiteX196" fmla="*/ 1380404 w 3862373"/>
                <a:gd name="connsiteY196" fmla="*/ 3046245 h 3682908"/>
                <a:gd name="connsiteX197" fmla="*/ 1419492 w 3862373"/>
                <a:gd name="connsiteY197" fmla="*/ 3007157 h 3682908"/>
                <a:gd name="connsiteX198" fmla="*/ 1329583 w 3862373"/>
                <a:gd name="connsiteY198" fmla="*/ 3007157 h 3682908"/>
                <a:gd name="connsiteX199" fmla="*/ 1368670 w 3862373"/>
                <a:gd name="connsiteY199" fmla="*/ 3046245 h 3682908"/>
                <a:gd name="connsiteX200" fmla="*/ 1329583 w 3862373"/>
                <a:gd name="connsiteY200" fmla="*/ 3085332 h 3682908"/>
                <a:gd name="connsiteX201" fmla="*/ 1290496 w 3862373"/>
                <a:gd name="connsiteY201" fmla="*/ 3046245 h 3682908"/>
                <a:gd name="connsiteX202" fmla="*/ 1329583 w 3862373"/>
                <a:gd name="connsiteY202" fmla="*/ 3007157 h 3682908"/>
                <a:gd name="connsiteX203" fmla="*/ 1232579 w 3862373"/>
                <a:gd name="connsiteY203" fmla="*/ 3007157 h 3682908"/>
                <a:gd name="connsiteX204" fmla="*/ 1271666 w 3862373"/>
                <a:gd name="connsiteY204" fmla="*/ 3046245 h 3682908"/>
                <a:gd name="connsiteX205" fmla="*/ 1232579 w 3862373"/>
                <a:gd name="connsiteY205" fmla="*/ 3085332 h 3682908"/>
                <a:gd name="connsiteX206" fmla="*/ 1193493 w 3862373"/>
                <a:gd name="connsiteY206" fmla="*/ 3046245 h 3682908"/>
                <a:gd name="connsiteX207" fmla="*/ 1232579 w 3862373"/>
                <a:gd name="connsiteY207" fmla="*/ 3007157 h 3682908"/>
                <a:gd name="connsiteX208" fmla="*/ 1142670 w 3862373"/>
                <a:gd name="connsiteY208" fmla="*/ 3007157 h 3682908"/>
                <a:gd name="connsiteX209" fmla="*/ 1181758 w 3862373"/>
                <a:gd name="connsiteY209" fmla="*/ 3046245 h 3682908"/>
                <a:gd name="connsiteX210" fmla="*/ 1142670 w 3862373"/>
                <a:gd name="connsiteY210" fmla="*/ 3085332 h 3682908"/>
                <a:gd name="connsiteX211" fmla="*/ 1103582 w 3862373"/>
                <a:gd name="connsiteY211" fmla="*/ 3046245 h 3682908"/>
                <a:gd name="connsiteX212" fmla="*/ 1142670 w 3862373"/>
                <a:gd name="connsiteY212" fmla="*/ 3007157 h 3682908"/>
                <a:gd name="connsiteX213" fmla="*/ 3111177 w 3862373"/>
                <a:gd name="connsiteY213" fmla="*/ 2919617 h 3682908"/>
                <a:gd name="connsiteX214" fmla="*/ 3150264 w 3862373"/>
                <a:gd name="connsiteY214" fmla="*/ 2958704 h 3682908"/>
                <a:gd name="connsiteX215" fmla="*/ 3111177 w 3862373"/>
                <a:gd name="connsiteY215" fmla="*/ 2997791 h 3682908"/>
                <a:gd name="connsiteX216" fmla="*/ 3072089 w 3862373"/>
                <a:gd name="connsiteY216" fmla="*/ 2958704 h 3682908"/>
                <a:gd name="connsiteX217" fmla="*/ 3111177 w 3862373"/>
                <a:gd name="connsiteY217" fmla="*/ 2919617 h 3682908"/>
                <a:gd name="connsiteX218" fmla="*/ 3018902 w 3862373"/>
                <a:gd name="connsiteY218" fmla="*/ 2919617 h 3682908"/>
                <a:gd name="connsiteX219" fmla="*/ 3057989 w 3862373"/>
                <a:gd name="connsiteY219" fmla="*/ 2958704 h 3682908"/>
                <a:gd name="connsiteX220" fmla="*/ 3018902 w 3862373"/>
                <a:gd name="connsiteY220" fmla="*/ 2997791 h 3682908"/>
                <a:gd name="connsiteX221" fmla="*/ 2979815 w 3862373"/>
                <a:gd name="connsiteY221" fmla="*/ 2958704 h 3682908"/>
                <a:gd name="connsiteX222" fmla="*/ 3018902 w 3862373"/>
                <a:gd name="connsiteY222" fmla="*/ 2919617 h 3682908"/>
                <a:gd name="connsiteX223" fmla="*/ 2831988 w 3862373"/>
                <a:gd name="connsiteY223" fmla="*/ 2919617 h 3682908"/>
                <a:gd name="connsiteX224" fmla="*/ 2871075 w 3862373"/>
                <a:gd name="connsiteY224" fmla="*/ 2958704 h 3682908"/>
                <a:gd name="connsiteX225" fmla="*/ 2831988 w 3862373"/>
                <a:gd name="connsiteY225" fmla="*/ 2997791 h 3682908"/>
                <a:gd name="connsiteX226" fmla="*/ 2792901 w 3862373"/>
                <a:gd name="connsiteY226" fmla="*/ 2958704 h 3682908"/>
                <a:gd name="connsiteX227" fmla="*/ 2831988 w 3862373"/>
                <a:gd name="connsiteY227" fmla="*/ 2919617 h 3682908"/>
                <a:gd name="connsiteX228" fmla="*/ 1611133 w 3862373"/>
                <a:gd name="connsiteY228" fmla="*/ 2919617 h 3682908"/>
                <a:gd name="connsiteX229" fmla="*/ 1650221 w 3862373"/>
                <a:gd name="connsiteY229" fmla="*/ 2958704 h 3682908"/>
                <a:gd name="connsiteX230" fmla="*/ 1611133 w 3862373"/>
                <a:gd name="connsiteY230" fmla="*/ 2997791 h 3682908"/>
                <a:gd name="connsiteX231" fmla="*/ 1572053 w 3862373"/>
                <a:gd name="connsiteY231" fmla="*/ 2958704 h 3682908"/>
                <a:gd name="connsiteX232" fmla="*/ 1611133 w 3862373"/>
                <a:gd name="connsiteY232" fmla="*/ 2919617 h 3682908"/>
                <a:gd name="connsiteX233" fmla="*/ 1516498 w 3862373"/>
                <a:gd name="connsiteY233" fmla="*/ 2919617 h 3682908"/>
                <a:gd name="connsiteX234" fmla="*/ 1555586 w 3862373"/>
                <a:gd name="connsiteY234" fmla="*/ 2958704 h 3682908"/>
                <a:gd name="connsiteX235" fmla="*/ 1516498 w 3862373"/>
                <a:gd name="connsiteY235" fmla="*/ 2997791 h 3682908"/>
                <a:gd name="connsiteX236" fmla="*/ 1477411 w 3862373"/>
                <a:gd name="connsiteY236" fmla="*/ 2958704 h 3682908"/>
                <a:gd name="connsiteX237" fmla="*/ 1516498 w 3862373"/>
                <a:gd name="connsiteY237" fmla="*/ 2919617 h 3682908"/>
                <a:gd name="connsiteX238" fmla="*/ 1329585 w 3862373"/>
                <a:gd name="connsiteY238" fmla="*/ 2919617 h 3682908"/>
                <a:gd name="connsiteX239" fmla="*/ 1368672 w 3862373"/>
                <a:gd name="connsiteY239" fmla="*/ 2958704 h 3682908"/>
                <a:gd name="connsiteX240" fmla="*/ 1329585 w 3862373"/>
                <a:gd name="connsiteY240" fmla="*/ 2997791 h 3682908"/>
                <a:gd name="connsiteX241" fmla="*/ 1290499 w 3862373"/>
                <a:gd name="connsiteY241" fmla="*/ 2958704 h 3682908"/>
                <a:gd name="connsiteX242" fmla="*/ 1329585 w 3862373"/>
                <a:gd name="connsiteY242" fmla="*/ 2919617 h 3682908"/>
                <a:gd name="connsiteX243" fmla="*/ 3489737 w 3862373"/>
                <a:gd name="connsiteY243" fmla="*/ 2919616 h 3682908"/>
                <a:gd name="connsiteX244" fmla="*/ 3508003 w 3862373"/>
                <a:gd name="connsiteY244" fmla="*/ 2927183 h 3682908"/>
                <a:gd name="connsiteX245" fmla="*/ 3463371 w 3862373"/>
                <a:gd name="connsiteY245" fmla="*/ 2986869 h 3682908"/>
                <a:gd name="connsiteX246" fmla="*/ 3462097 w 3862373"/>
                <a:gd name="connsiteY246" fmla="*/ 2986342 h 3682908"/>
                <a:gd name="connsiteX247" fmla="*/ 3450649 w 3862373"/>
                <a:gd name="connsiteY247" fmla="*/ 2958703 h 3682908"/>
                <a:gd name="connsiteX248" fmla="*/ 3489737 w 3862373"/>
                <a:gd name="connsiteY248" fmla="*/ 2919616 h 3682908"/>
                <a:gd name="connsiteX249" fmla="*/ 3205817 w 3862373"/>
                <a:gd name="connsiteY249" fmla="*/ 2919616 h 3682908"/>
                <a:gd name="connsiteX250" fmla="*/ 3244904 w 3862373"/>
                <a:gd name="connsiteY250" fmla="*/ 2958703 h 3682908"/>
                <a:gd name="connsiteX251" fmla="*/ 3205817 w 3862373"/>
                <a:gd name="connsiteY251" fmla="*/ 2997790 h 3682908"/>
                <a:gd name="connsiteX252" fmla="*/ 3166729 w 3862373"/>
                <a:gd name="connsiteY252" fmla="*/ 2958703 h 3682908"/>
                <a:gd name="connsiteX253" fmla="*/ 3205817 w 3862373"/>
                <a:gd name="connsiteY253" fmla="*/ 2919616 h 3682908"/>
                <a:gd name="connsiteX254" fmla="*/ 2924263 w 3862373"/>
                <a:gd name="connsiteY254" fmla="*/ 2919616 h 3682908"/>
                <a:gd name="connsiteX255" fmla="*/ 2963349 w 3862373"/>
                <a:gd name="connsiteY255" fmla="*/ 2958703 h 3682908"/>
                <a:gd name="connsiteX256" fmla="*/ 2924263 w 3862373"/>
                <a:gd name="connsiteY256" fmla="*/ 2997790 h 3682908"/>
                <a:gd name="connsiteX257" fmla="*/ 2885175 w 3862373"/>
                <a:gd name="connsiteY257" fmla="*/ 2958703 h 3682908"/>
                <a:gd name="connsiteX258" fmla="*/ 2924263 w 3862373"/>
                <a:gd name="connsiteY258" fmla="*/ 2919616 h 3682908"/>
                <a:gd name="connsiteX259" fmla="*/ 1703408 w 3862373"/>
                <a:gd name="connsiteY259" fmla="*/ 2919616 h 3682908"/>
                <a:gd name="connsiteX260" fmla="*/ 1742495 w 3862373"/>
                <a:gd name="connsiteY260" fmla="*/ 2958703 h 3682908"/>
                <a:gd name="connsiteX261" fmla="*/ 1703408 w 3862373"/>
                <a:gd name="connsiteY261" fmla="*/ 2997790 h 3682908"/>
                <a:gd name="connsiteX262" fmla="*/ 1664321 w 3862373"/>
                <a:gd name="connsiteY262" fmla="*/ 2958703 h 3682908"/>
                <a:gd name="connsiteX263" fmla="*/ 1703408 w 3862373"/>
                <a:gd name="connsiteY263" fmla="*/ 2919616 h 3682908"/>
                <a:gd name="connsiteX264" fmla="*/ 1419494 w 3862373"/>
                <a:gd name="connsiteY264" fmla="*/ 2919616 h 3682908"/>
                <a:gd name="connsiteX265" fmla="*/ 1458581 w 3862373"/>
                <a:gd name="connsiteY265" fmla="*/ 2958703 h 3682908"/>
                <a:gd name="connsiteX266" fmla="*/ 1419494 w 3862373"/>
                <a:gd name="connsiteY266" fmla="*/ 2997790 h 3682908"/>
                <a:gd name="connsiteX267" fmla="*/ 1380407 w 3862373"/>
                <a:gd name="connsiteY267" fmla="*/ 2958703 h 3682908"/>
                <a:gd name="connsiteX268" fmla="*/ 1419494 w 3862373"/>
                <a:gd name="connsiteY268" fmla="*/ 2919616 h 3682908"/>
                <a:gd name="connsiteX269" fmla="*/ 1232582 w 3862373"/>
                <a:gd name="connsiteY269" fmla="*/ 2919616 h 3682908"/>
                <a:gd name="connsiteX270" fmla="*/ 1271667 w 3862373"/>
                <a:gd name="connsiteY270" fmla="*/ 2958703 h 3682908"/>
                <a:gd name="connsiteX271" fmla="*/ 1232582 w 3862373"/>
                <a:gd name="connsiteY271" fmla="*/ 2997790 h 3682908"/>
                <a:gd name="connsiteX272" fmla="*/ 1193494 w 3862373"/>
                <a:gd name="connsiteY272" fmla="*/ 2958703 h 3682908"/>
                <a:gd name="connsiteX273" fmla="*/ 1232582 w 3862373"/>
                <a:gd name="connsiteY273" fmla="*/ 2919616 h 3682908"/>
                <a:gd name="connsiteX274" fmla="*/ 3489737 w 3862373"/>
                <a:gd name="connsiteY274" fmla="*/ 2832075 h 3682908"/>
                <a:gd name="connsiteX275" fmla="*/ 3528823 w 3862373"/>
                <a:gd name="connsiteY275" fmla="*/ 2871162 h 3682908"/>
                <a:gd name="connsiteX276" fmla="*/ 3489737 w 3862373"/>
                <a:gd name="connsiteY276" fmla="*/ 2910249 h 3682908"/>
                <a:gd name="connsiteX277" fmla="*/ 3450649 w 3862373"/>
                <a:gd name="connsiteY277" fmla="*/ 2871162 h 3682908"/>
                <a:gd name="connsiteX278" fmla="*/ 3489737 w 3862373"/>
                <a:gd name="connsiteY278" fmla="*/ 2832075 h 3682908"/>
                <a:gd name="connsiteX279" fmla="*/ 3300457 w 3862373"/>
                <a:gd name="connsiteY279" fmla="*/ 2832075 h 3682908"/>
                <a:gd name="connsiteX280" fmla="*/ 3339544 w 3862373"/>
                <a:gd name="connsiteY280" fmla="*/ 2871162 h 3682908"/>
                <a:gd name="connsiteX281" fmla="*/ 3300457 w 3862373"/>
                <a:gd name="connsiteY281" fmla="*/ 2910249 h 3682908"/>
                <a:gd name="connsiteX282" fmla="*/ 3261369 w 3862373"/>
                <a:gd name="connsiteY282" fmla="*/ 2871162 h 3682908"/>
                <a:gd name="connsiteX283" fmla="*/ 3300457 w 3862373"/>
                <a:gd name="connsiteY283" fmla="*/ 2832075 h 3682908"/>
                <a:gd name="connsiteX284" fmla="*/ 3205817 w 3862373"/>
                <a:gd name="connsiteY284" fmla="*/ 2832075 h 3682908"/>
                <a:gd name="connsiteX285" fmla="*/ 3244904 w 3862373"/>
                <a:gd name="connsiteY285" fmla="*/ 2871162 h 3682908"/>
                <a:gd name="connsiteX286" fmla="*/ 3205817 w 3862373"/>
                <a:gd name="connsiteY286" fmla="*/ 2910249 h 3682908"/>
                <a:gd name="connsiteX287" fmla="*/ 3166729 w 3862373"/>
                <a:gd name="connsiteY287" fmla="*/ 2871162 h 3682908"/>
                <a:gd name="connsiteX288" fmla="*/ 3205817 w 3862373"/>
                <a:gd name="connsiteY288" fmla="*/ 2832075 h 3682908"/>
                <a:gd name="connsiteX289" fmla="*/ 3111177 w 3862373"/>
                <a:gd name="connsiteY289" fmla="*/ 2832075 h 3682908"/>
                <a:gd name="connsiteX290" fmla="*/ 3150264 w 3862373"/>
                <a:gd name="connsiteY290" fmla="*/ 2871162 h 3682908"/>
                <a:gd name="connsiteX291" fmla="*/ 3111177 w 3862373"/>
                <a:gd name="connsiteY291" fmla="*/ 2910249 h 3682908"/>
                <a:gd name="connsiteX292" fmla="*/ 3072089 w 3862373"/>
                <a:gd name="connsiteY292" fmla="*/ 2871162 h 3682908"/>
                <a:gd name="connsiteX293" fmla="*/ 3111177 w 3862373"/>
                <a:gd name="connsiteY293" fmla="*/ 2832075 h 3682908"/>
                <a:gd name="connsiteX294" fmla="*/ 3018902 w 3862373"/>
                <a:gd name="connsiteY294" fmla="*/ 2832075 h 3682908"/>
                <a:gd name="connsiteX295" fmla="*/ 3057989 w 3862373"/>
                <a:gd name="connsiteY295" fmla="*/ 2871162 h 3682908"/>
                <a:gd name="connsiteX296" fmla="*/ 3018902 w 3862373"/>
                <a:gd name="connsiteY296" fmla="*/ 2910249 h 3682908"/>
                <a:gd name="connsiteX297" fmla="*/ 2979815 w 3862373"/>
                <a:gd name="connsiteY297" fmla="*/ 2871162 h 3682908"/>
                <a:gd name="connsiteX298" fmla="*/ 3018902 w 3862373"/>
                <a:gd name="connsiteY298" fmla="*/ 2832075 h 3682908"/>
                <a:gd name="connsiteX299" fmla="*/ 2924263 w 3862373"/>
                <a:gd name="connsiteY299" fmla="*/ 2832075 h 3682908"/>
                <a:gd name="connsiteX300" fmla="*/ 2963349 w 3862373"/>
                <a:gd name="connsiteY300" fmla="*/ 2871162 h 3682908"/>
                <a:gd name="connsiteX301" fmla="*/ 2924263 w 3862373"/>
                <a:gd name="connsiteY301" fmla="*/ 2910249 h 3682908"/>
                <a:gd name="connsiteX302" fmla="*/ 2885175 w 3862373"/>
                <a:gd name="connsiteY302" fmla="*/ 2871162 h 3682908"/>
                <a:gd name="connsiteX303" fmla="*/ 2924263 w 3862373"/>
                <a:gd name="connsiteY303" fmla="*/ 2832075 h 3682908"/>
                <a:gd name="connsiteX304" fmla="*/ 2831988 w 3862373"/>
                <a:gd name="connsiteY304" fmla="*/ 2832075 h 3682908"/>
                <a:gd name="connsiteX305" fmla="*/ 2871075 w 3862373"/>
                <a:gd name="connsiteY305" fmla="*/ 2871162 h 3682908"/>
                <a:gd name="connsiteX306" fmla="*/ 2831988 w 3862373"/>
                <a:gd name="connsiteY306" fmla="*/ 2910249 h 3682908"/>
                <a:gd name="connsiteX307" fmla="*/ 2792901 w 3862373"/>
                <a:gd name="connsiteY307" fmla="*/ 2871162 h 3682908"/>
                <a:gd name="connsiteX308" fmla="*/ 2831988 w 3862373"/>
                <a:gd name="connsiteY308" fmla="*/ 2832075 h 3682908"/>
                <a:gd name="connsiteX309" fmla="*/ 1703409 w 3862373"/>
                <a:gd name="connsiteY309" fmla="*/ 2832075 h 3682908"/>
                <a:gd name="connsiteX310" fmla="*/ 1742495 w 3862373"/>
                <a:gd name="connsiteY310" fmla="*/ 2871162 h 3682908"/>
                <a:gd name="connsiteX311" fmla="*/ 1703409 w 3862373"/>
                <a:gd name="connsiteY311" fmla="*/ 2910249 h 3682908"/>
                <a:gd name="connsiteX312" fmla="*/ 1664321 w 3862373"/>
                <a:gd name="connsiteY312" fmla="*/ 2871162 h 3682908"/>
                <a:gd name="connsiteX313" fmla="*/ 1703409 w 3862373"/>
                <a:gd name="connsiteY313" fmla="*/ 2832075 h 3682908"/>
                <a:gd name="connsiteX314" fmla="*/ 1611133 w 3862373"/>
                <a:gd name="connsiteY314" fmla="*/ 2832075 h 3682908"/>
                <a:gd name="connsiteX315" fmla="*/ 1650221 w 3862373"/>
                <a:gd name="connsiteY315" fmla="*/ 2871162 h 3682908"/>
                <a:gd name="connsiteX316" fmla="*/ 1611133 w 3862373"/>
                <a:gd name="connsiteY316" fmla="*/ 2910249 h 3682908"/>
                <a:gd name="connsiteX317" fmla="*/ 1572054 w 3862373"/>
                <a:gd name="connsiteY317" fmla="*/ 2871162 h 3682908"/>
                <a:gd name="connsiteX318" fmla="*/ 1611133 w 3862373"/>
                <a:gd name="connsiteY318" fmla="*/ 2832075 h 3682908"/>
                <a:gd name="connsiteX319" fmla="*/ 1516501 w 3862373"/>
                <a:gd name="connsiteY319" fmla="*/ 2832075 h 3682908"/>
                <a:gd name="connsiteX320" fmla="*/ 1555588 w 3862373"/>
                <a:gd name="connsiteY320" fmla="*/ 2871162 h 3682908"/>
                <a:gd name="connsiteX321" fmla="*/ 1516501 w 3862373"/>
                <a:gd name="connsiteY321" fmla="*/ 2910249 h 3682908"/>
                <a:gd name="connsiteX322" fmla="*/ 1477413 w 3862373"/>
                <a:gd name="connsiteY322" fmla="*/ 2871162 h 3682908"/>
                <a:gd name="connsiteX323" fmla="*/ 1516501 w 3862373"/>
                <a:gd name="connsiteY323" fmla="*/ 2832075 h 3682908"/>
                <a:gd name="connsiteX324" fmla="*/ 1419496 w 3862373"/>
                <a:gd name="connsiteY324" fmla="*/ 2832075 h 3682908"/>
                <a:gd name="connsiteX325" fmla="*/ 1458583 w 3862373"/>
                <a:gd name="connsiteY325" fmla="*/ 2871162 h 3682908"/>
                <a:gd name="connsiteX326" fmla="*/ 1419496 w 3862373"/>
                <a:gd name="connsiteY326" fmla="*/ 2910249 h 3682908"/>
                <a:gd name="connsiteX327" fmla="*/ 1380408 w 3862373"/>
                <a:gd name="connsiteY327" fmla="*/ 2871162 h 3682908"/>
                <a:gd name="connsiteX328" fmla="*/ 1419496 w 3862373"/>
                <a:gd name="connsiteY328" fmla="*/ 2832075 h 3682908"/>
                <a:gd name="connsiteX329" fmla="*/ 1329587 w 3862373"/>
                <a:gd name="connsiteY329" fmla="*/ 2832075 h 3682908"/>
                <a:gd name="connsiteX330" fmla="*/ 1368674 w 3862373"/>
                <a:gd name="connsiteY330" fmla="*/ 2871162 h 3682908"/>
                <a:gd name="connsiteX331" fmla="*/ 1329587 w 3862373"/>
                <a:gd name="connsiteY331" fmla="*/ 2910249 h 3682908"/>
                <a:gd name="connsiteX332" fmla="*/ 1290500 w 3862373"/>
                <a:gd name="connsiteY332" fmla="*/ 2871162 h 3682908"/>
                <a:gd name="connsiteX333" fmla="*/ 1329587 w 3862373"/>
                <a:gd name="connsiteY333" fmla="*/ 2832075 h 3682908"/>
                <a:gd name="connsiteX334" fmla="*/ 1232583 w 3862373"/>
                <a:gd name="connsiteY334" fmla="*/ 2832075 h 3682908"/>
                <a:gd name="connsiteX335" fmla="*/ 1271669 w 3862373"/>
                <a:gd name="connsiteY335" fmla="*/ 2871162 h 3682908"/>
                <a:gd name="connsiteX336" fmla="*/ 1232583 w 3862373"/>
                <a:gd name="connsiteY336" fmla="*/ 2910249 h 3682908"/>
                <a:gd name="connsiteX337" fmla="*/ 1193496 w 3862373"/>
                <a:gd name="connsiteY337" fmla="*/ 2871162 h 3682908"/>
                <a:gd name="connsiteX338" fmla="*/ 1232583 w 3862373"/>
                <a:gd name="connsiteY338" fmla="*/ 2832075 h 3682908"/>
                <a:gd name="connsiteX339" fmla="*/ 3489737 w 3862373"/>
                <a:gd name="connsiteY339" fmla="*/ 2742165 h 3682908"/>
                <a:gd name="connsiteX340" fmla="*/ 3528823 w 3862373"/>
                <a:gd name="connsiteY340" fmla="*/ 2781252 h 3682908"/>
                <a:gd name="connsiteX341" fmla="*/ 3489737 w 3862373"/>
                <a:gd name="connsiteY341" fmla="*/ 2820339 h 3682908"/>
                <a:gd name="connsiteX342" fmla="*/ 3450649 w 3862373"/>
                <a:gd name="connsiteY342" fmla="*/ 2781252 h 3682908"/>
                <a:gd name="connsiteX343" fmla="*/ 3489737 w 3862373"/>
                <a:gd name="connsiteY343" fmla="*/ 2742165 h 3682908"/>
                <a:gd name="connsiteX344" fmla="*/ 3300457 w 3862373"/>
                <a:gd name="connsiteY344" fmla="*/ 2664088 h 3682908"/>
                <a:gd name="connsiteX345" fmla="*/ 3339544 w 3862373"/>
                <a:gd name="connsiteY345" fmla="*/ 2703175 h 3682908"/>
                <a:gd name="connsiteX346" fmla="*/ 3315671 w 3862373"/>
                <a:gd name="connsiteY346" fmla="*/ 2739190 h 3682908"/>
                <a:gd name="connsiteX347" fmla="*/ 3300696 w 3862373"/>
                <a:gd name="connsiteY347" fmla="*/ 2742214 h 3682908"/>
                <a:gd name="connsiteX348" fmla="*/ 3315671 w 3862373"/>
                <a:gd name="connsiteY348" fmla="*/ 2745237 h 3682908"/>
                <a:gd name="connsiteX349" fmla="*/ 3339544 w 3862373"/>
                <a:gd name="connsiteY349" fmla="*/ 2781252 h 3682908"/>
                <a:gd name="connsiteX350" fmla="*/ 3300457 w 3862373"/>
                <a:gd name="connsiteY350" fmla="*/ 2820339 h 3682908"/>
                <a:gd name="connsiteX351" fmla="*/ 3261369 w 3862373"/>
                <a:gd name="connsiteY351" fmla="*/ 2781252 h 3682908"/>
                <a:gd name="connsiteX352" fmla="*/ 3285242 w 3862373"/>
                <a:gd name="connsiteY352" fmla="*/ 2745237 h 3682908"/>
                <a:gd name="connsiteX353" fmla="*/ 3300217 w 3862373"/>
                <a:gd name="connsiteY353" fmla="*/ 2742214 h 3682908"/>
                <a:gd name="connsiteX354" fmla="*/ 3285242 w 3862373"/>
                <a:gd name="connsiteY354" fmla="*/ 2739190 h 3682908"/>
                <a:gd name="connsiteX355" fmla="*/ 3261369 w 3862373"/>
                <a:gd name="connsiteY355" fmla="*/ 2703175 h 3682908"/>
                <a:gd name="connsiteX356" fmla="*/ 3300457 w 3862373"/>
                <a:gd name="connsiteY356" fmla="*/ 2664088 h 3682908"/>
                <a:gd name="connsiteX357" fmla="*/ 3111177 w 3862373"/>
                <a:gd name="connsiteY357" fmla="*/ 2664088 h 3682908"/>
                <a:gd name="connsiteX358" fmla="*/ 3150264 w 3862373"/>
                <a:gd name="connsiteY358" fmla="*/ 2703175 h 3682908"/>
                <a:gd name="connsiteX359" fmla="*/ 3126391 w 3862373"/>
                <a:gd name="connsiteY359" fmla="*/ 2739190 h 3682908"/>
                <a:gd name="connsiteX360" fmla="*/ 3111417 w 3862373"/>
                <a:gd name="connsiteY360" fmla="*/ 2742214 h 3682908"/>
                <a:gd name="connsiteX361" fmla="*/ 3126391 w 3862373"/>
                <a:gd name="connsiteY361" fmla="*/ 2745237 h 3682908"/>
                <a:gd name="connsiteX362" fmla="*/ 3150264 w 3862373"/>
                <a:gd name="connsiteY362" fmla="*/ 2781252 h 3682908"/>
                <a:gd name="connsiteX363" fmla="*/ 3111177 w 3862373"/>
                <a:gd name="connsiteY363" fmla="*/ 2820339 h 3682908"/>
                <a:gd name="connsiteX364" fmla="*/ 3072089 w 3862373"/>
                <a:gd name="connsiteY364" fmla="*/ 2781252 h 3682908"/>
                <a:gd name="connsiteX365" fmla="*/ 3095962 w 3862373"/>
                <a:gd name="connsiteY365" fmla="*/ 2745237 h 3682908"/>
                <a:gd name="connsiteX366" fmla="*/ 3110937 w 3862373"/>
                <a:gd name="connsiteY366" fmla="*/ 2742214 h 3682908"/>
                <a:gd name="connsiteX367" fmla="*/ 3095962 w 3862373"/>
                <a:gd name="connsiteY367" fmla="*/ 2739190 h 3682908"/>
                <a:gd name="connsiteX368" fmla="*/ 3072089 w 3862373"/>
                <a:gd name="connsiteY368" fmla="*/ 2703175 h 3682908"/>
                <a:gd name="connsiteX369" fmla="*/ 3111177 w 3862373"/>
                <a:gd name="connsiteY369" fmla="*/ 2664088 h 3682908"/>
                <a:gd name="connsiteX370" fmla="*/ 3018902 w 3862373"/>
                <a:gd name="connsiteY370" fmla="*/ 2664088 h 3682908"/>
                <a:gd name="connsiteX371" fmla="*/ 3057989 w 3862373"/>
                <a:gd name="connsiteY371" fmla="*/ 2703175 h 3682908"/>
                <a:gd name="connsiteX372" fmla="*/ 3034117 w 3862373"/>
                <a:gd name="connsiteY372" fmla="*/ 2739190 h 3682908"/>
                <a:gd name="connsiteX373" fmla="*/ 3019142 w 3862373"/>
                <a:gd name="connsiteY373" fmla="*/ 2742214 h 3682908"/>
                <a:gd name="connsiteX374" fmla="*/ 3034117 w 3862373"/>
                <a:gd name="connsiteY374" fmla="*/ 2745237 h 3682908"/>
                <a:gd name="connsiteX375" fmla="*/ 3057989 w 3862373"/>
                <a:gd name="connsiteY375" fmla="*/ 2781252 h 3682908"/>
                <a:gd name="connsiteX376" fmla="*/ 3018902 w 3862373"/>
                <a:gd name="connsiteY376" fmla="*/ 2820339 h 3682908"/>
                <a:gd name="connsiteX377" fmla="*/ 2979815 w 3862373"/>
                <a:gd name="connsiteY377" fmla="*/ 2781252 h 3682908"/>
                <a:gd name="connsiteX378" fmla="*/ 3003687 w 3862373"/>
                <a:gd name="connsiteY378" fmla="*/ 2745237 h 3682908"/>
                <a:gd name="connsiteX379" fmla="*/ 3018663 w 3862373"/>
                <a:gd name="connsiteY379" fmla="*/ 2742214 h 3682908"/>
                <a:gd name="connsiteX380" fmla="*/ 3003687 w 3862373"/>
                <a:gd name="connsiteY380" fmla="*/ 2739190 h 3682908"/>
                <a:gd name="connsiteX381" fmla="*/ 2979815 w 3862373"/>
                <a:gd name="connsiteY381" fmla="*/ 2703175 h 3682908"/>
                <a:gd name="connsiteX382" fmla="*/ 3018902 w 3862373"/>
                <a:gd name="connsiteY382" fmla="*/ 2664088 h 3682908"/>
                <a:gd name="connsiteX383" fmla="*/ 2831988 w 3862373"/>
                <a:gd name="connsiteY383" fmla="*/ 2664088 h 3682908"/>
                <a:gd name="connsiteX384" fmla="*/ 2871075 w 3862373"/>
                <a:gd name="connsiteY384" fmla="*/ 2703175 h 3682908"/>
                <a:gd name="connsiteX385" fmla="*/ 2847202 w 3862373"/>
                <a:gd name="connsiteY385" fmla="*/ 2739190 h 3682908"/>
                <a:gd name="connsiteX386" fmla="*/ 2832228 w 3862373"/>
                <a:gd name="connsiteY386" fmla="*/ 2742214 h 3682908"/>
                <a:gd name="connsiteX387" fmla="*/ 2847202 w 3862373"/>
                <a:gd name="connsiteY387" fmla="*/ 2745237 h 3682908"/>
                <a:gd name="connsiteX388" fmla="*/ 2871075 w 3862373"/>
                <a:gd name="connsiteY388" fmla="*/ 2781252 h 3682908"/>
                <a:gd name="connsiteX389" fmla="*/ 2831988 w 3862373"/>
                <a:gd name="connsiteY389" fmla="*/ 2820339 h 3682908"/>
                <a:gd name="connsiteX390" fmla="*/ 2792901 w 3862373"/>
                <a:gd name="connsiteY390" fmla="*/ 2781252 h 3682908"/>
                <a:gd name="connsiteX391" fmla="*/ 2816773 w 3862373"/>
                <a:gd name="connsiteY391" fmla="*/ 2745237 h 3682908"/>
                <a:gd name="connsiteX392" fmla="*/ 2831748 w 3862373"/>
                <a:gd name="connsiteY392" fmla="*/ 2742214 h 3682908"/>
                <a:gd name="connsiteX393" fmla="*/ 2816773 w 3862373"/>
                <a:gd name="connsiteY393" fmla="*/ 2739190 h 3682908"/>
                <a:gd name="connsiteX394" fmla="*/ 2792901 w 3862373"/>
                <a:gd name="connsiteY394" fmla="*/ 2703175 h 3682908"/>
                <a:gd name="connsiteX395" fmla="*/ 2831988 w 3862373"/>
                <a:gd name="connsiteY395" fmla="*/ 2664088 h 3682908"/>
                <a:gd name="connsiteX396" fmla="*/ 1798047 w 3862373"/>
                <a:gd name="connsiteY396" fmla="*/ 2664088 h 3682908"/>
                <a:gd name="connsiteX397" fmla="*/ 1837135 w 3862373"/>
                <a:gd name="connsiteY397" fmla="*/ 2703175 h 3682908"/>
                <a:gd name="connsiteX398" fmla="*/ 1798047 w 3862373"/>
                <a:gd name="connsiteY398" fmla="*/ 2742262 h 3682908"/>
                <a:gd name="connsiteX399" fmla="*/ 1758959 w 3862373"/>
                <a:gd name="connsiteY399" fmla="*/ 2703175 h 3682908"/>
                <a:gd name="connsiteX400" fmla="*/ 1798047 w 3862373"/>
                <a:gd name="connsiteY400" fmla="*/ 2664088 h 3682908"/>
                <a:gd name="connsiteX401" fmla="*/ 1611133 w 3862373"/>
                <a:gd name="connsiteY401" fmla="*/ 2664088 h 3682908"/>
                <a:gd name="connsiteX402" fmla="*/ 1650221 w 3862373"/>
                <a:gd name="connsiteY402" fmla="*/ 2703175 h 3682908"/>
                <a:gd name="connsiteX403" fmla="*/ 1626349 w 3862373"/>
                <a:gd name="connsiteY403" fmla="*/ 2739190 h 3682908"/>
                <a:gd name="connsiteX404" fmla="*/ 1611371 w 3862373"/>
                <a:gd name="connsiteY404" fmla="*/ 2742214 h 3682908"/>
                <a:gd name="connsiteX405" fmla="*/ 1626347 w 3862373"/>
                <a:gd name="connsiteY405" fmla="*/ 2745237 h 3682908"/>
                <a:gd name="connsiteX406" fmla="*/ 1650221 w 3862373"/>
                <a:gd name="connsiteY406" fmla="*/ 2781252 h 3682908"/>
                <a:gd name="connsiteX407" fmla="*/ 1611133 w 3862373"/>
                <a:gd name="connsiteY407" fmla="*/ 2820339 h 3682908"/>
                <a:gd name="connsiteX408" fmla="*/ 1572057 w 3862373"/>
                <a:gd name="connsiteY408" fmla="*/ 2781252 h 3682908"/>
                <a:gd name="connsiteX409" fmla="*/ 1595929 w 3862373"/>
                <a:gd name="connsiteY409" fmla="*/ 2745237 h 3682908"/>
                <a:gd name="connsiteX410" fmla="*/ 1610892 w 3862373"/>
                <a:gd name="connsiteY410" fmla="*/ 2742214 h 3682908"/>
                <a:gd name="connsiteX411" fmla="*/ 1595930 w 3862373"/>
                <a:gd name="connsiteY411" fmla="*/ 2739190 h 3682908"/>
                <a:gd name="connsiteX412" fmla="*/ 1572058 w 3862373"/>
                <a:gd name="connsiteY412" fmla="*/ 2703175 h 3682908"/>
                <a:gd name="connsiteX413" fmla="*/ 1611133 w 3862373"/>
                <a:gd name="connsiteY413" fmla="*/ 2664088 h 3682908"/>
                <a:gd name="connsiteX414" fmla="*/ 1516504 w 3862373"/>
                <a:gd name="connsiteY414" fmla="*/ 2664088 h 3682908"/>
                <a:gd name="connsiteX415" fmla="*/ 1555592 w 3862373"/>
                <a:gd name="connsiteY415" fmla="*/ 2703175 h 3682908"/>
                <a:gd name="connsiteX416" fmla="*/ 1531719 w 3862373"/>
                <a:gd name="connsiteY416" fmla="*/ 2739190 h 3682908"/>
                <a:gd name="connsiteX417" fmla="*/ 1516743 w 3862373"/>
                <a:gd name="connsiteY417" fmla="*/ 2742214 h 3682908"/>
                <a:gd name="connsiteX418" fmla="*/ 1531717 w 3862373"/>
                <a:gd name="connsiteY418" fmla="*/ 2745237 h 3682908"/>
                <a:gd name="connsiteX419" fmla="*/ 1555589 w 3862373"/>
                <a:gd name="connsiteY419" fmla="*/ 2781252 h 3682908"/>
                <a:gd name="connsiteX420" fmla="*/ 1516503 w 3862373"/>
                <a:gd name="connsiteY420" fmla="*/ 2820339 h 3682908"/>
                <a:gd name="connsiteX421" fmla="*/ 1477414 w 3862373"/>
                <a:gd name="connsiteY421" fmla="*/ 2781252 h 3682908"/>
                <a:gd name="connsiteX422" fmla="*/ 1501288 w 3862373"/>
                <a:gd name="connsiteY422" fmla="*/ 2745237 h 3682908"/>
                <a:gd name="connsiteX423" fmla="*/ 1516264 w 3862373"/>
                <a:gd name="connsiteY423" fmla="*/ 2742214 h 3682908"/>
                <a:gd name="connsiteX424" fmla="*/ 1501289 w 3862373"/>
                <a:gd name="connsiteY424" fmla="*/ 2739190 h 3682908"/>
                <a:gd name="connsiteX425" fmla="*/ 1477416 w 3862373"/>
                <a:gd name="connsiteY425" fmla="*/ 2703175 h 3682908"/>
                <a:gd name="connsiteX426" fmla="*/ 1516504 w 3862373"/>
                <a:gd name="connsiteY426" fmla="*/ 2664088 h 3682908"/>
                <a:gd name="connsiteX427" fmla="*/ 1329588 w 3862373"/>
                <a:gd name="connsiteY427" fmla="*/ 2664088 h 3682908"/>
                <a:gd name="connsiteX428" fmla="*/ 1368676 w 3862373"/>
                <a:gd name="connsiteY428" fmla="*/ 2703175 h 3682908"/>
                <a:gd name="connsiteX429" fmla="*/ 1344802 w 3862373"/>
                <a:gd name="connsiteY429" fmla="*/ 2739190 h 3682908"/>
                <a:gd name="connsiteX430" fmla="*/ 1329828 w 3862373"/>
                <a:gd name="connsiteY430" fmla="*/ 2742214 h 3682908"/>
                <a:gd name="connsiteX431" fmla="*/ 1344802 w 3862373"/>
                <a:gd name="connsiteY431" fmla="*/ 2745237 h 3682908"/>
                <a:gd name="connsiteX432" fmla="*/ 1368676 w 3862373"/>
                <a:gd name="connsiteY432" fmla="*/ 2781252 h 3682908"/>
                <a:gd name="connsiteX433" fmla="*/ 1329588 w 3862373"/>
                <a:gd name="connsiteY433" fmla="*/ 2820339 h 3682908"/>
                <a:gd name="connsiteX434" fmla="*/ 1290502 w 3862373"/>
                <a:gd name="connsiteY434" fmla="*/ 2781252 h 3682908"/>
                <a:gd name="connsiteX435" fmla="*/ 1314375 w 3862373"/>
                <a:gd name="connsiteY435" fmla="*/ 2745237 h 3682908"/>
                <a:gd name="connsiteX436" fmla="*/ 1329349 w 3862373"/>
                <a:gd name="connsiteY436" fmla="*/ 2742214 h 3682908"/>
                <a:gd name="connsiteX437" fmla="*/ 1314375 w 3862373"/>
                <a:gd name="connsiteY437" fmla="*/ 2739190 h 3682908"/>
                <a:gd name="connsiteX438" fmla="*/ 1290503 w 3862373"/>
                <a:gd name="connsiteY438" fmla="*/ 2703175 h 3682908"/>
                <a:gd name="connsiteX439" fmla="*/ 1329588 w 3862373"/>
                <a:gd name="connsiteY439" fmla="*/ 2664088 h 3682908"/>
                <a:gd name="connsiteX440" fmla="*/ 1142676 w 3862373"/>
                <a:gd name="connsiteY440" fmla="*/ 2664088 h 3682908"/>
                <a:gd name="connsiteX441" fmla="*/ 1181763 w 3862373"/>
                <a:gd name="connsiteY441" fmla="*/ 2703175 h 3682908"/>
                <a:gd name="connsiteX442" fmla="*/ 1157890 w 3862373"/>
                <a:gd name="connsiteY442" fmla="*/ 2739190 h 3682908"/>
                <a:gd name="connsiteX443" fmla="*/ 1142916 w 3862373"/>
                <a:gd name="connsiteY443" fmla="*/ 2742214 h 3682908"/>
                <a:gd name="connsiteX444" fmla="*/ 1157891 w 3862373"/>
                <a:gd name="connsiteY444" fmla="*/ 2745237 h 3682908"/>
                <a:gd name="connsiteX445" fmla="*/ 1181764 w 3862373"/>
                <a:gd name="connsiteY445" fmla="*/ 2781252 h 3682908"/>
                <a:gd name="connsiteX446" fmla="*/ 1142676 w 3862373"/>
                <a:gd name="connsiteY446" fmla="*/ 2820339 h 3682908"/>
                <a:gd name="connsiteX447" fmla="*/ 1103587 w 3862373"/>
                <a:gd name="connsiteY447" fmla="*/ 2781252 h 3682908"/>
                <a:gd name="connsiteX448" fmla="*/ 1127461 w 3862373"/>
                <a:gd name="connsiteY448" fmla="*/ 2745237 h 3682908"/>
                <a:gd name="connsiteX449" fmla="*/ 1142436 w 3862373"/>
                <a:gd name="connsiteY449" fmla="*/ 2742214 h 3682908"/>
                <a:gd name="connsiteX450" fmla="*/ 1127460 w 3862373"/>
                <a:gd name="connsiteY450" fmla="*/ 2739190 h 3682908"/>
                <a:gd name="connsiteX451" fmla="*/ 1103585 w 3862373"/>
                <a:gd name="connsiteY451" fmla="*/ 2703175 h 3682908"/>
                <a:gd name="connsiteX452" fmla="*/ 1142676 w 3862373"/>
                <a:gd name="connsiteY452" fmla="*/ 2664088 h 3682908"/>
                <a:gd name="connsiteX453" fmla="*/ 3205817 w 3862373"/>
                <a:gd name="connsiteY453" fmla="*/ 2664086 h 3682908"/>
                <a:gd name="connsiteX454" fmla="*/ 3244904 w 3862373"/>
                <a:gd name="connsiteY454" fmla="*/ 2703174 h 3682908"/>
                <a:gd name="connsiteX455" fmla="*/ 3221031 w 3862373"/>
                <a:gd name="connsiteY455" fmla="*/ 2739189 h 3682908"/>
                <a:gd name="connsiteX456" fmla="*/ 3206053 w 3862373"/>
                <a:gd name="connsiteY456" fmla="*/ 2742213 h 3682908"/>
                <a:gd name="connsiteX457" fmla="*/ 3221031 w 3862373"/>
                <a:gd name="connsiteY457" fmla="*/ 2745237 h 3682908"/>
                <a:gd name="connsiteX458" fmla="*/ 3244904 w 3862373"/>
                <a:gd name="connsiteY458" fmla="*/ 2781252 h 3682908"/>
                <a:gd name="connsiteX459" fmla="*/ 3205817 w 3862373"/>
                <a:gd name="connsiteY459" fmla="*/ 2820339 h 3682908"/>
                <a:gd name="connsiteX460" fmla="*/ 3166729 w 3862373"/>
                <a:gd name="connsiteY460" fmla="*/ 2781252 h 3682908"/>
                <a:gd name="connsiteX461" fmla="*/ 3190602 w 3862373"/>
                <a:gd name="connsiteY461" fmla="*/ 2745237 h 3682908"/>
                <a:gd name="connsiteX462" fmla="*/ 3205580 w 3862373"/>
                <a:gd name="connsiteY462" fmla="*/ 2742213 h 3682908"/>
                <a:gd name="connsiteX463" fmla="*/ 3190602 w 3862373"/>
                <a:gd name="connsiteY463" fmla="*/ 2739189 h 3682908"/>
                <a:gd name="connsiteX464" fmla="*/ 3166729 w 3862373"/>
                <a:gd name="connsiteY464" fmla="*/ 2703174 h 3682908"/>
                <a:gd name="connsiteX465" fmla="*/ 3205817 w 3862373"/>
                <a:gd name="connsiteY465" fmla="*/ 2664086 h 3682908"/>
                <a:gd name="connsiteX466" fmla="*/ 2924263 w 3862373"/>
                <a:gd name="connsiteY466" fmla="*/ 2664086 h 3682908"/>
                <a:gd name="connsiteX467" fmla="*/ 2963349 w 3862373"/>
                <a:gd name="connsiteY467" fmla="*/ 2703174 h 3682908"/>
                <a:gd name="connsiteX468" fmla="*/ 2939477 w 3862373"/>
                <a:gd name="connsiteY468" fmla="*/ 2739189 h 3682908"/>
                <a:gd name="connsiteX469" fmla="*/ 2924499 w 3862373"/>
                <a:gd name="connsiteY469" fmla="*/ 2742213 h 3682908"/>
                <a:gd name="connsiteX470" fmla="*/ 2939477 w 3862373"/>
                <a:gd name="connsiteY470" fmla="*/ 2745237 h 3682908"/>
                <a:gd name="connsiteX471" fmla="*/ 2963349 w 3862373"/>
                <a:gd name="connsiteY471" fmla="*/ 2781252 h 3682908"/>
                <a:gd name="connsiteX472" fmla="*/ 2924263 w 3862373"/>
                <a:gd name="connsiteY472" fmla="*/ 2820339 h 3682908"/>
                <a:gd name="connsiteX473" fmla="*/ 2885175 w 3862373"/>
                <a:gd name="connsiteY473" fmla="*/ 2781252 h 3682908"/>
                <a:gd name="connsiteX474" fmla="*/ 2909048 w 3862373"/>
                <a:gd name="connsiteY474" fmla="*/ 2745237 h 3682908"/>
                <a:gd name="connsiteX475" fmla="*/ 2924026 w 3862373"/>
                <a:gd name="connsiteY475" fmla="*/ 2742213 h 3682908"/>
                <a:gd name="connsiteX476" fmla="*/ 2909048 w 3862373"/>
                <a:gd name="connsiteY476" fmla="*/ 2739189 h 3682908"/>
                <a:gd name="connsiteX477" fmla="*/ 2885175 w 3862373"/>
                <a:gd name="connsiteY477" fmla="*/ 2703174 h 3682908"/>
                <a:gd name="connsiteX478" fmla="*/ 2924263 w 3862373"/>
                <a:gd name="connsiteY478" fmla="*/ 2664086 h 3682908"/>
                <a:gd name="connsiteX479" fmla="*/ 1703410 w 3862373"/>
                <a:gd name="connsiteY479" fmla="*/ 2664086 h 3682908"/>
                <a:gd name="connsiteX480" fmla="*/ 1742497 w 3862373"/>
                <a:gd name="connsiteY480" fmla="*/ 2703174 h 3682908"/>
                <a:gd name="connsiteX481" fmla="*/ 1718624 w 3862373"/>
                <a:gd name="connsiteY481" fmla="*/ 2739189 h 3682908"/>
                <a:gd name="connsiteX482" fmla="*/ 1703646 w 3862373"/>
                <a:gd name="connsiteY482" fmla="*/ 2742213 h 3682908"/>
                <a:gd name="connsiteX483" fmla="*/ 1718624 w 3862373"/>
                <a:gd name="connsiteY483" fmla="*/ 2745237 h 3682908"/>
                <a:gd name="connsiteX484" fmla="*/ 1742495 w 3862373"/>
                <a:gd name="connsiteY484" fmla="*/ 2781252 h 3682908"/>
                <a:gd name="connsiteX485" fmla="*/ 1703409 w 3862373"/>
                <a:gd name="connsiteY485" fmla="*/ 2820339 h 3682908"/>
                <a:gd name="connsiteX486" fmla="*/ 1664323 w 3862373"/>
                <a:gd name="connsiteY486" fmla="*/ 2781252 h 3682908"/>
                <a:gd name="connsiteX487" fmla="*/ 1688193 w 3862373"/>
                <a:gd name="connsiteY487" fmla="*/ 2745237 h 3682908"/>
                <a:gd name="connsiteX488" fmla="*/ 1703173 w 3862373"/>
                <a:gd name="connsiteY488" fmla="*/ 2742213 h 3682908"/>
                <a:gd name="connsiteX489" fmla="*/ 1688194 w 3862373"/>
                <a:gd name="connsiteY489" fmla="*/ 2739189 h 3682908"/>
                <a:gd name="connsiteX490" fmla="*/ 1664323 w 3862373"/>
                <a:gd name="connsiteY490" fmla="*/ 2703174 h 3682908"/>
                <a:gd name="connsiteX491" fmla="*/ 1703410 w 3862373"/>
                <a:gd name="connsiteY491" fmla="*/ 2664086 h 3682908"/>
                <a:gd name="connsiteX492" fmla="*/ 1419499 w 3862373"/>
                <a:gd name="connsiteY492" fmla="*/ 2664086 h 3682908"/>
                <a:gd name="connsiteX493" fmla="*/ 1458586 w 3862373"/>
                <a:gd name="connsiteY493" fmla="*/ 2703174 h 3682908"/>
                <a:gd name="connsiteX494" fmla="*/ 1434713 w 3862373"/>
                <a:gd name="connsiteY494" fmla="*/ 2739189 h 3682908"/>
                <a:gd name="connsiteX495" fmla="*/ 1419735 w 3862373"/>
                <a:gd name="connsiteY495" fmla="*/ 2742214 h 3682908"/>
                <a:gd name="connsiteX496" fmla="*/ 1434712 w 3862373"/>
                <a:gd name="connsiteY496" fmla="*/ 2745237 h 3682908"/>
                <a:gd name="connsiteX497" fmla="*/ 1458584 w 3862373"/>
                <a:gd name="connsiteY497" fmla="*/ 2781252 h 3682908"/>
                <a:gd name="connsiteX498" fmla="*/ 1419497 w 3862373"/>
                <a:gd name="connsiteY498" fmla="*/ 2820339 h 3682908"/>
                <a:gd name="connsiteX499" fmla="*/ 1380409 w 3862373"/>
                <a:gd name="connsiteY499" fmla="*/ 2781252 h 3682908"/>
                <a:gd name="connsiteX500" fmla="*/ 1404282 w 3862373"/>
                <a:gd name="connsiteY500" fmla="*/ 2745237 h 3682908"/>
                <a:gd name="connsiteX501" fmla="*/ 1419262 w 3862373"/>
                <a:gd name="connsiteY501" fmla="*/ 2742213 h 3682908"/>
                <a:gd name="connsiteX502" fmla="*/ 1404283 w 3862373"/>
                <a:gd name="connsiteY502" fmla="*/ 2739189 h 3682908"/>
                <a:gd name="connsiteX503" fmla="*/ 1380411 w 3862373"/>
                <a:gd name="connsiteY503" fmla="*/ 2703174 h 3682908"/>
                <a:gd name="connsiteX504" fmla="*/ 1419499 w 3862373"/>
                <a:gd name="connsiteY504" fmla="*/ 2664086 h 3682908"/>
                <a:gd name="connsiteX505" fmla="*/ 1232585 w 3862373"/>
                <a:gd name="connsiteY505" fmla="*/ 2664086 h 3682908"/>
                <a:gd name="connsiteX506" fmla="*/ 1271670 w 3862373"/>
                <a:gd name="connsiteY506" fmla="*/ 2703174 h 3682908"/>
                <a:gd name="connsiteX507" fmla="*/ 1247799 w 3862373"/>
                <a:gd name="connsiteY507" fmla="*/ 2739189 h 3682908"/>
                <a:gd name="connsiteX508" fmla="*/ 1232822 w 3862373"/>
                <a:gd name="connsiteY508" fmla="*/ 2742213 h 3682908"/>
                <a:gd name="connsiteX509" fmla="*/ 1247798 w 3862373"/>
                <a:gd name="connsiteY509" fmla="*/ 2745237 h 3682908"/>
                <a:gd name="connsiteX510" fmla="*/ 1271670 w 3862373"/>
                <a:gd name="connsiteY510" fmla="*/ 2781252 h 3682908"/>
                <a:gd name="connsiteX511" fmla="*/ 1232585 w 3862373"/>
                <a:gd name="connsiteY511" fmla="*/ 2820339 h 3682908"/>
                <a:gd name="connsiteX512" fmla="*/ 1193499 w 3862373"/>
                <a:gd name="connsiteY512" fmla="*/ 2781252 h 3682908"/>
                <a:gd name="connsiteX513" fmla="*/ 1217369 w 3862373"/>
                <a:gd name="connsiteY513" fmla="*/ 2745237 h 3682908"/>
                <a:gd name="connsiteX514" fmla="*/ 1232349 w 3862373"/>
                <a:gd name="connsiteY514" fmla="*/ 2742213 h 3682908"/>
                <a:gd name="connsiteX515" fmla="*/ 1217369 w 3862373"/>
                <a:gd name="connsiteY515" fmla="*/ 2739189 h 3682908"/>
                <a:gd name="connsiteX516" fmla="*/ 1193499 w 3862373"/>
                <a:gd name="connsiteY516" fmla="*/ 2703174 h 3682908"/>
                <a:gd name="connsiteX517" fmla="*/ 1232585 w 3862373"/>
                <a:gd name="connsiteY517" fmla="*/ 2664086 h 3682908"/>
                <a:gd name="connsiteX518" fmla="*/ 1045666 w 3862373"/>
                <a:gd name="connsiteY518" fmla="*/ 2664086 h 3682908"/>
                <a:gd name="connsiteX519" fmla="*/ 1084754 w 3862373"/>
                <a:gd name="connsiteY519" fmla="*/ 2703174 h 3682908"/>
                <a:gd name="connsiteX520" fmla="*/ 1045666 w 3862373"/>
                <a:gd name="connsiteY520" fmla="*/ 2742261 h 3682908"/>
                <a:gd name="connsiteX521" fmla="*/ 1006580 w 3862373"/>
                <a:gd name="connsiteY521" fmla="*/ 2703174 h 3682908"/>
                <a:gd name="connsiteX522" fmla="*/ 1045666 w 3862373"/>
                <a:gd name="connsiteY522" fmla="*/ 2664086 h 3682908"/>
                <a:gd name="connsiteX523" fmla="*/ 3300455 w 3862373"/>
                <a:gd name="connsiteY523" fmla="*/ 2578910 h 3682908"/>
                <a:gd name="connsiteX524" fmla="*/ 3339543 w 3862373"/>
                <a:gd name="connsiteY524" fmla="*/ 2617997 h 3682908"/>
                <a:gd name="connsiteX525" fmla="*/ 3300455 w 3862373"/>
                <a:gd name="connsiteY525" fmla="*/ 2657085 h 3682908"/>
                <a:gd name="connsiteX526" fmla="*/ 3261368 w 3862373"/>
                <a:gd name="connsiteY526" fmla="*/ 2617997 h 3682908"/>
                <a:gd name="connsiteX527" fmla="*/ 3300455 w 3862373"/>
                <a:gd name="connsiteY527" fmla="*/ 2578910 h 3682908"/>
                <a:gd name="connsiteX528" fmla="*/ 3205815 w 3862373"/>
                <a:gd name="connsiteY528" fmla="*/ 2578910 h 3682908"/>
                <a:gd name="connsiteX529" fmla="*/ 3244903 w 3862373"/>
                <a:gd name="connsiteY529" fmla="*/ 2617997 h 3682908"/>
                <a:gd name="connsiteX530" fmla="*/ 3205815 w 3862373"/>
                <a:gd name="connsiteY530" fmla="*/ 2657085 h 3682908"/>
                <a:gd name="connsiteX531" fmla="*/ 3166728 w 3862373"/>
                <a:gd name="connsiteY531" fmla="*/ 2617997 h 3682908"/>
                <a:gd name="connsiteX532" fmla="*/ 3205815 w 3862373"/>
                <a:gd name="connsiteY532" fmla="*/ 2578910 h 3682908"/>
                <a:gd name="connsiteX533" fmla="*/ 3111175 w 3862373"/>
                <a:gd name="connsiteY533" fmla="*/ 2578910 h 3682908"/>
                <a:gd name="connsiteX534" fmla="*/ 3150262 w 3862373"/>
                <a:gd name="connsiteY534" fmla="*/ 2617997 h 3682908"/>
                <a:gd name="connsiteX535" fmla="*/ 3111175 w 3862373"/>
                <a:gd name="connsiteY535" fmla="*/ 2657085 h 3682908"/>
                <a:gd name="connsiteX536" fmla="*/ 3072088 w 3862373"/>
                <a:gd name="connsiteY536" fmla="*/ 2617997 h 3682908"/>
                <a:gd name="connsiteX537" fmla="*/ 3111175 w 3862373"/>
                <a:gd name="connsiteY537" fmla="*/ 2578910 h 3682908"/>
                <a:gd name="connsiteX538" fmla="*/ 3018901 w 3862373"/>
                <a:gd name="connsiteY538" fmla="*/ 2578910 h 3682908"/>
                <a:gd name="connsiteX539" fmla="*/ 3057988 w 3862373"/>
                <a:gd name="connsiteY539" fmla="*/ 2617997 h 3682908"/>
                <a:gd name="connsiteX540" fmla="*/ 3018901 w 3862373"/>
                <a:gd name="connsiteY540" fmla="*/ 2657085 h 3682908"/>
                <a:gd name="connsiteX541" fmla="*/ 2979813 w 3862373"/>
                <a:gd name="connsiteY541" fmla="*/ 2617997 h 3682908"/>
                <a:gd name="connsiteX542" fmla="*/ 3018901 w 3862373"/>
                <a:gd name="connsiteY542" fmla="*/ 2578910 h 3682908"/>
                <a:gd name="connsiteX543" fmla="*/ 2924262 w 3862373"/>
                <a:gd name="connsiteY543" fmla="*/ 2578910 h 3682908"/>
                <a:gd name="connsiteX544" fmla="*/ 2963349 w 3862373"/>
                <a:gd name="connsiteY544" fmla="*/ 2617997 h 3682908"/>
                <a:gd name="connsiteX545" fmla="*/ 2924262 w 3862373"/>
                <a:gd name="connsiteY545" fmla="*/ 2657085 h 3682908"/>
                <a:gd name="connsiteX546" fmla="*/ 2885175 w 3862373"/>
                <a:gd name="connsiteY546" fmla="*/ 2617997 h 3682908"/>
                <a:gd name="connsiteX547" fmla="*/ 2924262 w 3862373"/>
                <a:gd name="connsiteY547" fmla="*/ 2578910 h 3682908"/>
                <a:gd name="connsiteX548" fmla="*/ 2831987 w 3862373"/>
                <a:gd name="connsiteY548" fmla="*/ 2578910 h 3682908"/>
                <a:gd name="connsiteX549" fmla="*/ 2871074 w 3862373"/>
                <a:gd name="connsiteY549" fmla="*/ 2617997 h 3682908"/>
                <a:gd name="connsiteX550" fmla="*/ 2831987 w 3862373"/>
                <a:gd name="connsiteY550" fmla="*/ 2657085 h 3682908"/>
                <a:gd name="connsiteX551" fmla="*/ 2792900 w 3862373"/>
                <a:gd name="connsiteY551" fmla="*/ 2617997 h 3682908"/>
                <a:gd name="connsiteX552" fmla="*/ 2831987 w 3862373"/>
                <a:gd name="connsiteY552" fmla="*/ 2578910 h 3682908"/>
                <a:gd name="connsiteX553" fmla="*/ 1798047 w 3862373"/>
                <a:gd name="connsiteY553" fmla="*/ 2578910 h 3682908"/>
                <a:gd name="connsiteX554" fmla="*/ 1837133 w 3862373"/>
                <a:gd name="connsiteY554" fmla="*/ 2617997 h 3682908"/>
                <a:gd name="connsiteX555" fmla="*/ 1798047 w 3862373"/>
                <a:gd name="connsiteY555" fmla="*/ 2657085 h 3682908"/>
                <a:gd name="connsiteX556" fmla="*/ 1758959 w 3862373"/>
                <a:gd name="connsiteY556" fmla="*/ 2617997 h 3682908"/>
                <a:gd name="connsiteX557" fmla="*/ 1798047 w 3862373"/>
                <a:gd name="connsiteY557" fmla="*/ 2578910 h 3682908"/>
                <a:gd name="connsiteX558" fmla="*/ 1703409 w 3862373"/>
                <a:gd name="connsiteY558" fmla="*/ 2578910 h 3682908"/>
                <a:gd name="connsiteX559" fmla="*/ 1742497 w 3862373"/>
                <a:gd name="connsiteY559" fmla="*/ 2617997 h 3682908"/>
                <a:gd name="connsiteX560" fmla="*/ 1703409 w 3862373"/>
                <a:gd name="connsiteY560" fmla="*/ 2657085 h 3682908"/>
                <a:gd name="connsiteX561" fmla="*/ 1664323 w 3862373"/>
                <a:gd name="connsiteY561" fmla="*/ 2617997 h 3682908"/>
                <a:gd name="connsiteX562" fmla="*/ 1703409 w 3862373"/>
                <a:gd name="connsiteY562" fmla="*/ 2578910 h 3682908"/>
                <a:gd name="connsiteX563" fmla="*/ 1611131 w 3862373"/>
                <a:gd name="connsiteY563" fmla="*/ 2578910 h 3682908"/>
                <a:gd name="connsiteX564" fmla="*/ 1650221 w 3862373"/>
                <a:gd name="connsiteY564" fmla="*/ 2617997 h 3682908"/>
                <a:gd name="connsiteX565" fmla="*/ 1611131 w 3862373"/>
                <a:gd name="connsiteY565" fmla="*/ 2657085 h 3682908"/>
                <a:gd name="connsiteX566" fmla="*/ 1572058 w 3862373"/>
                <a:gd name="connsiteY566" fmla="*/ 2617997 h 3682908"/>
                <a:gd name="connsiteX567" fmla="*/ 1611131 w 3862373"/>
                <a:gd name="connsiteY567" fmla="*/ 2578910 h 3682908"/>
                <a:gd name="connsiteX568" fmla="*/ 1516504 w 3862373"/>
                <a:gd name="connsiteY568" fmla="*/ 2578910 h 3682908"/>
                <a:gd name="connsiteX569" fmla="*/ 1555592 w 3862373"/>
                <a:gd name="connsiteY569" fmla="*/ 2617997 h 3682908"/>
                <a:gd name="connsiteX570" fmla="*/ 1516504 w 3862373"/>
                <a:gd name="connsiteY570" fmla="*/ 2657085 h 3682908"/>
                <a:gd name="connsiteX571" fmla="*/ 1477417 w 3862373"/>
                <a:gd name="connsiteY571" fmla="*/ 2617997 h 3682908"/>
                <a:gd name="connsiteX572" fmla="*/ 1516504 w 3862373"/>
                <a:gd name="connsiteY572" fmla="*/ 2578910 h 3682908"/>
                <a:gd name="connsiteX573" fmla="*/ 1419499 w 3862373"/>
                <a:gd name="connsiteY573" fmla="*/ 2578910 h 3682908"/>
                <a:gd name="connsiteX574" fmla="*/ 1458586 w 3862373"/>
                <a:gd name="connsiteY574" fmla="*/ 2617997 h 3682908"/>
                <a:gd name="connsiteX575" fmla="*/ 1419499 w 3862373"/>
                <a:gd name="connsiteY575" fmla="*/ 2657085 h 3682908"/>
                <a:gd name="connsiteX576" fmla="*/ 1380410 w 3862373"/>
                <a:gd name="connsiteY576" fmla="*/ 2617997 h 3682908"/>
                <a:gd name="connsiteX577" fmla="*/ 1419499 w 3862373"/>
                <a:gd name="connsiteY577" fmla="*/ 2578910 h 3682908"/>
                <a:gd name="connsiteX578" fmla="*/ 1329590 w 3862373"/>
                <a:gd name="connsiteY578" fmla="*/ 2578910 h 3682908"/>
                <a:gd name="connsiteX579" fmla="*/ 1368677 w 3862373"/>
                <a:gd name="connsiteY579" fmla="*/ 2617997 h 3682908"/>
                <a:gd name="connsiteX580" fmla="*/ 1329590 w 3862373"/>
                <a:gd name="connsiteY580" fmla="*/ 2657085 h 3682908"/>
                <a:gd name="connsiteX581" fmla="*/ 1290504 w 3862373"/>
                <a:gd name="connsiteY581" fmla="*/ 2617997 h 3682908"/>
                <a:gd name="connsiteX582" fmla="*/ 1329590 w 3862373"/>
                <a:gd name="connsiteY582" fmla="*/ 2578910 h 3682908"/>
                <a:gd name="connsiteX583" fmla="*/ 1232588 w 3862373"/>
                <a:gd name="connsiteY583" fmla="*/ 2578910 h 3682908"/>
                <a:gd name="connsiteX584" fmla="*/ 1271672 w 3862373"/>
                <a:gd name="connsiteY584" fmla="*/ 2617997 h 3682908"/>
                <a:gd name="connsiteX585" fmla="*/ 1232588 w 3862373"/>
                <a:gd name="connsiteY585" fmla="*/ 2657085 h 3682908"/>
                <a:gd name="connsiteX586" fmla="*/ 1193502 w 3862373"/>
                <a:gd name="connsiteY586" fmla="*/ 2617997 h 3682908"/>
                <a:gd name="connsiteX587" fmla="*/ 1232588 w 3862373"/>
                <a:gd name="connsiteY587" fmla="*/ 2578910 h 3682908"/>
                <a:gd name="connsiteX588" fmla="*/ 1142677 w 3862373"/>
                <a:gd name="connsiteY588" fmla="*/ 2578910 h 3682908"/>
                <a:gd name="connsiteX589" fmla="*/ 1181764 w 3862373"/>
                <a:gd name="connsiteY589" fmla="*/ 2617997 h 3682908"/>
                <a:gd name="connsiteX590" fmla="*/ 1142677 w 3862373"/>
                <a:gd name="connsiteY590" fmla="*/ 2657085 h 3682908"/>
                <a:gd name="connsiteX591" fmla="*/ 1103588 w 3862373"/>
                <a:gd name="connsiteY591" fmla="*/ 2617997 h 3682908"/>
                <a:gd name="connsiteX592" fmla="*/ 1142677 w 3862373"/>
                <a:gd name="connsiteY592" fmla="*/ 2578910 h 3682908"/>
                <a:gd name="connsiteX593" fmla="*/ 1045667 w 3862373"/>
                <a:gd name="connsiteY593" fmla="*/ 2578910 h 3682908"/>
                <a:gd name="connsiteX594" fmla="*/ 1084755 w 3862373"/>
                <a:gd name="connsiteY594" fmla="*/ 2617997 h 3682908"/>
                <a:gd name="connsiteX595" fmla="*/ 1045667 w 3862373"/>
                <a:gd name="connsiteY595" fmla="*/ 2657085 h 3682908"/>
                <a:gd name="connsiteX596" fmla="*/ 1006581 w 3862373"/>
                <a:gd name="connsiteY596" fmla="*/ 2617997 h 3682908"/>
                <a:gd name="connsiteX597" fmla="*/ 1045667 w 3862373"/>
                <a:gd name="connsiteY597" fmla="*/ 2578910 h 3682908"/>
                <a:gd name="connsiteX598" fmla="*/ 3300455 w 3862373"/>
                <a:gd name="connsiteY598" fmla="*/ 2486637 h 3682908"/>
                <a:gd name="connsiteX599" fmla="*/ 3339543 w 3862373"/>
                <a:gd name="connsiteY599" fmla="*/ 2525724 h 3682908"/>
                <a:gd name="connsiteX600" fmla="*/ 3300455 w 3862373"/>
                <a:gd name="connsiteY600" fmla="*/ 2564811 h 3682908"/>
                <a:gd name="connsiteX601" fmla="*/ 3261368 w 3862373"/>
                <a:gd name="connsiteY601" fmla="*/ 2525724 h 3682908"/>
                <a:gd name="connsiteX602" fmla="*/ 3300455 w 3862373"/>
                <a:gd name="connsiteY602" fmla="*/ 2486637 h 3682908"/>
                <a:gd name="connsiteX603" fmla="*/ 3205815 w 3862373"/>
                <a:gd name="connsiteY603" fmla="*/ 2486637 h 3682908"/>
                <a:gd name="connsiteX604" fmla="*/ 3244903 w 3862373"/>
                <a:gd name="connsiteY604" fmla="*/ 2525724 h 3682908"/>
                <a:gd name="connsiteX605" fmla="*/ 3205815 w 3862373"/>
                <a:gd name="connsiteY605" fmla="*/ 2564811 h 3682908"/>
                <a:gd name="connsiteX606" fmla="*/ 3166728 w 3862373"/>
                <a:gd name="connsiteY606" fmla="*/ 2525724 h 3682908"/>
                <a:gd name="connsiteX607" fmla="*/ 3205815 w 3862373"/>
                <a:gd name="connsiteY607" fmla="*/ 2486637 h 3682908"/>
                <a:gd name="connsiteX608" fmla="*/ 3111175 w 3862373"/>
                <a:gd name="connsiteY608" fmla="*/ 2486637 h 3682908"/>
                <a:gd name="connsiteX609" fmla="*/ 3150262 w 3862373"/>
                <a:gd name="connsiteY609" fmla="*/ 2525724 h 3682908"/>
                <a:gd name="connsiteX610" fmla="*/ 3111175 w 3862373"/>
                <a:gd name="connsiteY610" fmla="*/ 2564811 h 3682908"/>
                <a:gd name="connsiteX611" fmla="*/ 3072088 w 3862373"/>
                <a:gd name="connsiteY611" fmla="*/ 2525724 h 3682908"/>
                <a:gd name="connsiteX612" fmla="*/ 3111175 w 3862373"/>
                <a:gd name="connsiteY612" fmla="*/ 2486637 h 3682908"/>
                <a:gd name="connsiteX613" fmla="*/ 3018901 w 3862373"/>
                <a:gd name="connsiteY613" fmla="*/ 2486637 h 3682908"/>
                <a:gd name="connsiteX614" fmla="*/ 3057988 w 3862373"/>
                <a:gd name="connsiteY614" fmla="*/ 2525724 h 3682908"/>
                <a:gd name="connsiteX615" fmla="*/ 3018901 w 3862373"/>
                <a:gd name="connsiteY615" fmla="*/ 2564811 h 3682908"/>
                <a:gd name="connsiteX616" fmla="*/ 2979813 w 3862373"/>
                <a:gd name="connsiteY616" fmla="*/ 2525724 h 3682908"/>
                <a:gd name="connsiteX617" fmla="*/ 3018901 w 3862373"/>
                <a:gd name="connsiteY617" fmla="*/ 2486637 h 3682908"/>
                <a:gd name="connsiteX618" fmla="*/ 2924262 w 3862373"/>
                <a:gd name="connsiteY618" fmla="*/ 2486637 h 3682908"/>
                <a:gd name="connsiteX619" fmla="*/ 2963349 w 3862373"/>
                <a:gd name="connsiteY619" fmla="*/ 2525724 h 3682908"/>
                <a:gd name="connsiteX620" fmla="*/ 2924262 w 3862373"/>
                <a:gd name="connsiteY620" fmla="*/ 2564811 h 3682908"/>
                <a:gd name="connsiteX621" fmla="*/ 2885175 w 3862373"/>
                <a:gd name="connsiteY621" fmla="*/ 2525724 h 3682908"/>
                <a:gd name="connsiteX622" fmla="*/ 2924262 w 3862373"/>
                <a:gd name="connsiteY622" fmla="*/ 2486637 h 3682908"/>
                <a:gd name="connsiteX623" fmla="*/ 2831987 w 3862373"/>
                <a:gd name="connsiteY623" fmla="*/ 2486637 h 3682908"/>
                <a:gd name="connsiteX624" fmla="*/ 2871074 w 3862373"/>
                <a:gd name="connsiteY624" fmla="*/ 2525724 h 3682908"/>
                <a:gd name="connsiteX625" fmla="*/ 2831987 w 3862373"/>
                <a:gd name="connsiteY625" fmla="*/ 2564811 h 3682908"/>
                <a:gd name="connsiteX626" fmla="*/ 2792900 w 3862373"/>
                <a:gd name="connsiteY626" fmla="*/ 2525724 h 3682908"/>
                <a:gd name="connsiteX627" fmla="*/ 2831987 w 3862373"/>
                <a:gd name="connsiteY627" fmla="*/ 2486637 h 3682908"/>
                <a:gd name="connsiteX628" fmla="*/ 1798047 w 3862373"/>
                <a:gd name="connsiteY628" fmla="*/ 2486637 h 3682908"/>
                <a:gd name="connsiteX629" fmla="*/ 1837133 w 3862373"/>
                <a:gd name="connsiteY629" fmla="*/ 2525724 h 3682908"/>
                <a:gd name="connsiteX630" fmla="*/ 1798047 w 3862373"/>
                <a:gd name="connsiteY630" fmla="*/ 2564811 h 3682908"/>
                <a:gd name="connsiteX631" fmla="*/ 1758962 w 3862373"/>
                <a:gd name="connsiteY631" fmla="*/ 2525724 h 3682908"/>
                <a:gd name="connsiteX632" fmla="*/ 1798047 w 3862373"/>
                <a:gd name="connsiteY632" fmla="*/ 2486637 h 3682908"/>
                <a:gd name="connsiteX633" fmla="*/ 1703410 w 3862373"/>
                <a:gd name="connsiteY633" fmla="*/ 2486637 h 3682908"/>
                <a:gd name="connsiteX634" fmla="*/ 1742497 w 3862373"/>
                <a:gd name="connsiteY634" fmla="*/ 2525724 h 3682908"/>
                <a:gd name="connsiteX635" fmla="*/ 1703410 w 3862373"/>
                <a:gd name="connsiteY635" fmla="*/ 2564811 h 3682908"/>
                <a:gd name="connsiteX636" fmla="*/ 1664323 w 3862373"/>
                <a:gd name="connsiteY636" fmla="*/ 2525724 h 3682908"/>
                <a:gd name="connsiteX637" fmla="*/ 1703410 w 3862373"/>
                <a:gd name="connsiteY637" fmla="*/ 2486637 h 3682908"/>
                <a:gd name="connsiteX638" fmla="*/ 1611133 w 3862373"/>
                <a:gd name="connsiteY638" fmla="*/ 2486637 h 3682908"/>
                <a:gd name="connsiteX639" fmla="*/ 1650221 w 3862373"/>
                <a:gd name="connsiteY639" fmla="*/ 2525724 h 3682908"/>
                <a:gd name="connsiteX640" fmla="*/ 1611133 w 3862373"/>
                <a:gd name="connsiteY640" fmla="*/ 2564811 h 3682908"/>
                <a:gd name="connsiteX641" fmla="*/ 1572059 w 3862373"/>
                <a:gd name="connsiteY641" fmla="*/ 2525724 h 3682908"/>
                <a:gd name="connsiteX642" fmla="*/ 1611133 w 3862373"/>
                <a:gd name="connsiteY642" fmla="*/ 2486637 h 3682908"/>
                <a:gd name="connsiteX643" fmla="*/ 1516507 w 3862373"/>
                <a:gd name="connsiteY643" fmla="*/ 2486637 h 3682908"/>
                <a:gd name="connsiteX644" fmla="*/ 1555594 w 3862373"/>
                <a:gd name="connsiteY644" fmla="*/ 2525724 h 3682908"/>
                <a:gd name="connsiteX645" fmla="*/ 1516507 w 3862373"/>
                <a:gd name="connsiteY645" fmla="*/ 2564811 h 3682908"/>
                <a:gd name="connsiteX646" fmla="*/ 1477419 w 3862373"/>
                <a:gd name="connsiteY646" fmla="*/ 2525724 h 3682908"/>
                <a:gd name="connsiteX647" fmla="*/ 1516507 w 3862373"/>
                <a:gd name="connsiteY647" fmla="*/ 2486637 h 3682908"/>
                <a:gd name="connsiteX648" fmla="*/ 1419502 w 3862373"/>
                <a:gd name="connsiteY648" fmla="*/ 2486637 h 3682908"/>
                <a:gd name="connsiteX649" fmla="*/ 1458588 w 3862373"/>
                <a:gd name="connsiteY649" fmla="*/ 2525724 h 3682908"/>
                <a:gd name="connsiteX650" fmla="*/ 1419502 w 3862373"/>
                <a:gd name="connsiteY650" fmla="*/ 2564811 h 3682908"/>
                <a:gd name="connsiteX651" fmla="*/ 1380412 w 3862373"/>
                <a:gd name="connsiteY651" fmla="*/ 2525724 h 3682908"/>
                <a:gd name="connsiteX652" fmla="*/ 1419502 w 3862373"/>
                <a:gd name="connsiteY652" fmla="*/ 2486637 h 3682908"/>
                <a:gd name="connsiteX653" fmla="*/ 1329592 w 3862373"/>
                <a:gd name="connsiteY653" fmla="*/ 2486637 h 3682908"/>
                <a:gd name="connsiteX654" fmla="*/ 1368679 w 3862373"/>
                <a:gd name="connsiteY654" fmla="*/ 2525724 h 3682908"/>
                <a:gd name="connsiteX655" fmla="*/ 1329592 w 3862373"/>
                <a:gd name="connsiteY655" fmla="*/ 2564811 h 3682908"/>
                <a:gd name="connsiteX656" fmla="*/ 1290506 w 3862373"/>
                <a:gd name="connsiteY656" fmla="*/ 2525724 h 3682908"/>
                <a:gd name="connsiteX657" fmla="*/ 1329592 w 3862373"/>
                <a:gd name="connsiteY657" fmla="*/ 2486637 h 3682908"/>
                <a:gd name="connsiteX658" fmla="*/ 1232589 w 3862373"/>
                <a:gd name="connsiteY658" fmla="*/ 2486637 h 3682908"/>
                <a:gd name="connsiteX659" fmla="*/ 1271673 w 3862373"/>
                <a:gd name="connsiteY659" fmla="*/ 2525724 h 3682908"/>
                <a:gd name="connsiteX660" fmla="*/ 1232589 w 3862373"/>
                <a:gd name="connsiteY660" fmla="*/ 2564811 h 3682908"/>
                <a:gd name="connsiteX661" fmla="*/ 1193504 w 3862373"/>
                <a:gd name="connsiteY661" fmla="*/ 2525724 h 3682908"/>
                <a:gd name="connsiteX662" fmla="*/ 1232589 w 3862373"/>
                <a:gd name="connsiteY662" fmla="*/ 2486637 h 3682908"/>
                <a:gd name="connsiteX663" fmla="*/ 1142679 w 3862373"/>
                <a:gd name="connsiteY663" fmla="*/ 2486637 h 3682908"/>
                <a:gd name="connsiteX664" fmla="*/ 1181766 w 3862373"/>
                <a:gd name="connsiteY664" fmla="*/ 2525724 h 3682908"/>
                <a:gd name="connsiteX665" fmla="*/ 1142679 w 3862373"/>
                <a:gd name="connsiteY665" fmla="*/ 2564811 h 3682908"/>
                <a:gd name="connsiteX666" fmla="*/ 1103589 w 3862373"/>
                <a:gd name="connsiteY666" fmla="*/ 2525724 h 3682908"/>
                <a:gd name="connsiteX667" fmla="*/ 1142679 w 3862373"/>
                <a:gd name="connsiteY667" fmla="*/ 2486637 h 3682908"/>
                <a:gd name="connsiteX668" fmla="*/ 1045669 w 3862373"/>
                <a:gd name="connsiteY668" fmla="*/ 2486637 h 3682908"/>
                <a:gd name="connsiteX669" fmla="*/ 1084757 w 3862373"/>
                <a:gd name="connsiteY669" fmla="*/ 2525724 h 3682908"/>
                <a:gd name="connsiteX670" fmla="*/ 1045669 w 3862373"/>
                <a:gd name="connsiteY670" fmla="*/ 2564811 h 3682908"/>
                <a:gd name="connsiteX671" fmla="*/ 1006583 w 3862373"/>
                <a:gd name="connsiteY671" fmla="*/ 2525724 h 3682908"/>
                <a:gd name="connsiteX672" fmla="*/ 1045669 w 3862373"/>
                <a:gd name="connsiteY672" fmla="*/ 2486637 h 3682908"/>
                <a:gd name="connsiteX673" fmla="*/ 951032 w 3862373"/>
                <a:gd name="connsiteY673" fmla="*/ 2486637 h 3682908"/>
                <a:gd name="connsiteX674" fmla="*/ 990118 w 3862373"/>
                <a:gd name="connsiteY674" fmla="*/ 2525724 h 3682908"/>
                <a:gd name="connsiteX675" fmla="*/ 951032 w 3862373"/>
                <a:gd name="connsiteY675" fmla="*/ 2564811 h 3682908"/>
                <a:gd name="connsiteX676" fmla="*/ 911947 w 3862373"/>
                <a:gd name="connsiteY676" fmla="*/ 2525724 h 3682908"/>
                <a:gd name="connsiteX677" fmla="*/ 951032 w 3862373"/>
                <a:gd name="connsiteY677" fmla="*/ 2486637 h 3682908"/>
                <a:gd name="connsiteX678" fmla="*/ 3392730 w 3862373"/>
                <a:gd name="connsiteY678" fmla="*/ 2401461 h 3682908"/>
                <a:gd name="connsiteX679" fmla="*/ 3431817 w 3862373"/>
                <a:gd name="connsiteY679" fmla="*/ 2440548 h 3682908"/>
                <a:gd name="connsiteX680" fmla="*/ 3392730 w 3862373"/>
                <a:gd name="connsiteY680" fmla="*/ 2479635 h 3682908"/>
                <a:gd name="connsiteX681" fmla="*/ 3353643 w 3862373"/>
                <a:gd name="connsiteY681" fmla="*/ 2440548 h 3682908"/>
                <a:gd name="connsiteX682" fmla="*/ 3392730 w 3862373"/>
                <a:gd name="connsiteY682" fmla="*/ 2401461 h 3682908"/>
                <a:gd name="connsiteX683" fmla="*/ 3300455 w 3862373"/>
                <a:gd name="connsiteY683" fmla="*/ 2401461 h 3682908"/>
                <a:gd name="connsiteX684" fmla="*/ 3339543 w 3862373"/>
                <a:gd name="connsiteY684" fmla="*/ 2440548 h 3682908"/>
                <a:gd name="connsiteX685" fmla="*/ 3300455 w 3862373"/>
                <a:gd name="connsiteY685" fmla="*/ 2479635 h 3682908"/>
                <a:gd name="connsiteX686" fmla="*/ 3261368 w 3862373"/>
                <a:gd name="connsiteY686" fmla="*/ 2440548 h 3682908"/>
                <a:gd name="connsiteX687" fmla="*/ 3300455 w 3862373"/>
                <a:gd name="connsiteY687" fmla="*/ 2401461 h 3682908"/>
                <a:gd name="connsiteX688" fmla="*/ 3205815 w 3862373"/>
                <a:gd name="connsiteY688" fmla="*/ 2401461 h 3682908"/>
                <a:gd name="connsiteX689" fmla="*/ 3244903 w 3862373"/>
                <a:gd name="connsiteY689" fmla="*/ 2440548 h 3682908"/>
                <a:gd name="connsiteX690" fmla="*/ 3205815 w 3862373"/>
                <a:gd name="connsiteY690" fmla="*/ 2479635 h 3682908"/>
                <a:gd name="connsiteX691" fmla="*/ 3166728 w 3862373"/>
                <a:gd name="connsiteY691" fmla="*/ 2440548 h 3682908"/>
                <a:gd name="connsiteX692" fmla="*/ 3205815 w 3862373"/>
                <a:gd name="connsiteY692" fmla="*/ 2401461 h 3682908"/>
                <a:gd name="connsiteX693" fmla="*/ 3111175 w 3862373"/>
                <a:gd name="connsiteY693" fmla="*/ 2401461 h 3682908"/>
                <a:gd name="connsiteX694" fmla="*/ 3150262 w 3862373"/>
                <a:gd name="connsiteY694" fmla="*/ 2440548 h 3682908"/>
                <a:gd name="connsiteX695" fmla="*/ 3111175 w 3862373"/>
                <a:gd name="connsiteY695" fmla="*/ 2479635 h 3682908"/>
                <a:gd name="connsiteX696" fmla="*/ 3072088 w 3862373"/>
                <a:gd name="connsiteY696" fmla="*/ 2440548 h 3682908"/>
                <a:gd name="connsiteX697" fmla="*/ 3111175 w 3862373"/>
                <a:gd name="connsiteY697" fmla="*/ 2401461 h 3682908"/>
                <a:gd name="connsiteX698" fmla="*/ 3018901 w 3862373"/>
                <a:gd name="connsiteY698" fmla="*/ 2401461 h 3682908"/>
                <a:gd name="connsiteX699" fmla="*/ 3057988 w 3862373"/>
                <a:gd name="connsiteY699" fmla="*/ 2440548 h 3682908"/>
                <a:gd name="connsiteX700" fmla="*/ 3018901 w 3862373"/>
                <a:gd name="connsiteY700" fmla="*/ 2479635 h 3682908"/>
                <a:gd name="connsiteX701" fmla="*/ 2979813 w 3862373"/>
                <a:gd name="connsiteY701" fmla="*/ 2440548 h 3682908"/>
                <a:gd name="connsiteX702" fmla="*/ 3018901 w 3862373"/>
                <a:gd name="connsiteY702" fmla="*/ 2401461 h 3682908"/>
                <a:gd name="connsiteX703" fmla="*/ 2924262 w 3862373"/>
                <a:gd name="connsiteY703" fmla="*/ 2401461 h 3682908"/>
                <a:gd name="connsiteX704" fmla="*/ 2963349 w 3862373"/>
                <a:gd name="connsiteY704" fmla="*/ 2440548 h 3682908"/>
                <a:gd name="connsiteX705" fmla="*/ 2924262 w 3862373"/>
                <a:gd name="connsiteY705" fmla="*/ 2479635 h 3682908"/>
                <a:gd name="connsiteX706" fmla="*/ 2885175 w 3862373"/>
                <a:gd name="connsiteY706" fmla="*/ 2440548 h 3682908"/>
                <a:gd name="connsiteX707" fmla="*/ 2924262 w 3862373"/>
                <a:gd name="connsiteY707" fmla="*/ 2401461 h 3682908"/>
                <a:gd name="connsiteX708" fmla="*/ 2831987 w 3862373"/>
                <a:gd name="connsiteY708" fmla="*/ 2401461 h 3682908"/>
                <a:gd name="connsiteX709" fmla="*/ 2871074 w 3862373"/>
                <a:gd name="connsiteY709" fmla="*/ 2440548 h 3682908"/>
                <a:gd name="connsiteX710" fmla="*/ 2831987 w 3862373"/>
                <a:gd name="connsiteY710" fmla="*/ 2479635 h 3682908"/>
                <a:gd name="connsiteX711" fmla="*/ 2792900 w 3862373"/>
                <a:gd name="connsiteY711" fmla="*/ 2440548 h 3682908"/>
                <a:gd name="connsiteX712" fmla="*/ 2831987 w 3862373"/>
                <a:gd name="connsiteY712" fmla="*/ 2401461 h 3682908"/>
                <a:gd name="connsiteX713" fmla="*/ 2737353 w 3862373"/>
                <a:gd name="connsiteY713" fmla="*/ 2401461 h 3682908"/>
                <a:gd name="connsiteX714" fmla="*/ 2776434 w 3862373"/>
                <a:gd name="connsiteY714" fmla="*/ 2440548 h 3682908"/>
                <a:gd name="connsiteX715" fmla="*/ 2737353 w 3862373"/>
                <a:gd name="connsiteY715" fmla="*/ 2479635 h 3682908"/>
                <a:gd name="connsiteX716" fmla="*/ 2698263 w 3862373"/>
                <a:gd name="connsiteY716" fmla="*/ 2440548 h 3682908"/>
                <a:gd name="connsiteX717" fmla="*/ 2737353 w 3862373"/>
                <a:gd name="connsiteY717" fmla="*/ 2401461 h 3682908"/>
                <a:gd name="connsiteX718" fmla="*/ 1611133 w 3862373"/>
                <a:gd name="connsiteY718" fmla="*/ 2401461 h 3682908"/>
                <a:gd name="connsiteX719" fmla="*/ 1650223 w 3862373"/>
                <a:gd name="connsiteY719" fmla="*/ 2440548 h 3682908"/>
                <a:gd name="connsiteX720" fmla="*/ 1611133 w 3862373"/>
                <a:gd name="connsiteY720" fmla="*/ 2479635 h 3682908"/>
                <a:gd name="connsiteX721" fmla="*/ 1572061 w 3862373"/>
                <a:gd name="connsiteY721" fmla="*/ 2440548 h 3682908"/>
                <a:gd name="connsiteX722" fmla="*/ 1611133 w 3862373"/>
                <a:gd name="connsiteY722" fmla="*/ 2401461 h 3682908"/>
                <a:gd name="connsiteX723" fmla="*/ 1516509 w 3862373"/>
                <a:gd name="connsiteY723" fmla="*/ 2401461 h 3682908"/>
                <a:gd name="connsiteX724" fmla="*/ 1555596 w 3862373"/>
                <a:gd name="connsiteY724" fmla="*/ 2440548 h 3682908"/>
                <a:gd name="connsiteX725" fmla="*/ 1516509 w 3862373"/>
                <a:gd name="connsiteY725" fmla="*/ 2479635 h 3682908"/>
                <a:gd name="connsiteX726" fmla="*/ 1477421 w 3862373"/>
                <a:gd name="connsiteY726" fmla="*/ 2440548 h 3682908"/>
                <a:gd name="connsiteX727" fmla="*/ 1516509 w 3862373"/>
                <a:gd name="connsiteY727" fmla="*/ 2401461 h 3682908"/>
                <a:gd name="connsiteX728" fmla="*/ 1419503 w 3862373"/>
                <a:gd name="connsiteY728" fmla="*/ 2401461 h 3682908"/>
                <a:gd name="connsiteX729" fmla="*/ 1458589 w 3862373"/>
                <a:gd name="connsiteY729" fmla="*/ 2440548 h 3682908"/>
                <a:gd name="connsiteX730" fmla="*/ 1419503 w 3862373"/>
                <a:gd name="connsiteY730" fmla="*/ 2479635 h 3682908"/>
                <a:gd name="connsiteX731" fmla="*/ 1380413 w 3862373"/>
                <a:gd name="connsiteY731" fmla="*/ 2440548 h 3682908"/>
                <a:gd name="connsiteX732" fmla="*/ 1419503 w 3862373"/>
                <a:gd name="connsiteY732" fmla="*/ 2401461 h 3682908"/>
                <a:gd name="connsiteX733" fmla="*/ 1329593 w 3862373"/>
                <a:gd name="connsiteY733" fmla="*/ 2401461 h 3682908"/>
                <a:gd name="connsiteX734" fmla="*/ 1368682 w 3862373"/>
                <a:gd name="connsiteY734" fmla="*/ 2440548 h 3682908"/>
                <a:gd name="connsiteX735" fmla="*/ 1329593 w 3862373"/>
                <a:gd name="connsiteY735" fmla="*/ 2479635 h 3682908"/>
                <a:gd name="connsiteX736" fmla="*/ 1290509 w 3862373"/>
                <a:gd name="connsiteY736" fmla="*/ 2440548 h 3682908"/>
                <a:gd name="connsiteX737" fmla="*/ 1329593 w 3862373"/>
                <a:gd name="connsiteY737" fmla="*/ 2401461 h 3682908"/>
                <a:gd name="connsiteX738" fmla="*/ 1232592 w 3862373"/>
                <a:gd name="connsiteY738" fmla="*/ 2401461 h 3682908"/>
                <a:gd name="connsiteX739" fmla="*/ 1271676 w 3862373"/>
                <a:gd name="connsiteY739" fmla="*/ 2440548 h 3682908"/>
                <a:gd name="connsiteX740" fmla="*/ 1232592 w 3862373"/>
                <a:gd name="connsiteY740" fmla="*/ 2479635 h 3682908"/>
                <a:gd name="connsiteX741" fmla="*/ 1193507 w 3862373"/>
                <a:gd name="connsiteY741" fmla="*/ 2440548 h 3682908"/>
                <a:gd name="connsiteX742" fmla="*/ 1232592 w 3862373"/>
                <a:gd name="connsiteY742" fmla="*/ 2401461 h 3682908"/>
                <a:gd name="connsiteX743" fmla="*/ 1142682 w 3862373"/>
                <a:gd name="connsiteY743" fmla="*/ 2401461 h 3682908"/>
                <a:gd name="connsiteX744" fmla="*/ 1181770 w 3862373"/>
                <a:gd name="connsiteY744" fmla="*/ 2440548 h 3682908"/>
                <a:gd name="connsiteX745" fmla="*/ 1142682 w 3862373"/>
                <a:gd name="connsiteY745" fmla="*/ 2479635 h 3682908"/>
                <a:gd name="connsiteX746" fmla="*/ 1103591 w 3862373"/>
                <a:gd name="connsiteY746" fmla="*/ 2440548 h 3682908"/>
                <a:gd name="connsiteX747" fmla="*/ 1142682 w 3862373"/>
                <a:gd name="connsiteY747" fmla="*/ 2401461 h 3682908"/>
                <a:gd name="connsiteX748" fmla="*/ 1045671 w 3862373"/>
                <a:gd name="connsiteY748" fmla="*/ 2401461 h 3682908"/>
                <a:gd name="connsiteX749" fmla="*/ 1084758 w 3862373"/>
                <a:gd name="connsiteY749" fmla="*/ 2440548 h 3682908"/>
                <a:gd name="connsiteX750" fmla="*/ 1045671 w 3862373"/>
                <a:gd name="connsiteY750" fmla="*/ 2479635 h 3682908"/>
                <a:gd name="connsiteX751" fmla="*/ 1006585 w 3862373"/>
                <a:gd name="connsiteY751" fmla="*/ 2440548 h 3682908"/>
                <a:gd name="connsiteX752" fmla="*/ 1045671 w 3862373"/>
                <a:gd name="connsiteY752" fmla="*/ 2401461 h 3682908"/>
                <a:gd name="connsiteX753" fmla="*/ 951035 w 3862373"/>
                <a:gd name="connsiteY753" fmla="*/ 2401461 h 3682908"/>
                <a:gd name="connsiteX754" fmla="*/ 990120 w 3862373"/>
                <a:gd name="connsiteY754" fmla="*/ 2440548 h 3682908"/>
                <a:gd name="connsiteX755" fmla="*/ 951035 w 3862373"/>
                <a:gd name="connsiteY755" fmla="*/ 2479635 h 3682908"/>
                <a:gd name="connsiteX756" fmla="*/ 911949 w 3862373"/>
                <a:gd name="connsiteY756" fmla="*/ 2440548 h 3682908"/>
                <a:gd name="connsiteX757" fmla="*/ 951035 w 3862373"/>
                <a:gd name="connsiteY757" fmla="*/ 2401461 h 3682908"/>
                <a:gd name="connsiteX758" fmla="*/ 3300457 w 3862373"/>
                <a:gd name="connsiteY758" fmla="*/ 2318653 h 3682908"/>
                <a:gd name="connsiteX759" fmla="*/ 3339544 w 3862373"/>
                <a:gd name="connsiteY759" fmla="*/ 2357740 h 3682908"/>
                <a:gd name="connsiteX760" fmla="*/ 3300457 w 3862373"/>
                <a:gd name="connsiteY760" fmla="*/ 2396827 h 3682908"/>
                <a:gd name="connsiteX761" fmla="*/ 3261369 w 3862373"/>
                <a:gd name="connsiteY761" fmla="*/ 2357740 h 3682908"/>
                <a:gd name="connsiteX762" fmla="*/ 3300457 w 3862373"/>
                <a:gd name="connsiteY762" fmla="*/ 2318653 h 3682908"/>
                <a:gd name="connsiteX763" fmla="*/ 3205817 w 3862373"/>
                <a:gd name="connsiteY763" fmla="*/ 2318653 h 3682908"/>
                <a:gd name="connsiteX764" fmla="*/ 3244904 w 3862373"/>
                <a:gd name="connsiteY764" fmla="*/ 2357740 h 3682908"/>
                <a:gd name="connsiteX765" fmla="*/ 3205817 w 3862373"/>
                <a:gd name="connsiteY765" fmla="*/ 2396827 h 3682908"/>
                <a:gd name="connsiteX766" fmla="*/ 3166729 w 3862373"/>
                <a:gd name="connsiteY766" fmla="*/ 2357740 h 3682908"/>
                <a:gd name="connsiteX767" fmla="*/ 3205817 w 3862373"/>
                <a:gd name="connsiteY767" fmla="*/ 2318653 h 3682908"/>
                <a:gd name="connsiteX768" fmla="*/ 3111177 w 3862373"/>
                <a:gd name="connsiteY768" fmla="*/ 2318653 h 3682908"/>
                <a:gd name="connsiteX769" fmla="*/ 3150264 w 3862373"/>
                <a:gd name="connsiteY769" fmla="*/ 2357740 h 3682908"/>
                <a:gd name="connsiteX770" fmla="*/ 3111177 w 3862373"/>
                <a:gd name="connsiteY770" fmla="*/ 2396827 h 3682908"/>
                <a:gd name="connsiteX771" fmla="*/ 3072089 w 3862373"/>
                <a:gd name="connsiteY771" fmla="*/ 2357740 h 3682908"/>
                <a:gd name="connsiteX772" fmla="*/ 3111177 w 3862373"/>
                <a:gd name="connsiteY772" fmla="*/ 2318653 h 3682908"/>
                <a:gd name="connsiteX773" fmla="*/ 3018902 w 3862373"/>
                <a:gd name="connsiteY773" fmla="*/ 2318653 h 3682908"/>
                <a:gd name="connsiteX774" fmla="*/ 3057989 w 3862373"/>
                <a:gd name="connsiteY774" fmla="*/ 2357740 h 3682908"/>
                <a:gd name="connsiteX775" fmla="*/ 3018902 w 3862373"/>
                <a:gd name="connsiteY775" fmla="*/ 2396827 h 3682908"/>
                <a:gd name="connsiteX776" fmla="*/ 2979815 w 3862373"/>
                <a:gd name="connsiteY776" fmla="*/ 2357740 h 3682908"/>
                <a:gd name="connsiteX777" fmla="*/ 3018902 w 3862373"/>
                <a:gd name="connsiteY777" fmla="*/ 2318653 h 3682908"/>
                <a:gd name="connsiteX778" fmla="*/ 2924263 w 3862373"/>
                <a:gd name="connsiteY778" fmla="*/ 2318653 h 3682908"/>
                <a:gd name="connsiteX779" fmla="*/ 2963349 w 3862373"/>
                <a:gd name="connsiteY779" fmla="*/ 2357740 h 3682908"/>
                <a:gd name="connsiteX780" fmla="*/ 2924263 w 3862373"/>
                <a:gd name="connsiteY780" fmla="*/ 2396827 h 3682908"/>
                <a:gd name="connsiteX781" fmla="*/ 2885175 w 3862373"/>
                <a:gd name="connsiteY781" fmla="*/ 2357740 h 3682908"/>
                <a:gd name="connsiteX782" fmla="*/ 2924263 w 3862373"/>
                <a:gd name="connsiteY782" fmla="*/ 2318653 h 3682908"/>
                <a:gd name="connsiteX783" fmla="*/ 2831988 w 3862373"/>
                <a:gd name="connsiteY783" fmla="*/ 2318653 h 3682908"/>
                <a:gd name="connsiteX784" fmla="*/ 2871075 w 3862373"/>
                <a:gd name="connsiteY784" fmla="*/ 2357740 h 3682908"/>
                <a:gd name="connsiteX785" fmla="*/ 2831988 w 3862373"/>
                <a:gd name="connsiteY785" fmla="*/ 2396827 h 3682908"/>
                <a:gd name="connsiteX786" fmla="*/ 2792901 w 3862373"/>
                <a:gd name="connsiteY786" fmla="*/ 2357740 h 3682908"/>
                <a:gd name="connsiteX787" fmla="*/ 2831988 w 3862373"/>
                <a:gd name="connsiteY787" fmla="*/ 2318653 h 3682908"/>
                <a:gd name="connsiteX788" fmla="*/ 2737354 w 3862373"/>
                <a:gd name="connsiteY788" fmla="*/ 2318653 h 3682908"/>
                <a:gd name="connsiteX789" fmla="*/ 2776435 w 3862373"/>
                <a:gd name="connsiteY789" fmla="*/ 2357740 h 3682908"/>
                <a:gd name="connsiteX790" fmla="*/ 2737354 w 3862373"/>
                <a:gd name="connsiteY790" fmla="*/ 2396827 h 3682908"/>
                <a:gd name="connsiteX791" fmla="*/ 2698264 w 3862373"/>
                <a:gd name="connsiteY791" fmla="*/ 2357740 h 3682908"/>
                <a:gd name="connsiteX792" fmla="*/ 2737354 w 3862373"/>
                <a:gd name="connsiteY792" fmla="*/ 2318653 h 3682908"/>
                <a:gd name="connsiteX793" fmla="*/ 1516512 w 3862373"/>
                <a:gd name="connsiteY793" fmla="*/ 2318653 h 3682908"/>
                <a:gd name="connsiteX794" fmla="*/ 1555598 w 3862373"/>
                <a:gd name="connsiteY794" fmla="*/ 2357740 h 3682908"/>
                <a:gd name="connsiteX795" fmla="*/ 1516512 w 3862373"/>
                <a:gd name="connsiteY795" fmla="*/ 2396827 h 3682908"/>
                <a:gd name="connsiteX796" fmla="*/ 1477423 w 3862373"/>
                <a:gd name="connsiteY796" fmla="*/ 2357740 h 3682908"/>
                <a:gd name="connsiteX797" fmla="*/ 1516512 w 3862373"/>
                <a:gd name="connsiteY797" fmla="*/ 2318653 h 3682908"/>
                <a:gd name="connsiteX798" fmla="*/ 1419506 w 3862373"/>
                <a:gd name="connsiteY798" fmla="*/ 2318653 h 3682908"/>
                <a:gd name="connsiteX799" fmla="*/ 1458594 w 3862373"/>
                <a:gd name="connsiteY799" fmla="*/ 2357740 h 3682908"/>
                <a:gd name="connsiteX800" fmla="*/ 1419506 w 3862373"/>
                <a:gd name="connsiteY800" fmla="*/ 2396827 h 3682908"/>
                <a:gd name="connsiteX801" fmla="*/ 1380417 w 3862373"/>
                <a:gd name="connsiteY801" fmla="*/ 2357740 h 3682908"/>
                <a:gd name="connsiteX802" fmla="*/ 1419506 w 3862373"/>
                <a:gd name="connsiteY802" fmla="*/ 2318653 h 3682908"/>
                <a:gd name="connsiteX803" fmla="*/ 1329595 w 3862373"/>
                <a:gd name="connsiteY803" fmla="*/ 2318653 h 3682908"/>
                <a:gd name="connsiteX804" fmla="*/ 1368683 w 3862373"/>
                <a:gd name="connsiteY804" fmla="*/ 2357740 h 3682908"/>
                <a:gd name="connsiteX805" fmla="*/ 1329595 w 3862373"/>
                <a:gd name="connsiteY805" fmla="*/ 2396827 h 3682908"/>
                <a:gd name="connsiteX806" fmla="*/ 1290510 w 3862373"/>
                <a:gd name="connsiteY806" fmla="*/ 2357740 h 3682908"/>
                <a:gd name="connsiteX807" fmla="*/ 1329595 w 3862373"/>
                <a:gd name="connsiteY807" fmla="*/ 2318653 h 3682908"/>
                <a:gd name="connsiteX808" fmla="*/ 1232594 w 3862373"/>
                <a:gd name="connsiteY808" fmla="*/ 2318653 h 3682908"/>
                <a:gd name="connsiteX809" fmla="*/ 1271677 w 3862373"/>
                <a:gd name="connsiteY809" fmla="*/ 2357740 h 3682908"/>
                <a:gd name="connsiteX810" fmla="*/ 1232594 w 3862373"/>
                <a:gd name="connsiteY810" fmla="*/ 2396827 h 3682908"/>
                <a:gd name="connsiteX811" fmla="*/ 1193507 w 3862373"/>
                <a:gd name="connsiteY811" fmla="*/ 2357740 h 3682908"/>
                <a:gd name="connsiteX812" fmla="*/ 1232594 w 3862373"/>
                <a:gd name="connsiteY812" fmla="*/ 2318653 h 3682908"/>
                <a:gd name="connsiteX813" fmla="*/ 1142684 w 3862373"/>
                <a:gd name="connsiteY813" fmla="*/ 2318653 h 3682908"/>
                <a:gd name="connsiteX814" fmla="*/ 1181772 w 3862373"/>
                <a:gd name="connsiteY814" fmla="*/ 2357740 h 3682908"/>
                <a:gd name="connsiteX815" fmla="*/ 1142684 w 3862373"/>
                <a:gd name="connsiteY815" fmla="*/ 2396827 h 3682908"/>
                <a:gd name="connsiteX816" fmla="*/ 1103594 w 3862373"/>
                <a:gd name="connsiteY816" fmla="*/ 2357740 h 3682908"/>
                <a:gd name="connsiteX817" fmla="*/ 1142684 w 3862373"/>
                <a:gd name="connsiteY817" fmla="*/ 2318653 h 3682908"/>
                <a:gd name="connsiteX818" fmla="*/ 1045673 w 3862373"/>
                <a:gd name="connsiteY818" fmla="*/ 2318653 h 3682908"/>
                <a:gd name="connsiteX819" fmla="*/ 1084760 w 3862373"/>
                <a:gd name="connsiteY819" fmla="*/ 2357740 h 3682908"/>
                <a:gd name="connsiteX820" fmla="*/ 1045673 w 3862373"/>
                <a:gd name="connsiteY820" fmla="*/ 2396827 h 3682908"/>
                <a:gd name="connsiteX821" fmla="*/ 1006587 w 3862373"/>
                <a:gd name="connsiteY821" fmla="*/ 2357740 h 3682908"/>
                <a:gd name="connsiteX822" fmla="*/ 1045673 w 3862373"/>
                <a:gd name="connsiteY822" fmla="*/ 2318653 h 3682908"/>
                <a:gd name="connsiteX823" fmla="*/ 3489735 w 3862373"/>
                <a:gd name="connsiteY823" fmla="*/ 2318651 h 3682908"/>
                <a:gd name="connsiteX824" fmla="*/ 3528823 w 3862373"/>
                <a:gd name="connsiteY824" fmla="*/ 2357738 h 3682908"/>
                <a:gd name="connsiteX825" fmla="*/ 3489735 w 3862373"/>
                <a:gd name="connsiteY825" fmla="*/ 2396825 h 3682908"/>
                <a:gd name="connsiteX826" fmla="*/ 3450649 w 3862373"/>
                <a:gd name="connsiteY826" fmla="*/ 2357738 h 3682908"/>
                <a:gd name="connsiteX827" fmla="*/ 3489735 w 3862373"/>
                <a:gd name="connsiteY827" fmla="*/ 2318651 h 3682908"/>
                <a:gd name="connsiteX828" fmla="*/ 3392730 w 3862373"/>
                <a:gd name="connsiteY828" fmla="*/ 2318651 h 3682908"/>
                <a:gd name="connsiteX829" fmla="*/ 3431817 w 3862373"/>
                <a:gd name="connsiteY829" fmla="*/ 2357738 h 3682908"/>
                <a:gd name="connsiteX830" fmla="*/ 3392730 w 3862373"/>
                <a:gd name="connsiteY830" fmla="*/ 2396825 h 3682908"/>
                <a:gd name="connsiteX831" fmla="*/ 3353643 w 3862373"/>
                <a:gd name="connsiteY831" fmla="*/ 2357738 h 3682908"/>
                <a:gd name="connsiteX832" fmla="*/ 3392730 w 3862373"/>
                <a:gd name="connsiteY832" fmla="*/ 2318651 h 3682908"/>
                <a:gd name="connsiteX833" fmla="*/ 3489737 w 3862373"/>
                <a:gd name="connsiteY833" fmla="*/ 2233477 h 3682908"/>
                <a:gd name="connsiteX834" fmla="*/ 3528823 w 3862373"/>
                <a:gd name="connsiteY834" fmla="*/ 2272564 h 3682908"/>
                <a:gd name="connsiteX835" fmla="*/ 3489737 w 3862373"/>
                <a:gd name="connsiteY835" fmla="*/ 2311651 h 3682908"/>
                <a:gd name="connsiteX836" fmla="*/ 3450649 w 3862373"/>
                <a:gd name="connsiteY836" fmla="*/ 2272564 h 3682908"/>
                <a:gd name="connsiteX837" fmla="*/ 3489737 w 3862373"/>
                <a:gd name="connsiteY837" fmla="*/ 2233477 h 3682908"/>
                <a:gd name="connsiteX838" fmla="*/ 3392731 w 3862373"/>
                <a:gd name="connsiteY838" fmla="*/ 2233477 h 3682908"/>
                <a:gd name="connsiteX839" fmla="*/ 3431819 w 3862373"/>
                <a:gd name="connsiteY839" fmla="*/ 2272564 h 3682908"/>
                <a:gd name="connsiteX840" fmla="*/ 3392731 w 3862373"/>
                <a:gd name="connsiteY840" fmla="*/ 2311651 h 3682908"/>
                <a:gd name="connsiteX841" fmla="*/ 3353644 w 3862373"/>
                <a:gd name="connsiteY841" fmla="*/ 2272564 h 3682908"/>
                <a:gd name="connsiteX842" fmla="*/ 3392731 w 3862373"/>
                <a:gd name="connsiteY842" fmla="*/ 2233477 h 3682908"/>
                <a:gd name="connsiteX843" fmla="*/ 3300457 w 3862373"/>
                <a:gd name="connsiteY843" fmla="*/ 2233477 h 3682908"/>
                <a:gd name="connsiteX844" fmla="*/ 3339544 w 3862373"/>
                <a:gd name="connsiteY844" fmla="*/ 2272564 h 3682908"/>
                <a:gd name="connsiteX845" fmla="*/ 3300457 w 3862373"/>
                <a:gd name="connsiteY845" fmla="*/ 2311651 h 3682908"/>
                <a:gd name="connsiteX846" fmla="*/ 3261369 w 3862373"/>
                <a:gd name="connsiteY846" fmla="*/ 2272564 h 3682908"/>
                <a:gd name="connsiteX847" fmla="*/ 3300457 w 3862373"/>
                <a:gd name="connsiteY847" fmla="*/ 2233477 h 3682908"/>
                <a:gd name="connsiteX848" fmla="*/ 3205817 w 3862373"/>
                <a:gd name="connsiteY848" fmla="*/ 2233477 h 3682908"/>
                <a:gd name="connsiteX849" fmla="*/ 3244904 w 3862373"/>
                <a:gd name="connsiteY849" fmla="*/ 2272564 h 3682908"/>
                <a:gd name="connsiteX850" fmla="*/ 3205817 w 3862373"/>
                <a:gd name="connsiteY850" fmla="*/ 2311651 h 3682908"/>
                <a:gd name="connsiteX851" fmla="*/ 3166729 w 3862373"/>
                <a:gd name="connsiteY851" fmla="*/ 2272564 h 3682908"/>
                <a:gd name="connsiteX852" fmla="*/ 3205817 w 3862373"/>
                <a:gd name="connsiteY852" fmla="*/ 2233477 h 3682908"/>
                <a:gd name="connsiteX853" fmla="*/ 3111177 w 3862373"/>
                <a:gd name="connsiteY853" fmla="*/ 2233477 h 3682908"/>
                <a:gd name="connsiteX854" fmla="*/ 3150264 w 3862373"/>
                <a:gd name="connsiteY854" fmla="*/ 2272564 h 3682908"/>
                <a:gd name="connsiteX855" fmla="*/ 3111177 w 3862373"/>
                <a:gd name="connsiteY855" fmla="*/ 2311651 h 3682908"/>
                <a:gd name="connsiteX856" fmla="*/ 3072089 w 3862373"/>
                <a:gd name="connsiteY856" fmla="*/ 2272564 h 3682908"/>
                <a:gd name="connsiteX857" fmla="*/ 3111177 w 3862373"/>
                <a:gd name="connsiteY857" fmla="*/ 2233477 h 3682908"/>
                <a:gd name="connsiteX858" fmla="*/ 3018902 w 3862373"/>
                <a:gd name="connsiteY858" fmla="*/ 2233477 h 3682908"/>
                <a:gd name="connsiteX859" fmla="*/ 3057989 w 3862373"/>
                <a:gd name="connsiteY859" fmla="*/ 2272564 h 3682908"/>
                <a:gd name="connsiteX860" fmla="*/ 3018902 w 3862373"/>
                <a:gd name="connsiteY860" fmla="*/ 2311651 h 3682908"/>
                <a:gd name="connsiteX861" fmla="*/ 2979815 w 3862373"/>
                <a:gd name="connsiteY861" fmla="*/ 2272564 h 3682908"/>
                <a:gd name="connsiteX862" fmla="*/ 3018902 w 3862373"/>
                <a:gd name="connsiteY862" fmla="*/ 2233477 h 3682908"/>
                <a:gd name="connsiteX863" fmla="*/ 2924263 w 3862373"/>
                <a:gd name="connsiteY863" fmla="*/ 2233477 h 3682908"/>
                <a:gd name="connsiteX864" fmla="*/ 2963349 w 3862373"/>
                <a:gd name="connsiteY864" fmla="*/ 2272564 h 3682908"/>
                <a:gd name="connsiteX865" fmla="*/ 2924263 w 3862373"/>
                <a:gd name="connsiteY865" fmla="*/ 2311651 h 3682908"/>
                <a:gd name="connsiteX866" fmla="*/ 2885175 w 3862373"/>
                <a:gd name="connsiteY866" fmla="*/ 2272564 h 3682908"/>
                <a:gd name="connsiteX867" fmla="*/ 2924263 w 3862373"/>
                <a:gd name="connsiteY867" fmla="*/ 2233477 h 3682908"/>
                <a:gd name="connsiteX868" fmla="*/ 2831988 w 3862373"/>
                <a:gd name="connsiteY868" fmla="*/ 2233477 h 3682908"/>
                <a:gd name="connsiteX869" fmla="*/ 2871075 w 3862373"/>
                <a:gd name="connsiteY869" fmla="*/ 2272564 h 3682908"/>
                <a:gd name="connsiteX870" fmla="*/ 2831988 w 3862373"/>
                <a:gd name="connsiteY870" fmla="*/ 2311651 h 3682908"/>
                <a:gd name="connsiteX871" fmla="*/ 2792901 w 3862373"/>
                <a:gd name="connsiteY871" fmla="*/ 2272564 h 3682908"/>
                <a:gd name="connsiteX872" fmla="*/ 2831988 w 3862373"/>
                <a:gd name="connsiteY872" fmla="*/ 2233477 h 3682908"/>
                <a:gd name="connsiteX873" fmla="*/ 2737354 w 3862373"/>
                <a:gd name="connsiteY873" fmla="*/ 2233477 h 3682908"/>
                <a:gd name="connsiteX874" fmla="*/ 2776435 w 3862373"/>
                <a:gd name="connsiteY874" fmla="*/ 2272564 h 3682908"/>
                <a:gd name="connsiteX875" fmla="*/ 2737354 w 3862373"/>
                <a:gd name="connsiteY875" fmla="*/ 2311651 h 3682908"/>
                <a:gd name="connsiteX876" fmla="*/ 2698264 w 3862373"/>
                <a:gd name="connsiteY876" fmla="*/ 2272564 h 3682908"/>
                <a:gd name="connsiteX877" fmla="*/ 2737354 w 3862373"/>
                <a:gd name="connsiteY877" fmla="*/ 2233477 h 3682908"/>
                <a:gd name="connsiteX878" fmla="*/ 2645073 w 3862373"/>
                <a:gd name="connsiteY878" fmla="*/ 2233477 h 3682908"/>
                <a:gd name="connsiteX879" fmla="*/ 2684163 w 3862373"/>
                <a:gd name="connsiteY879" fmla="*/ 2272564 h 3682908"/>
                <a:gd name="connsiteX880" fmla="*/ 2645073 w 3862373"/>
                <a:gd name="connsiteY880" fmla="*/ 2311651 h 3682908"/>
                <a:gd name="connsiteX881" fmla="*/ 2605987 w 3862373"/>
                <a:gd name="connsiteY881" fmla="*/ 2272564 h 3682908"/>
                <a:gd name="connsiteX882" fmla="*/ 2645073 w 3862373"/>
                <a:gd name="connsiteY882" fmla="*/ 2233477 h 3682908"/>
                <a:gd name="connsiteX883" fmla="*/ 2550435 w 3862373"/>
                <a:gd name="connsiteY883" fmla="*/ 2233477 h 3682908"/>
                <a:gd name="connsiteX884" fmla="*/ 2589521 w 3862373"/>
                <a:gd name="connsiteY884" fmla="*/ 2272564 h 3682908"/>
                <a:gd name="connsiteX885" fmla="*/ 2550435 w 3862373"/>
                <a:gd name="connsiteY885" fmla="*/ 2311651 h 3682908"/>
                <a:gd name="connsiteX886" fmla="*/ 2511349 w 3862373"/>
                <a:gd name="connsiteY886" fmla="*/ 2272564 h 3682908"/>
                <a:gd name="connsiteX887" fmla="*/ 2550435 w 3862373"/>
                <a:gd name="connsiteY887" fmla="*/ 2233477 h 3682908"/>
                <a:gd name="connsiteX888" fmla="*/ 2458164 w 3862373"/>
                <a:gd name="connsiteY888" fmla="*/ 2233477 h 3682908"/>
                <a:gd name="connsiteX889" fmla="*/ 2497250 w 3862373"/>
                <a:gd name="connsiteY889" fmla="*/ 2272564 h 3682908"/>
                <a:gd name="connsiteX890" fmla="*/ 2458164 w 3862373"/>
                <a:gd name="connsiteY890" fmla="*/ 2311651 h 3682908"/>
                <a:gd name="connsiteX891" fmla="*/ 2419078 w 3862373"/>
                <a:gd name="connsiteY891" fmla="*/ 2272564 h 3682908"/>
                <a:gd name="connsiteX892" fmla="*/ 2458164 w 3862373"/>
                <a:gd name="connsiteY892" fmla="*/ 2233477 h 3682908"/>
                <a:gd name="connsiteX893" fmla="*/ 2363524 w 3862373"/>
                <a:gd name="connsiteY893" fmla="*/ 2233477 h 3682908"/>
                <a:gd name="connsiteX894" fmla="*/ 2402611 w 3862373"/>
                <a:gd name="connsiteY894" fmla="*/ 2272564 h 3682908"/>
                <a:gd name="connsiteX895" fmla="*/ 2363524 w 3862373"/>
                <a:gd name="connsiteY895" fmla="*/ 2311651 h 3682908"/>
                <a:gd name="connsiteX896" fmla="*/ 2324437 w 3862373"/>
                <a:gd name="connsiteY896" fmla="*/ 2272564 h 3682908"/>
                <a:gd name="connsiteX897" fmla="*/ 2363524 w 3862373"/>
                <a:gd name="connsiteY897" fmla="*/ 2233477 h 3682908"/>
                <a:gd name="connsiteX898" fmla="*/ 1329597 w 3862373"/>
                <a:gd name="connsiteY898" fmla="*/ 2233477 h 3682908"/>
                <a:gd name="connsiteX899" fmla="*/ 1368685 w 3862373"/>
                <a:gd name="connsiteY899" fmla="*/ 2272564 h 3682908"/>
                <a:gd name="connsiteX900" fmla="*/ 1329597 w 3862373"/>
                <a:gd name="connsiteY900" fmla="*/ 2311651 h 3682908"/>
                <a:gd name="connsiteX901" fmla="*/ 1290512 w 3862373"/>
                <a:gd name="connsiteY901" fmla="*/ 2272564 h 3682908"/>
                <a:gd name="connsiteX902" fmla="*/ 1329597 w 3862373"/>
                <a:gd name="connsiteY902" fmla="*/ 2233477 h 3682908"/>
                <a:gd name="connsiteX903" fmla="*/ 1232596 w 3862373"/>
                <a:gd name="connsiteY903" fmla="*/ 2233477 h 3682908"/>
                <a:gd name="connsiteX904" fmla="*/ 1271678 w 3862373"/>
                <a:gd name="connsiteY904" fmla="*/ 2272564 h 3682908"/>
                <a:gd name="connsiteX905" fmla="*/ 1232596 w 3862373"/>
                <a:gd name="connsiteY905" fmla="*/ 2311651 h 3682908"/>
                <a:gd name="connsiteX906" fmla="*/ 1193508 w 3862373"/>
                <a:gd name="connsiteY906" fmla="*/ 2272564 h 3682908"/>
                <a:gd name="connsiteX907" fmla="*/ 1232596 w 3862373"/>
                <a:gd name="connsiteY907" fmla="*/ 2233477 h 3682908"/>
                <a:gd name="connsiteX908" fmla="*/ 1142686 w 3862373"/>
                <a:gd name="connsiteY908" fmla="*/ 2233477 h 3682908"/>
                <a:gd name="connsiteX909" fmla="*/ 1181776 w 3862373"/>
                <a:gd name="connsiteY909" fmla="*/ 2272564 h 3682908"/>
                <a:gd name="connsiteX910" fmla="*/ 1142686 w 3862373"/>
                <a:gd name="connsiteY910" fmla="*/ 2311651 h 3682908"/>
                <a:gd name="connsiteX911" fmla="*/ 1103596 w 3862373"/>
                <a:gd name="connsiteY911" fmla="*/ 2272564 h 3682908"/>
                <a:gd name="connsiteX912" fmla="*/ 1142686 w 3862373"/>
                <a:gd name="connsiteY912" fmla="*/ 2233477 h 3682908"/>
                <a:gd name="connsiteX913" fmla="*/ 1045675 w 3862373"/>
                <a:gd name="connsiteY913" fmla="*/ 2233477 h 3682908"/>
                <a:gd name="connsiteX914" fmla="*/ 1084762 w 3862373"/>
                <a:gd name="connsiteY914" fmla="*/ 2272564 h 3682908"/>
                <a:gd name="connsiteX915" fmla="*/ 1045675 w 3862373"/>
                <a:gd name="connsiteY915" fmla="*/ 2311651 h 3682908"/>
                <a:gd name="connsiteX916" fmla="*/ 1006589 w 3862373"/>
                <a:gd name="connsiteY916" fmla="*/ 2272564 h 3682908"/>
                <a:gd name="connsiteX917" fmla="*/ 1045675 w 3862373"/>
                <a:gd name="connsiteY917" fmla="*/ 2233477 h 3682908"/>
                <a:gd name="connsiteX918" fmla="*/ 3584377 w 3862373"/>
                <a:gd name="connsiteY918" fmla="*/ 2145935 h 3682908"/>
                <a:gd name="connsiteX919" fmla="*/ 3623463 w 3862373"/>
                <a:gd name="connsiteY919" fmla="*/ 2185022 h 3682908"/>
                <a:gd name="connsiteX920" fmla="*/ 3584377 w 3862373"/>
                <a:gd name="connsiteY920" fmla="*/ 2224109 h 3682908"/>
                <a:gd name="connsiteX921" fmla="*/ 3545289 w 3862373"/>
                <a:gd name="connsiteY921" fmla="*/ 2185022 h 3682908"/>
                <a:gd name="connsiteX922" fmla="*/ 3584377 w 3862373"/>
                <a:gd name="connsiteY922" fmla="*/ 2145935 h 3682908"/>
                <a:gd name="connsiteX923" fmla="*/ 3489737 w 3862373"/>
                <a:gd name="connsiteY923" fmla="*/ 2145935 h 3682908"/>
                <a:gd name="connsiteX924" fmla="*/ 3528823 w 3862373"/>
                <a:gd name="connsiteY924" fmla="*/ 2185022 h 3682908"/>
                <a:gd name="connsiteX925" fmla="*/ 3489737 w 3862373"/>
                <a:gd name="connsiteY925" fmla="*/ 2224109 h 3682908"/>
                <a:gd name="connsiteX926" fmla="*/ 3450649 w 3862373"/>
                <a:gd name="connsiteY926" fmla="*/ 2185022 h 3682908"/>
                <a:gd name="connsiteX927" fmla="*/ 3489737 w 3862373"/>
                <a:gd name="connsiteY927" fmla="*/ 2145935 h 3682908"/>
                <a:gd name="connsiteX928" fmla="*/ 3392731 w 3862373"/>
                <a:gd name="connsiteY928" fmla="*/ 2145935 h 3682908"/>
                <a:gd name="connsiteX929" fmla="*/ 3431819 w 3862373"/>
                <a:gd name="connsiteY929" fmla="*/ 2185022 h 3682908"/>
                <a:gd name="connsiteX930" fmla="*/ 3392731 w 3862373"/>
                <a:gd name="connsiteY930" fmla="*/ 2224109 h 3682908"/>
                <a:gd name="connsiteX931" fmla="*/ 3353644 w 3862373"/>
                <a:gd name="connsiteY931" fmla="*/ 2185022 h 3682908"/>
                <a:gd name="connsiteX932" fmla="*/ 3392731 w 3862373"/>
                <a:gd name="connsiteY932" fmla="*/ 2145935 h 3682908"/>
                <a:gd name="connsiteX933" fmla="*/ 3300457 w 3862373"/>
                <a:gd name="connsiteY933" fmla="*/ 2145935 h 3682908"/>
                <a:gd name="connsiteX934" fmla="*/ 3339544 w 3862373"/>
                <a:gd name="connsiteY934" fmla="*/ 2185022 h 3682908"/>
                <a:gd name="connsiteX935" fmla="*/ 3300457 w 3862373"/>
                <a:gd name="connsiteY935" fmla="*/ 2224109 h 3682908"/>
                <a:gd name="connsiteX936" fmla="*/ 3261369 w 3862373"/>
                <a:gd name="connsiteY936" fmla="*/ 2185022 h 3682908"/>
                <a:gd name="connsiteX937" fmla="*/ 3300457 w 3862373"/>
                <a:gd name="connsiteY937" fmla="*/ 2145935 h 3682908"/>
                <a:gd name="connsiteX938" fmla="*/ 3205817 w 3862373"/>
                <a:gd name="connsiteY938" fmla="*/ 2145935 h 3682908"/>
                <a:gd name="connsiteX939" fmla="*/ 3244904 w 3862373"/>
                <a:gd name="connsiteY939" fmla="*/ 2185022 h 3682908"/>
                <a:gd name="connsiteX940" fmla="*/ 3205817 w 3862373"/>
                <a:gd name="connsiteY940" fmla="*/ 2224109 h 3682908"/>
                <a:gd name="connsiteX941" fmla="*/ 3166729 w 3862373"/>
                <a:gd name="connsiteY941" fmla="*/ 2185022 h 3682908"/>
                <a:gd name="connsiteX942" fmla="*/ 3205817 w 3862373"/>
                <a:gd name="connsiteY942" fmla="*/ 2145935 h 3682908"/>
                <a:gd name="connsiteX943" fmla="*/ 3111177 w 3862373"/>
                <a:gd name="connsiteY943" fmla="*/ 2145935 h 3682908"/>
                <a:gd name="connsiteX944" fmla="*/ 3150264 w 3862373"/>
                <a:gd name="connsiteY944" fmla="*/ 2185022 h 3682908"/>
                <a:gd name="connsiteX945" fmla="*/ 3111177 w 3862373"/>
                <a:gd name="connsiteY945" fmla="*/ 2224109 h 3682908"/>
                <a:gd name="connsiteX946" fmla="*/ 3072089 w 3862373"/>
                <a:gd name="connsiteY946" fmla="*/ 2185022 h 3682908"/>
                <a:gd name="connsiteX947" fmla="*/ 3111177 w 3862373"/>
                <a:gd name="connsiteY947" fmla="*/ 2145935 h 3682908"/>
                <a:gd name="connsiteX948" fmla="*/ 3018902 w 3862373"/>
                <a:gd name="connsiteY948" fmla="*/ 2145935 h 3682908"/>
                <a:gd name="connsiteX949" fmla="*/ 3057989 w 3862373"/>
                <a:gd name="connsiteY949" fmla="*/ 2185022 h 3682908"/>
                <a:gd name="connsiteX950" fmla="*/ 3018902 w 3862373"/>
                <a:gd name="connsiteY950" fmla="*/ 2224109 h 3682908"/>
                <a:gd name="connsiteX951" fmla="*/ 2979815 w 3862373"/>
                <a:gd name="connsiteY951" fmla="*/ 2185022 h 3682908"/>
                <a:gd name="connsiteX952" fmla="*/ 3018902 w 3862373"/>
                <a:gd name="connsiteY952" fmla="*/ 2145935 h 3682908"/>
                <a:gd name="connsiteX953" fmla="*/ 2924263 w 3862373"/>
                <a:gd name="connsiteY953" fmla="*/ 2145935 h 3682908"/>
                <a:gd name="connsiteX954" fmla="*/ 2963349 w 3862373"/>
                <a:gd name="connsiteY954" fmla="*/ 2185022 h 3682908"/>
                <a:gd name="connsiteX955" fmla="*/ 2924263 w 3862373"/>
                <a:gd name="connsiteY955" fmla="*/ 2224109 h 3682908"/>
                <a:gd name="connsiteX956" fmla="*/ 2885175 w 3862373"/>
                <a:gd name="connsiteY956" fmla="*/ 2185022 h 3682908"/>
                <a:gd name="connsiteX957" fmla="*/ 2924263 w 3862373"/>
                <a:gd name="connsiteY957" fmla="*/ 2145935 h 3682908"/>
                <a:gd name="connsiteX958" fmla="*/ 2831988 w 3862373"/>
                <a:gd name="connsiteY958" fmla="*/ 2145935 h 3682908"/>
                <a:gd name="connsiteX959" fmla="*/ 2871075 w 3862373"/>
                <a:gd name="connsiteY959" fmla="*/ 2185022 h 3682908"/>
                <a:gd name="connsiteX960" fmla="*/ 2831988 w 3862373"/>
                <a:gd name="connsiteY960" fmla="*/ 2224109 h 3682908"/>
                <a:gd name="connsiteX961" fmla="*/ 2792901 w 3862373"/>
                <a:gd name="connsiteY961" fmla="*/ 2185022 h 3682908"/>
                <a:gd name="connsiteX962" fmla="*/ 2831988 w 3862373"/>
                <a:gd name="connsiteY962" fmla="*/ 2145935 h 3682908"/>
                <a:gd name="connsiteX963" fmla="*/ 2737355 w 3862373"/>
                <a:gd name="connsiteY963" fmla="*/ 2145935 h 3682908"/>
                <a:gd name="connsiteX964" fmla="*/ 2776435 w 3862373"/>
                <a:gd name="connsiteY964" fmla="*/ 2185022 h 3682908"/>
                <a:gd name="connsiteX965" fmla="*/ 2737355 w 3862373"/>
                <a:gd name="connsiteY965" fmla="*/ 2224109 h 3682908"/>
                <a:gd name="connsiteX966" fmla="*/ 2698264 w 3862373"/>
                <a:gd name="connsiteY966" fmla="*/ 2185022 h 3682908"/>
                <a:gd name="connsiteX967" fmla="*/ 2737355 w 3862373"/>
                <a:gd name="connsiteY967" fmla="*/ 2145935 h 3682908"/>
                <a:gd name="connsiteX968" fmla="*/ 2645073 w 3862373"/>
                <a:gd name="connsiteY968" fmla="*/ 2145935 h 3682908"/>
                <a:gd name="connsiteX969" fmla="*/ 2684163 w 3862373"/>
                <a:gd name="connsiteY969" fmla="*/ 2185022 h 3682908"/>
                <a:gd name="connsiteX970" fmla="*/ 2645073 w 3862373"/>
                <a:gd name="connsiteY970" fmla="*/ 2224109 h 3682908"/>
                <a:gd name="connsiteX971" fmla="*/ 2605987 w 3862373"/>
                <a:gd name="connsiteY971" fmla="*/ 2185022 h 3682908"/>
                <a:gd name="connsiteX972" fmla="*/ 2645073 w 3862373"/>
                <a:gd name="connsiteY972" fmla="*/ 2145935 h 3682908"/>
                <a:gd name="connsiteX973" fmla="*/ 2550435 w 3862373"/>
                <a:gd name="connsiteY973" fmla="*/ 2145935 h 3682908"/>
                <a:gd name="connsiteX974" fmla="*/ 2589521 w 3862373"/>
                <a:gd name="connsiteY974" fmla="*/ 2185022 h 3682908"/>
                <a:gd name="connsiteX975" fmla="*/ 2550435 w 3862373"/>
                <a:gd name="connsiteY975" fmla="*/ 2224109 h 3682908"/>
                <a:gd name="connsiteX976" fmla="*/ 2511350 w 3862373"/>
                <a:gd name="connsiteY976" fmla="*/ 2185022 h 3682908"/>
                <a:gd name="connsiteX977" fmla="*/ 2550435 w 3862373"/>
                <a:gd name="connsiteY977" fmla="*/ 2145935 h 3682908"/>
                <a:gd name="connsiteX978" fmla="*/ 2458164 w 3862373"/>
                <a:gd name="connsiteY978" fmla="*/ 2145935 h 3682908"/>
                <a:gd name="connsiteX979" fmla="*/ 2497250 w 3862373"/>
                <a:gd name="connsiteY979" fmla="*/ 2185022 h 3682908"/>
                <a:gd name="connsiteX980" fmla="*/ 2458164 w 3862373"/>
                <a:gd name="connsiteY980" fmla="*/ 2224109 h 3682908"/>
                <a:gd name="connsiteX981" fmla="*/ 2419078 w 3862373"/>
                <a:gd name="connsiteY981" fmla="*/ 2185022 h 3682908"/>
                <a:gd name="connsiteX982" fmla="*/ 2458164 w 3862373"/>
                <a:gd name="connsiteY982" fmla="*/ 2145935 h 3682908"/>
                <a:gd name="connsiteX983" fmla="*/ 2363524 w 3862373"/>
                <a:gd name="connsiteY983" fmla="*/ 2145935 h 3682908"/>
                <a:gd name="connsiteX984" fmla="*/ 2402611 w 3862373"/>
                <a:gd name="connsiteY984" fmla="*/ 2185022 h 3682908"/>
                <a:gd name="connsiteX985" fmla="*/ 2363524 w 3862373"/>
                <a:gd name="connsiteY985" fmla="*/ 2224109 h 3682908"/>
                <a:gd name="connsiteX986" fmla="*/ 2324437 w 3862373"/>
                <a:gd name="connsiteY986" fmla="*/ 2185022 h 3682908"/>
                <a:gd name="connsiteX987" fmla="*/ 2363524 w 3862373"/>
                <a:gd name="connsiteY987" fmla="*/ 2145935 h 3682908"/>
                <a:gd name="connsiteX988" fmla="*/ 2266521 w 3862373"/>
                <a:gd name="connsiteY988" fmla="*/ 2145935 h 3682908"/>
                <a:gd name="connsiteX989" fmla="*/ 2305606 w 3862373"/>
                <a:gd name="connsiteY989" fmla="*/ 2185022 h 3682908"/>
                <a:gd name="connsiteX990" fmla="*/ 2266521 w 3862373"/>
                <a:gd name="connsiteY990" fmla="*/ 2224109 h 3682908"/>
                <a:gd name="connsiteX991" fmla="*/ 2227432 w 3862373"/>
                <a:gd name="connsiteY991" fmla="*/ 2185022 h 3682908"/>
                <a:gd name="connsiteX992" fmla="*/ 2266521 w 3862373"/>
                <a:gd name="connsiteY992" fmla="*/ 2145935 h 3682908"/>
                <a:gd name="connsiteX993" fmla="*/ 1232598 w 3862373"/>
                <a:gd name="connsiteY993" fmla="*/ 2145935 h 3682908"/>
                <a:gd name="connsiteX994" fmla="*/ 1271681 w 3862373"/>
                <a:gd name="connsiteY994" fmla="*/ 2185022 h 3682908"/>
                <a:gd name="connsiteX995" fmla="*/ 1232598 w 3862373"/>
                <a:gd name="connsiteY995" fmla="*/ 2224109 h 3682908"/>
                <a:gd name="connsiteX996" fmla="*/ 1193510 w 3862373"/>
                <a:gd name="connsiteY996" fmla="*/ 2185022 h 3682908"/>
                <a:gd name="connsiteX997" fmla="*/ 1232598 w 3862373"/>
                <a:gd name="connsiteY997" fmla="*/ 2145935 h 3682908"/>
                <a:gd name="connsiteX998" fmla="*/ 1142689 w 3862373"/>
                <a:gd name="connsiteY998" fmla="*/ 2145935 h 3682908"/>
                <a:gd name="connsiteX999" fmla="*/ 1181778 w 3862373"/>
                <a:gd name="connsiteY999" fmla="*/ 2185022 h 3682908"/>
                <a:gd name="connsiteX1000" fmla="*/ 1142689 w 3862373"/>
                <a:gd name="connsiteY1000" fmla="*/ 2224109 h 3682908"/>
                <a:gd name="connsiteX1001" fmla="*/ 1103598 w 3862373"/>
                <a:gd name="connsiteY1001" fmla="*/ 2185022 h 3682908"/>
                <a:gd name="connsiteX1002" fmla="*/ 1142689 w 3862373"/>
                <a:gd name="connsiteY1002" fmla="*/ 2145935 h 3682908"/>
                <a:gd name="connsiteX1003" fmla="*/ 1045676 w 3862373"/>
                <a:gd name="connsiteY1003" fmla="*/ 2145935 h 3682908"/>
                <a:gd name="connsiteX1004" fmla="*/ 1084764 w 3862373"/>
                <a:gd name="connsiteY1004" fmla="*/ 2185022 h 3682908"/>
                <a:gd name="connsiteX1005" fmla="*/ 1045676 w 3862373"/>
                <a:gd name="connsiteY1005" fmla="*/ 2224109 h 3682908"/>
                <a:gd name="connsiteX1006" fmla="*/ 1006591 w 3862373"/>
                <a:gd name="connsiteY1006" fmla="*/ 2185022 h 3682908"/>
                <a:gd name="connsiteX1007" fmla="*/ 1045676 w 3862373"/>
                <a:gd name="connsiteY1007" fmla="*/ 2145935 h 3682908"/>
                <a:gd name="connsiteX1008" fmla="*/ 951041 w 3862373"/>
                <a:gd name="connsiteY1008" fmla="*/ 2145935 h 3682908"/>
                <a:gd name="connsiteX1009" fmla="*/ 990126 w 3862373"/>
                <a:gd name="connsiteY1009" fmla="*/ 2185022 h 3682908"/>
                <a:gd name="connsiteX1010" fmla="*/ 951041 w 3862373"/>
                <a:gd name="connsiteY1010" fmla="*/ 2224109 h 3682908"/>
                <a:gd name="connsiteX1011" fmla="*/ 911956 w 3862373"/>
                <a:gd name="connsiteY1011" fmla="*/ 2185022 h 3682908"/>
                <a:gd name="connsiteX1012" fmla="*/ 951041 w 3862373"/>
                <a:gd name="connsiteY1012" fmla="*/ 2145935 h 3682908"/>
                <a:gd name="connsiteX1013" fmla="*/ 856406 w 3862373"/>
                <a:gd name="connsiteY1013" fmla="*/ 2145935 h 3682908"/>
                <a:gd name="connsiteX1014" fmla="*/ 895491 w 3862373"/>
                <a:gd name="connsiteY1014" fmla="*/ 2185022 h 3682908"/>
                <a:gd name="connsiteX1015" fmla="*/ 856406 w 3862373"/>
                <a:gd name="connsiteY1015" fmla="*/ 2224109 h 3682908"/>
                <a:gd name="connsiteX1016" fmla="*/ 817321 w 3862373"/>
                <a:gd name="connsiteY1016" fmla="*/ 2185022 h 3682908"/>
                <a:gd name="connsiteX1017" fmla="*/ 856406 w 3862373"/>
                <a:gd name="connsiteY1017" fmla="*/ 2145935 h 3682908"/>
                <a:gd name="connsiteX1018" fmla="*/ 3300457 w 3862373"/>
                <a:gd name="connsiteY1018" fmla="*/ 2056027 h 3682908"/>
                <a:gd name="connsiteX1019" fmla="*/ 3339544 w 3862373"/>
                <a:gd name="connsiteY1019" fmla="*/ 2095114 h 3682908"/>
                <a:gd name="connsiteX1020" fmla="*/ 3300457 w 3862373"/>
                <a:gd name="connsiteY1020" fmla="*/ 2134201 h 3682908"/>
                <a:gd name="connsiteX1021" fmla="*/ 3261369 w 3862373"/>
                <a:gd name="connsiteY1021" fmla="*/ 2095114 h 3682908"/>
                <a:gd name="connsiteX1022" fmla="*/ 3300457 w 3862373"/>
                <a:gd name="connsiteY1022" fmla="*/ 2056027 h 3682908"/>
                <a:gd name="connsiteX1023" fmla="*/ 3205817 w 3862373"/>
                <a:gd name="connsiteY1023" fmla="*/ 2056027 h 3682908"/>
                <a:gd name="connsiteX1024" fmla="*/ 3244904 w 3862373"/>
                <a:gd name="connsiteY1024" fmla="*/ 2095114 h 3682908"/>
                <a:gd name="connsiteX1025" fmla="*/ 3205817 w 3862373"/>
                <a:gd name="connsiteY1025" fmla="*/ 2134201 h 3682908"/>
                <a:gd name="connsiteX1026" fmla="*/ 3166729 w 3862373"/>
                <a:gd name="connsiteY1026" fmla="*/ 2095114 h 3682908"/>
                <a:gd name="connsiteX1027" fmla="*/ 3205817 w 3862373"/>
                <a:gd name="connsiteY1027" fmla="*/ 2056027 h 3682908"/>
                <a:gd name="connsiteX1028" fmla="*/ 3111177 w 3862373"/>
                <a:gd name="connsiteY1028" fmla="*/ 2056027 h 3682908"/>
                <a:gd name="connsiteX1029" fmla="*/ 3150264 w 3862373"/>
                <a:gd name="connsiteY1029" fmla="*/ 2095114 h 3682908"/>
                <a:gd name="connsiteX1030" fmla="*/ 3111177 w 3862373"/>
                <a:gd name="connsiteY1030" fmla="*/ 2134201 h 3682908"/>
                <a:gd name="connsiteX1031" fmla="*/ 3072089 w 3862373"/>
                <a:gd name="connsiteY1031" fmla="*/ 2095114 h 3682908"/>
                <a:gd name="connsiteX1032" fmla="*/ 3111177 w 3862373"/>
                <a:gd name="connsiteY1032" fmla="*/ 2056027 h 3682908"/>
                <a:gd name="connsiteX1033" fmla="*/ 3018902 w 3862373"/>
                <a:gd name="connsiteY1033" fmla="*/ 2056027 h 3682908"/>
                <a:gd name="connsiteX1034" fmla="*/ 3057989 w 3862373"/>
                <a:gd name="connsiteY1034" fmla="*/ 2095114 h 3682908"/>
                <a:gd name="connsiteX1035" fmla="*/ 3018902 w 3862373"/>
                <a:gd name="connsiteY1035" fmla="*/ 2134201 h 3682908"/>
                <a:gd name="connsiteX1036" fmla="*/ 2979815 w 3862373"/>
                <a:gd name="connsiteY1036" fmla="*/ 2095114 h 3682908"/>
                <a:gd name="connsiteX1037" fmla="*/ 3018902 w 3862373"/>
                <a:gd name="connsiteY1037" fmla="*/ 2056027 h 3682908"/>
                <a:gd name="connsiteX1038" fmla="*/ 2924263 w 3862373"/>
                <a:gd name="connsiteY1038" fmla="*/ 2056027 h 3682908"/>
                <a:gd name="connsiteX1039" fmla="*/ 2963349 w 3862373"/>
                <a:gd name="connsiteY1039" fmla="*/ 2095114 h 3682908"/>
                <a:gd name="connsiteX1040" fmla="*/ 2924263 w 3862373"/>
                <a:gd name="connsiteY1040" fmla="*/ 2134201 h 3682908"/>
                <a:gd name="connsiteX1041" fmla="*/ 2885175 w 3862373"/>
                <a:gd name="connsiteY1041" fmla="*/ 2095114 h 3682908"/>
                <a:gd name="connsiteX1042" fmla="*/ 2924263 w 3862373"/>
                <a:gd name="connsiteY1042" fmla="*/ 2056027 h 3682908"/>
                <a:gd name="connsiteX1043" fmla="*/ 2831987 w 3862373"/>
                <a:gd name="connsiteY1043" fmla="*/ 2056026 h 3682908"/>
                <a:gd name="connsiteX1044" fmla="*/ 2871074 w 3862373"/>
                <a:gd name="connsiteY1044" fmla="*/ 2095113 h 3682908"/>
                <a:gd name="connsiteX1045" fmla="*/ 2831987 w 3862373"/>
                <a:gd name="connsiteY1045" fmla="*/ 2134200 h 3682908"/>
                <a:gd name="connsiteX1046" fmla="*/ 2792900 w 3862373"/>
                <a:gd name="connsiteY1046" fmla="*/ 2095113 h 3682908"/>
                <a:gd name="connsiteX1047" fmla="*/ 2831987 w 3862373"/>
                <a:gd name="connsiteY1047" fmla="*/ 2056026 h 3682908"/>
                <a:gd name="connsiteX1048" fmla="*/ 2737355 w 3862373"/>
                <a:gd name="connsiteY1048" fmla="*/ 2056026 h 3682908"/>
                <a:gd name="connsiteX1049" fmla="*/ 2776434 w 3862373"/>
                <a:gd name="connsiteY1049" fmla="*/ 2095113 h 3682908"/>
                <a:gd name="connsiteX1050" fmla="*/ 2737355 w 3862373"/>
                <a:gd name="connsiteY1050" fmla="*/ 2134200 h 3682908"/>
                <a:gd name="connsiteX1051" fmla="*/ 2698264 w 3862373"/>
                <a:gd name="connsiteY1051" fmla="*/ 2095113 h 3682908"/>
                <a:gd name="connsiteX1052" fmla="*/ 2737355 w 3862373"/>
                <a:gd name="connsiteY1052" fmla="*/ 2056026 h 3682908"/>
                <a:gd name="connsiteX1053" fmla="*/ 2645073 w 3862373"/>
                <a:gd name="connsiteY1053" fmla="*/ 2056026 h 3682908"/>
                <a:gd name="connsiteX1054" fmla="*/ 2684163 w 3862373"/>
                <a:gd name="connsiteY1054" fmla="*/ 2095113 h 3682908"/>
                <a:gd name="connsiteX1055" fmla="*/ 2645073 w 3862373"/>
                <a:gd name="connsiteY1055" fmla="*/ 2134200 h 3682908"/>
                <a:gd name="connsiteX1056" fmla="*/ 2605987 w 3862373"/>
                <a:gd name="connsiteY1056" fmla="*/ 2095113 h 3682908"/>
                <a:gd name="connsiteX1057" fmla="*/ 2645073 w 3862373"/>
                <a:gd name="connsiteY1057" fmla="*/ 2056026 h 3682908"/>
                <a:gd name="connsiteX1058" fmla="*/ 2550435 w 3862373"/>
                <a:gd name="connsiteY1058" fmla="*/ 2056026 h 3682908"/>
                <a:gd name="connsiteX1059" fmla="*/ 2589522 w 3862373"/>
                <a:gd name="connsiteY1059" fmla="*/ 2095113 h 3682908"/>
                <a:gd name="connsiteX1060" fmla="*/ 2550435 w 3862373"/>
                <a:gd name="connsiteY1060" fmla="*/ 2134200 h 3682908"/>
                <a:gd name="connsiteX1061" fmla="*/ 2511350 w 3862373"/>
                <a:gd name="connsiteY1061" fmla="*/ 2095113 h 3682908"/>
                <a:gd name="connsiteX1062" fmla="*/ 2550435 w 3862373"/>
                <a:gd name="connsiteY1062" fmla="*/ 2056026 h 3682908"/>
                <a:gd name="connsiteX1063" fmla="*/ 2458164 w 3862373"/>
                <a:gd name="connsiteY1063" fmla="*/ 2056026 h 3682908"/>
                <a:gd name="connsiteX1064" fmla="*/ 2497250 w 3862373"/>
                <a:gd name="connsiteY1064" fmla="*/ 2095113 h 3682908"/>
                <a:gd name="connsiteX1065" fmla="*/ 2458164 w 3862373"/>
                <a:gd name="connsiteY1065" fmla="*/ 2134200 h 3682908"/>
                <a:gd name="connsiteX1066" fmla="*/ 2419078 w 3862373"/>
                <a:gd name="connsiteY1066" fmla="*/ 2095113 h 3682908"/>
                <a:gd name="connsiteX1067" fmla="*/ 2458164 w 3862373"/>
                <a:gd name="connsiteY1067" fmla="*/ 2056026 h 3682908"/>
                <a:gd name="connsiteX1068" fmla="*/ 2363524 w 3862373"/>
                <a:gd name="connsiteY1068" fmla="*/ 2056026 h 3682908"/>
                <a:gd name="connsiteX1069" fmla="*/ 2402609 w 3862373"/>
                <a:gd name="connsiteY1069" fmla="*/ 2095113 h 3682908"/>
                <a:gd name="connsiteX1070" fmla="*/ 2363524 w 3862373"/>
                <a:gd name="connsiteY1070" fmla="*/ 2134200 h 3682908"/>
                <a:gd name="connsiteX1071" fmla="*/ 2324437 w 3862373"/>
                <a:gd name="connsiteY1071" fmla="*/ 2095113 h 3682908"/>
                <a:gd name="connsiteX1072" fmla="*/ 2363524 w 3862373"/>
                <a:gd name="connsiteY1072" fmla="*/ 2056026 h 3682908"/>
                <a:gd name="connsiteX1073" fmla="*/ 2266520 w 3862373"/>
                <a:gd name="connsiteY1073" fmla="*/ 2056026 h 3682908"/>
                <a:gd name="connsiteX1074" fmla="*/ 2305606 w 3862373"/>
                <a:gd name="connsiteY1074" fmla="*/ 2095113 h 3682908"/>
                <a:gd name="connsiteX1075" fmla="*/ 2266520 w 3862373"/>
                <a:gd name="connsiteY1075" fmla="*/ 2134200 h 3682908"/>
                <a:gd name="connsiteX1076" fmla="*/ 2227431 w 3862373"/>
                <a:gd name="connsiteY1076" fmla="*/ 2095113 h 3682908"/>
                <a:gd name="connsiteX1077" fmla="*/ 2266520 w 3862373"/>
                <a:gd name="connsiteY1077" fmla="*/ 2056026 h 3682908"/>
                <a:gd name="connsiteX1078" fmla="*/ 856407 w 3862373"/>
                <a:gd name="connsiteY1078" fmla="*/ 2056026 h 3682908"/>
                <a:gd name="connsiteX1079" fmla="*/ 895492 w 3862373"/>
                <a:gd name="connsiteY1079" fmla="*/ 2095113 h 3682908"/>
                <a:gd name="connsiteX1080" fmla="*/ 856407 w 3862373"/>
                <a:gd name="connsiteY1080" fmla="*/ 2134200 h 3682908"/>
                <a:gd name="connsiteX1081" fmla="*/ 817323 w 3862373"/>
                <a:gd name="connsiteY1081" fmla="*/ 2095113 h 3682908"/>
                <a:gd name="connsiteX1082" fmla="*/ 856407 w 3862373"/>
                <a:gd name="connsiteY1082" fmla="*/ 2056026 h 3682908"/>
                <a:gd name="connsiteX1083" fmla="*/ 764138 w 3862373"/>
                <a:gd name="connsiteY1083" fmla="*/ 2056026 h 3682908"/>
                <a:gd name="connsiteX1084" fmla="*/ 803223 w 3862373"/>
                <a:gd name="connsiteY1084" fmla="*/ 2095113 h 3682908"/>
                <a:gd name="connsiteX1085" fmla="*/ 764138 w 3862373"/>
                <a:gd name="connsiteY1085" fmla="*/ 2134200 h 3682908"/>
                <a:gd name="connsiteX1086" fmla="*/ 725053 w 3862373"/>
                <a:gd name="connsiteY1086" fmla="*/ 2095113 h 3682908"/>
                <a:gd name="connsiteX1087" fmla="*/ 764138 w 3862373"/>
                <a:gd name="connsiteY1087" fmla="*/ 2056026 h 3682908"/>
                <a:gd name="connsiteX1088" fmla="*/ 3584377 w 3862373"/>
                <a:gd name="connsiteY1088" fmla="*/ 1973215 h 3682908"/>
                <a:gd name="connsiteX1089" fmla="*/ 3623463 w 3862373"/>
                <a:gd name="connsiteY1089" fmla="*/ 2012302 h 3682908"/>
                <a:gd name="connsiteX1090" fmla="*/ 3584377 w 3862373"/>
                <a:gd name="connsiteY1090" fmla="*/ 2051389 h 3682908"/>
                <a:gd name="connsiteX1091" fmla="*/ 3545289 w 3862373"/>
                <a:gd name="connsiteY1091" fmla="*/ 2012302 h 3682908"/>
                <a:gd name="connsiteX1092" fmla="*/ 3584377 w 3862373"/>
                <a:gd name="connsiteY1092" fmla="*/ 1973215 h 3682908"/>
                <a:gd name="connsiteX1093" fmla="*/ 3489737 w 3862373"/>
                <a:gd name="connsiteY1093" fmla="*/ 1973215 h 3682908"/>
                <a:gd name="connsiteX1094" fmla="*/ 3528823 w 3862373"/>
                <a:gd name="connsiteY1094" fmla="*/ 2012302 h 3682908"/>
                <a:gd name="connsiteX1095" fmla="*/ 3489737 w 3862373"/>
                <a:gd name="connsiteY1095" fmla="*/ 2051389 h 3682908"/>
                <a:gd name="connsiteX1096" fmla="*/ 3450649 w 3862373"/>
                <a:gd name="connsiteY1096" fmla="*/ 2012302 h 3682908"/>
                <a:gd name="connsiteX1097" fmla="*/ 3489737 w 3862373"/>
                <a:gd name="connsiteY1097" fmla="*/ 1973215 h 3682908"/>
                <a:gd name="connsiteX1098" fmla="*/ 3392731 w 3862373"/>
                <a:gd name="connsiteY1098" fmla="*/ 1973215 h 3682908"/>
                <a:gd name="connsiteX1099" fmla="*/ 3431819 w 3862373"/>
                <a:gd name="connsiteY1099" fmla="*/ 2012302 h 3682908"/>
                <a:gd name="connsiteX1100" fmla="*/ 3392731 w 3862373"/>
                <a:gd name="connsiteY1100" fmla="*/ 2051389 h 3682908"/>
                <a:gd name="connsiteX1101" fmla="*/ 3353644 w 3862373"/>
                <a:gd name="connsiteY1101" fmla="*/ 2012302 h 3682908"/>
                <a:gd name="connsiteX1102" fmla="*/ 3392731 w 3862373"/>
                <a:gd name="connsiteY1102" fmla="*/ 1973215 h 3682908"/>
                <a:gd name="connsiteX1103" fmla="*/ 3205815 w 3862373"/>
                <a:gd name="connsiteY1103" fmla="*/ 1973215 h 3682908"/>
                <a:gd name="connsiteX1104" fmla="*/ 3244903 w 3862373"/>
                <a:gd name="connsiteY1104" fmla="*/ 2012302 h 3682908"/>
                <a:gd name="connsiteX1105" fmla="*/ 3205815 w 3862373"/>
                <a:gd name="connsiteY1105" fmla="*/ 2051389 h 3682908"/>
                <a:gd name="connsiteX1106" fmla="*/ 3166728 w 3862373"/>
                <a:gd name="connsiteY1106" fmla="*/ 2012302 h 3682908"/>
                <a:gd name="connsiteX1107" fmla="*/ 3205815 w 3862373"/>
                <a:gd name="connsiteY1107" fmla="*/ 1973215 h 3682908"/>
                <a:gd name="connsiteX1108" fmla="*/ 3111175 w 3862373"/>
                <a:gd name="connsiteY1108" fmla="*/ 1973215 h 3682908"/>
                <a:gd name="connsiteX1109" fmla="*/ 3150263 w 3862373"/>
                <a:gd name="connsiteY1109" fmla="*/ 2012302 h 3682908"/>
                <a:gd name="connsiteX1110" fmla="*/ 3111175 w 3862373"/>
                <a:gd name="connsiteY1110" fmla="*/ 2051389 h 3682908"/>
                <a:gd name="connsiteX1111" fmla="*/ 3072088 w 3862373"/>
                <a:gd name="connsiteY1111" fmla="*/ 2012302 h 3682908"/>
                <a:gd name="connsiteX1112" fmla="*/ 3111175 w 3862373"/>
                <a:gd name="connsiteY1112" fmla="*/ 1973215 h 3682908"/>
                <a:gd name="connsiteX1113" fmla="*/ 3018902 w 3862373"/>
                <a:gd name="connsiteY1113" fmla="*/ 1973215 h 3682908"/>
                <a:gd name="connsiteX1114" fmla="*/ 3057989 w 3862373"/>
                <a:gd name="connsiteY1114" fmla="*/ 2012302 h 3682908"/>
                <a:gd name="connsiteX1115" fmla="*/ 3018902 w 3862373"/>
                <a:gd name="connsiteY1115" fmla="*/ 2051389 h 3682908"/>
                <a:gd name="connsiteX1116" fmla="*/ 2979815 w 3862373"/>
                <a:gd name="connsiteY1116" fmla="*/ 2012302 h 3682908"/>
                <a:gd name="connsiteX1117" fmla="*/ 3018902 w 3862373"/>
                <a:gd name="connsiteY1117" fmla="*/ 1973215 h 3682908"/>
                <a:gd name="connsiteX1118" fmla="*/ 2924263 w 3862373"/>
                <a:gd name="connsiteY1118" fmla="*/ 1973215 h 3682908"/>
                <a:gd name="connsiteX1119" fmla="*/ 2963349 w 3862373"/>
                <a:gd name="connsiteY1119" fmla="*/ 2012302 h 3682908"/>
                <a:gd name="connsiteX1120" fmla="*/ 2924263 w 3862373"/>
                <a:gd name="connsiteY1120" fmla="*/ 2051389 h 3682908"/>
                <a:gd name="connsiteX1121" fmla="*/ 2885175 w 3862373"/>
                <a:gd name="connsiteY1121" fmla="*/ 2012302 h 3682908"/>
                <a:gd name="connsiteX1122" fmla="*/ 2924263 w 3862373"/>
                <a:gd name="connsiteY1122" fmla="*/ 1973215 h 3682908"/>
                <a:gd name="connsiteX1123" fmla="*/ 2831987 w 3862373"/>
                <a:gd name="connsiteY1123" fmla="*/ 1973215 h 3682908"/>
                <a:gd name="connsiteX1124" fmla="*/ 2871074 w 3862373"/>
                <a:gd name="connsiteY1124" fmla="*/ 2012302 h 3682908"/>
                <a:gd name="connsiteX1125" fmla="*/ 2831987 w 3862373"/>
                <a:gd name="connsiteY1125" fmla="*/ 2051389 h 3682908"/>
                <a:gd name="connsiteX1126" fmla="*/ 2792900 w 3862373"/>
                <a:gd name="connsiteY1126" fmla="*/ 2012302 h 3682908"/>
                <a:gd name="connsiteX1127" fmla="*/ 2831987 w 3862373"/>
                <a:gd name="connsiteY1127" fmla="*/ 1973215 h 3682908"/>
                <a:gd name="connsiteX1128" fmla="*/ 2737356 w 3862373"/>
                <a:gd name="connsiteY1128" fmla="*/ 1973215 h 3682908"/>
                <a:gd name="connsiteX1129" fmla="*/ 2776434 w 3862373"/>
                <a:gd name="connsiteY1129" fmla="*/ 2012302 h 3682908"/>
                <a:gd name="connsiteX1130" fmla="*/ 2737356 w 3862373"/>
                <a:gd name="connsiteY1130" fmla="*/ 2051389 h 3682908"/>
                <a:gd name="connsiteX1131" fmla="*/ 2698264 w 3862373"/>
                <a:gd name="connsiteY1131" fmla="*/ 2012302 h 3682908"/>
                <a:gd name="connsiteX1132" fmla="*/ 2737356 w 3862373"/>
                <a:gd name="connsiteY1132" fmla="*/ 1973215 h 3682908"/>
                <a:gd name="connsiteX1133" fmla="*/ 2645073 w 3862373"/>
                <a:gd name="connsiteY1133" fmla="*/ 1973215 h 3682908"/>
                <a:gd name="connsiteX1134" fmla="*/ 2684163 w 3862373"/>
                <a:gd name="connsiteY1134" fmla="*/ 2012302 h 3682908"/>
                <a:gd name="connsiteX1135" fmla="*/ 2645073 w 3862373"/>
                <a:gd name="connsiteY1135" fmla="*/ 2051389 h 3682908"/>
                <a:gd name="connsiteX1136" fmla="*/ 2605987 w 3862373"/>
                <a:gd name="connsiteY1136" fmla="*/ 2012302 h 3682908"/>
                <a:gd name="connsiteX1137" fmla="*/ 2645073 w 3862373"/>
                <a:gd name="connsiteY1137" fmla="*/ 1973215 h 3682908"/>
                <a:gd name="connsiteX1138" fmla="*/ 2550435 w 3862373"/>
                <a:gd name="connsiteY1138" fmla="*/ 1973215 h 3682908"/>
                <a:gd name="connsiteX1139" fmla="*/ 2589522 w 3862373"/>
                <a:gd name="connsiteY1139" fmla="*/ 2012302 h 3682908"/>
                <a:gd name="connsiteX1140" fmla="*/ 2550435 w 3862373"/>
                <a:gd name="connsiteY1140" fmla="*/ 2051389 h 3682908"/>
                <a:gd name="connsiteX1141" fmla="*/ 2511351 w 3862373"/>
                <a:gd name="connsiteY1141" fmla="*/ 2012302 h 3682908"/>
                <a:gd name="connsiteX1142" fmla="*/ 2550435 w 3862373"/>
                <a:gd name="connsiteY1142" fmla="*/ 1973215 h 3682908"/>
                <a:gd name="connsiteX1143" fmla="*/ 2458164 w 3862373"/>
                <a:gd name="connsiteY1143" fmla="*/ 1973215 h 3682908"/>
                <a:gd name="connsiteX1144" fmla="*/ 2497250 w 3862373"/>
                <a:gd name="connsiteY1144" fmla="*/ 2012302 h 3682908"/>
                <a:gd name="connsiteX1145" fmla="*/ 2458164 w 3862373"/>
                <a:gd name="connsiteY1145" fmla="*/ 2051389 h 3682908"/>
                <a:gd name="connsiteX1146" fmla="*/ 2419078 w 3862373"/>
                <a:gd name="connsiteY1146" fmla="*/ 2012302 h 3682908"/>
                <a:gd name="connsiteX1147" fmla="*/ 2458164 w 3862373"/>
                <a:gd name="connsiteY1147" fmla="*/ 1973215 h 3682908"/>
                <a:gd name="connsiteX1148" fmla="*/ 2363524 w 3862373"/>
                <a:gd name="connsiteY1148" fmla="*/ 1973215 h 3682908"/>
                <a:gd name="connsiteX1149" fmla="*/ 2402609 w 3862373"/>
                <a:gd name="connsiteY1149" fmla="*/ 2012302 h 3682908"/>
                <a:gd name="connsiteX1150" fmla="*/ 2363524 w 3862373"/>
                <a:gd name="connsiteY1150" fmla="*/ 2051389 h 3682908"/>
                <a:gd name="connsiteX1151" fmla="*/ 2324437 w 3862373"/>
                <a:gd name="connsiteY1151" fmla="*/ 2012302 h 3682908"/>
                <a:gd name="connsiteX1152" fmla="*/ 2363524 w 3862373"/>
                <a:gd name="connsiteY1152" fmla="*/ 1973215 h 3682908"/>
                <a:gd name="connsiteX1153" fmla="*/ 2266521 w 3862373"/>
                <a:gd name="connsiteY1153" fmla="*/ 1973215 h 3682908"/>
                <a:gd name="connsiteX1154" fmla="*/ 2305606 w 3862373"/>
                <a:gd name="connsiteY1154" fmla="*/ 2012302 h 3682908"/>
                <a:gd name="connsiteX1155" fmla="*/ 2266521 w 3862373"/>
                <a:gd name="connsiteY1155" fmla="*/ 2051389 h 3682908"/>
                <a:gd name="connsiteX1156" fmla="*/ 2227431 w 3862373"/>
                <a:gd name="connsiteY1156" fmla="*/ 2012302 h 3682908"/>
                <a:gd name="connsiteX1157" fmla="*/ 2266521 w 3862373"/>
                <a:gd name="connsiteY1157" fmla="*/ 1973215 h 3682908"/>
                <a:gd name="connsiteX1158" fmla="*/ 1142694 w 3862373"/>
                <a:gd name="connsiteY1158" fmla="*/ 1973215 h 3682908"/>
                <a:gd name="connsiteX1159" fmla="*/ 1181781 w 3862373"/>
                <a:gd name="connsiteY1159" fmla="*/ 2012302 h 3682908"/>
                <a:gd name="connsiteX1160" fmla="*/ 1142694 w 3862373"/>
                <a:gd name="connsiteY1160" fmla="*/ 2051389 h 3682908"/>
                <a:gd name="connsiteX1161" fmla="*/ 1103602 w 3862373"/>
                <a:gd name="connsiteY1161" fmla="*/ 2012302 h 3682908"/>
                <a:gd name="connsiteX1162" fmla="*/ 1142694 w 3862373"/>
                <a:gd name="connsiteY1162" fmla="*/ 1973215 h 3682908"/>
                <a:gd name="connsiteX1163" fmla="*/ 764140 w 3862373"/>
                <a:gd name="connsiteY1163" fmla="*/ 1973215 h 3682908"/>
                <a:gd name="connsiteX1164" fmla="*/ 803226 w 3862373"/>
                <a:gd name="connsiteY1164" fmla="*/ 2012302 h 3682908"/>
                <a:gd name="connsiteX1165" fmla="*/ 764140 w 3862373"/>
                <a:gd name="connsiteY1165" fmla="*/ 2051389 h 3682908"/>
                <a:gd name="connsiteX1166" fmla="*/ 725056 w 3862373"/>
                <a:gd name="connsiteY1166" fmla="*/ 2012302 h 3682908"/>
                <a:gd name="connsiteX1167" fmla="*/ 764140 w 3862373"/>
                <a:gd name="connsiteY1167" fmla="*/ 1973215 h 3682908"/>
                <a:gd name="connsiteX1168" fmla="*/ 669495 w 3862373"/>
                <a:gd name="connsiteY1168" fmla="*/ 1973215 h 3682908"/>
                <a:gd name="connsiteX1169" fmla="*/ 708592 w 3862373"/>
                <a:gd name="connsiteY1169" fmla="*/ 2012302 h 3682908"/>
                <a:gd name="connsiteX1170" fmla="*/ 669495 w 3862373"/>
                <a:gd name="connsiteY1170" fmla="*/ 2051389 h 3682908"/>
                <a:gd name="connsiteX1171" fmla="*/ 630416 w 3862373"/>
                <a:gd name="connsiteY1171" fmla="*/ 2012302 h 3682908"/>
                <a:gd name="connsiteX1172" fmla="*/ 669495 w 3862373"/>
                <a:gd name="connsiteY1172" fmla="*/ 1973215 h 3682908"/>
                <a:gd name="connsiteX1173" fmla="*/ 577223 w 3862373"/>
                <a:gd name="connsiteY1173" fmla="*/ 1973215 h 3682908"/>
                <a:gd name="connsiteX1174" fmla="*/ 616315 w 3862373"/>
                <a:gd name="connsiteY1174" fmla="*/ 2012302 h 3682908"/>
                <a:gd name="connsiteX1175" fmla="*/ 577223 w 3862373"/>
                <a:gd name="connsiteY1175" fmla="*/ 2051389 h 3682908"/>
                <a:gd name="connsiteX1176" fmla="*/ 538132 w 3862373"/>
                <a:gd name="connsiteY1176" fmla="*/ 2012302 h 3682908"/>
                <a:gd name="connsiteX1177" fmla="*/ 577223 w 3862373"/>
                <a:gd name="connsiteY1177" fmla="*/ 1973215 h 3682908"/>
                <a:gd name="connsiteX1178" fmla="*/ 484944 w 3862373"/>
                <a:gd name="connsiteY1178" fmla="*/ 1973215 h 3682908"/>
                <a:gd name="connsiteX1179" fmla="*/ 524029 w 3862373"/>
                <a:gd name="connsiteY1179" fmla="*/ 2012302 h 3682908"/>
                <a:gd name="connsiteX1180" fmla="*/ 484944 w 3862373"/>
                <a:gd name="connsiteY1180" fmla="*/ 2051389 h 3682908"/>
                <a:gd name="connsiteX1181" fmla="*/ 445862 w 3862373"/>
                <a:gd name="connsiteY1181" fmla="*/ 2012302 h 3682908"/>
                <a:gd name="connsiteX1182" fmla="*/ 484944 w 3862373"/>
                <a:gd name="connsiteY1182" fmla="*/ 1973215 h 3682908"/>
                <a:gd name="connsiteX1183" fmla="*/ 3679017 w 3862373"/>
                <a:gd name="connsiteY1183" fmla="*/ 1892773 h 3682908"/>
                <a:gd name="connsiteX1184" fmla="*/ 3718103 w 3862373"/>
                <a:gd name="connsiteY1184" fmla="*/ 1931860 h 3682908"/>
                <a:gd name="connsiteX1185" fmla="*/ 3679017 w 3862373"/>
                <a:gd name="connsiteY1185" fmla="*/ 1970947 h 3682908"/>
                <a:gd name="connsiteX1186" fmla="*/ 3639929 w 3862373"/>
                <a:gd name="connsiteY1186" fmla="*/ 1931860 h 3682908"/>
                <a:gd name="connsiteX1187" fmla="*/ 3679017 w 3862373"/>
                <a:gd name="connsiteY1187" fmla="*/ 1892773 h 3682908"/>
                <a:gd name="connsiteX1188" fmla="*/ 3584377 w 3862373"/>
                <a:gd name="connsiteY1188" fmla="*/ 1892773 h 3682908"/>
                <a:gd name="connsiteX1189" fmla="*/ 3623463 w 3862373"/>
                <a:gd name="connsiteY1189" fmla="*/ 1931860 h 3682908"/>
                <a:gd name="connsiteX1190" fmla="*/ 3584377 w 3862373"/>
                <a:gd name="connsiteY1190" fmla="*/ 1970947 h 3682908"/>
                <a:gd name="connsiteX1191" fmla="*/ 3545289 w 3862373"/>
                <a:gd name="connsiteY1191" fmla="*/ 1931860 h 3682908"/>
                <a:gd name="connsiteX1192" fmla="*/ 3584377 w 3862373"/>
                <a:gd name="connsiteY1192" fmla="*/ 1892773 h 3682908"/>
                <a:gd name="connsiteX1193" fmla="*/ 3489737 w 3862373"/>
                <a:gd name="connsiteY1193" fmla="*/ 1892773 h 3682908"/>
                <a:gd name="connsiteX1194" fmla="*/ 3528823 w 3862373"/>
                <a:gd name="connsiteY1194" fmla="*/ 1931860 h 3682908"/>
                <a:gd name="connsiteX1195" fmla="*/ 3489737 w 3862373"/>
                <a:gd name="connsiteY1195" fmla="*/ 1970947 h 3682908"/>
                <a:gd name="connsiteX1196" fmla="*/ 3450649 w 3862373"/>
                <a:gd name="connsiteY1196" fmla="*/ 1931860 h 3682908"/>
                <a:gd name="connsiteX1197" fmla="*/ 3489737 w 3862373"/>
                <a:gd name="connsiteY1197" fmla="*/ 1892773 h 3682908"/>
                <a:gd name="connsiteX1198" fmla="*/ 3392731 w 3862373"/>
                <a:gd name="connsiteY1198" fmla="*/ 1892773 h 3682908"/>
                <a:gd name="connsiteX1199" fmla="*/ 3431819 w 3862373"/>
                <a:gd name="connsiteY1199" fmla="*/ 1931860 h 3682908"/>
                <a:gd name="connsiteX1200" fmla="*/ 3392731 w 3862373"/>
                <a:gd name="connsiteY1200" fmla="*/ 1970947 h 3682908"/>
                <a:gd name="connsiteX1201" fmla="*/ 3353644 w 3862373"/>
                <a:gd name="connsiteY1201" fmla="*/ 1931860 h 3682908"/>
                <a:gd name="connsiteX1202" fmla="*/ 3392731 w 3862373"/>
                <a:gd name="connsiteY1202" fmla="*/ 1892773 h 3682908"/>
                <a:gd name="connsiteX1203" fmla="*/ 3205815 w 3862373"/>
                <a:gd name="connsiteY1203" fmla="*/ 1892773 h 3682908"/>
                <a:gd name="connsiteX1204" fmla="*/ 3244903 w 3862373"/>
                <a:gd name="connsiteY1204" fmla="*/ 1931860 h 3682908"/>
                <a:gd name="connsiteX1205" fmla="*/ 3205815 w 3862373"/>
                <a:gd name="connsiteY1205" fmla="*/ 1970947 h 3682908"/>
                <a:gd name="connsiteX1206" fmla="*/ 3166728 w 3862373"/>
                <a:gd name="connsiteY1206" fmla="*/ 1931860 h 3682908"/>
                <a:gd name="connsiteX1207" fmla="*/ 3205815 w 3862373"/>
                <a:gd name="connsiteY1207" fmla="*/ 1892773 h 3682908"/>
                <a:gd name="connsiteX1208" fmla="*/ 3111175 w 3862373"/>
                <a:gd name="connsiteY1208" fmla="*/ 1892773 h 3682908"/>
                <a:gd name="connsiteX1209" fmla="*/ 3150263 w 3862373"/>
                <a:gd name="connsiteY1209" fmla="*/ 1931860 h 3682908"/>
                <a:gd name="connsiteX1210" fmla="*/ 3111175 w 3862373"/>
                <a:gd name="connsiteY1210" fmla="*/ 1970947 h 3682908"/>
                <a:gd name="connsiteX1211" fmla="*/ 3072088 w 3862373"/>
                <a:gd name="connsiteY1211" fmla="*/ 1931860 h 3682908"/>
                <a:gd name="connsiteX1212" fmla="*/ 3111175 w 3862373"/>
                <a:gd name="connsiteY1212" fmla="*/ 1892773 h 3682908"/>
                <a:gd name="connsiteX1213" fmla="*/ 3018902 w 3862373"/>
                <a:gd name="connsiteY1213" fmla="*/ 1892773 h 3682908"/>
                <a:gd name="connsiteX1214" fmla="*/ 3057989 w 3862373"/>
                <a:gd name="connsiteY1214" fmla="*/ 1931860 h 3682908"/>
                <a:gd name="connsiteX1215" fmla="*/ 3018902 w 3862373"/>
                <a:gd name="connsiteY1215" fmla="*/ 1970947 h 3682908"/>
                <a:gd name="connsiteX1216" fmla="*/ 2979815 w 3862373"/>
                <a:gd name="connsiteY1216" fmla="*/ 1931860 h 3682908"/>
                <a:gd name="connsiteX1217" fmla="*/ 3018902 w 3862373"/>
                <a:gd name="connsiteY1217" fmla="*/ 1892773 h 3682908"/>
                <a:gd name="connsiteX1218" fmla="*/ 2924263 w 3862373"/>
                <a:gd name="connsiteY1218" fmla="*/ 1892773 h 3682908"/>
                <a:gd name="connsiteX1219" fmla="*/ 2963349 w 3862373"/>
                <a:gd name="connsiteY1219" fmla="*/ 1931860 h 3682908"/>
                <a:gd name="connsiteX1220" fmla="*/ 2924263 w 3862373"/>
                <a:gd name="connsiteY1220" fmla="*/ 1970947 h 3682908"/>
                <a:gd name="connsiteX1221" fmla="*/ 2885175 w 3862373"/>
                <a:gd name="connsiteY1221" fmla="*/ 1931860 h 3682908"/>
                <a:gd name="connsiteX1222" fmla="*/ 2924263 w 3862373"/>
                <a:gd name="connsiteY1222" fmla="*/ 1892773 h 3682908"/>
                <a:gd name="connsiteX1223" fmla="*/ 2831987 w 3862373"/>
                <a:gd name="connsiteY1223" fmla="*/ 1892773 h 3682908"/>
                <a:gd name="connsiteX1224" fmla="*/ 2871074 w 3862373"/>
                <a:gd name="connsiteY1224" fmla="*/ 1931860 h 3682908"/>
                <a:gd name="connsiteX1225" fmla="*/ 2831987 w 3862373"/>
                <a:gd name="connsiteY1225" fmla="*/ 1970947 h 3682908"/>
                <a:gd name="connsiteX1226" fmla="*/ 2792900 w 3862373"/>
                <a:gd name="connsiteY1226" fmla="*/ 1931860 h 3682908"/>
                <a:gd name="connsiteX1227" fmla="*/ 2831987 w 3862373"/>
                <a:gd name="connsiteY1227" fmla="*/ 1892773 h 3682908"/>
                <a:gd name="connsiteX1228" fmla="*/ 2737356 w 3862373"/>
                <a:gd name="connsiteY1228" fmla="*/ 1892773 h 3682908"/>
                <a:gd name="connsiteX1229" fmla="*/ 2776434 w 3862373"/>
                <a:gd name="connsiteY1229" fmla="*/ 1931860 h 3682908"/>
                <a:gd name="connsiteX1230" fmla="*/ 2737356 w 3862373"/>
                <a:gd name="connsiteY1230" fmla="*/ 1970947 h 3682908"/>
                <a:gd name="connsiteX1231" fmla="*/ 2698265 w 3862373"/>
                <a:gd name="connsiteY1231" fmla="*/ 1931860 h 3682908"/>
                <a:gd name="connsiteX1232" fmla="*/ 2737356 w 3862373"/>
                <a:gd name="connsiteY1232" fmla="*/ 1892773 h 3682908"/>
                <a:gd name="connsiteX1233" fmla="*/ 2645073 w 3862373"/>
                <a:gd name="connsiteY1233" fmla="*/ 1892773 h 3682908"/>
                <a:gd name="connsiteX1234" fmla="*/ 2684163 w 3862373"/>
                <a:gd name="connsiteY1234" fmla="*/ 1931860 h 3682908"/>
                <a:gd name="connsiteX1235" fmla="*/ 2645073 w 3862373"/>
                <a:gd name="connsiteY1235" fmla="*/ 1970947 h 3682908"/>
                <a:gd name="connsiteX1236" fmla="*/ 2605987 w 3862373"/>
                <a:gd name="connsiteY1236" fmla="*/ 1931860 h 3682908"/>
                <a:gd name="connsiteX1237" fmla="*/ 2645073 w 3862373"/>
                <a:gd name="connsiteY1237" fmla="*/ 1892773 h 3682908"/>
                <a:gd name="connsiteX1238" fmla="*/ 2550436 w 3862373"/>
                <a:gd name="connsiteY1238" fmla="*/ 1892773 h 3682908"/>
                <a:gd name="connsiteX1239" fmla="*/ 2589522 w 3862373"/>
                <a:gd name="connsiteY1239" fmla="*/ 1931860 h 3682908"/>
                <a:gd name="connsiteX1240" fmla="*/ 2550436 w 3862373"/>
                <a:gd name="connsiteY1240" fmla="*/ 1970947 h 3682908"/>
                <a:gd name="connsiteX1241" fmla="*/ 2511351 w 3862373"/>
                <a:gd name="connsiteY1241" fmla="*/ 1931860 h 3682908"/>
                <a:gd name="connsiteX1242" fmla="*/ 2550436 w 3862373"/>
                <a:gd name="connsiteY1242" fmla="*/ 1892773 h 3682908"/>
                <a:gd name="connsiteX1243" fmla="*/ 2458164 w 3862373"/>
                <a:gd name="connsiteY1243" fmla="*/ 1892773 h 3682908"/>
                <a:gd name="connsiteX1244" fmla="*/ 2497251 w 3862373"/>
                <a:gd name="connsiteY1244" fmla="*/ 1931860 h 3682908"/>
                <a:gd name="connsiteX1245" fmla="*/ 2458164 w 3862373"/>
                <a:gd name="connsiteY1245" fmla="*/ 1970947 h 3682908"/>
                <a:gd name="connsiteX1246" fmla="*/ 2419078 w 3862373"/>
                <a:gd name="connsiteY1246" fmla="*/ 1931860 h 3682908"/>
                <a:gd name="connsiteX1247" fmla="*/ 2458164 w 3862373"/>
                <a:gd name="connsiteY1247" fmla="*/ 1892773 h 3682908"/>
                <a:gd name="connsiteX1248" fmla="*/ 2363524 w 3862373"/>
                <a:gd name="connsiteY1248" fmla="*/ 1892773 h 3682908"/>
                <a:gd name="connsiteX1249" fmla="*/ 2402611 w 3862373"/>
                <a:gd name="connsiteY1249" fmla="*/ 1931860 h 3682908"/>
                <a:gd name="connsiteX1250" fmla="*/ 2363524 w 3862373"/>
                <a:gd name="connsiteY1250" fmla="*/ 1970947 h 3682908"/>
                <a:gd name="connsiteX1251" fmla="*/ 2324437 w 3862373"/>
                <a:gd name="connsiteY1251" fmla="*/ 1931860 h 3682908"/>
                <a:gd name="connsiteX1252" fmla="*/ 2363524 w 3862373"/>
                <a:gd name="connsiteY1252" fmla="*/ 1892773 h 3682908"/>
                <a:gd name="connsiteX1253" fmla="*/ 2266521 w 3862373"/>
                <a:gd name="connsiteY1253" fmla="*/ 1892773 h 3682908"/>
                <a:gd name="connsiteX1254" fmla="*/ 2305606 w 3862373"/>
                <a:gd name="connsiteY1254" fmla="*/ 1931860 h 3682908"/>
                <a:gd name="connsiteX1255" fmla="*/ 2266521 w 3862373"/>
                <a:gd name="connsiteY1255" fmla="*/ 1970947 h 3682908"/>
                <a:gd name="connsiteX1256" fmla="*/ 2227432 w 3862373"/>
                <a:gd name="connsiteY1256" fmla="*/ 1931860 h 3682908"/>
                <a:gd name="connsiteX1257" fmla="*/ 2266521 w 3862373"/>
                <a:gd name="connsiteY1257" fmla="*/ 1892773 h 3682908"/>
                <a:gd name="connsiteX1258" fmla="*/ 951048 w 3862373"/>
                <a:gd name="connsiteY1258" fmla="*/ 1892773 h 3682908"/>
                <a:gd name="connsiteX1259" fmla="*/ 990133 w 3862373"/>
                <a:gd name="connsiteY1259" fmla="*/ 1931860 h 3682908"/>
                <a:gd name="connsiteX1260" fmla="*/ 951048 w 3862373"/>
                <a:gd name="connsiteY1260" fmla="*/ 1970947 h 3682908"/>
                <a:gd name="connsiteX1261" fmla="*/ 911963 w 3862373"/>
                <a:gd name="connsiteY1261" fmla="*/ 1931860 h 3682908"/>
                <a:gd name="connsiteX1262" fmla="*/ 951048 w 3862373"/>
                <a:gd name="connsiteY1262" fmla="*/ 1892773 h 3682908"/>
                <a:gd name="connsiteX1263" fmla="*/ 764144 w 3862373"/>
                <a:gd name="connsiteY1263" fmla="*/ 1892773 h 3682908"/>
                <a:gd name="connsiteX1264" fmla="*/ 803230 w 3862373"/>
                <a:gd name="connsiteY1264" fmla="*/ 1931860 h 3682908"/>
                <a:gd name="connsiteX1265" fmla="*/ 764144 w 3862373"/>
                <a:gd name="connsiteY1265" fmla="*/ 1970947 h 3682908"/>
                <a:gd name="connsiteX1266" fmla="*/ 725059 w 3862373"/>
                <a:gd name="connsiteY1266" fmla="*/ 1931860 h 3682908"/>
                <a:gd name="connsiteX1267" fmla="*/ 764144 w 3862373"/>
                <a:gd name="connsiteY1267" fmla="*/ 1892773 h 3682908"/>
                <a:gd name="connsiteX1268" fmla="*/ 577226 w 3862373"/>
                <a:gd name="connsiteY1268" fmla="*/ 1892773 h 3682908"/>
                <a:gd name="connsiteX1269" fmla="*/ 616318 w 3862373"/>
                <a:gd name="connsiteY1269" fmla="*/ 1931860 h 3682908"/>
                <a:gd name="connsiteX1270" fmla="*/ 577226 w 3862373"/>
                <a:gd name="connsiteY1270" fmla="*/ 1970947 h 3682908"/>
                <a:gd name="connsiteX1271" fmla="*/ 538134 w 3862373"/>
                <a:gd name="connsiteY1271" fmla="*/ 1931860 h 3682908"/>
                <a:gd name="connsiteX1272" fmla="*/ 577226 w 3862373"/>
                <a:gd name="connsiteY1272" fmla="*/ 1892773 h 3682908"/>
                <a:gd name="connsiteX1273" fmla="*/ 484945 w 3862373"/>
                <a:gd name="connsiteY1273" fmla="*/ 1892773 h 3682908"/>
                <a:gd name="connsiteX1274" fmla="*/ 524032 w 3862373"/>
                <a:gd name="connsiteY1274" fmla="*/ 1931860 h 3682908"/>
                <a:gd name="connsiteX1275" fmla="*/ 484945 w 3862373"/>
                <a:gd name="connsiteY1275" fmla="*/ 1970947 h 3682908"/>
                <a:gd name="connsiteX1276" fmla="*/ 445867 w 3862373"/>
                <a:gd name="connsiteY1276" fmla="*/ 1931860 h 3682908"/>
                <a:gd name="connsiteX1277" fmla="*/ 484945 w 3862373"/>
                <a:gd name="connsiteY1277" fmla="*/ 1892773 h 3682908"/>
                <a:gd name="connsiteX1278" fmla="*/ 3861717 w 3862373"/>
                <a:gd name="connsiteY1278" fmla="*/ 1806975 h 3682908"/>
                <a:gd name="connsiteX1279" fmla="*/ 3858023 w 3862373"/>
                <a:gd name="connsiteY1279" fmla="*/ 1880127 h 3682908"/>
                <a:gd name="connsiteX1280" fmla="*/ 3838294 w 3862373"/>
                <a:gd name="connsiteY1280" fmla="*/ 1871955 h 3682908"/>
                <a:gd name="connsiteX1281" fmla="*/ 3826845 w 3862373"/>
                <a:gd name="connsiteY1281" fmla="*/ 1844316 h 3682908"/>
                <a:gd name="connsiteX1282" fmla="*/ 3838294 w 3862373"/>
                <a:gd name="connsiteY1282" fmla="*/ 1816677 h 3682908"/>
                <a:gd name="connsiteX1283" fmla="*/ 3679017 w 3862373"/>
                <a:gd name="connsiteY1283" fmla="*/ 1805229 h 3682908"/>
                <a:gd name="connsiteX1284" fmla="*/ 3718103 w 3862373"/>
                <a:gd name="connsiteY1284" fmla="*/ 1844316 h 3682908"/>
                <a:gd name="connsiteX1285" fmla="*/ 3679017 w 3862373"/>
                <a:gd name="connsiteY1285" fmla="*/ 1883404 h 3682908"/>
                <a:gd name="connsiteX1286" fmla="*/ 3639929 w 3862373"/>
                <a:gd name="connsiteY1286" fmla="*/ 1844316 h 3682908"/>
                <a:gd name="connsiteX1287" fmla="*/ 3679017 w 3862373"/>
                <a:gd name="connsiteY1287" fmla="*/ 1805229 h 3682908"/>
                <a:gd name="connsiteX1288" fmla="*/ 3300457 w 3862373"/>
                <a:gd name="connsiteY1288" fmla="*/ 1805229 h 3682908"/>
                <a:gd name="connsiteX1289" fmla="*/ 3339544 w 3862373"/>
                <a:gd name="connsiteY1289" fmla="*/ 1844316 h 3682908"/>
                <a:gd name="connsiteX1290" fmla="*/ 3300457 w 3862373"/>
                <a:gd name="connsiteY1290" fmla="*/ 1883404 h 3682908"/>
                <a:gd name="connsiteX1291" fmla="*/ 3261369 w 3862373"/>
                <a:gd name="connsiteY1291" fmla="*/ 1844316 h 3682908"/>
                <a:gd name="connsiteX1292" fmla="*/ 3300457 w 3862373"/>
                <a:gd name="connsiteY1292" fmla="*/ 1805229 h 3682908"/>
                <a:gd name="connsiteX1293" fmla="*/ 3111175 w 3862373"/>
                <a:gd name="connsiteY1293" fmla="*/ 1805229 h 3682908"/>
                <a:gd name="connsiteX1294" fmla="*/ 3150263 w 3862373"/>
                <a:gd name="connsiteY1294" fmla="*/ 1844316 h 3682908"/>
                <a:gd name="connsiteX1295" fmla="*/ 3111175 w 3862373"/>
                <a:gd name="connsiteY1295" fmla="*/ 1883404 h 3682908"/>
                <a:gd name="connsiteX1296" fmla="*/ 3072088 w 3862373"/>
                <a:gd name="connsiteY1296" fmla="*/ 1844316 h 3682908"/>
                <a:gd name="connsiteX1297" fmla="*/ 3111175 w 3862373"/>
                <a:gd name="connsiteY1297" fmla="*/ 1805229 h 3682908"/>
                <a:gd name="connsiteX1298" fmla="*/ 3018902 w 3862373"/>
                <a:gd name="connsiteY1298" fmla="*/ 1805229 h 3682908"/>
                <a:gd name="connsiteX1299" fmla="*/ 3057989 w 3862373"/>
                <a:gd name="connsiteY1299" fmla="*/ 1844316 h 3682908"/>
                <a:gd name="connsiteX1300" fmla="*/ 3018902 w 3862373"/>
                <a:gd name="connsiteY1300" fmla="*/ 1883404 h 3682908"/>
                <a:gd name="connsiteX1301" fmla="*/ 2979815 w 3862373"/>
                <a:gd name="connsiteY1301" fmla="*/ 1844316 h 3682908"/>
                <a:gd name="connsiteX1302" fmla="*/ 3018902 w 3862373"/>
                <a:gd name="connsiteY1302" fmla="*/ 1805229 h 3682908"/>
                <a:gd name="connsiteX1303" fmla="*/ 2831988 w 3862373"/>
                <a:gd name="connsiteY1303" fmla="*/ 1805229 h 3682908"/>
                <a:gd name="connsiteX1304" fmla="*/ 2871075 w 3862373"/>
                <a:gd name="connsiteY1304" fmla="*/ 1844316 h 3682908"/>
                <a:gd name="connsiteX1305" fmla="*/ 2831988 w 3862373"/>
                <a:gd name="connsiteY1305" fmla="*/ 1883404 h 3682908"/>
                <a:gd name="connsiteX1306" fmla="*/ 2792901 w 3862373"/>
                <a:gd name="connsiteY1306" fmla="*/ 1844316 h 3682908"/>
                <a:gd name="connsiteX1307" fmla="*/ 2831988 w 3862373"/>
                <a:gd name="connsiteY1307" fmla="*/ 1805229 h 3682908"/>
                <a:gd name="connsiteX1308" fmla="*/ 2737358 w 3862373"/>
                <a:gd name="connsiteY1308" fmla="*/ 1805229 h 3682908"/>
                <a:gd name="connsiteX1309" fmla="*/ 2776434 w 3862373"/>
                <a:gd name="connsiteY1309" fmla="*/ 1844316 h 3682908"/>
                <a:gd name="connsiteX1310" fmla="*/ 2737358 w 3862373"/>
                <a:gd name="connsiteY1310" fmla="*/ 1883404 h 3682908"/>
                <a:gd name="connsiteX1311" fmla="*/ 2698265 w 3862373"/>
                <a:gd name="connsiteY1311" fmla="*/ 1844316 h 3682908"/>
                <a:gd name="connsiteX1312" fmla="*/ 2737358 w 3862373"/>
                <a:gd name="connsiteY1312" fmla="*/ 1805229 h 3682908"/>
                <a:gd name="connsiteX1313" fmla="*/ 2645073 w 3862373"/>
                <a:gd name="connsiteY1313" fmla="*/ 1805229 h 3682908"/>
                <a:gd name="connsiteX1314" fmla="*/ 2684163 w 3862373"/>
                <a:gd name="connsiteY1314" fmla="*/ 1844316 h 3682908"/>
                <a:gd name="connsiteX1315" fmla="*/ 2645073 w 3862373"/>
                <a:gd name="connsiteY1315" fmla="*/ 1883404 h 3682908"/>
                <a:gd name="connsiteX1316" fmla="*/ 2605987 w 3862373"/>
                <a:gd name="connsiteY1316" fmla="*/ 1844316 h 3682908"/>
                <a:gd name="connsiteX1317" fmla="*/ 2645073 w 3862373"/>
                <a:gd name="connsiteY1317" fmla="*/ 1805229 h 3682908"/>
                <a:gd name="connsiteX1318" fmla="*/ 2550436 w 3862373"/>
                <a:gd name="connsiteY1318" fmla="*/ 1805229 h 3682908"/>
                <a:gd name="connsiteX1319" fmla="*/ 2589522 w 3862373"/>
                <a:gd name="connsiteY1319" fmla="*/ 1844316 h 3682908"/>
                <a:gd name="connsiteX1320" fmla="*/ 2550436 w 3862373"/>
                <a:gd name="connsiteY1320" fmla="*/ 1883404 h 3682908"/>
                <a:gd name="connsiteX1321" fmla="*/ 2511352 w 3862373"/>
                <a:gd name="connsiteY1321" fmla="*/ 1844316 h 3682908"/>
                <a:gd name="connsiteX1322" fmla="*/ 2550436 w 3862373"/>
                <a:gd name="connsiteY1322" fmla="*/ 1805229 h 3682908"/>
                <a:gd name="connsiteX1323" fmla="*/ 2363525 w 3862373"/>
                <a:gd name="connsiteY1323" fmla="*/ 1805229 h 3682908"/>
                <a:gd name="connsiteX1324" fmla="*/ 2402611 w 3862373"/>
                <a:gd name="connsiteY1324" fmla="*/ 1844316 h 3682908"/>
                <a:gd name="connsiteX1325" fmla="*/ 2363525 w 3862373"/>
                <a:gd name="connsiteY1325" fmla="*/ 1883404 h 3682908"/>
                <a:gd name="connsiteX1326" fmla="*/ 2324438 w 3862373"/>
                <a:gd name="connsiteY1326" fmla="*/ 1844316 h 3682908"/>
                <a:gd name="connsiteX1327" fmla="*/ 2363525 w 3862373"/>
                <a:gd name="connsiteY1327" fmla="*/ 1805229 h 3682908"/>
                <a:gd name="connsiteX1328" fmla="*/ 3771293 w 3862373"/>
                <a:gd name="connsiteY1328" fmla="*/ 1805229 h 3682908"/>
                <a:gd name="connsiteX1329" fmla="*/ 3810379 w 3862373"/>
                <a:gd name="connsiteY1329" fmla="*/ 1844316 h 3682908"/>
                <a:gd name="connsiteX1330" fmla="*/ 3771293 w 3862373"/>
                <a:gd name="connsiteY1330" fmla="*/ 1883403 h 3682908"/>
                <a:gd name="connsiteX1331" fmla="*/ 3732205 w 3862373"/>
                <a:gd name="connsiteY1331" fmla="*/ 1844316 h 3682908"/>
                <a:gd name="connsiteX1332" fmla="*/ 3771293 w 3862373"/>
                <a:gd name="connsiteY1332" fmla="*/ 1805229 h 3682908"/>
                <a:gd name="connsiteX1333" fmla="*/ 3584377 w 3862373"/>
                <a:gd name="connsiteY1333" fmla="*/ 1805229 h 3682908"/>
                <a:gd name="connsiteX1334" fmla="*/ 3623463 w 3862373"/>
                <a:gd name="connsiteY1334" fmla="*/ 1844316 h 3682908"/>
                <a:gd name="connsiteX1335" fmla="*/ 3584377 w 3862373"/>
                <a:gd name="connsiteY1335" fmla="*/ 1883403 h 3682908"/>
                <a:gd name="connsiteX1336" fmla="*/ 3545289 w 3862373"/>
                <a:gd name="connsiteY1336" fmla="*/ 1844316 h 3682908"/>
                <a:gd name="connsiteX1337" fmla="*/ 3584377 w 3862373"/>
                <a:gd name="connsiteY1337" fmla="*/ 1805229 h 3682908"/>
                <a:gd name="connsiteX1338" fmla="*/ 3489737 w 3862373"/>
                <a:gd name="connsiteY1338" fmla="*/ 1805229 h 3682908"/>
                <a:gd name="connsiteX1339" fmla="*/ 3528823 w 3862373"/>
                <a:gd name="connsiteY1339" fmla="*/ 1844316 h 3682908"/>
                <a:gd name="connsiteX1340" fmla="*/ 3489737 w 3862373"/>
                <a:gd name="connsiteY1340" fmla="*/ 1883403 h 3682908"/>
                <a:gd name="connsiteX1341" fmla="*/ 3450649 w 3862373"/>
                <a:gd name="connsiteY1341" fmla="*/ 1844316 h 3682908"/>
                <a:gd name="connsiteX1342" fmla="*/ 3489737 w 3862373"/>
                <a:gd name="connsiteY1342" fmla="*/ 1805229 h 3682908"/>
                <a:gd name="connsiteX1343" fmla="*/ 3392731 w 3862373"/>
                <a:gd name="connsiteY1343" fmla="*/ 1805229 h 3682908"/>
                <a:gd name="connsiteX1344" fmla="*/ 3431819 w 3862373"/>
                <a:gd name="connsiteY1344" fmla="*/ 1844316 h 3682908"/>
                <a:gd name="connsiteX1345" fmla="*/ 3392731 w 3862373"/>
                <a:gd name="connsiteY1345" fmla="*/ 1883403 h 3682908"/>
                <a:gd name="connsiteX1346" fmla="*/ 3353644 w 3862373"/>
                <a:gd name="connsiteY1346" fmla="*/ 1844316 h 3682908"/>
                <a:gd name="connsiteX1347" fmla="*/ 3392731 w 3862373"/>
                <a:gd name="connsiteY1347" fmla="*/ 1805229 h 3682908"/>
                <a:gd name="connsiteX1348" fmla="*/ 3205817 w 3862373"/>
                <a:gd name="connsiteY1348" fmla="*/ 1805229 h 3682908"/>
                <a:gd name="connsiteX1349" fmla="*/ 3244904 w 3862373"/>
                <a:gd name="connsiteY1349" fmla="*/ 1844316 h 3682908"/>
                <a:gd name="connsiteX1350" fmla="*/ 3205817 w 3862373"/>
                <a:gd name="connsiteY1350" fmla="*/ 1883403 h 3682908"/>
                <a:gd name="connsiteX1351" fmla="*/ 3166729 w 3862373"/>
                <a:gd name="connsiteY1351" fmla="*/ 1844316 h 3682908"/>
                <a:gd name="connsiteX1352" fmla="*/ 3205817 w 3862373"/>
                <a:gd name="connsiteY1352" fmla="*/ 1805229 h 3682908"/>
                <a:gd name="connsiteX1353" fmla="*/ 2924263 w 3862373"/>
                <a:gd name="connsiteY1353" fmla="*/ 1805229 h 3682908"/>
                <a:gd name="connsiteX1354" fmla="*/ 2963349 w 3862373"/>
                <a:gd name="connsiteY1354" fmla="*/ 1844316 h 3682908"/>
                <a:gd name="connsiteX1355" fmla="*/ 2924263 w 3862373"/>
                <a:gd name="connsiteY1355" fmla="*/ 1883403 h 3682908"/>
                <a:gd name="connsiteX1356" fmla="*/ 2885175 w 3862373"/>
                <a:gd name="connsiteY1356" fmla="*/ 1844316 h 3682908"/>
                <a:gd name="connsiteX1357" fmla="*/ 2924263 w 3862373"/>
                <a:gd name="connsiteY1357" fmla="*/ 1805229 h 3682908"/>
                <a:gd name="connsiteX1358" fmla="*/ 2458164 w 3862373"/>
                <a:gd name="connsiteY1358" fmla="*/ 1805229 h 3682908"/>
                <a:gd name="connsiteX1359" fmla="*/ 2497252 w 3862373"/>
                <a:gd name="connsiteY1359" fmla="*/ 1844316 h 3682908"/>
                <a:gd name="connsiteX1360" fmla="*/ 2458164 w 3862373"/>
                <a:gd name="connsiteY1360" fmla="*/ 1883403 h 3682908"/>
                <a:gd name="connsiteX1361" fmla="*/ 2419079 w 3862373"/>
                <a:gd name="connsiteY1361" fmla="*/ 1844316 h 3682908"/>
                <a:gd name="connsiteX1362" fmla="*/ 2458164 w 3862373"/>
                <a:gd name="connsiteY1362" fmla="*/ 1805229 h 3682908"/>
                <a:gd name="connsiteX1363" fmla="*/ 2266523 w 3862373"/>
                <a:gd name="connsiteY1363" fmla="*/ 1805229 h 3682908"/>
                <a:gd name="connsiteX1364" fmla="*/ 2305609 w 3862373"/>
                <a:gd name="connsiteY1364" fmla="*/ 1844316 h 3682908"/>
                <a:gd name="connsiteX1365" fmla="*/ 2266523 w 3862373"/>
                <a:gd name="connsiteY1365" fmla="*/ 1883403 h 3682908"/>
                <a:gd name="connsiteX1366" fmla="*/ 2227433 w 3862373"/>
                <a:gd name="connsiteY1366" fmla="*/ 1844316 h 3682908"/>
                <a:gd name="connsiteX1367" fmla="*/ 2266523 w 3862373"/>
                <a:gd name="connsiteY1367" fmla="*/ 1805229 h 3682908"/>
                <a:gd name="connsiteX1368" fmla="*/ 577230 w 3862373"/>
                <a:gd name="connsiteY1368" fmla="*/ 1805229 h 3682908"/>
                <a:gd name="connsiteX1369" fmla="*/ 616322 w 3862373"/>
                <a:gd name="connsiteY1369" fmla="*/ 1844316 h 3682908"/>
                <a:gd name="connsiteX1370" fmla="*/ 577230 w 3862373"/>
                <a:gd name="connsiteY1370" fmla="*/ 1883403 h 3682908"/>
                <a:gd name="connsiteX1371" fmla="*/ 538137 w 3862373"/>
                <a:gd name="connsiteY1371" fmla="*/ 1844316 h 3682908"/>
                <a:gd name="connsiteX1372" fmla="*/ 577230 w 3862373"/>
                <a:gd name="connsiteY1372" fmla="*/ 1805229 h 3682908"/>
                <a:gd name="connsiteX1373" fmla="*/ 484947 w 3862373"/>
                <a:gd name="connsiteY1373" fmla="*/ 1805229 h 3682908"/>
                <a:gd name="connsiteX1374" fmla="*/ 524035 w 3862373"/>
                <a:gd name="connsiteY1374" fmla="*/ 1844316 h 3682908"/>
                <a:gd name="connsiteX1375" fmla="*/ 484947 w 3862373"/>
                <a:gd name="connsiteY1375" fmla="*/ 1883403 h 3682908"/>
                <a:gd name="connsiteX1376" fmla="*/ 445867 w 3862373"/>
                <a:gd name="connsiteY1376" fmla="*/ 1844316 h 3682908"/>
                <a:gd name="connsiteX1377" fmla="*/ 484947 w 3862373"/>
                <a:gd name="connsiteY1377" fmla="*/ 1805229 h 3682908"/>
                <a:gd name="connsiteX1378" fmla="*/ 390307 w 3862373"/>
                <a:gd name="connsiteY1378" fmla="*/ 1805229 h 3682908"/>
                <a:gd name="connsiteX1379" fmla="*/ 429399 w 3862373"/>
                <a:gd name="connsiteY1379" fmla="*/ 1844316 h 3682908"/>
                <a:gd name="connsiteX1380" fmla="*/ 390307 w 3862373"/>
                <a:gd name="connsiteY1380" fmla="*/ 1883403 h 3682908"/>
                <a:gd name="connsiteX1381" fmla="*/ 351227 w 3862373"/>
                <a:gd name="connsiteY1381" fmla="*/ 1844316 h 3682908"/>
                <a:gd name="connsiteX1382" fmla="*/ 390307 w 3862373"/>
                <a:gd name="connsiteY1382" fmla="*/ 1805229 h 3682908"/>
                <a:gd name="connsiteX1383" fmla="*/ 3858672 w 3862373"/>
                <a:gd name="connsiteY1383" fmla="*/ 1720694 h 3682908"/>
                <a:gd name="connsiteX1384" fmla="*/ 3862373 w 3862373"/>
                <a:gd name="connsiteY1384" fmla="*/ 1793978 h 3682908"/>
                <a:gd name="connsiteX1385" fmla="*/ 3862353 w 3862373"/>
                <a:gd name="connsiteY1385" fmla="*/ 1794377 h 3682908"/>
                <a:gd name="connsiteX1386" fmla="*/ 3838294 w 3862373"/>
                <a:gd name="connsiteY1386" fmla="*/ 1784412 h 3682908"/>
                <a:gd name="connsiteX1387" fmla="*/ 3826845 w 3862373"/>
                <a:gd name="connsiteY1387" fmla="*/ 1756774 h 3682908"/>
                <a:gd name="connsiteX1388" fmla="*/ 3838294 w 3862373"/>
                <a:gd name="connsiteY1388" fmla="*/ 1729135 h 3682908"/>
                <a:gd name="connsiteX1389" fmla="*/ 3771293 w 3862373"/>
                <a:gd name="connsiteY1389" fmla="*/ 1717686 h 3682908"/>
                <a:gd name="connsiteX1390" fmla="*/ 3810379 w 3862373"/>
                <a:gd name="connsiteY1390" fmla="*/ 1756774 h 3682908"/>
                <a:gd name="connsiteX1391" fmla="*/ 3771293 w 3862373"/>
                <a:gd name="connsiteY1391" fmla="*/ 1795860 h 3682908"/>
                <a:gd name="connsiteX1392" fmla="*/ 3732205 w 3862373"/>
                <a:gd name="connsiteY1392" fmla="*/ 1756774 h 3682908"/>
                <a:gd name="connsiteX1393" fmla="*/ 3771293 w 3862373"/>
                <a:gd name="connsiteY1393" fmla="*/ 1717686 h 3682908"/>
                <a:gd name="connsiteX1394" fmla="*/ 3679017 w 3862373"/>
                <a:gd name="connsiteY1394" fmla="*/ 1717686 h 3682908"/>
                <a:gd name="connsiteX1395" fmla="*/ 3718103 w 3862373"/>
                <a:gd name="connsiteY1395" fmla="*/ 1756774 h 3682908"/>
                <a:gd name="connsiteX1396" fmla="*/ 3679017 w 3862373"/>
                <a:gd name="connsiteY1396" fmla="*/ 1795860 h 3682908"/>
                <a:gd name="connsiteX1397" fmla="*/ 3639929 w 3862373"/>
                <a:gd name="connsiteY1397" fmla="*/ 1756774 h 3682908"/>
                <a:gd name="connsiteX1398" fmla="*/ 3679017 w 3862373"/>
                <a:gd name="connsiteY1398" fmla="*/ 1717686 h 3682908"/>
                <a:gd name="connsiteX1399" fmla="*/ 3584377 w 3862373"/>
                <a:gd name="connsiteY1399" fmla="*/ 1717686 h 3682908"/>
                <a:gd name="connsiteX1400" fmla="*/ 3623463 w 3862373"/>
                <a:gd name="connsiteY1400" fmla="*/ 1756774 h 3682908"/>
                <a:gd name="connsiteX1401" fmla="*/ 3584377 w 3862373"/>
                <a:gd name="connsiteY1401" fmla="*/ 1795860 h 3682908"/>
                <a:gd name="connsiteX1402" fmla="*/ 3545289 w 3862373"/>
                <a:gd name="connsiteY1402" fmla="*/ 1756774 h 3682908"/>
                <a:gd name="connsiteX1403" fmla="*/ 3584377 w 3862373"/>
                <a:gd name="connsiteY1403" fmla="*/ 1717686 h 3682908"/>
                <a:gd name="connsiteX1404" fmla="*/ 3489737 w 3862373"/>
                <a:gd name="connsiteY1404" fmla="*/ 1717686 h 3682908"/>
                <a:gd name="connsiteX1405" fmla="*/ 3528823 w 3862373"/>
                <a:gd name="connsiteY1405" fmla="*/ 1756774 h 3682908"/>
                <a:gd name="connsiteX1406" fmla="*/ 3489737 w 3862373"/>
                <a:gd name="connsiteY1406" fmla="*/ 1795860 h 3682908"/>
                <a:gd name="connsiteX1407" fmla="*/ 3450649 w 3862373"/>
                <a:gd name="connsiteY1407" fmla="*/ 1756774 h 3682908"/>
                <a:gd name="connsiteX1408" fmla="*/ 3489737 w 3862373"/>
                <a:gd name="connsiteY1408" fmla="*/ 1717686 h 3682908"/>
                <a:gd name="connsiteX1409" fmla="*/ 3392731 w 3862373"/>
                <a:gd name="connsiteY1409" fmla="*/ 1717686 h 3682908"/>
                <a:gd name="connsiteX1410" fmla="*/ 3431819 w 3862373"/>
                <a:gd name="connsiteY1410" fmla="*/ 1756774 h 3682908"/>
                <a:gd name="connsiteX1411" fmla="*/ 3392731 w 3862373"/>
                <a:gd name="connsiteY1411" fmla="*/ 1795860 h 3682908"/>
                <a:gd name="connsiteX1412" fmla="*/ 3353644 w 3862373"/>
                <a:gd name="connsiteY1412" fmla="*/ 1756774 h 3682908"/>
                <a:gd name="connsiteX1413" fmla="*/ 3392731 w 3862373"/>
                <a:gd name="connsiteY1413" fmla="*/ 1717686 h 3682908"/>
                <a:gd name="connsiteX1414" fmla="*/ 3300457 w 3862373"/>
                <a:gd name="connsiteY1414" fmla="*/ 1717686 h 3682908"/>
                <a:gd name="connsiteX1415" fmla="*/ 3339544 w 3862373"/>
                <a:gd name="connsiteY1415" fmla="*/ 1756774 h 3682908"/>
                <a:gd name="connsiteX1416" fmla="*/ 3300457 w 3862373"/>
                <a:gd name="connsiteY1416" fmla="*/ 1795860 h 3682908"/>
                <a:gd name="connsiteX1417" fmla="*/ 3261369 w 3862373"/>
                <a:gd name="connsiteY1417" fmla="*/ 1756774 h 3682908"/>
                <a:gd name="connsiteX1418" fmla="*/ 3300457 w 3862373"/>
                <a:gd name="connsiteY1418" fmla="*/ 1717686 h 3682908"/>
                <a:gd name="connsiteX1419" fmla="*/ 3205817 w 3862373"/>
                <a:gd name="connsiteY1419" fmla="*/ 1717686 h 3682908"/>
                <a:gd name="connsiteX1420" fmla="*/ 3244904 w 3862373"/>
                <a:gd name="connsiteY1420" fmla="*/ 1756774 h 3682908"/>
                <a:gd name="connsiteX1421" fmla="*/ 3205817 w 3862373"/>
                <a:gd name="connsiteY1421" fmla="*/ 1795860 h 3682908"/>
                <a:gd name="connsiteX1422" fmla="*/ 3166729 w 3862373"/>
                <a:gd name="connsiteY1422" fmla="*/ 1756774 h 3682908"/>
                <a:gd name="connsiteX1423" fmla="*/ 3205817 w 3862373"/>
                <a:gd name="connsiteY1423" fmla="*/ 1717686 h 3682908"/>
                <a:gd name="connsiteX1424" fmla="*/ 3111175 w 3862373"/>
                <a:gd name="connsiteY1424" fmla="*/ 1717686 h 3682908"/>
                <a:gd name="connsiteX1425" fmla="*/ 3150263 w 3862373"/>
                <a:gd name="connsiteY1425" fmla="*/ 1756774 h 3682908"/>
                <a:gd name="connsiteX1426" fmla="*/ 3111175 w 3862373"/>
                <a:gd name="connsiteY1426" fmla="*/ 1795860 h 3682908"/>
                <a:gd name="connsiteX1427" fmla="*/ 3072088 w 3862373"/>
                <a:gd name="connsiteY1427" fmla="*/ 1756774 h 3682908"/>
                <a:gd name="connsiteX1428" fmla="*/ 3111175 w 3862373"/>
                <a:gd name="connsiteY1428" fmla="*/ 1717686 h 3682908"/>
                <a:gd name="connsiteX1429" fmla="*/ 3018902 w 3862373"/>
                <a:gd name="connsiteY1429" fmla="*/ 1717686 h 3682908"/>
                <a:gd name="connsiteX1430" fmla="*/ 3057989 w 3862373"/>
                <a:gd name="connsiteY1430" fmla="*/ 1756774 h 3682908"/>
                <a:gd name="connsiteX1431" fmla="*/ 3018902 w 3862373"/>
                <a:gd name="connsiteY1431" fmla="*/ 1795860 h 3682908"/>
                <a:gd name="connsiteX1432" fmla="*/ 2979815 w 3862373"/>
                <a:gd name="connsiteY1432" fmla="*/ 1756774 h 3682908"/>
                <a:gd name="connsiteX1433" fmla="*/ 3018902 w 3862373"/>
                <a:gd name="connsiteY1433" fmla="*/ 1717686 h 3682908"/>
                <a:gd name="connsiteX1434" fmla="*/ 2924263 w 3862373"/>
                <a:gd name="connsiteY1434" fmla="*/ 1717686 h 3682908"/>
                <a:gd name="connsiteX1435" fmla="*/ 2963349 w 3862373"/>
                <a:gd name="connsiteY1435" fmla="*/ 1756774 h 3682908"/>
                <a:gd name="connsiteX1436" fmla="*/ 2924263 w 3862373"/>
                <a:gd name="connsiteY1436" fmla="*/ 1795860 h 3682908"/>
                <a:gd name="connsiteX1437" fmla="*/ 2885175 w 3862373"/>
                <a:gd name="connsiteY1437" fmla="*/ 1756774 h 3682908"/>
                <a:gd name="connsiteX1438" fmla="*/ 2924263 w 3862373"/>
                <a:gd name="connsiteY1438" fmla="*/ 1717686 h 3682908"/>
                <a:gd name="connsiteX1439" fmla="*/ 2831988 w 3862373"/>
                <a:gd name="connsiteY1439" fmla="*/ 1717686 h 3682908"/>
                <a:gd name="connsiteX1440" fmla="*/ 2871075 w 3862373"/>
                <a:gd name="connsiteY1440" fmla="*/ 1756774 h 3682908"/>
                <a:gd name="connsiteX1441" fmla="*/ 2831988 w 3862373"/>
                <a:gd name="connsiteY1441" fmla="*/ 1795860 h 3682908"/>
                <a:gd name="connsiteX1442" fmla="*/ 2792901 w 3862373"/>
                <a:gd name="connsiteY1442" fmla="*/ 1756774 h 3682908"/>
                <a:gd name="connsiteX1443" fmla="*/ 2831988 w 3862373"/>
                <a:gd name="connsiteY1443" fmla="*/ 1717686 h 3682908"/>
                <a:gd name="connsiteX1444" fmla="*/ 2737359 w 3862373"/>
                <a:gd name="connsiteY1444" fmla="*/ 1717686 h 3682908"/>
                <a:gd name="connsiteX1445" fmla="*/ 2776434 w 3862373"/>
                <a:gd name="connsiteY1445" fmla="*/ 1756774 h 3682908"/>
                <a:gd name="connsiteX1446" fmla="*/ 2737359 w 3862373"/>
                <a:gd name="connsiteY1446" fmla="*/ 1795860 h 3682908"/>
                <a:gd name="connsiteX1447" fmla="*/ 2698265 w 3862373"/>
                <a:gd name="connsiteY1447" fmla="*/ 1756774 h 3682908"/>
                <a:gd name="connsiteX1448" fmla="*/ 2737359 w 3862373"/>
                <a:gd name="connsiteY1448" fmla="*/ 1717686 h 3682908"/>
                <a:gd name="connsiteX1449" fmla="*/ 2645073 w 3862373"/>
                <a:gd name="connsiteY1449" fmla="*/ 1717686 h 3682908"/>
                <a:gd name="connsiteX1450" fmla="*/ 2684164 w 3862373"/>
                <a:gd name="connsiteY1450" fmla="*/ 1756774 h 3682908"/>
                <a:gd name="connsiteX1451" fmla="*/ 2645073 w 3862373"/>
                <a:gd name="connsiteY1451" fmla="*/ 1795860 h 3682908"/>
                <a:gd name="connsiteX1452" fmla="*/ 2605987 w 3862373"/>
                <a:gd name="connsiteY1452" fmla="*/ 1756774 h 3682908"/>
                <a:gd name="connsiteX1453" fmla="*/ 2645073 w 3862373"/>
                <a:gd name="connsiteY1453" fmla="*/ 1717686 h 3682908"/>
                <a:gd name="connsiteX1454" fmla="*/ 2550436 w 3862373"/>
                <a:gd name="connsiteY1454" fmla="*/ 1717686 h 3682908"/>
                <a:gd name="connsiteX1455" fmla="*/ 2589522 w 3862373"/>
                <a:gd name="connsiteY1455" fmla="*/ 1756774 h 3682908"/>
                <a:gd name="connsiteX1456" fmla="*/ 2550436 w 3862373"/>
                <a:gd name="connsiteY1456" fmla="*/ 1795860 h 3682908"/>
                <a:gd name="connsiteX1457" fmla="*/ 2511353 w 3862373"/>
                <a:gd name="connsiteY1457" fmla="*/ 1756774 h 3682908"/>
                <a:gd name="connsiteX1458" fmla="*/ 2550436 w 3862373"/>
                <a:gd name="connsiteY1458" fmla="*/ 1717686 h 3682908"/>
                <a:gd name="connsiteX1459" fmla="*/ 2458164 w 3862373"/>
                <a:gd name="connsiteY1459" fmla="*/ 1717686 h 3682908"/>
                <a:gd name="connsiteX1460" fmla="*/ 2497252 w 3862373"/>
                <a:gd name="connsiteY1460" fmla="*/ 1756774 h 3682908"/>
                <a:gd name="connsiteX1461" fmla="*/ 2458164 w 3862373"/>
                <a:gd name="connsiteY1461" fmla="*/ 1795860 h 3682908"/>
                <a:gd name="connsiteX1462" fmla="*/ 2419080 w 3862373"/>
                <a:gd name="connsiteY1462" fmla="*/ 1756774 h 3682908"/>
                <a:gd name="connsiteX1463" fmla="*/ 2458164 w 3862373"/>
                <a:gd name="connsiteY1463" fmla="*/ 1717686 h 3682908"/>
                <a:gd name="connsiteX1464" fmla="*/ 2363525 w 3862373"/>
                <a:gd name="connsiteY1464" fmla="*/ 1717686 h 3682908"/>
                <a:gd name="connsiteX1465" fmla="*/ 2402611 w 3862373"/>
                <a:gd name="connsiteY1465" fmla="*/ 1756774 h 3682908"/>
                <a:gd name="connsiteX1466" fmla="*/ 2363525 w 3862373"/>
                <a:gd name="connsiteY1466" fmla="*/ 1795860 h 3682908"/>
                <a:gd name="connsiteX1467" fmla="*/ 2324438 w 3862373"/>
                <a:gd name="connsiteY1467" fmla="*/ 1756774 h 3682908"/>
                <a:gd name="connsiteX1468" fmla="*/ 2363525 w 3862373"/>
                <a:gd name="connsiteY1468" fmla="*/ 1717686 h 3682908"/>
                <a:gd name="connsiteX1469" fmla="*/ 951054 w 3862373"/>
                <a:gd name="connsiteY1469" fmla="*/ 1717686 h 3682908"/>
                <a:gd name="connsiteX1470" fmla="*/ 990138 w 3862373"/>
                <a:gd name="connsiteY1470" fmla="*/ 1756774 h 3682908"/>
                <a:gd name="connsiteX1471" fmla="*/ 951054 w 3862373"/>
                <a:gd name="connsiteY1471" fmla="*/ 1795860 h 3682908"/>
                <a:gd name="connsiteX1472" fmla="*/ 911970 w 3862373"/>
                <a:gd name="connsiteY1472" fmla="*/ 1756774 h 3682908"/>
                <a:gd name="connsiteX1473" fmla="*/ 951054 w 3862373"/>
                <a:gd name="connsiteY1473" fmla="*/ 1717686 h 3682908"/>
                <a:gd name="connsiteX1474" fmla="*/ 577233 w 3862373"/>
                <a:gd name="connsiteY1474" fmla="*/ 1717686 h 3682908"/>
                <a:gd name="connsiteX1475" fmla="*/ 616327 w 3862373"/>
                <a:gd name="connsiteY1475" fmla="*/ 1756774 h 3682908"/>
                <a:gd name="connsiteX1476" fmla="*/ 577233 w 3862373"/>
                <a:gd name="connsiteY1476" fmla="*/ 1795860 h 3682908"/>
                <a:gd name="connsiteX1477" fmla="*/ 538140 w 3862373"/>
                <a:gd name="connsiteY1477" fmla="*/ 1756774 h 3682908"/>
                <a:gd name="connsiteX1478" fmla="*/ 577233 w 3862373"/>
                <a:gd name="connsiteY1478" fmla="*/ 1717686 h 3682908"/>
                <a:gd name="connsiteX1479" fmla="*/ 484950 w 3862373"/>
                <a:gd name="connsiteY1479" fmla="*/ 1717686 h 3682908"/>
                <a:gd name="connsiteX1480" fmla="*/ 524038 w 3862373"/>
                <a:gd name="connsiteY1480" fmla="*/ 1756774 h 3682908"/>
                <a:gd name="connsiteX1481" fmla="*/ 484950 w 3862373"/>
                <a:gd name="connsiteY1481" fmla="*/ 1795860 h 3682908"/>
                <a:gd name="connsiteX1482" fmla="*/ 445871 w 3862373"/>
                <a:gd name="connsiteY1482" fmla="*/ 1756774 h 3682908"/>
                <a:gd name="connsiteX1483" fmla="*/ 484950 w 3862373"/>
                <a:gd name="connsiteY1483" fmla="*/ 1717686 h 3682908"/>
                <a:gd name="connsiteX1484" fmla="*/ 390308 w 3862373"/>
                <a:gd name="connsiteY1484" fmla="*/ 1717686 h 3682908"/>
                <a:gd name="connsiteX1485" fmla="*/ 429402 w 3862373"/>
                <a:gd name="connsiteY1485" fmla="*/ 1756774 h 3682908"/>
                <a:gd name="connsiteX1486" fmla="*/ 390308 w 3862373"/>
                <a:gd name="connsiteY1486" fmla="*/ 1795860 h 3682908"/>
                <a:gd name="connsiteX1487" fmla="*/ 351231 w 3862373"/>
                <a:gd name="connsiteY1487" fmla="*/ 1756774 h 3682908"/>
                <a:gd name="connsiteX1488" fmla="*/ 390308 w 3862373"/>
                <a:gd name="connsiteY1488" fmla="*/ 1717686 h 3682908"/>
                <a:gd name="connsiteX1489" fmla="*/ 298037 w 3862373"/>
                <a:gd name="connsiteY1489" fmla="*/ 1717686 h 3682908"/>
                <a:gd name="connsiteX1490" fmla="*/ 337130 w 3862373"/>
                <a:gd name="connsiteY1490" fmla="*/ 1756774 h 3682908"/>
                <a:gd name="connsiteX1491" fmla="*/ 298037 w 3862373"/>
                <a:gd name="connsiteY1491" fmla="*/ 1795860 h 3682908"/>
                <a:gd name="connsiteX1492" fmla="*/ 258948 w 3862373"/>
                <a:gd name="connsiteY1492" fmla="*/ 1756774 h 3682908"/>
                <a:gd name="connsiteX1493" fmla="*/ 298037 w 3862373"/>
                <a:gd name="connsiteY1493" fmla="*/ 1717686 h 3682908"/>
                <a:gd name="connsiteX1494" fmla="*/ 3854460 w 3862373"/>
                <a:gd name="connsiteY1494" fmla="*/ 1637264 h 3682908"/>
                <a:gd name="connsiteX1495" fmla="*/ 3858001 w 3862373"/>
                <a:gd name="connsiteY1495" fmla="*/ 1707402 h 3682908"/>
                <a:gd name="connsiteX1496" fmla="*/ 3838292 w 3862373"/>
                <a:gd name="connsiteY1496" fmla="*/ 1699238 h 3682908"/>
                <a:gd name="connsiteX1497" fmla="*/ 3826844 w 3862373"/>
                <a:gd name="connsiteY1497" fmla="*/ 1671599 h 3682908"/>
                <a:gd name="connsiteX1498" fmla="*/ 3838292 w 3862373"/>
                <a:gd name="connsiteY1498" fmla="*/ 1643961 h 3682908"/>
                <a:gd name="connsiteX1499" fmla="*/ 3771291 w 3862373"/>
                <a:gd name="connsiteY1499" fmla="*/ 1632512 h 3682908"/>
                <a:gd name="connsiteX1500" fmla="*/ 3810379 w 3862373"/>
                <a:gd name="connsiteY1500" fmla="*/ 1671599 h 3682908"/>
                <a:gd name="connsiteX1501" fmla="*/ 3771291 w 3862373"/>
                <a:gd name="connsiteY1501" fmla="*/ 1710687 h 3682908"/>
                <a:gd name="connsiteX1502" fmla="*/ 3732204 w 3862373"/>
                <a:gd name="connsiteY1502" fmla="*/ 1671599 h 3682908"/>
                <a:gd name="connsiteX1503" fmla="*/ 3771291 w 3862373"/>
                <a:gd name="connsiteY1503" fmla="*/ 1632512 h 3682908"/>
                <a:gd name="connsiteX1504" fmla="*/ 3584377 w 3862373"/>
                <a:gd name="connsiteY1504" fmla="*/ 1632512 h 3682908"/>
                <a:gd name="connsiteX1505" fmla="*/ 3623463 w 3862373"/>
                <a:gd name="connsiteY1505" fmla="*/ 1671599 h 3682908"/>
                <a:gd name="connsiteX1506" fmla="*/ 3584377 w 3862373"/>
                <a:gd name="connsiteY1506" fmla="*/ 1710687 h 3682908"/>
                <a:gd name="connsiteX1507" fmla="*/ 3545289 w 3862373"/>
                <a:gd name="connsiteY1507" fmla="*/ 1671599 h 3682908"/>
                <a:gd name="connsiteX1508" fmla="*/ 3584377 w 3862373"/>
                <a:gd name="connsiteY1508" fmla="*/ 1632512 h 3682908"/>
                <a:gd name="connsiteX1509" fmla="*/ 3489737 w 3862373"/>
                <a:gd name="connsiteY1509" fmla="*/ 1632512 h 3682908"/>
                <a:gd name="connsiteX1510" fmla="*/ 3528823 w 3862373"/>
                <a:gd name="connsiteY1510" fmla="*/ 1671599 h 3682908"/>
                <a:gd name="connsiteX1511" fmla="*/ 3489737 w 3862373"/>
                <a:gd name="connsiteY1511" fmla="*/ 1710687 h 3682908"/>
                <a:gd name="connsiteX1512" fmla="*/ 3450649 w 3862373"/>
                <a:gd name="connsiteY1512" fmla="*/ 1671599 h 3682908"/>
                <a:gd name="connsiteX1513" fmla="*/ 3489737 w 3862373"/>
                <a:gd name="connsiteY1513" fmla="*/ 1632512 h 3682908"/>
                <a:gd name="connsiteX1514" fmla="*/ 3392731 w 3862373"/>
                <a:gd name="connsiteY1514" fmla="*/ 1632512 h 3682908"/>
                <a:gd name="connsiteX1515" fmla="*/ 3431819 w 3862373"/>
                <a:gd name="connsiteY1515" fmla="*/ 1671599 h 3682908"/>
                <a:gd name="connsiteX1516" fmla="*/ 3392731 w 3862373"/>
                <a:gd name="connsiteY1516" fmla="*/ 1710687 h 3682908"/>
                <a:gd name="connsiteX1517" fmla="*/ 3353644 w 3862373"/>
                <a:gd name="connsiteY1517" fmla="*/ 1671599 h 3682908"/>
                <a:gd name="connsiteX1518" fmla="*/ 3392731 w 3862373"/>
                <a:gd name="connsiteY1518" fmla="*/ 1632512 h 3682908"/>
                <a:gd name="connsiteX1519" fmla="*/ 2924263 w 3862373"/>
                <a:gd name="connsiteY1519" fmla="*/ 1632512 h 3682908"/>
                <a:gd name="connsiteX1520" fmla="*/ 2963349 w 3862373"/>
                <a:gd name="connsiteY1520" fmla="*/ 1671599 h 3682908"/>
                <a:gd name="connsiteX1521" fmla="*/ 2924263 w 3862373"/>
                <a:gd name="connsiteY1521" fmla="*/ 1710687 h 3682908"/>
                <a:gd name="connsiteX1522" fmla="*/ 2885175 w 3862373"/>
                <a:gd name="connsiteY1522" fmla="*/ 1671599 h 3682908"/>
                <a:gd name="connsiteX1523" fmla="*/ 2924263 w 3862373"/>
                <a:gd name="connsiteY1523" fmla="*/ 1632512 h 3682908"/>
                <a:gd name="connsiteX1524" fmla="*/ 2458164 w 3862373"/>
                <a:gd name="connsiteY1524" fmla="*/ 1632512 h 3682908"/>
                <a:gd name="connsiteX1525" fmla="*/ 2497252 w 3862373"/>
                <a:gd name="connsiteY1525" fmla="*/ 1671599 h 3682908"/>
                <a:gd name="connsiteX1526" fmla="*/ 2458164 w 3862373"/>
                <a:gd name="connsiteY1526" fmla="*/ 1710687 h 3682908"/>
                <a:gd name="connsiteX1527" fmla="*/ 2419080 w 3862373"/>
                <a:gd name="connsiteY1527" fmla="*/ 1671599 h 3682908"/>
                <a:gd name="connsiteX1528" fmla="*/ 2458164 w 3862373"/>
                <a:gd name="connsiteY1528" fmla="*/ 1632512 h 3682908"/>
                <a:gd name="connsiteX1529" fmla="*/ 951057 w 3862373"/>
                <a:gd name="connsiteY1529" fmla="*/ 1632512 h 3682908"/>
                <a:gd name="connsiteX1530" fmla="*/ 990141 w 3862373"/>
                <a:gd name="connsiteY1530" fmla="*/ 1671599 h 3682908"/>
                <a:gd name="connsiteX1531" fmla="*/ 951057 w 3862373"/>
                <a:gd name="connsiteY1531" fmla="*/ 1710687 h 3682908"/>
                <a:gd name="connsiteX1532" fmla="*/ 911973 w 3862373"/>
                <a:gd name="connsiteY1532" fmla="*/ 1671599 h 3682908"/>
                <a:gd name="connsiteX1533" fmla="*/ 951057 w 3862373"/>
                <a:gd name="connsiteY1533" fmla="*/ 1632512 h 3682908"/>
                <a:gd name="connsiteX1534" fmla="*/ 856425 w 3862373"/>
                <a:gd name="connsiteY1534" fmla="*/ 1632512 h 3682908"/>
                <a:gd name="connsiteX1535" fmla="*/ 895509 w 3862373"/>
                <a:gd name="connsiteY1535" fmla="*/ 1671599 h 3682908"/>
                <a:gd name="connsiteX1536" fmla="*/ 856425 w 3862373"/>
                <a:gd name="connsiteY1536" fmla="*/ 1710687 h 3682908"/>
                <a:gd name="connsiteX1537" fmla="*/ 817341 w 3862373"/>
                <a:gd name="connsiteY1537" fmla="*/ 1671599 h 3682908"/>
                <a:gd name="connsiteX1538" fmla="*/ 856425 w 3862373"/>
                <a:gd name="connsiteY1538" fmla="*/ 1632512 h 3682908"/>
                <a:gd name="connsiteX1539" fmla="*/ 669521 w 3862373"/>
                <a:gd name="connsiteY1539" fmla="*/ 1632512 h 3682908"/>
                <a:gd name="connsiteX1540" fmla="*/ 708609 w 3862373"/>
                <a:gd name="connsiteY1540" fmla="*/ 1671599 h 3682908"/>
                <a:gd name="connsiteX1541" fmla="*/ 669521 w 3862373"/>
                <a:gd name="connsiteY1541" fmla="*/ 1710687 h 3682908"/>
                <a:gd name="connsiteX1542" fmla="*/ 630433 w 3862373"/>
                <a:gd name="connsiteY1542" fmla="*/ 1671599 h 3682908"/>
                <a:gd name="connsiteX1543" fmla="*/ 669521 w 3862373"/>
                <a:gd name="connsiteY1543" fmla="*/ 1632512 h 3682908"/>
                <a:gd name="connsiteX1544" fmla="*/ 577237 w 3862373"/>
                <a:gd name="connsiteY1544" fmla="*/ 1632512 h 3682908"/>
                <a:gd name="connsiteX1545" fmla="*/ 616330 w 3862373"/>
                <a:gd name="connsiteY1545" fmla="*/ 1671599 h 3682908"/>
                <a:gd name="connsiteX1546" fmla="*/ 577237 w 3862373"/>
                <a:gd name="connsiteY1546" fmla="*/ 1710687 h 3682908"/>
                <a:gd name="connsiteX1547" fmla="*/ 538144 w 3862373"/>
                <a:gd name="connsiteY1547" fmla="*/ 1671599 h 3682908"/>
                <a:gd name="connsiteX1548" fmla="*/ 577237 w 3862373"/>
                <a:gd name="connsiteY1548" fmla="*/ 1632512 h 3682908"/>
                <a:gd name="connsiteX1549" fmla="*/ 484957 w 3862373"/>
                <a:gd name="connsiteY1549" fmla="*/ 1632512 h 3682908"/>
                <a:gd name="connsiteX1550" fmla="*/ 524042 w 3862373"/>
                <a:gd name="connsiteY1550" fmla="*/ 1671599 h 3682908"/>
                <a:gd name="connsiteX1551" fmla="*/ 484957 w 3862373"/>
                <a:gd name="connsiteY1551" fmla="*/ 1710687 h 3682908"/>
                <a:gd name="connsiteX1552" fmla="*/ 445875 w 3862373"/>
                <a:gd name="connsiteY1552" fmla="*/ 1671599 h 3682908"/>
                <a:gd name="connsiteX1553" fmla="*/ 484957 w 3862373"/>
                <a:gd name="connsiteY1553" fmla="*/ 1632512 h 3682908"/>
                <a:gd name="connsiteX1554" fmla="*/ 390314 w 3862373"/>
                <a:gd name="connsiteY1554" fmla="*/ 1632512 h 3682908"/>
                <a:gd name="connsiteX1555" fmla="*/ 429406 w 3862373"/>
                <a:gd name="connsiteY1555" fmla="*/ 1671599 h 3682908"/>
                <a:gd name="connsiteX1556" fmla="*/ 390314 w 3862373"/>
                <a:gd name="connsiteY1556" fmla="*/ 1710687 h 3682908"/>
                <a:gd name="connsiteX1557" fmla="*/ 351235 w 3862373"/>
                <a:gd name="connsiteY1557" fmla="*/ 1671599 h 3682908"/>
                <a:gd name="connsiteX1558" fmla="*/ 390314 w 3862373"/>
                <a:gd name="connsiteY1558" fmla="*/ 1632512 h 3682908"/>
                <a:gd name="connsiteX1559" fmla="*/ 298040 w 3862373"/>
                <a:gd name="connsiteY1559" fmla="*/ 1632512 h 3682908"/>
                <a:gd name="connsiteX1560" fmla="*/ 337133 w 3862373"/>
                <a:gd name="connsiteY1560" fmla="*/ 1671599 h 3682908"/>
                <a:gd name="connsiteX1561" fmla="*/ 298040 w 3862373"/>
                <a:gd name="connsiteY1561" fmla="*/ 1710687 h 3682908"/>
                <a:gd name="connsiteX1562" fmla="*/ 258951 w 3862373"/>
                <a:gd name="connsiteY1562" fmla="*/ 1671599 h 3682908"/>
                <a:gd name="connsiteX1563" fmla="*/ 298040 w 3862373"/>
                <a:gd name="connsiteY1563" fmla="*/ 1632512 h 3682908"/>
                <a:gd name="connsiteX1564" fmla="*/ 3679017 w 3862373"/>
                <a:gd name="connsiteY1564" fmla="*/ 1632512 h 3682908"/>
                <a:gd name="connsiteX1565" fmla="*/ 3718103 w 3862373"/>
                <a:gd name="connsiteY1565" fmla="*/ 1671598 h 3682908"/>
                <a:gd name="connsiteX1566" fmla="*/ 3679017 w 3862373"/>
                <a:gd name="connsiteY1566" fmla="*/ 1710685 h 3682908"/>
                <a:gd name="connsiteX1567" fmla="*/ 3639929 w 3862373"/>
                <a:gd name="connsiteY1567" fmla="*/ 1671598 h 3682908"/>
                <a:gd name="connsiteX1568" fmla="*/ 3679017 w 3862373"/>
                <a:gd name="connsiteY1568" fmla="*/ 1632512 h 3682908"/>
                <a:gd name="connsiteX1569" fmla="*/ 3300455 w 3862373"/>
                <a:gd name="connsiteY1569" fmla="*/ 1632512 h 3682908"/>
                <a:gd name="connsiteX1570" fmla="*/ 3339543 w 3862373"/>
                <a:gd name="connsiteY1570" fmla="*/ 1671598 h 3682908"/>
                <a:gd name="connsiteX1571" fmla="*/ 3300455 w 3862373"/>
                <a:gd name="connsiteY1571" fmla="*/ 1710685 h 3682908"/>
                <a:gd name="connsiteX1572" fmla="*/ 3261368 w 3862373"/>
                <a:gd name="connsiteY1572" fmla="*/ 1671598 h 3682908"/>
                <a:gd name="connsiteX1573" fmla="*/ 3300455 w 3862373"/>
                <a:gd name="connsiteY1573" fmla="*/ 1632512 h 3682908"/>
                <a:gd name="connsiteX1574" fmla="*/ 3111175 w 3862373"/>
                <a:gd name="connsiteY1574" fmla="*/ 1632512 h 3682908"/>
                <a:gd name="connsiteX1575" fmla="*/ 3150263 w 3862373"/>
                <a:gd name="connsiteY1575" fmla="*/ 1671598 h 3682908"/>
                <a:gd name="connsiteX1576" fmla="*/ 3111175 w 3862373"/>
                <a:gd name="connsiteY1576" fmla="*/ 1710685 h 3682908"/>
                <a:gd name="connsiteX1577" fmla="*/ 3072088 w 3862373"/>
                <a:gd name="connsiteY1577" fmla="*/ 1671598 h 3682908"/>
                <a:gd name="connsiteX1578" fmla="*/ 3111175 w 3862373"/>
                <a:gd name="connsiteY1578" fmla="*/ 1632512 h 3682908"/>
                <a:gd name="connsiteX1579" fmla="*/ 3018902 w 3862373"/>
                <a:gd name="connsiteY1579" fmla="*/ 1632512 h 3682908"/>
                <a:gd name="connsiteX1580" fmla="*/ 3057989 w 3862373"/>
                <a:gd name="connsiteY1580" fmla="*/ 1671598 h 3682908"/>
                <a:gd name="connsiteX1581" fmla="*/ 3018902 w 3862373"/>
                <a:gd name="connsiteY1581" fmla="*/ 1710685 h 3682908"/>
                <a:gd name="connsiteX1582" fmla="*/ 2979815 w 3862373"/>
                <a:gd name="connsiteY1582" fmla="*/ 1671598 h 3682908"/>
                <a:gd name="connsiteX1583" fmla="*/ 3018902 w 3862373"/>
                <a:gd name="connsiteY1583" fmla="*/ 1632512 h 3682908"/>
                <a:gd name="connsiteX1584" fmla="*/ 2831987 w 3862373"/>
                <a:gd name="connsiteY1584" fmla="*/ 1632512 h 3682908"/>
                <a:gd name="connsiteX1585" fmla="*/ 2871074 w 3862373"/>
                <a:gd name="connsiteY1585" fmla="*/ 1671598 h 3682908"/>
                <a:gd name="connsiteX1586" fmla="*/ 2831987 w 3862373"/>
                <a:gd name="connsiteY1586" fmla="*/ 1710685 h 3682908"/>
                <a:gd name="connsiteX1587" fmla="*/ 2792900 w 3862373"/>
                <a:gd name="connsiteY1587" fmla="*/ 1671598 h 3682908"/>
                <a:gd name="connsiteX1588" fmla="*/ 2831987 w 3862373"/>
                <a:gd name="connsiteY1588" fmla="*/ 1632512 h 3682908"/>
                <a:gd name="connsiteX1589" fmla="*/ 2737359 w 3862373"/>
                <a:gd name="connsiteY1589" fmla="*/ 1632512 h 3682908"/>
                <a:gd name="connsiteX1590" fmla="*/ 2776434 w 3862373"/>
                <a:gd name="connsiteY1590" fmla="*/ 1671598 h 3682908"/>
                <a:gd name="connsiteX1591" fmla="*/ 2737359 w 3862373"/>
                <a:gd name="connsiteY1591" fmla="*/ 1710685 h 3682908"/>
                <a:gd name="connsiteX1592" fmla="*/ 2698267 w 3862373"/>
                <a:gd name="connsiteY1592" fmla="*/ 1671598 h 3682908"/>
                <a:gd name="connsiteX1593" fmla="*/ 2737359 w 3862373"/>
                <a:gd name="connsiteY1593" fmla="*/ 1632512 h 3682908"/>
                <a:gd name="connsiteX1594" fmla="*/ 2645073 w 3862373"/>
                <a:gd name="connsiteY1594" fmla="*/ 1632512 h 3682908"/>
                <a:gd name="connsiteX1595" fmla="*/ 2684164 w 3862373"/>
                <a:gd name="connsiteY1595" fmla="*/ 1671598 h 3682908"/>
                <a:gd name="connsiteX1596" fmla="*/ 2645073 w 3862373"/>
                <a:gd name="connsiteY1596" fmla="*/ 1710685 h 3682908"/>
                <a:gd name="connsiteX1597" fmla="*/ 2605987 w 3862373"/>
                <a:gd name="connsiteY1597" fmla="*/ 1671598 h 3682908"/>
                <a:gd name="connsiteX1598" fmla="*/ 2645073 w 3862373"/>
                <a:gd name="connsiteY1598" fmla="*/ 1632512 h 3682908"/>
                <a:gd name="connsiteX1599" fmla="*/ 2550437 w 3862373"/>
                <a:gd name="connsiteY1599" fmla="*/ 1632512 h 3682908"/>
                <a:gd name="connsiteX1600" fmla="*/ 2589522 w 3862373"/>
                <a:gd name="connsiteY1600" fmla="*/ 1671598 h 3682908"/>
                <a:gd name="connsiteX1601" fmla="*/ 2550437 w 3862373"/>
                <a:gd name="connsiteY1601" fmla="*/ 1710685 h 3682908"/>
                <a:gd name="connsiteX1602" fmla="*/ 2511353 w 3862373"/>
                <a:gd name="connsiteY1602" fmla="*/ 1671598 h 3682908"/>
                <a:gd name="connsiteX1603" fmla="*/ 2550437 w 3862373"/>
                <a:gd name="connsiteY1603" fmla="*/ 1632512 h 3682908"/>
                <a:gd name="connsiteX1604" fmla="*/ 2363525 w 3862373"/>
                <a:gd name="connsiteY1604" fmla="*/ 1632512 h 3682908"/>
                <a:gd name="connsiteX1605" fmla="*/ 2402612 w 3862373"/>
                <a:gd name="connsiteY1605" fmla="*/ 1671598 h 3682908"/>
                <a:gd name="connsiteX1606" fmla="*/ 2363525 w 3862373"/>
                <a:gd name="connsiteY1606" fmla="*/ 1710685 h 3682908"/>
                <a:gd name="connsiteX1607" fmla="*/ 2324438 w 3862373"/>
                <a:gd name="connsiteY1607" fmla="*/ 1671598 h 3682908"/>
                <a:gd name="connsiteX1608" fmla="*/ 2363525 w 3862373"/>
                <a:gd name="connsiteY1608" fmla="*/ 1632512 h 3682908"/>
                <a:gd name="connsiteX1609" fmla="*/ 764159 w 3862373"/>
                <a:gd name="connsiteY1609" fmla="*/ 1632512 h 3682908"/>
                <a:gd name="connsiteX1610" fmla="*/ 803243 w 3862373"/>
                <a:gd name="connsiteY1610" fmla="*/ 1671598 h 3682908"/>
                <a:gd name="connsiteX1611" fmla="*/ 764159 w 3862373"/>
                <a:gd name="connsiteY1611" fmla="*/ 1710685 h 3682908"/>
                <a:gd name="connsiteX1612" fmla="*/ 725074 w 3862373"/>
                <a:gd name="connsiteY1612" fmla="*/ 1671598 h 3682908"/>
                <a:gd name="connsiteX1613" fmla="*/ 764159 w 3862373"/>
                <a:gd name="connsiteY1613" fmla="*/ 1632512 h 3682908"/>
                <a:gd name="connsiteX1614" fmla="*/ 3846758 w 3862373"/>
                <a:gd name="connsiteY1614" fmla="*/ 1555277 h 3682908"/>
                <a:gd name="connsiteX1615" fmla="*/ 3852080 w 3862373"/>
                <a:gd name="connsiteY1615" fmla="*/ 1590149 h 3682908"/>
                <a:gd name="connsiteX1616" fmla="*/ 3853608 w 3862373"/>
                <a:gd name="connsiteY1616" fmla="*/ 1620406 h 3682908"/>
                <a:gd name="connsiteX1617" fmla="*/ 3838292 w 3862373"/>
                <a:gd name="connsiteY1617" fmla="*/ 1614061 h 3682908"/>
                <a:gd name="connsiteX1618" fmla="*/ 3826844 w 3862373"/>
                <a:gd name="connsiteY1618" fmla="*/ 1586423 h 3682908"/>
                <a:gd name="connsiteX1619" fmla="*/ 3838292 w 3862373"/>
                <a:gd name="connsiteY1619" fmla="*/ 1558784 h 3682908"/>
                <a:gd name="connsiteX1620" fmla="*/ 3771291 w 3862373"/>
                <a:gd name="connsiteY1620" fmla="*/ 1547335 h 3682908"/>
                <a:gd name="connsiteX1621" fmla="*/ 3810379 w 3862373"/>
                <a:gd name="connsiteY1621" fmla="*/ 1586423 h 3682908"/>
                <a:gd name="connsiteX1622" fmla="*/ 3771291 w 3862373"/>
                <a:gd name="connsiteY1622" fmla="*/ 1625510 h 3682908"/>
                <a:gd name="connsiteX1623" fmla="*/ 3732204 w 3862373"/>
                <a:gd name="connsiteY1623" fmla="*/ 1586423 h 3682908"/>
                <a:gd name="connsiteX1624" fmla="*/ 3771291 w 3862373"/>
                <a:gd name="connsiteY1624" fmla="*/ 1547335 h 3682908"/>
                <a:gd name="connsiteX1625" fmla="*/ 3679017 w 3862373"/>
                <a:gd name="connsiteY1625" fmla="*/ 1547335 h 3682908"/>
                <a:gd name="connsiteX1626" fmla="*/ 3718103 w 3862373"/>
                <a:gd name="connsiteY1626" fmla="*/ 1586423 h 3682908"/>
                <a:gd name="connsiteX1627" fmla="*/ 3679017 w 3862373"/>
                <a:gd name="connsiteY1627" fmla="*/ 1625510 h 3682908"/>
                <a:gd name="connsiteX1628" fmla="*/ 3639929 w 3862373"/>
                <a:gd name="connsiteY1628" fmla="*/ 1586423 h 3682908"/>
                <a:gd name="connsiteX1629" fmla="*/ 3679017 w 3862373"/>
                <a:gd name="connsiteY1629" fmla="*/ 1547335 h 3682908"/>
                <a:gd name="connsiteX1630" fmla="*/ 3584377 w 3862373"/>
                <a:gd name="connsiteY1630" fmla="*/ 1547335 h 3682908"/>
                <a:gd name="connsiteX1631" fmla="*/ 3623463 w 3862373"/>
                <a:gd name="connsiteY1631" fmla="*/ 1586423 h 3682908"/>
                <a:gd name="connsiteX1632" fmla="*/ 3584377 w 3862373"/>
                <a:gd name="connsiteY1632" fmla="*/ 1625510 h 3682908"/>
                <a:gd name="connsiteX1633" fmla="*/ 3545289 w 3862373"/>
                <a:gd name="connsiteY1633" fmla="*/ 1586423 h 3682908"/>
                <a:gd name="connsiteX1634" fmla="*/ 3584377 w 3862373"/>
                <a:gd name="connsiteY1634" fmla="*/ 1547335 h 3682908"/>
                <a:gd name="connsiteX1635" fmla="*/ 3489737 w 3862373"/>
                <a:gd name="connsiteY1635" fmla="*/ 1547335 h 3682908"/>
                <a:gd name="connsiteX1636" fmla="*/ 3528823 w 3862373"/>
                <a:gd name="connsiteY1636" fmla="*/ 1586423 h 3682908"/>
                <a:gd name="connsiteX1637" fmla="*/ 3489737 w 3862373"/>
                <a:gd name="connsiteY1637" fmla="*/ 1625510 h 3682908"/>
                <a:gd name="connsiteX1638" fmla="*/ 3450649 w 3862373"/>
                <a:gd name="connsiteY1638" fmla="*/ 1586423 h 3682908"/>
                <a:gd name="connsiteX1639" fmla="*/ 3489737 w 3862373"/>
                <a:gd name="connsiteY1639" fmla="*/ 1547335 h 3682908"/>
                <a:gd name="connsiteX1640" fmla="*/ 3392731 w 3862373"/>
                <a:gd name="connsiteY1640" fmla="*/ 1547335 h 3682908"/>
                <a:gd name="connsiteX1641" fmla="*/ 3431819 w 3862373"/>
                <a:gd name="connsiteY1641" fmla="*/ 1586423 h 3682908"/>
                <a:gd name="connsiteX1642" fmla="*/ 3392731 w 3862373"/>
                <a:gd name="connsiteY1642" fmla="*/ 1625510 h 3682908"/>
                <a:gd name="connsiteX1643" fmla="*/ 3353644 w 3862373"/>
                <a:gd name="connsiteY1643" fmla="*/ 1586423 h 3682908"/>
                <a:gd name="connsiteX1644" fmla="*/ 3392731 w 3862373"/>
                <a:gd name="connsiteY1644" fmla="*/ 1547335 h 3682908"/>
                <a:gd name="connsiteX1645" fmla="*/ 3300455 w 3862373"/>
                <a:gd name="connsiteY1645" fmla="*/ 1547335 h 3682908"/>
                <a:gd name="connsiteX1646" fmla="*/ 3339543 w 3862373"/>
                <a:gd name="connsiteY1646" fmla="*/ 1586423 h 3682908"/>
                <a:gd name="connsiteX1647" fmla="*/ 3300455 w 3862373"/>
                <a:gd name="connsiteY1647" fmla="*/ 1625510 h 3682908"/>
                <a:gd name="connsiteX1648" fmla="*/ 3261368 w 3862373"/>
                <a:gd name="connsiteY1648" fmla="*/ 1586423 h 3682908"/>
                <a:gd name="connsiteX1649" fmla="*/ 3300455 w 3862373"/>
                <a:gd name="connsiteY1649" fmla="*/ 1547335 h 3682908"/>
                <a:gd name="connsiteX1650" fmla="*/ 2737361 w 3862373"/>
                <a:gd name="connsiteY1650" fmla="*/ 1547335 h 3682908"/>
                <a:gd name="connsiteX1651" fmla="*/ 2776434 w 3862373"/>
                <a:gd name="connsiteY1651" fmla="*/ 1586423 h 3682908"/>
                <a:gd name="connsiteX1652" fmla="*/ 2737361 w 3862373"/>
                <a:gd name="connsiteY1652" fmla="*/ 1625510 h 3682908"/>
                <a:gd name="connsiteX1653" fmla="*/ 2698267 w 3862373"/>
                <a:gd name="connsiteY1653" fmla="*/ 1586423 h 3682908"/>
                <a:gd name="connsiteX1654" fmla="*/ 2737361 w 3862373"/>
                <a:gd name="connsiteY1654" fmla="*/ 1547335 h 3682908"/>
                <a:gd name="connsiteX1655" fmla="*/ 2645073 w 3862373"/>
                <a:gd name="connsiteY1655" fmla="*/ 1547335 h 3682908"/>
                <a:gd name="connsiteX1656" fmla="*/ 2684164 w 3862373"/>
                <a:gd name="connsiteY1656" fmla="*/ 1586423 h 3682908"/>
                <a:gd name="connsiteX1657" fmla="*/ 2645073 w 3862373"/>
                <a:gd name="connsiteY1657" fmla="*/ 1625510 h 3682908"/>
                <a:gd name="connsiteX1658" fmla="*/ 2605987 w 3862373"/>
                <a:gd name="connsiteY1658" fmla="*/ 1586423 h 3682908"/>
                <a:gd name="connsiteX1659" fmla="*/ 2645073 w 3862373"/>
                <a:gd name="connsiteY1659" fmla="*/ 1547335 h 3682908"/>
                <a:gd name="connsiteX1660" fmla="*/ 2550437 w 3862373"/>
                <a:gd name="connsiteY1660" fmla="*/ 1547335 h 3682908"/>
                <a:gd name="connsiteX1661" fmla="*/ 2589523 w 3862373"/>
                <a:gd name="connsiteY1661" fmla="*/ 1586423 h 3682908"/>
                <a:gd name="connsiteX1662" fmla="*/ 2550437 w 3862373"/>
                <a:gd name="connsiteY1662" fmla="*/ 1625510 h 3682908"/>
                <a:gd name="connsiteX1663" fmla="*/ 2511353 w 3862373"/>
                <a:gd name="connsiteY1663" fmla="*/ 1586423 h 3682908"/>
                <a:gd name="connsiteX1664" fmla="*/ 2550437 w 3862373"/>
                <a:gd name="connsiteY1664" fmla="*/ 1547335 h 3682908"/>
                <a:gd name="connsiteX1665" fmla="*/ 2458164 w 3862373"/>
                <a:gd name="connsiteY1665" fmla="*/ 1547335 h 3682908"/>
                <a:gd name="connsiteX1666" fmla="*/ 2497252 w 3862373"/>
                <a:gd name="connsiteY1666" fmla="*/ 1586423 h 3682908"/>
                <a:gd name="connsiteX1667" fmla="*/ 2458164 w 3862373"/>
                <a:gd name="connsiteY1667" fmla="*/ 1625510 h 3682908"/>
                <a:gd name="connsiteX1668" fmla="*/ 2419081 w 3862373"/>
                <a:gd name="connsiteY1668" fmla="*/ 1586423 h 3682908"/>
                <a:gd name="connsiteX1669" fmla="*/ 2458164 w 3862373"/>
                <a:gd name="connsiteY1669" fmla="*/ 1547335 h 3682908"/>
                <a:gd name="connsiteX1670" fmla="*/ 951061 w 3862373"/>
                <a:gd name="connsiteY1670" fmla="*/ 1547335 h 3682908"/>
                <a:gd name="connsiteX1671" fmla="*/ 990144 w 3862373"/>
                <a:gd name="connsiteY1671" fmla="*/ 1586423 h 3682908"/>
                <a:gd name="connsiteX1672" fmla="*/ 951061 w 3862373"/>
                <a:gd name="connsiteY1672" fmla="*/ 1625510 h 3682908"/>
                <a:gd name="connsiteX1673" fmla="*/ 911977 w 3862373"/>
                <a:gd name="connsiteY1673" fmla="*/ 1586423 h 3682908"/>
                <a:gd name="connsiteX1674" fmla="*/ 951061 w 3862373"/>
                <a:gd name="connsiteY1674" fmla="*/ 1547335 h 3682908"/>
                <a:gd name="connsiteX1675" fmla="*/ 856428 w 3862373"/>
                <a:gd name="connsiteY1675" fmla="*/ 1547335 h 3682908"/>
                <a:gd name="connsiteX1676" fmla="*/ 895513 w 3862373"/>
                <a:gd name="connsiteY1676" fmla="*/ 1586423 h 3682908"/>
                <a:gd name="connsiteX1677" fmla="*/ 856428 w 3862373"/>
                <a:gd name="connsiteY1677" fmla="*/ 1625510 h 3682908"/>
                <a:gd name="connsiteX1678" fmla="*/ 817346 w 3862373"/>
                <a:gd name="connsiteY1678" fmla="*/ 1586423 h 3682908"/>
                <a:gd name="connsiteX1679" fmla="*/ 856428 w 3862373"/>
                <a:gd name="connsiteY1679" fmla="*/ 1547335 h 3682908"/>
                <a:gd name="connsiteX1680" fmla="*/ 764163 w 3862373"/>
                <a:gd name="connsiteY1680" fmla="*/ 1547335 h 3682908"/>
                <a:gd name="connsiteX1681" fmla="*/ 803247 w 3862373"/>
                <a:gd name="connsiteY1681" fmla="*/ 1586423 h 3682908"/>
                <a:gd name="connsiteX1682" fmla="*/ 764163 w 3862373"/>
                <a:gd name="connsiteY1682" fmla="*/ 1625510 h 3682908"/>
                <a:gd name="connsiteX1683" fmla="*/ 725079 w 3862373"/>
                <a:gd name="connsiteY1683" fmla="*/ 1586423 h 3682908"/>
                <a:gd name="connsiteX1684" fmla="*/ 764163 w 3862373"/>
                <a:gd name="connsiteY1684" fmla="*/ 1547335 h 3682908"/>
                <a:gd name="connsiteX1685" fmla="*/ 669521 w 3862373"/>
                <a:gd name="connsiteY1685" fmla="*/ 1547335 h 3682908"/>
                <a:gd name="connsiteX1686" fmla="*/ 708613 w 3862373"/>
                <a:gd name="connsiteY1686" fmla="*/ 1586423 h 3682908"/>
                <a:gd name="connsiteX1687" fmla="*/ 669521 w 3862373"/>
                <a:gd name="connsiteY1687" fmla="*/ 1625510 h 3682908"/>
                <a:gd name="connsiteX1688" fmla="*/ 630438 w 3862373"/>
                <a:gd name="connsiteY1688" fmla="*/ 1586423 h 3682908"/>
                <a:gd name="connsiteX1689" fmla="*/ 669521 w 3862373"/>
                <a:gd name="connsiteY1689" fmla="*/ 1547335 h 3682908"/>
                <a:gd name="connsiteX1690" fmla="*/ 577241 w 3862373"/>
                <a:gd name="connsiteY1690" fmla="*/ 1547335 h 3682908"/>
                <a:gd name="connsiteX1691" fmla="*/ 616335 w 3862373"/>
                <a:gd name="connsiteY1691" fmla="*/ 1586423 h 3682908"/>
                <a:gd name="connsiteX1692" fmla="*/ 577241 w 3862373"/>
                <a:gd name="connsiteY1692" fmla="*/ 1625510 h 3682908"/>
                <a:gd name="connsiteX1693" fmla="*/ 538147 w 3862373"/>
                <a:gd name="connsiteY1693" fmla="*/ 1586423 h 3682908"/>
                <a:gd name="connsiteX1694" fmla="*/ 577241 w 3862373"/>
                <a:gd name="connsiteY1694" fmla="*/ 1547335 h 3682908"/>
                <a:gd name="connsiteX1695" fmla="*/ 484957 w 3862373"/>
                <a:gd name="connsiteY1695" fmla="*/ 1547335 h 3682908"/>
                <a:gd name="connsiteX1696" fmla="*/ 524045 w 3862373"/>
                <a:gd name="connsiteY1696" fmla="*/ 1586423 h 3682908"/>
                <a:gd name="connsiteX1697" fmla="*/ 484957 w 3862373"/>
                <a:gd name="connsiteY1697" fmla="*/ 1625510 h 3682908"/>
                <a:gd name="connsiteX1698" fmla="*/ 445879 w 3862373"/>
                <a:gd name="connsiteY1698" fmla="*/ 1586423 h 3682908"/>
                <a:gd name="connsiteX1699" fmla="*/ 484957 w 3862373"/>
                <a:gd name="connsiteY1699" fmla="*/ 1547335 h 3682908"/>
                <a:gd name="connsiteX1700" fmla="*/ 390314 w 3862373"/>
                <a:gd name="connsiteY1700" fmla="*/ 1547335 h 3682908"/>
                <a:gd name="connsiteX1701" fmla="*/ 429410 w 3862373"/>
                <a:gd name="connsiteY1701" fmla="*/ 1586423 h 3682908"/>
                <a:gd name="connsiteX1702" fmla="*/ 390314 w 3862373"/>
                <a:gd name="connsiteY1702" fmla="*/ 1625510 h 3682908"/>
                <a:gd name="connsiteX1703" fmla="*/ 351238 w 3862373"/>
                <a:gd name="connsiteY1703" fmla="*/ 1586423 h 3682908"/>
                <a:gd name="connsiteX1704" fmla="*/ 390314 w 3862373"/>
                <a:gd name="connsiteY1704" fmla="*/ 1547335 h 3682908"/>
                <a:gd name="connsiteX1705" fmla="*/ 298043 w 3862373"/>
                <a:gd name="connsiteY1705" fmla="*/ 1547335 h 3682908"/>
                <a:gd name="connsiteX1706" fmla="*/ 337137 w 3862373"/>
                <a:gd name="connsiteY1706" fmla="*/ 1586423 h 3682908"/>
                <a:gd name="connsiteX1707" fmla="*/ 298043 w 3862373"/>
                <a:gd name="connsiteY1707" fmla="*/ 1625510 h 3682908"/>
                <a:gd name="connsiteX1708" fmla="*/ 258954 w 3862373"/>
                <a:gd name="connsiteY1708" fmla="*/ 1586423 h 3682908"/>
                <a:gd name="connsiteX1709" fmla="*/ 298043 w 3862373"/>
                <a:gd name="connsiteY1709" fmla="*/ 1547335 h 3682908"/>
                <a:gd name="connsiteX1710" fmla="*/ 203400 w 3862373"/>
                <a:gd name="connsiteY1710" fmla="*/ 1547335 h 3682908"/>
                <a:gd name="connsiteX1711" fmla="*/ 242489 w 3862373"/>
                <a:gd name="connsiteY1711" fmla="*/ 1586423 h 3682908"/>
                <a:gd name="connsiteX1712" fmla="*/ 203400 w 3862373"/>
                <a:gd name="connsiteY1712" fmla="*/ 1625510 h 3682908"/>
                <a:gd name="connsiteX1713" fmla="*/ 164314 w 3862373"/>
                <a:gd name="connsiteY1713" fmla="*/ 1586423 h 3682908"/>
                <a:gd name="connsiteX1714" fmla="*/ 203400 w 3862373"/>
                <a:gd name="connsiteY1714" fmla="*/ 1547335 h 3682908"/>
                <a:gd name="connsiteX1715" fmla="*/ 3835635 w 3862373"/>
                <a:gd name="connsiteY1715" fmla="*/ 1482393 h 3682908"/>
                <a:gd name="connsiteX1716" fmla="*/ 3843416 w 3862373"/>
                <a:gd name="connsiteY1716" fmla="*/ 1533374 h 3682908"/>
                <a:gd name="connsiteX1717" fmla="*/ 3838294 w 3862373"/>
                <a:gd name="connsiteY1717" fmla="*/ 1531252 h 3682908"/>
                <a:gd name="connsiteX1718" fmla="*/ 3826845 w 3862373"/>
                <a:gd name="connsiteY1718" fmla="*/ 1503614 h 3682908"/>
                <a:gd name="connsiteX1719" fmla="*/ 3771293 w 3862373"/>
                <a:gd name="connsiteY1719" fmla="*/ 1464526 h 3682908"/>
                <a:gd name="connsiteX1720" fmla="*/ 3810379 w 3862373"/>
                <a:gd name="connsiteY1720" fmla="*/ 1503614 h 3682908"/>
                <a:gd name="connsiteX1721" fmla="*/ 3771293 w 3862373"/>
                <a:gd name="connsiteY1721" fmla="*/ 1542701 h 3682908"/>
                <a:gd name="connsiteX1722" fmla="*/ 3732205 w 3862373"/>
                <a:gd name="connsiteY1722" fmla="*/ 1503614 h 3682908"/>
                <a:gd name="connsiteX1723" fmla="*/ 3771293 w 3862373"/>
                <a:gd name="connsiteY1723" fmla="*/ 1464526 h 3682908"/>
                <a:gd name="connsiteX1724" fmla="*/ 3679018 w 3862373"/>
                <a:gd name="connsiteY1724" fmla="*/ 1464526 h 3682908"/>
                <a:gd name="connsiteX1725" fmla="*/ 3718105 w 3862373"/>
                <a:gd name="connsiteY1725" fmla="*/ 1503614 h 3682908"/>
                <a:gd name="connsiteX1726" fmla="*/ 3679018 w 3862373"/>
                <a:gd name="connsiteY1726" fmla="*/ 1542701 h 3682908"/>
                <a:gd name="connsiteX1727" fmla="*/ 3639931 w 3862373"/>
                <a:gd name="connsiteY1727" fmla="*/ 1503614 h 3682908"/>
                <a:gd name="connsiteX1728" fmla="*/ 3679018 w 3862373"/>
                <a:gd name="connsiteY1728" fmla="*/ 1464526 h 3682908"/>
                <a:gd name="connsiteX1729" fmla="*/ 3489737 w 3862373"/>
                <a:gd name="connsiteY1729" fmla="*/ 1464526 h 3682908"/>
                <a:gd name="connsiteX1730" fmla="*/ 3528823 w 3862373"/>
                <a:gd name="connsiteY1730" fmla="*/ 1503614 h 3682908"/>
                <a:gd name="connsiteX1731" fmla="*/ 3489737 w 3862373"/>
                <a:gd name="connsiteY1731" fmla="*/ 1542701 h 3682908"/>
                <a:gd name="connsiteX1732" fmla="*/ 3450649 w 3862373"/>
                <a:gd name="connsiteY1732" fmla="*/ 1503614 h 3682908"/>
                <a:gd name="connsiteX1733" fmla="*/ 3489737 w 3862373"/>
                <a:gd name="connsiteY1733" fmla="*/ 1464526 h 3682908"/>
                <a:gd name="connsiteX1734" fmla="*/ 3392731 w 3862373"/>
                <a:gd name="connsiteY1734" fmla="*/ 1464526 h 3682908"/>
                <a:gd name="connsiteX1735" fmla="*/ 3431819 w 3862373"/>
                <a:gd name="connsiteY1735" fmla="*/ 1503614 h 3682908"/>
                <a:gd name="connsiteX1736" fmla="*/ 3392731 w 3862373"/>
                <a:gd name="connsiteY1736" fmla="*/ 1542701 h 3682908"/>
                <a:gd name="connsiteX1737" fmla="*/ 3353644 w 3862373"/>
                <a:gd name="connsiteY1737" fmla="*/ 1503614 h 3682908"/>
                <a:gd name="connsiteX1738" fmla="*/ 3392731 w 3862373"/>
                <a:gd name="connsiteY1738" fmla="*/ 1464526 h 3682908"/>
                <a:gd name="connsiteX1739" fmla="*/ 3300457 w 3862373"/>
                <a:gd name="connsiteY1739" fmla="*/ 1464526 h 3682908"/>
                <a:gd name="connsiteX1740" fmla="*/ 3339544 w 3862373"/>
                <a:gd name="connsiteY1740" fmla="*/ 1503614 h 3682908"/>
                <a:gd name="connsiteX1741" fmla="*/ 3300457 w 3862373"/>
                <a:gd name="connsiteY1741" fmla="*/ 1542701 h 3682908"/>
                <a:gd name="connsiteX1742" fmla="*/ 3261369 w 3862373"/>
                <a:gd name="connsiteY1742" fmla="*/ 1503614 h 3682908"/>
                <a:gd name="connsiteX1743" fmla="*/ 3300457 w 3862373"/>
                <a:gd name="connsiteY1743" fmla="*/ 1464526 h 3682908"/>
                <a:gd name="connsiteX1744" fmla="*/ 3205817 w 3862373"/>
                <a:gd name="connsiteY1744" fmla="*/ 1464526 h 3682908"/>
                <a:gd name="connsiteX1745" fmla="*/ 3244904 w 3862373"/>
                <a:gd name="connsiteY1745" fmla="*/ 1503614 h 3682908"/>
                <a:gd name="connsiteX1746" fmla="*/ 3205817 w 3862373"/>
                <a:gd name="connsiteY1746" fmla="*/ 1542701 h 3682908"/>
                <a:gd name="connsiteX1747" fmla="*/ 3166729 w 3862373"/>
                <a:gd name="connsiteY1747" fmla="*/ 1503614 h 3682908"/>
                <a:gd name="connsiteX1748" fmla="*/ 3205817 w 3862373"/>
                <a:gd name="connsiteY1748" fmla="*/ 1464526 h 3682908"/>
                <a:gd name="connsiteX1749" fmla="*/ 3111177 w 3862373"/>
                <a:gd name="connsiteY1749" fmla="*/ 1464526 h 3682908"/>
                <a:gd name="connsiteX1750" fmla="*/ 3150264 w 3862373"/>
                <a:gd name="connsiteY1750" fmla="*/ 1503614 h 3682908"/>
                <a:gd name="connsiteX1751" fmla="*/ 3111177 w 3862373"/>
                <a:gd name="connsiteY1751" fmla="*/ 1542701 h 3682908"/>
                <a:gd name="connsiteX1752" fmla="*/ 3072089 w 3862373"/>
                <a:gd name="connsiteY1752" fmla="*/ 1503614 h 3682908"/>
                <a:gd name="connsiteX1753" fmla="*/ 3111177 w 3862373"/>
                <a:gd name="connsiteY1753" fmla="*/ 1464526 h 3682908"/>
                <a:gd name="connsiteX1754" fmla="*/ 3018902 w 3862373"/>
                <a:gd name="connsiteY1754" fmla="*/ 1464526 h 3682908"/>
                <a:gd name="connsiteX1755" fmla="*/ 3057989 w 3862373"/>
                <a:gd name="connsiteY1755" fmla="*/ 1503614 h 3682908"/>
                <a:gd name="connsiteX1756" fmla="*/ 3018902 w 3862373"/>
                <a:gd name="connsiteY1756" fmla="*/ 1542701 h 3682908"/>
                <a:gd name="connsiteX1757" fmla="*/ 2979815 w 3862373"/>
                <a:gd name="connsiteY1757" fmla="*/ 1503614 h 3682908"/>
                <a:gd name="connsiteX1758" fmla="*/ 3018902 w 3862373"/>
                <a:gd name="connsiteY1758" fmla="*/ 1464526 h 3682908"/>
                <a:gd name="connsiteX1759" fmla="*/ 2831988 w 3862373"/>
                <a:gd name="connsiteY1759" fmla="*/ 1464526 h 3682908"/>
                <a:gd name="connsiteX1760" fmla="*/ 2871075 w 3862373"/>
                <a:gd name="connsiteY1760" fmla="*/ 1503614 h 3682908"/>
                <a:gd name="connsiteX1761" fmla="*/ 2831988 w 3862373"/>
                <a:gd name="connsiteY1761" fmla="*/ 1542701 h 3682908"/>
                <a:gd name="connsiteX1762" fmla="*/ 2792901 w 3862373"/>
                <a:gd name="connsiteY1762" fmla="*/ 1503614 h 3682908"/>
                <a:gd name="connsiteX1763" fmla="*/ 2831988 w 3862373"/>
                <a:gd name="connsiteY1763" fmla="*/ 1464526 h 3682908"/>
                <a:gd name="connsiteX1764" fmla="*/ 2458167 w 3862373"/>
                <a:gd name="connsiteY1764" fmla="*/ 1464526 h 3682908"/>
                <a:gd name="connsiteX1765" fmla="*/ 2497253 w 3862373"/>
                <a:gd name="connsiteY1765" fmla="*/ 1503614 h 3682908"/>
                <a:gd name="connsiteX1766" fmla="*/ 2458167 w 3862373"/>
                <a:gd name="connsiteY1766" fmla="*/ 1542701 h 3682908"/>
                <a:gd name="connsiteX1767" fmla="*/ 2419081 w 3862373"/>
                <a:gd name="connsiteY1767" fmla="*/ 1503614 h 3682908"/>
                <a:gd name="connsiteX1768" fmla="*/ 2458167 w 3862373"/>
                <a:gd name="connsiteY1768" fmla="*/ 1464526 h 3682908"/>
                <a:gd name="connsiteX1769" fmla="*/ 2363529 w 3862373"/>
                <a:gd name="connsiteY1769" fmla="*/ 1464526 h 3682908"/>
                <a:gd name="connsiteX1770" fmla="*/ 2402614 w 3862373"/>
                <a:gd name="connsiteY1770" fmla="*/ 1503614 h 3682908"/>
                <a:gd name="connsiteX1771" fmla="*/ 2363529 w 3862373"/>
                <a:gd name="connsiteY1771" fmla="*/ 1542701 h 3682908"/>
                <a:gd name="connsiteX1772" fmla="*/ 2324441 w 3862373"/>
                <a:gd name="connsiteY1772" fmla="*/ 1503614 h 3682908"/>
                <a:gd name="connsiteX1773" fmla="*/ 2363529 w 3862373"/>
                <a:gd name="connsiteY1773" fmla="*/ 1464526 h 3682908"/>
                <a:gd name="connsiteX1774" fmla="*/ 1045696 w 3862373"/>
                <a:gd name="connsiteY1774" fmla="*/ 1464526 h 3682908"/>
                <a:gd name="connsiteX1775" fmla="*/ 1084784 w 3862373"/>
                <a:gd name="connsiteY1775" fmla="*/ 1503614 h 3682908"/>
                <a:gd name="connsiteX1776" fmla="*/ 1045696 w 3862373"/>
                <a:gd name="connsiteY1776" fmla="*/ 1542701 h 3682908"/>
                <a:gd name="connsiteX1777" fmla="*/ 1006612 w 3862373"/>
                <a:gd name="connsiteY1777" fmla="*/ 1503614 h 3682908"/>
                <a:gd name="connsiteX1778" fmla="*/ 1045696 w 3862373"/>
                <a:gd name="connsiteY1778" fmla="*/ 1464526 h 3682908"/>
                <a:gd name="connsiteX1779" fmla="*/ 951064 w 3862373"/>
                <a:gd name="connsiteY1779" fmla="*/ 1464526 h 3682908"/>
                <a:gd name="connsiteX1780" fmla="*/ 990147 w 3862373"/>
                <a:gd name="connsiteY1780" fmla="*/ 1503614 h 3682908"/>
                <a:gd name="connsiteX1781" fmla="*/ 951064 w 3862373"/>
                <a:gd name="connsiteY1781" fmla="*/ 1542701 h 3682908"/>
                <a:gd name="connsiteX1782" fmla="*/ 911980 w 3862373"/>
                <a:gd name="connsiteY1782" fmla="*/ 1503614 h 3682908"/>
                <a:gd name="connsiteX1783" fmla="*/ 951064 w 3862373"/>
                <a:gd name="connsiteY1783" fmla="*/ 1464526 h 3682908"/>
                <a:gd name="connsiteX1784" fmla="*/ 856433 w 3862373"/>
                <a:gd name="connsiteY1784" fmla="*/ 1464526 h 3682908"/>
                <a:gd name="connsiteX1785" fmla="*/ 895517 w 3862373"/>
                <a:gd name="connsiteY1785" fmla="*/ 1503614 h 3682908"/>
                <a:gd name="connsiteX1786" fmla="*/ 856433 w 3862373"/>
                <a:gd name="connsiteY1786" fmla="*/ 1542701 h 3682908"/>
                <a:gd name="connsiteX1787" fmla="*/ 817350 w 3862373"/>
                <a:gd name="connsiteY1787" fmla="*/ 1503614 h 3682908"/>
                <a:gd name="connsiteX1788" fmla="*/ 856433 w 3862373"/>
                <a:gd name="connsiteY1788" fmla="*/ 1464526 h 3682908"/>
                <a:gd name="connsiteX1789" fmla="*/ 764168 w 3862373"/>
                <a:gd name="connsiteY1789" fmla="*/ 1464526 h 3682908"/>
                <a:gd name="connsiteX1790" fmla="*/ 803252 w 3862373"/>
                <a:gd name="connsiteY1790" fmla="*/ 1503614 h 3682908"/>
                <a:gd name="connsiteX1791" fmla="*/ 764168 w 3862373"/>
                <a:gd name="connsiteY1791" fmla="*/ 1542701 h 3682908"/>
                <a:gd name="connsiteX1792" fmla="*/ 725083 w 3862373"/>
                <a:gd name="connsiteY1792" fmla="*/ 1503614 h 3682908"/>
                <a:gd name="connsiteX1793" fmla="*/ 764168 w 3862373"/>
                <a:gd name="connsiteY1793" fmla="*/ 1464526 h 3682908"/>
                <a:gd name="connsiteX1794" fmla="*/ 669521 w 3862373"/>
                <a:gd name="connsiteY1794" fmla="*/ 1464526 h 3682908"/>
                <a:gd name="connsiteX1795" fmla="*/ 708620 w 3862373"/>
                <a:gd name="connsiteY1795" fmla="*/ 1503614 h 3682908"/>
                <a:gd name="connsiteX1796" fmla="*/ 669521 w 3862373"/>
                <a:gd name="connsiteY1796" fmla="*/ 1542701 h 3682908"/>
                <a:gd name="connsiteX1797" fmla="*/ 630443 w 3862373"/>
                <a:gd name="connsiteY1797" fmla="*/ 1503614 h 3682908"/>
                <a:gd name="connsiteX1798" fmla="*/ 669521 w 3862373"/>
                <a:gd name="connsiteY1798" fmla="*/ 1464526 h 3682908"/>
                <a:gd name="connsiteX1799" fmla="*/ 577246 w 3862373"/>
                <a:gd name="connsiteY1799" fmla="*/ 1464526 h 3682908"/>
                <a:gd name="connsiteX1800" fmla="*/ 616341 w 3862373"/>
                <a:gd name="connsiteY1800" fmla="*/ 1503614 h 3682908"/>
                <a:gd name="connsiteX1801" fmla="*/ 577246 w 3862373"/>
                <a:gd name="connsiteY1801" fmla="*/ 1542701 h 3682908"/>
                <a:gd name="connsiteX1802" fmla="*/ 538151 w 3862373"/>
                <a:gd name="connsiteY1802" fmla="*/ 1503614 h 3682908"/>
                <a:gd name="connsiteX1803" fmla="*/ 577246 w 3862373"/>
                <a:gd name="connsiteY1803" fmla="*/ 1464526 h 3682908"/>
                <a:gd name="connsiteX1804" fmla="*/ 484961 w 3862373"/>
                <a:gd name="connsiteY1804" fmla="*/ 1464526 h 3682908"/>
                <a:gd name="connsiteX1805" fmla="*/ 524048 w 3862373"/>
                <a:gd name="connsiteY1805" fmla="*/ 1503614 h 3682908"/>
                <a:gd name="connsiteX1806" fmla="*/ 484961 w 3862373"/>
                <a:gd name="connsiteY1806" fmla="*/ 1542701 h 3682908"/>
                <a:gd name="connsiteX1807" fmla="*/ 445884 w 3862373"/>
                <a:gd name="connsiteY1807" fmla="*/ 1503614 h 3682908"/>
                <a:gd name="connsiteX1808" fmla="*/ 484961 w 3862373"/>
                <a:gd name="connsiteY1808" fmla="*/ 1464526 h 3682908"/>
                <a:gd name="connsiteX1809" fmla="*/ 390321 w 3862373"/>
                <a:gd name="connsiteY1809" fmla="*/ 1464526 h 3682908"/>
                <a:gd name="connsiteX1810" fmla="*/ 429414 w 3862373"/>
                <a:gd name="connsiteY1810" fmla="*/ 1503614 h 3682908"/>
                <a:gd name="connsiteX1811" fmla="*/ 390321 w 3862373"/>
                <a:gd name="connsiteY1811" fmla="*/ 1542701 h 3682908"/>
                <a:gd name="connsiteX1812" fmla="*/ 351243 w 3862373"/>
                <a:gd name="connsiteY1812" fmla="*/ 1503614 h 3682908"/>
                <a:gd name="connsiteX1813" fmla="*/ 390321 w 3862373"/>
                <a:gd name="connsiteY1813" fmla="*/ 1464526 h 3682908"/>
                <a:gd name="connsiteX1814" fmla="*/ 298048 w 3862373"/>
                <a:gd name="connsiteY1814" fmla="*/ 1464526 h 3682908"/>
                <a:gd name="connsiteX1815" fmla="*/ 337143 w 3862373"/>
                <a:gd name="connsiteY1815" fmla="*/ 1503614 h 3682908"/>
                <a:gd name="connsiteX1816" fmla="*/ 298048 w 3862373"/>
                <a:gd name="connsiteY1816" fmla="*/ 1542701 h 3682908"/>
                <a:gd name="connsiteX1817" fmla="*/ 258959 w 3862373"/>
                <a:gd name="connsiteY1817" fmla="*/ 1503614 h 3682908"/>
                <a:gd name="connsiteX1818" fmla="*/ 298048 w 3862373"/>
                <a:gd name="connsiteY1818" fmla="*/ 1464526 h 3682908"/>
                <a:gd name="connsiteX1819" fmla="*/ 203404 w 3862373"/>
                <a:gd name="connsiteY1819" fmla="*/ 1464526 h 3682908"/>
                <a:gd name="connsiteX1820" fmla="*/ 242493 w 3862373"/>
                <a:gd name="connsiteY1820" fmla="*/ 1503614 h 3682908"/>
                <a:gd name="connsiteX1821" fmla="*/ 203404 w 3862373"/>
                <a:gd name="connsiteY1821" fmla="*/ 1542701 h 3682908"/>
                <a:gd name="connsiteX1822" fmla="*/ 164318 w 3862373"/>
                <a:gd name="connsiteY1822" fmla="*/ 1503614 h 3682908"/>
                <a:gd name="connsiteX1823" fmla="*/ 203404 w 3862373"/>
                <a:gd name="connsiteY1823" fmla="*/ 1464526 h 3682908"/>
                <a:gd name="connsiteX1824" fmla="*/ 111130 w 3862373"/>
                <a:gd name="connsiteY1824" fmla="*/ 1464526 h 3682908"/>
                <a:gd name="connsiteX1825" fmla="*/ 150218 w 3862373"/>
                <a:gd name="connsiteY1825" fmla="*/ 1503614 h 3682908"/>
                <a:gd name="connsiteX1826" fmla="*/ 111130 w 3862373"/>
                <a:gd name="connsiteY1826" fmla="*/ 1542701 h 3682908"/>
                <a:gd name="connsiteX1827" fmla="*/ 72044 w 3862373"/>
                <a:gd name="connsiteY1827" fmla="*/ 1503614 h 3682908"/>
                <a:gd name="connsiteX1828" fmla="*/ 111130 w 3862373"/>
                <a:gd name="connsiteY1828" fmla="*/ 1464526 h 3682908"/>
                <a:gd name="connsiteX1829" fmla="*/ 111134 w 3862373"/>
                <a:gd name="connsiteY1829" fmla="*/ 1376985 h 3682908"/>
                <a:gd name="connsiteX1830" fmla="*/ 150221 w 3862373"/>
                <a:gd name="connsiteY1830" fmla="*/ 1416072 h 3682908"/>
                <a:gd name="connsiteX1831" fmla="*/ 111134 w 3862373"/>
                <a:gd name="connsiteY1831" fmla="*/ 1455159 h 3682908"/>
                <a:gd name="connsiteX1832" fmla="*/ 72048 w 3862373"/>
                <a:gd name="connsiteY1832" fmla="*/ 1416072 h 3682908"/>
                <a:gd name="connsiteX1833" fmla="*/ 111134 w 3862373"/>
                <a:gd name="connsiteY1833" fmla="*/ 1376985 h 3682908"/>
                <a:gd name="connsiteX1834" fmla="*/ 484966 w 3862373"/>
                <a:gd name="connsiteY1834" fmla="*/ 1376984 h 3682908"/>
                <a:gd name="connsiteX1835" fmla="*/ 524052 w 3862373"/>
                <a:gd name="connsiteY1835" fmla="*/ 1416071 h 3682908"/>
                <a:gd name="connsiteX1836" fmla="*/ 484966 w 3862373"/>
                <a:gd name="connsiteY1836" fmla="*/ 1455159 h 3682908"/>
                <a:gd name="connsiteX1837" fmla="*/ 445888 w 3862373"/>
                <a:gd name="connsiteY1837" fmla="*/ 1416071 h 3682908"/>
                <a:gd name="connsiteX1838" fmla="*/ 484966 w 3862373"/>
                <a:gd name="connsiteY1838" fmla="*/ 1376984 h 3682908"/>
                <a:gd name="connsiteX1839" fmla="*/ 390321 w 3862373"/>
                <a:gd name="connsiteY1839" fmla="*/ 1376984 h 3682908"/>
                <a:gd name="connsiteX1840" fmla="*/ 429417 w 3862373"/>
                <a:gd name="connsiteY1840" fmla="*/ 1416071 h 3682908"/>
                <a:gd name="connsiteX1841" fmla="*/ 390321 w 3862373"/>
                <a:gd name="connsiteY1841" fmla="*/ 1455159 h 3682908"/>
                <a:gd name="connsiteX1842" fmla="*/ 351248 w 3862373"/>
                <a:gd name="connsiteY1842" fmla="*/ 1416071 h 3682908"/>
                <a:gd name="connsiteX1843" fmla="*/ 390321 w 3862373"/>
                <a:gd name="connsiteY1843" fmla="*/ 1376984 h 3682908"/>
                <a:gd name="connsiteX1844" fmla="*/ 298052 w 3862373"/>
                <a:gd name="connsiteY1844" fmla="*/ 1376984 h 3682908"/>
                <a:gd name="connsiteX1845" fmla="*/ 337147 w 3862373"/>
                <a:gd name="connsiteY1845" fmla="*/ 1416071 h 3682908"/>
                <a:gd name="connsiteX1846" fmla="*/ 298052 w 3862373"/>
                <a:gd name="connsiteY1846" fmla="*/ 1455159 h 3682908"/>
                <a:gd name="connsiteX1847" fmla="*/ 258963 w 3862373"/>
                <a:gd name="connsiteY1847" fmla="*/ 1416071 h 3682908"/>
                <a:gd name="connsiteX1848" fmla="*/ 298052 w 3862373"/>
                <a:gd name="connsiteY1848" fmla="*/ 1376984 h 3682908"/>
                <a:gd name="connsiteX1849" fmla="*/ 203408 w 3862373"/>
                <a:gd name="connsiteY1849" fmla="*/ 1376984 h 3682908"/>
                <a:gd name="connsiteX1850" fmla="*/ 242497 w 3862373"/>
                <a:gd name="connsiteY1850" fmla="*/ 1416071 h 3682908"/>
                <a:gd name="connsiteX1851" fmla="*/ 203408 w 3862373"/>
                <a:gd name="connsiteY1851" fmla="*/ 1455159 h 3682908"/>
                <a:gd name="connsiteX1852" fmla="*/ 164322 w 3862373"/>
                <a:gd name="connsiteY1852" fmla="*/ 1416071 h 3682908"/>
                <a:gd name="connsiteX1853" fmla="*/ 203408 w 3862373"/>
                <a:gd name="connsiteY1853" fmla="*/ 1376984 h 3682908"/>
                <a:gd name="connsiteX1854" fmla="*/ 3771293 w 3862373"/>
                <a:gd name="connsiteY1854" fmla="*/ 1376983 h 3682908"/>
                <a:gd name="connsiteX1855" fmla="*/ 3810379 w 3862373"/>
                <a:gd name="connsiteY1855" fmla="*/ 1416070 h 3682908"/>
                <a:gd name="connsiteX1856" fmla="*/ 3771293 w 3862373"/>
                <a:gd name="connsiteY1856" fmla="*/ 1455158 h 3682908"/>
                <a:gd name="connsiteX1857" fmla="*/ 3732205 w 3862373"/>
                <a:gd name="connsiteY1857" fmla="*/ 1416070 h 3682908"/>
                <a:gd name="connsiteX1858" fmla="*/ 3771293 w 3862373"/>
                <a:gd name="connsiteY1858" fmla="*/ 1376983 h 3682908"/>
                <a:gd name="connsiteX1859" fmla="*/ 3679018 w 3862373"/>
                <a:gd name="connsiteY1859" fmla="*/ 1376983 h 3682908"/>
                <a:gd name="connsiteX1860" fmla="*/ 3718105 w 3862373"/>
                <a:gd name="connsiteY1860" fmla="*/ 1416070 h 3682908"/>
                <a:gd name="connsiteX1861" fmla="*/ 3679018 w 3862373"/>
                <a:gd name="connsiteY1861" fmla="*/ 1455158 h 3682908"/>
                <a:gd name="connsiteX1862" fmla="*/ 3639931 w 3862373"/>
                <a:gd name="connsiteY1862" fmla="*/ 1416070 h 3682908"/>
                <a:gd name="connsiteX1863" fmla="*/ 3679018 w 3862373"/>
                <a:gd name="connsiteY1863" fmla="*/ 1376983 h 3682908"/>
                <a:gd name="connsiteX1864" fmla="*/ 3489737 w 3862373"/>
                <a:gd name="connsiteY1864" fmla="*/ 1376983 h 3682908"/>
                <a:gd name="connsiteX1865" fmla="*/ 3528823 w 3862373"/>
                <a:gd name="connsiteY1865" fmla="*/ 1416070 h 3682908"/>
                <a:gd name="connsiteX1866" fmla="*/ 3489737 w 3862373"/>
                <a:gd name="connsiteY1866" fmla="*/ 1455158 h 3682908"/>
                <a:gd name="connsiteX1867" fmla="*/ 3450649 w 3862373"/>
                <a:gd name="connsiteY1867" fmla="*/ 1416070 h 3682908"/>
                <a:gd name="connsiteX1868" fmla="*/ 3489737 w 3862373"/>
                <a:gd name="connsiteY1868" fmla="*/ 1376983 h 3682908"/>
                <a:gd name="connsiteX1869" fmla="*/ 3392731 w 3862373"/>
                <a:gd name="connsiteY1869" fmla="*/ 1376983 h 3682908"/>
                <a:gd name="connsiteX1870" fmla="*/ 3431819 w 3862373"/>
                <a:gd name="connsiteY1870" fmla="*/ 1416070 h 3682908"/>
                <a:gd name="connsiteX1871" fmla="*/ 3392731 w 3862373"/>
                <a:gd name="connsiteY1871" fmla="*/ 1455158 h 3682908"/>
                <a:gd name="connsiteX1872" fmla="*/ 3353644 w 3862373"/>
                <a:gd name="connsiteY1872" fmla="*/ 1416070 h 3682908"/>
                <a:gd name="connsiteX1873" fmla="*/ 3392731 w 3862373"/>
                <a:gd name="connsiteY1873" fmla="*/ 1376983 h 3682908"/>
                <a:gd name="connsiteX1874" fmla="*/ 3300457 w 3862373"/>
                <a:gd name="connsiteY1874" fmla="*/ 1376983 h 3682908"/>
                <a:gd name="connsiteX1875" fmla="*/ 3339544 w 3862373"/>
                <a:gd name="connsiteY1875" fmla="*/ 1416070 h 3682908"/>
                <a:gd name="connsiteX1876" fmla="*/ 3300457 w 3862373"/>
                <a:gd name="connsiteY1876" fmla="*/ 1455158 h 3682908"/>
                <a:gd name="connsiteX1877" fmla="*/ 3261369 w 3862373"/>
                <a:gd name="connsiteY1877" fmla="*/ 1416070 h 3682908"/>
                <a:gd name="connsiteX1878" fmla="*/ 3300457 w 3862373"/>
                <a:gd name="connsiteY1878" fmla="*/ 1376983 h 3682908"/>
                <a:gd name="connsiteX1879" fmla="*/ 3205817 w 3862373"/>
                <a:gd name="connsiteY1879" fmla="*/ 1376983 h 3682908"/>
                <a:gd name="connsiteX1880" fmla="*/ 3244904 w 3862373"/>
                <a:gd name="connsiteY1880" fmla="*/ 1416070 h 3682908"/>
                <a:gd name="connsiteX1881" fmla="*/ 3205817 w 3862373"/>
                <a:gd name="connsiteY1881" fmla="*/ 1455158 h 3682908"/>
                <a:gd name="connsiteX1882" fmla="*/ 3166729 w 3862373"/>
                <a:gd name="connsiteY1882" fmla="*/ 1416070 h 3682908"/>
                <a:gd name="connsiteX1883" fmla="*/ 3205817 w 3862373"/>
                <a:gd name="connsiteY1883" fmla="*/ 1376983 h 3682908"/>
                <a:gd name="connsiteX1884" fmla="*/ 3111177 w 3862373"/>
                <a:gd name="connsiteY1884" fmla="*/ 1376983 h 3682908"/>
                <a:gd name="connsiteX1885" fmla="*/ 3150264 w 3862373"/>
                <a:gd name="connsiteY1885" fmla="*/ 1416070 h 3682908"/>
                <a:gd name="connsiteX1886" fmla="*/ 3111177 w 3862373"/>
                <a:gd name="connsiteY1886" fmla="*/ 1455158 h 3682908"/>
                <a:gd name="connsiteX1887" fmla="*/ 3072089 w 3862373"/>
                <a:gd name="connsiteY1887" fmla="*/ 1416070 h 3682908"/>
                <a:gd name="connsiteX1888" fmla="*/ 3111177 w 3862373"/>
                <a:gd name="connsiteY1888" fmla="*/ 1376983 h 3682908"/>
                <a:gd name="connsiteX1889" fmla="*/ 3018902 w 3862373"/>
                <a:gd name="connsiteY1889" fmla="*/ 1376983 h 3682908"/>
                <a:gd name="connsiteX1890" fmla="*/ 3057989 w 3862373"/>
                <a:gd name="connsiteY1890" fmla="*/ 1416070 h 3682908"/>
                <a:gd name="connsiteX1891" fmla="*/ 3018902 w 3862373"/>
                <a:gd name="connsiteY1891" fmla="*/ 1455158 h 3682908"/>
                <a:gd name="connsiteX1892" fmla="*/ 2979815 w 3862373"/>
                <a:gd name="connsiteY1892" fmla="*/ 1416070 h 3682908"/>
                <a:gd name="connsiteX1893" fmla="*/ 3018902 w 3862373"/>
                <a:gd name="connsiteY1893" fmla="*/ 1376983 h 3682908"/>
                <a:gd name="connsiteX1894" fmla="*/ 2924263 w 3862373"/>
                <a:gd name="connsiteY1894" fmla="*/ 1376983 h 3682908"/>
                <a:gd name="connsiteX1895" fmla="*/ 2963349 w 3862373"/>
                <a:gd name="connsiteY1895" fmla="*/ 1416070 h 3682908"/>
                <a:gd name="connsiteX1896" fmla="*/ 2924263 w 3862373"/>
                <a:gd name="connsiteY1896" fmla="*/ 1455158 h 3682908"/>
                <a:gd name="connsiteX1897" fmla="*/ 2885175 w 3862373"/>
                <a:gd name="connsiteY1897" fmla="*/ 1416070 h 3682908"/>
                <a:gd name="connsiteX1898" fmla="*/ 2924263 w 3862373"/>
                <a:gd name="connsiteY1898" fmla="*/ 1376983 h 3682908"/>
                <a:gd name="connsiteX1899" fmla="*/ 2831988 w 3862373"/>
                <a:gd name="connsiteY1899" fmla="*/ 1376983 h 3682908"/>
                <a:gd name="connsiteX1900" fmla="*/ 2871075 w 3862373"/>
                <a:gd name="connsiteY1900" fmla="*/ 1416070 h 3682908"/>
                <a:gd name="connsiteX1901" fmla="*/ 2831988 w 3862373"/>
                <a:gd name="connsiteY1901" fmla="*/ 1455158 h 3682908"/>
                <a:gd name="connsiteX1902" fmla="*/ 2792901 w 3862373"/>
                <a:gd name="connsiteY1902" fmla="*/ 1416070 h 3682908"/>
                <a:gd name="connsiteX1903" fmla="*/ 2831988 w 3862373"/>
                <a:gd name="connsiteY1903" fmla="*/ 1376983 h 3682908"/>
                <a:gd name="connsiteX1904" fmla="*/ 2550437 w 3862373"/>
                <a:gd name="connsiteY1904" fmla="*/ 1376983 h 3682908"/>
                <a:gd name="connsiteX1905" fmla="*/ 2589523 w 3862373"/>
                <a:gd name="connsiteY1905" fmla="*/ 1416070 h 3682908"/>
                <a:gd name="connsiteX1906" fmla="*/ 2550437 w 3862373"/>
                <a:gd name="connsiteY1906" fmla="*/ 1455158 h 3682908"/>
                <a:gd name="connsiteX1907" fmla="*/ 2511354 w 3862373"/>
                <a:gd name="connsiteY1907" fmla="*/ 1416070 h 3682908"/>
                <a:gd name="connsiteX1908" fmla="*/ 2550437 w 3862373"/>
                <a:gd name="connsiteY1908" fmla="*/ 1376983 h 3682908"/>
                <a:gd name="connsiteX1909" fmla="*/ 2458167 w 3862373"/>
                <a:gd name="connsiteY1909" fmla="*/ 1376983 h 3682908"/>
                <a:gd name="connsiteX1910" fmla="*/ 2497254 w 3862373"/>
                <a:gd name="connsiteY1910" fmla="*/ 1416070 h 3682908"/>
                <a:gd name="connsiteX1911" fmla="*/ 2458167 w 3862373"/>
                <a:gd name="connsiteY1911" fmla="*/ 1455158 h 3682908"/>
                <a:gd name="connsiteX1912" fmla="*/ 2419083 w 3862373"/>
                <a:gd name="connsiteY1912" fmla="*/ 1416070 h 3682908"/>
                <a:gd name="connsiteX1913" fmla="*/ 2458167 w 3862373"/>
                <a:gd name="connsiteY1913" fmla="*/ 1376983 h 3682908"/>
                <a:gd name="connsiteX1914" fmla="*/ 2363529 w 3862373"/>
                <a:gd name="connsiteY1914" fmla="*/ 1376983 h 3682908"/>
                <a:gd name="connsiteX1915" fmla="*/ 2402614 w 3862373"/>
                <a:gd name="connsiteY1915" fmla="*/ 1416070 h 3682908"/>
                <a:gd name="connsiteX1916" fmla="*/ 2363529 w 3862373"/>
                <a:gd name="connsiteY1916" fmla="*/ 1455158 h 3682908"/>
                <a:gd name="connsiteX1917" fmla="*/ 2324442 w 3862373"/>
                <a:gd name="connsiteY1917" fmla="*/ 1416070 h 3682908"/>
                <a:gd name="connsiteX1918" fmla="*/ 2363529 w 3862373"/>
                <a:gd name="connsiteY1918" fmla="*/ 1376983 h 3682908"/>
                <a:gd name="connsiteX1919" fmla="*/ 1142717 w 3862373"/>
                <a:gd name="connsiteY1919" fmla="*/ 1376983 h 3682908"/>
                <a:gd name="connsiteX1920" fmla="*/ 1181806 w 3862373"/>
                <a:gd name="connsiteY1920" fmla="*/ 1416070 h 3682908"/>
                <a:gd name="connsiteX1921" fmla="*/ 1142717 w 3862373"/>
                <a:gd name="connsiteY1921" fmla="*/ 1455158 h 3682908"/>
                <a:gd name="connsiteX1922" fmla="*/ 1103622 w 3862373"/>
                <a:gd name="connsiteY1922" fmla="*/ 1416070 h 3682908"/>
                <a:gd name="connsiteX1923" fmla="*/ 1142717 w 3862373"/>
                <a:gd name="connsiteY1923" fmla="*/ 1376983 h 3682908"/>
                <a:gd name="connsiteX1924" fmla="*/ 1045699 w 3862373"/>
                <a:gd name="connsiteY1924" fmla="*/ 1376983 h 3682908"/>
                <a:gd name="connsiteX1925" fmla="*/ 1084788 w 3862373"/>
                <a:gd name="connsiteY1925" fmla="*/ 1416070 h 3682908"/>
                <a:gd name="connsiteX1926" fmla="*/ 1045699 w 3862373"/>
                <a:gd name="connsiteY1926" fmla="*/ 1455158 h 3682908"/>
                <a:gd name="connsiteX1927" fmla="*/ 1006615 w 3862373"/>
                <a:gd name="connsiteY1927" fmla="*/ 1416070 h 3682908"/>
                <a:gd name="connsiteX1928" fmla="*/ 1045699 w 3862373"/>
                <a:gd name="connsiteY1928" fmla="*/ 1376983 h 3682908"/>
                <a:gd name="connsiteX1929" fmla="*/ 951068 w 3862373"/>
                <a:gd name="connsiteY1929" fmla="*/ 1376983 h 3682908"/>
                <a:gd name="connsiteX1930" fmla="*/ 990151 w 3862373"/>
                <a:gd name="connsiteY1930" fmla="*/ 1416070 h 3682908"/>
                <a:gd name="connsiteX1931" fmla="*/ 951068 w 3862373"/>
                <a:gd name="connsiteY1931" fmla="*/ 1455158 h 3682908"/>
                <a:gd name="connsiteX1932" fmla="*/ 911984 w 3862373"/>
                <a:gd name="connsiteY1932" fmla="*/ 1416070 h 3682908"/>
                <a:gd name="connsiteX1933" fmla="*/ 951068 w 3862373"/>
                <a:gd name="connsiteY1933" fmla="*/ 1376983 h 3682908"/>
                <a:gd name="connsiteX1934" fmla="*/ 856438 w 3862373"/>
                <a:gd name="connsiteY1934" fmla="*/ 1376983 h 3682908"/>
                <a:gd name="connsiteX1935" fmla="*/ 895520 w 3862373"/>
                <a:gd name="connsiteY1935" fmla="*/ 1416070 h 3682908"/>
                <a:gd name="connsiteX1936" fmla="*/ 856438 w 3862373"/>
                <a:gd name="connsiteY1936" fmla="*/ 1455158 h 3682908"/>
                <a:gd name="connsiteX1937" fmla="*/ 817355 w 3862373"/>
                <a:gd name="connsiteY1937" fmla="*/ 1416070 h 3682908"/>
                <a:gd name="connsiteX1938" fmla="*/ 856438 w 3862373"/>
                <a:gd name="connsiteY1938" fmla="*/ 1376983 h 3682908"/>
                <a:gd name="connsiteX1939" fmla="*/ 764173 w 3862373"/>
                <a:gd name="connsiteY1939" fmla="*/ 1376983 h 3682908"/>
                <a:gd name="connsiteX1940" fmla="*/ 803257 w 3862373"/>
                <a:gd name="connsiteY1940" fmla="*/ 1416070 h 3682908"/>
                <a:gd name="connsiteX1941" fmla="*/ 764173 w 3862373"/>
                <a:gd name="connsiteY1941" fmla="*/ 1455158 h 3682908"/>
                <a:gd name="connsiteX1942" fmla="*/ 725090 w 3862373"/>
                <a:gd name="connsiteY1942" fmla="*/ 1416070 h 3682908"/>
                <a:gd name="connsiteX1943" fmla="*/ 764173 w 3862373"/>
                <a:gd name="connsiteY1943" fmla="*/ 1376983 h 3682908"/>
                <a:gd name="connsiteX1944" fmla="*/ 669534 w 3862373"/>
                <a:gd name="connsiteY1944" fmla="*/ 1376983 h 3682908"/>
                <a:gd name="connsiteX1945" fmla="*/ 708624 w 3862373"/>
                <a:gd name="connsiteY1945" fmla="*/ 1416070 h 3682908"/>
                <a:gd name="connsiteX1946" fmla="*/ 669534 w 3862373"/>
                <a:gd name="connsiteY1946" fmla="*/ 1455158 h 3682908"/>
                <a:gd name="connsiteX1947" fmla="*/ 630448 w 3862373"/>
                <a:gd name="connsiteY1947" fmla="*/ 1416070 h 3682908"/>
                <a:gd name="connsiteX1948" fmla="*/ 669534 w 3862373"/>
                <a:gd name="connsiteY1948" fmla="*/ 1376983 h 3682908"/>
                <a:gd name="connsiteX1949" fmla="*/ 577250 w 3862373"/>
                <a:gd name="connsiteY1949" fmla="*/ 1376983 h 3682908"/>
                <a:gd name="connsiteX1950" fmla="*/ 616345 w 3862373"/>
                <a:gd name="connsiteY1950" fmla="*/ 1416070 h 3682908"/>
                <a:gd name="connsiteX1951" fmla="*/ 577250 w 3862373"/>
                <a:gd name="connsiteY1951" fmla="*/ 1455158 h 3682908"/>
                <a:gd name="connsiteX1952" fmla="*/ 538155 w 3862373"/>
                <a:gd name="connsiteY1952" fmla="*/ 1416070 h 3682908"/>
                <a:gd name="connsiteX1953" fmla="*/ 577250 w 3862373"/>
                <a:gd name="connsiteY1953" fmla="*/ 1376983 h 3682908"/>
                <a:gd name="connsiteX1954" fmla="*/ 3679017 w 3862373"/>
                <a:gd name="connsiteY1954" fmla="*/ 1291809 h 3682908"/>
                <a:gd name="connsiteX1955" fmla="*/ 3718103 w 3862373"/>
                <a:gd name="connsiteY1955" fmla="*/ 1330896 h 3682908"/>
                <a:gd name="connsiteX1956" fmla="*/ 3679017 w 3862373"/>
                <a:gd name="connsiteY1956" fmla="*/ 1369983 h 3682908"/>
                <a:gd name="connsiteX1957" fmla="*/ 3639929 w 3862373"/>
                <a:gd name="connsiteY1957" fmla="*/ 1330896 h 3682908"/>
                <a:gd name="connsiteX1958" fmla="*/ 3679017 w 3862373"/>
                <a:gd name="connsiteY1958" fmla="*/ 1291809 h 3682908"/>
                <a:gd name="connsiteX1959" fmla="*/ 3584377 w 3862373"/>
                <a:gd name="connsiteY1959" fmla="*/ 1291809 h 3682908"/>
                <a:gd name="connsiteX1960" fmla="*/ 3623463 w 3862373"/>
                <a:gd name="connsiteY1960" fmla="*/ 1330896 h 3682908"/>
                <a:gd name="connsiteX1961" fmla="*/ 3584377 w 3862373"/>
                <a:gd name="connsiteY1961" fmla="*/ 1369983 h 3682908"/>
                <a:gd name="connsiteX1962" fmla="*/ 3545289 w 3862373"/>
                <a:gd name="connsiteY1962" fmla="*/ 1330896 h 3682908"/>
                <a:gd name="connsiteX1963" fmla="*/ 3584377 w 3862373"/>
                <a:gd name="connsiteY1963" fmla="*/ 1291809 h 3682908"/>
                <a:gd name="connsiteX1964" fmla="*/ 3489737 w 3862373"/>
                <a:gd name="connsiteY1964" fmla="*/ 1291809 h 3682908"/>
                <a:gd name="connsiteX1965" fmla="*/ 3528823 w 3862373"/>
                <a:gd name="connsiteY1965" fmla="*/ 1330896 h 3682908"/>
                <a:gd name="connsiteX1966" fmla="*/ 3489737 w 3862373"/>
                <a:gd name="connsiteY1966" fmla="*/ 1369983 h 3682908"/>
                <a:gd name="connsiteX1967" fmla="*/ 3450649 w 3862373"/>
                <a:gd name="connsiteY1967" fmla="*/ 1330896 h 3682908"/>
                <a:gd name="connsiteX1968" fmla="*/ 3489737 w 3862373"/>
                <a:gd name="connsiteY1968" fmla="*/ 1291809 h 3682908"/>
                <a:gd name="connsiteX1969" fmla="*/ 3392731 w 3862373"/>
                <a:gd name="connsiteY1969" fmla="*/ 1291809 h 3682908"/>
                <a:gd name="connsiteX1970" fmla="*/ 3431819 w 3862373"/>
                <a:gd name="connsiteY1970" fmla="*/ 1330896 h 3682908"/>
                <a:gd name="connsiteX1971" fmla="*/ 3392731 w 3862373"/>
                <a:gd name="connsiteY1971" fmla="*/ 1369983 h 3682908"/>
                <a:gd name="connsiteX1972" fmla="*/ 3353644 w 3862373"/>
                <a:gd name="connsiteY1972" fmla="*/ 1330896 h 3682908"/>
                <a:gd name="connsiteX1973" fmla="*/ 3392731 w 3862373"/>
                <a:gd name="connsiteY1973" fmla="*/ 1291809 h 3682908"/>
                <a:gd name="connsiteX1974" fmla="*/ 3300457 w 3862373"/>
                <a:gd name="connsiteY1974" fmla="*/ 1291809 h 3682908"/>
                <a:gd name="connsiteX1975" fmla="*/ 3339544 w 3862373"/>
                <a:gd name="connsiteY1975" fmla="*/ 1330896 h 3682908"/>
                <a:gd name="connsiteX1976" fmla="*/ 3300457 w 3862373"/>
                <a:gd name="connsiteY1976" fmla="*/ 1369983 h 3682908"/>
                <a:gd name="connsiteX1977" fmla="*/ 3261369 w 3862373"/>
                <a:gd name="connsiteY1977" fmla="*/ 1330896 h 3682908"/>
                <a:gd name="connsiteX1978" fmla="*/ 3300457 w 3862373"/>
                <a:gd name="connsiteY1978" fmla="*/ 1291809 h 3682908"/>
                <a:gd name="connsiteX1979" fmla="*/ 3111177 w 3862373"/>
                <a:gd name="connsiteY1979" fmla="*/ 1291809 h 3682908"/>
                <a:gd name="connsiteX1980" fmla="*/ 3150264 w 3862373"/>
                <a:gd name="connsiteY1980" fmla="*/ 1330896 h 3682908"/>
                <a:gd name="connsiteX1981" fmla="*/ 3111177 w 3862373"/>
                <a:gd name="connsiteY1981" fmla="*/ 1369983 h 3682908"/>
                <a:gd name="connsiteX1982" fmla="*/ 3072089 w 3862373"/>
                <a:gd name="connsiteY1982" fmla="*/ 1330896 h 3682908"/>
                <a:gd name="connsiteX1983" fmla="*/ 3111177 w 3862373"/>
                <a:gd name="connsiteY1983" fmla="*/ 1291809 h 3682908"/>
                <a:gd name="connsiteX1984" fmla="*/ 3018902 w 3862373"/>
                <a:gd name="connsiteY1984" fmla="*/ 1291809 h 3682908"/>
                <a:gd name="connsiteX1985" fmla="*/ 3057989 w 3862373"/>
                <a:gd name="connsiteY1985" fmla="*/ 1330896 h 3682908"/>
                <a:gd name="connsiteX1986" fmla="*/ 3018902 w 3862373"/>
                <a:gd name="connsiteY1986" fmla="*/ 1369983 h 3682908"/>
                <a:gd name="connsiteX1987" fmla="*/ 2979815 w 3862373"/>
                <a:gd name="connsiteY1987" fmla="*/ 1330896 h 3682908"/>
                <a:gd name="connsiteX1988" fmla="*/ 3018902 w 3862373"/>
                <a:gd name="connsiteY1988" fmla="*/ 1291809 h 3682908"/>
                <a:gd name="connsiteX1989" fmla="*/ 2924263 w 3862373"/>
                <a:gd name="connsiteY1989" fmla="*/ 1291809 h 3682908"/>
                <a:gd name="connsiteX1990" fmla="*/ 2963349 w 3862373"/>
                <a:gd name="connsiteY1990" fmla="*/ 1330896 h 3682908"/>
                <a:gd name="connsiteX1991" fmla="*/ 2924263 w 3862373"/>
                <a:gd name="connsiteY1991" fmla="*/ 1369983 h 3682908"/>
                <a:gd name="connsiteX1992" fmla="*/ 2885175 w 3862373"/>
                <a:gd name="connsiteY1992" fmla="*/ 1330896 h 3682908"/>
                <a:gd name="connsiteX1993" fmla="*/ 2924263 w 3862373"/>
                <a:gd name="connsiteY1993" fmla="*/ 1291809 h 3682908"/>
                <a:gd name="connsiteX1994" fmla="*/ 2831988 w 3862373"/>
                <a:gd name="connsiteY1994" fmla="*/ 1291809 h 3682908"/>
                <a:gd name="connsiteX1995" fmla="*/ 2871075 w 3862373"/>
                <a:gd name="connsiteY1995" fmla="*/ 1330896 h 3682908"/>
                <a:gd name="connsiteX1996" fmla="*/ 2831988 w 3862373"/>
                <a:gd name="connsiteY1996" fmla="*/ 1369983 h 3682908"/>
                <a:gd name="connsiteX1997" fmla="*/ 2792901 w 3862373"/>
                <a:gd name="connsiteY1997" fmla="*/ 1330896 h 3682908"/>
                <a:gd name="connsiteX1998" fmla="*/ 2831988 w 3862373"/>
                <a:gd name="connsiteY1998" fmla="*/ 1291809 h 3682908"/>
                <a:gd name="connsiteX1999" fmla="*/ 2737365 w 3862373"/>
                <a:gd name="connsiteY1999" fmla="*/ 1291809 h 3682908"/>
                <a:gd name="connsiteX2000" fmla="*/ 2776435 w 3862373"/>
                <a:gd name="connsiteY2000" fmla="*/ 1330896 h 3682908"/>
                <a:gd name="connsiteX2001" fmla="*/ 2737365 w 3862373"/>
                <a:gd name="connsiteY2001" fmla="*/ 1369983 h 3682908"/>
                <a:gd name="connsiteX2002" fmla="*/ 2698269 w 3862373"/>
                <a:gd name="connsiteY2002" fmla="*/ 1330896 h 3682908"/>
                <a:gd name="connsiteX2003" fmla="*/ 2737365 w 3862373"/>
                <a:gd name="connsiteY2003" fmla="*/ 1291809 h 3682908"/>
                <a:gd name="connsiteX2004" fmla="*/ 2645074 w 3862373"/>
                <a:gd name="connsiteY2004" fmla="*/ 1291809 h 3682908"/>
                <a:gd name="connsiteX2005" fmla="*/ 2684165 w 3862373"/>
                <a:gd name="connsiteY2005" fmla="*/ 1330896 h 3682908"/>
                <a:gd name="connsiteX2006" fmla="*/ 2645074 w 3862373"/>
                <a:gd name="connsiteY2006" fmla="*/ 1369983 h 3682908"/>
                <a:gd name="connsiteX2007" fmla="*/ 2605987 w 3862373"/>
                <a:gd name="connsiteY2007" fmla="*/ 1330896 h 3682908"/>
                <a:gd name="connsiteX2008" fmla="*/ 2645074 w 3862373"/>
                <a:gd name="connsiteY2008" fmla="*/ 1291809 h 3682908"/>
                <a:gd name="connsiteX2009" fmla="*/ 2550437 w 3862373"/>
                <a:gd name="connsiteY2009" fmla="*/ 1291809 h 3682908"/>
                <a:gd name="connsiteX2010" fmla="*/ 2589523 w 3862373"/>
                <a:gd name="connsiteY2010" fmla="*/ 1330896 h 3682908"/>
                <a:gd name="connsiteX2011" fmla="*/ 2550437 w 3862373"/>
                <a:gd name="connsiteY2011" fmla="*/ 1369983 h 3682908"/>
                <a:gd name="connsiteX2012" fmla="*/ 2511355 w 3862373"/>
                <a:gd name="connsiteY2012" fmla="*/ 1330896 h 3682908"/>
                <a:gd name="connsiteX2013" fmla="*/ 2550437 w 3862373"/>
                <a:gd name="connsiteY2013" fmla="*/ 1291809 h 3682908"/>
                <a:gd name="connsiteX2014" fmla="*/ 1232635 w 3862373"/>
                <a:gd name="connsiteY2014" fmla="*/ 1291809 h 3682908"/>
                <a:gd name="connsiteX2015" fmla="*/ 1271713 w 3862373"/>
                <a:gd name="connsiteY2015" fmla="*/ 1330896 h 3682908"/>
                <a:gd name="connsiteX2016" fmla="*/ 1232635 w 3862373"/>
                <a:gd name="connsiteY2016" fmla="*/ 1369983 h 3682908"/>
                <a:gd name="connsiteX2017" fmla="*/ 1193549 w 3862373"/>
                <a:gd name="connsiteY2017" fmla="*/ 1330896 h 3682908"/>
                <a:gd name="connsiteX2018" fmla="*/ 1232635 w 3862373"/>
                <a:gd name="connsiteY2018" fmla="*/ 1291809 h 3682908"/>
                <a:gd name="connsiteX2019" fmla="*/ 1142722 w 3862373"/>
                <a:gd name="connsiteY2019" fmla="*/ 1291809 h 3682908"/>
                <a:gd name="connsiteX2020" fmla="*/ 1181812 w 3862373"/>
                <a:gd name="connsiteY2020" fmla="*/ 1330896 h 3682908"/>
                <a:gd name="connsiteX2021" fmla="*/ 1142722 w 3862373"/>
                <a:gd name="connsiteY2021" fmla="*/ 1369983 h 3682908"/>
                <a:gd name="connsiteX2022" fmla="*/ 1103625 w 3862373"/>
                <a:gd name="connsiteY2022" fmla="*/ 1330896 h 3682908"/>
                <a:gd name="connsiteX2023" fmla="*/ 1142722 w 3862373"/>
                <a:gd name="connsiteY2023" fmla="*/ 1291809 h 3682908"/>
                <a:gd name="connsiteX2024" fmla="*/ 1045702 w 3862373"/>
                <a:gd name="connsiteY2024" fmla="*/ 1291809 h 3682908"/>
                <a:gd name="connsiteX2025" fmla="*/ 1084791 w 3862373"/>
                <a:gd name="connsiteY2025" fmla="*/ 1330896 h 3682908"/>
                <a:gd name="connsiteX2026" fmla="*/ 1045702 w 3862373"/>
                <a:gd name="connsiteY2026" fmla="*/ 1369983 h 3682908"/>
                <a:gd name="connsiteX2027" fmla="*/ 1006620 w 3862373"/>
                <a:gd name="connsiteY2027" fmla="*/ 1330896 h 3682908"/>
                <a:gd name="connsiteX2028" fmla="*/ 1045702 w 3862373"/>
                <a:gd name="connsiteY2028" fmla="*/ 1291809 h 3682908"/>
                <a:gd name="connsiteX2029" fmla="*/ 951072 w 3862373"/>
                <a:gd name="connsiteY2029" fmla="*/ 1291809 h 3682908"/>
                <a:gd name="connsiteX2030" fmla="*/ 990154 w 3862373"/>
                <a:gd name="connsiteY2030" fmla="*/ 1330896 h 3682908"/>
                <a:gd name="connsiteX2031" fmla="*/ 951072 w 3862373"/>
                <a:gd name="connsiteY2031" fmla="*/ 1369983 h 3682908"/>
                <a:gd name="connsiteX2032" fmla="*/ 911989 w 3862373"/>
                <a:gd name="connsiteY2032" fmla="*/ 1330896 h 3682908"/>
                <a:gd name="connsiteX2033" fmla="*/ 951072 w 3862373"/>
                <a:gd name="connsiteY2033" fmla="*/ 1291809 h 3682908"/>
                <a:gd name="connsiteX2034" fmla="*/ 856442 w 3862373"/>
                <a:gd name="connsiteY2034" fmla="*/ 1291809 h 3682908"/>
                <a:gd name="connsiteX2035" fmla="*/ 895525 w 3862373"/>
                <a:gd name="connsiteY2035" fmla="*/ 1330896 h 3682908"/>
                <a:gd name="connsiteX2036" fmla="*/ 856442 w 3862373"/>
                <a:gd name="connsiteY2036" fmla="*/ 1369983 h 3682908"/>
                <a:gd name="connsiteX2037" fmla="*/ 817359 w 3862373"/>
                <a:gd name="connsiteY2037" fmla="*/ 1330896 h 3682908"/>
                <a:gd name="connsiteX2038" fmla="*/ 856442 w 3862373"/>
                <a:gd name="connsiteY2038" fmla="*/ 1291809 h 3682908"/>
                <a:gd name="connsiteX2039" fmla="*/ 764178 w 3862373"/>
                <a:gd name="connsiteY2039" fmla="*/ 1291809 h 3682908"/>
                <a:gd name="connsiteX2040" fmla="*/ 803262 w 3862373"/>
                <a:gd name="connsiteY2040" fmla="*/ 1330896 h 3682908"/>
                <a:gd name="connsiteX2041" fmla="*/ 764178 w 3862373"/>
                <a:gd name="connsiteY2041" fmla="*/ 1369983 h 3682908"/>
                <a:gd name="connsiteX2042" fmla="*/ 725094 w 3862373"/>
                <a:gd name="connsiteY2042" fmla="*/ 1330896 h 3682908"/>
                <a:gd name="connsiteX2043" fmla="*/ 764178 w 3862373"/>
                <a:gd name="connsiteY2043" fmla="*/ 1291809 h 3682908"/>
                <a:gd name="connsiteX2044" fmla="*/ 669534 w 3862373"/>
                <a:gd name="connsiteY2044" fmla="*/ 1291809 h 3682908"/>
                <a:gd name="connsiteX2045" fmla="*/ 708631 w 3862373"/>
                <a:gd name="connsiteY2045" fmla="*/ 1330896 h 3682908"/>
                <a:gd name="connsiteX2046" fmla="*/ 669534 w 3862373"/>
                <a:gd name="connsiteY2046" fmla="*/ 1369983 h 3682908"/>
                <a:gd name="connsiteX2047" fmla="*/ 630454 w 3862373"/>
                <a:gd name="connsiteY2047" fmla="*/ 1330896 h 3682908"/>
                <a:gd name="connsiteX2048" fmla="*/ 669534 w 3862373"/>
                <a:gd name="connsiteY2048" fmla="*/ 1291809 h 3682908"/>
                <a:gd name="connsiteX2049" fmla="*/ 577255 w 3862373"/>
                <a:gd name="connsiteY2049" fmla="*/ 1291809 h 3682908"/>
                <a:gd name="connsiteX2050" fmla="*/ 616350 w 3862373"/>
                <a:gd name="connsiteY2050" fmla="*/ 1330896 h 3682908"/>
                <a:gd name="connsiteX2051" fmla="*/ 577255 w 3862373"/>
                <a:gd name="connsiteY2051" fmla="*/ 1369983 h 3682908"/>
                <a:gd name="connsiteX2052" fmla="*/ 538159 w 3862373"/>
                <a:gd name="connsiteY2052" fmla="*/ 1330896 h 3682908"/>
                <a:gd name="connsiteX2053" fmla="*/ 577255 w 3862373"/>
                <a:gd name="connsiteY2053" fmla="*/ 1291809 h 3682908"/>
                <a:gd name="connsiteX2054" fmla="*/ 484969 w 3862373"/>
                <a:gd name="connsiteY2054" fmla="*/ 1291809 h 3682908"/>
                <a:gd name="connsiteX2055" fmla="*/ 524056 w 3862373"/>
                <a:gd name="connsiteY2055" fmla="*/ 1330896 h 3682908"/>
                <a:gd name="connsiteX2056" fmla="*/ 484969 w 3862373"/>
                <a:gd name="connsiteY2056" fmla="*/ 1369983 h 3682908"/>
                <a:gd name="connsiteX2057" fmla="*/ 445892 w 3862373"/>
                <a:gd name="connsiteY2057" fmla="*/ 1330896 h 3682908"/>
                <a:gd name="connsiteX2058" fmla="*/ 484969 w 3862373"/>
                <a:gd name="connsiteY2058" fmla="*/ 1291809 h 3682908"/>
                <a:gd name="connsiteX2059" fmla="*/ 390321 w 3862373"/>
                <a:gd name="connsiteY2059" fmla="*/ 1291809 h 3682908"/>
                <a:gd name="connsiteX2060" fmla="*/ 429422 w 3862373"/>
                <a:gd name="connsiteY2060" fmla="*/ 1330896 h 3682908"/>
                <a:gd name="connsiteX2061" fmla="*/ 390321 w 3862373"/>
                <a:gd name="connsiteY2061" fmla="*/ 1369983 h 3682908"/>
                <a:gd name="connsiteX2062" fmla="*/ 351252 w 3862373"/>
                <a:gd name="connsiteY2062" fmla="*/ 1330896 h 3682908"/>
                <a:gd name="connsiteX2063" fmla="*/ 390321 w 3862373"/>
                <a:gd name="connsiteY2063" fmla="*/ 1291809 h 3682908"/>
                <a:gd name="connsiteX2064" fmla="*/ 298056 w 3862373"/>
                <a:gd name="connsiteY2064" fmla="*/ 1291809 h 3682908"/>
                <a:gd name="connsiteX2065" fmla="*/ 337151 w 3862373"/>
                <a:gd name="connsiteY2065" fmla="*/ 1330896 h 3682908"/>
                <a:gd name="connsiteX2066" fmla="*/ 298056 w 3862373"/>
                <a:gd name="connsiteY2066" fmla="*/ 1369983 h 3682908"/>
                <a:gd name="connsiteX2067" fmla="*/ 258966 w 3862373"/>
                <a:gd name="connsiteY2067" fmla="*/ 1330896 h 3682908"/>
                <a:gd name="connsiteX2068" fmla="*/ 298056 w 3862373"/>
                <a:gd name="connsiteY2068" fmla="*/ 1291809 h 3682908"/>
                <a:gd name="connsiteX2069" fmla="*/ 203411 w 3862373"/>
                <a:gd name="connsiteY2069" fmla="*/ 1291809 h 3682908"/>
                <a:gd name="connsiteX2070" fmla="*/ 242500 w 3862373"/>
                <a:gd name="connsiteY2070" fmla="*/ 1330896 h 3682908"/>
                <a:gd name="connsiteX2071" fmla="*/ 203411 w 3862373"/>
                <a:gd name="connsiteY2071" fmla="*/ 1369983 h 3682908"/>
                <a:gd name="connsiteX2072" fmla="*/ 164325 w 3862373"/>
                <a:gd name="connsiteY2072" fmla="*/ 1330896 h 3682908"/>
                <a:gd name="connsiteX2073" fmla="*/ 203411 w 3862373"/>
                <a:gd name="connsiteY2073" fmla="*/ 1291809 h 3682908"/>
                <a:gd name="connsiteX2074" fmla="*/ 111138 w 3862373"/>
                <a:gd name="connsiteY2074" fmla="*/ 1291809 h 3682908"/>
                <a:gd name="connsiteX2075" fmla="*/ 150225 w 3862373"/>
                <a:gd name="connsiteY2075" fmla="*/ 1330896 h 3682908"/>
                <a:gd name="connsiteX2076" fmla="*/ 111138 w 3862373"/>
                <a:gd name="connsiteY2076" fmla="*/ 1369983 h 3682908"/>
                <a:gd name="connsiteX2077" fmla="*/ 72052 w 3862373"/>
                <a:gd name="connsiteY2077" fmla="*/ 1330896 h 3682908"/>
                <a:gd name="connsiteX2078" fmla="*/ 111138 w 3862373"/>
                <a:gd name="connsiteY2078" fmla="*/ 1291809 h 3682908"/>
                <a:gd name="connsiteX2079" fmla="*/ 2458171 w 3862373"/>
                <a:gd name="connsiteY2079" fmla="*/ 1291807 h 3682908"/>
                <a:gd name="connsiteX2080" fmla="*/ 2497259 w 3862373"/>
                <a:gd name="connsiteY2080" fmla="*/ 1330894 h 3682908"/>
                <a:gd name="connsiteX2081" fmla="*/ 2458171 w 3862373"/>
                <a:gd name="connsiteY2081" fmla="*/ 1369981 h 3682908"/>
                <a:gd name="connsiteX2082" fmla="*/ 2419089 w 3862373"/>
                <a:gd name="connsiteY2082" fmla="*/ 1330894 h 3682908"/>
                <a:gd name="connsiteX2083" fmla="*/ 2458171 w 3862373"/>
                <a:gd name="connsiteY2083" fmla="*/ 1291807 h 3682908"/>
                <a:gd name="connsiteX2084" fmla="*/ 2363519 w 3862373"/>
                <a:gd name="connsiteY2084" fmla="*/ 1291807 h 3682908"/>
                <a:gd name="connsiteX2085" fmla="*/ 2402607 w 3862373"/>
                <a:gd name="connsiteY2085" fmla="*/ 1330894 h 3682908"/>
                <a:gd name="connsiteX2086" fmla="*/ 2363519 w 3862373"/>
                <a:gd name="connsiteY2086" fmla="*/ 1369981 h 3682908"/>
                <a:gd name="connsiteX2087" fmla="*/ 2324432 w 3862373"/>
                <a:gd name="connsiteY2087" fmla="*/ 1330894 h 3682908"/>
                <a:gd name="connsiteX2088" fmla="*/ 2363519 w 3862373"/>
                <a:gd name="connsiteY2088" fmla="*/ 1291807 h 3682908"/>
                <a:gd name="connsiteX2089" fmla="*/ 3771293 w 3862373"/>
                <a:gd name="connsiteY2089" fmla="*/ 1208998 h 3682908"/>
                <a:gd name="connsiteX2090" fmla="*/ 3775177 w 3862373"/>
                <a:gd name="connsiteY2090" fmla="*/ 1210607 h 3682908"/>
                <a:gd name="connsiteX2091" fmla="*/ 3792595 w 3862373"/>
                <a:gd name="connsiteY2091" fmla="*/ 1278349 h 3682908"/>
                <a:gd name="connsiteX2092" fmla="*/ 3771293 w 3862373"/>
                <a:gd name="connsiteY2092" fmla="*/ 1287173 h 3682908"/>
                <a:gd name="connsiteX2093" fmla="*/ 3732205 w 3862373"/>
                <a:gd name="connsiteY2093" fmla="*/ 1248085 h 3682908"/>
                <a:gd name="connsiteX2094" fmla="*/ 3771293 w 3862373"/>
                <a:gd name="connsiteY2094" fmla="*/ 1208998 h 3682908"/>
                <a:gd name="connsiteX2095" fmla="*/ 3679017 w 3862373"/>
                <a:gd name="connsiteY2095" fmla="*/ 1208998 h 3682908"/>
                <a:gd name="connsiteX2096" fmla="*/ 3718103 w 3862373"/>
                <a:gd name="connsiteY2096" fmla="*/ 1248085 h 3682908"/>
                <a:gd name="connsiteX2097" fmla="*/ 3679017 w 3862373"/>
                <a:gd name="connsiteY2097" fmla="*/ 1287173 h 3682908"/>
                <a:gd name="connsiteX2098" fmla="*/ 3639929 w 3862373"/>
                <a:gd name="connsiteY2098" fmla="*/ 1248085 h 3682908"/>
                <a:gd name="connsiteX2099" fmla="*/ 3679017 w 3862373"/>
                <a:gd name="connsiteY2099" fmla="*/ 1208998 h 3682908"/>
                <a:gd name="connsiteX2100" fmla="*/ 3584377 w 3862373"/>
                <a:gd name="connsiteY2100" fmla="*/ 1208998 h 3682908"/>
                <a:gd name="connsiteX2101" fmla="*/ 3623463 w 3862373"/>
                <a:gd name="connsiteY2101" fmla="*/ 1248085 h 3682908"/>
                <a:gd name="connsiteX2102" fmla="*/ 3584377 w 3862373"/>
                <a:gd name="connsiteY2102" fmla="*/ 1287173 h 3682908"/>
                <a:gd name="connsiteX2103" fmla="*/ 3545289 w 3862373"/>
                <a:gd name="connsiteY2103" fmla="*/ 1248085 h 3682908"/>
                <a:gd name="connsiteX2104" fmla="*/ 3584377 w 3862373"/>
                <a:gd name="connsiteY2104" fmla="*/ 1208998 h 3682908"/>
                <a:gd name="connsiteX2105" fmla="*/ 3489737 w 3862373"/>
                <a:gd name="connsiteY2105" fmla="*/ 1208998 h 3682908"/>
                <a:gd name="connsiteX2106" fmla="*/ 3528823 w 3862373"/>
                <a:gd name="connsiteY2106" fmla="*/ 1248085 h 3682908"/>
                <a:gd name="connsiteX2107" fmla="*/ 3489737 w 3862373"/>
                <a:gd name="connsiteY2107" fmla="*/ 1287173 h 3682908"/>
                <a:gd name="connsiteX2108" fmla="*/ 3450649 w 3862373"/>
                <a:gd name="connsiteY2108" fmla="*/ 1248085 h 3682908"/>
                <a:gd name="connsiteX2109" fmla="*/ 3489737 w 3862373"/>
                <a:gd name="connsiteY2109" fmla="*/ 1208998 h 3682908"/>
                <a:gd name="connsiteX2110" fmla="*/ 3392731 w 3862373"/>
                <a:gd name="connsiteY2110" fmla="*/ 1208998 h 3682908"/>
                <a:gd name="connsiteX2111" fmla="*/ 3431819 w 3862373"/>
                <a:gd name="connsiteY2111" fmla="*/ 1248085 h 3682908"/>
                <a:gd name="connsiteX2112" fmla="*/ 3392731 w 3862373"/>
                <a:gd name="connsiteY2112" fmla="*/ 1287173 h 3682908"/>
                <a:gd name="connsiteX2113" fmla="*/ 3353644 w 3862373"/>
                <a:gd name="connsiteY2113" fmla="*/ 1248085 h 3682908"/>
                <a:gd name="connsiteX2114" fmla="*/ 3392731 w 3862373"/>
                <a:gd name="connsiteY2114" fmla="*/ 1208998 h 3682908"/>
                <a:gd name="connsiteX2115" fmla="*/ 3300457 w 3862373"/>
                <a:gd name="connsiteY2115" fmla="*/ 1208998 h 3682908"/>
                <a:gd name="connsiteX2116" fmla="*/ 3339544 w 3862373"/>
                <a:gd name="connsiteY2116" fmla="*/ 1248085 h 3682908"/>
                <a:gd name="connsiteX2117" fmla="*/ 3300457 w 3862373"/>
                <a:gd name="connsiteY2117" fmla="*/ 1287173 h 3682908"/>
                <a:gd name="connsiteX2118" fmla="*/ 3261369 w 3862373"/>
                <a:gd name="connsiteY2118" fmla="*/ 1248085 h 3682908"/>
                <a:gd name="connsiteX2119" fmla="*/ 3300457 w 3862373"/>
                <a:gd name="connsiteY2119" fmla="*/ 1208998 h 3682908"/>
                <a:gd name="connsiteX2120" fmla="*/ 3205817 w 3862373"/>
                <a:gd name="connsiteY2120" fmla="*/ 1208998 h 3682908"/>
                <a:gd name="connsiteX2121" fmla="*/ 3244904 w 3862373"/>
                <a:gd name="connsiteY2121" fmla="*/ 1248085 h 3682908"/>
                <a:gd name="connsiteX2122" fmla="*/ 3205817 w 3862373"/>
                <a:gd name="connsiteY2122" fmla="*/ 1287173 h 3682908"/>
                <a:gd name="connsiteX2123" fmla="*/ 3166729 w 3862373"/>
                <a:gd name="connsiteY2123" fmla="*/ 1248085 h 3682908"/>
                <a:gd name="connsiteX2124" fmla="*/ 3205817 w 3862373"/>
                <a:gd name="connsiteY2124" fmla="*/ 1208998 h 3682908"/>
                <a:gd name="connsiteX2125" fmla="*/ 3111177 w 3862373"/>
                <a:gd name="connsiteY2125" fmla="*/ 1208998 h 3682908"/>
                <a:gd name="connsiteX2126" fmla="*/ 3150264 w 3862373"/>
                <a:gd name="connsiteY2126" fmla="*/ 1248085 h 3682908"/>
                <a:gd name="connsiteX2127" fmla="*/ 3111177 w 3862373"/>
                <a:gd name="connsiteY2127" fmla="*/ 1287173 h 3682908"/>
                <a:gd name="connsiteX2128" fmla="*/ 3072089 w 3862373"/>
                <a:gd name="connsiteY2128" fmla="*/ 1248085 h 3682908"/>
                <a:gd name="connsiteX2129" fmla="*/ 3111177 w 3862373"/>
                <a:gd name="connsiteY2129" fmla="*/ 1208998 h 3682908"/>
                <a:gd name="connsiteX2130" fmla="*/ 3018902 w 3862373"/>
                <a:gd name="connsiteY2130" fmla="*/ 1208998 h 3682908"/>
                <a:gd name="connsiteX2131" fmla="*/ 3057989 w 3862373"/>
                <a:gd name="connsiteY2131" fmla="*/ 1248085 h 3682908"/>
                <a:gd name="connsiteX2132" fmla="*/ 3018902 w 3862373"/>
                <a:gd name="connsiteY2132" fmla="*/ 1287173 h 3682908"/>
                <a:gd name="connsiteX2133" fmla="*/ 2979815 w 3862373"/>
                <a:gd name="connsiteY2133" fmla="*/ 1248085 h 3682908"/>
                <a:gd name="connsiteX2134" fmla="*/ 3018902 w 3862373"/>
                <a:gd name="connsiteY2134" fmla="*/ 1208998 h 3682908"/>
                <a:gd name="connsiteX2135" fmla="*/ 2924263 w 3862373"/>
                <a:gd name="connsiteY2135" fmla="*/ 1208998 h 3682908"/>
                <a:gd name="connsiteX2136" fmla="*/ 2963349 w 3862373"/>
                <a:gd name="connsiteY2136" fmla="*/ 1248085 h 3682908"/>
                <a:gd name="connsiteX2137" fmla="*/ 2924263 w 3862373"/>
                <a:gd name="connsiteY2137" fmla="*/ 1287173 h 3682908"/>
                <a:gd name="connsiteX2138" fmla="*/ 2885175 w 3862373"/>
                <a:gd name="connsiteY2138" fmla="*/ 1248085 h 3682908"/>
                <a:gd name="connsiteX2139" fmla="*/ 2924263 w 3862373"/>
                <a:gd name="connsiteY2139" fmla="*/ 1208998 h 3682908"/>
                <a:gd name="connsiteX2140" fmla="*/ 2831988 w 3862373"/>
                <a:gd name="connsiteY2140" fmla="*/ 1208998 h 3682908"/>
                <a:gd name="connsiteX2141" fmla="*/ 2871075 w 3862373"/>
                <a:gd name="connsiteY2141" fmla="*/ 1248085 h 3682908"/>
                <a:gd name="connsiteX2142" fmla="*/ 2831988 w 3862373"/>
                <a:gd name="connsiteY2142" fmla="*/ 1287173 h 3682908"/>
                <a:gd name="connsiteX2143" fmla="*/ 2792901 w 3862373"/>
                <a:gd name="connsiteY2143" fmla="*/ 1248085 h 3682908"/>
                <a:gd name="connsiteX2144" fmla="*/ 2831988 w 3862373"/>
                <a:gd name="connsiteY2144" fmla="*/ 1208998 h 3682908"/>
                <a:gd name="connsiteX2145" fmla="*/ 2737366 w 3862373"/>
                <a:gd name="connsiteY2145" fmla="*/ 1208998 h 3682908"/>
                <a:gd name="connsiteX2146" fmla="*/ 2776435 w 3862373"/>
                <a:gd name="connsiteY2146" fmla="*/ 1248085 h 3682908"/>
                <a:gd name="connsiteX2147" fmla="*/ 2737366 w 3862373"/>
                <a:gd name="connsiteY2147" fmla="*/ 1287173 h 3682908"/>
                <a:gd name="connsiteX2148" fmla="*/ 2698269 w 3862373"/>
                <a:gd name="connsiteY2148" fmla="*/ 1248085 h 3682908"/>
                <a:gd name="connsiteX2149" fmla="*/ 2737366 w 3862373"/>
                <a:gd name="connsiteY2149" fmla="*/ 1208998 h 3682908"/>
                <a:gd name="connsiteX2150" fmla="*/ 2645076 w 3862373"/>
                <a:gd name="connsiteY2150" fmla="*/ 1208998 h 3682908"/>
                <a:gd name="connsiteX2151" fmla="*/ 2684167 w 3862373"/>
                <a:gd name="connsiteY2151" fmla="*/ 1248085 h 3682908"/>
                <a:gd name="connsiteX2152" fmla="*/ 2645076 w 3862373"/>
                <a:gd name="connsiteY2152" fmla="*/ 1287173 h 3682908"/>
                <a:gd name="connsiteX2153" fmla="*/ 2605987 w 3862373"/>
                <a:gd name="connsiteY2153" fmla="*/ 1248085 h 3682908"/>
                <a:gd name="connsiteX2154" fmla="*/ 2645076 w 3862373"/>
                <a:gd name="connsiteY2154" fmla="*/ 1208998 h 3682908"/>
                <a:gd name="connsiteX2155" fmla="*/ 2550439 w 3862373"/>
                <a:gd name="connsiteY2155" fmla="*/ 1208998 h 3682908"/>
                <a:gd name="connsiteX2156" fmla="*/ 2589523 w 3862373"/>
                <a:gd name="connsiteY2156" fmla="*/ 1248085 h 3682908"/>
                <a:gd name="connsiteX2157" fmla="*/ 2550439 w 3862373"/>
                <a:gd name="connsiteY2157" fmla="*/ 1287173 h 3682908"/>
                <a:gd name="connsiteX2158" fmla="*/ 2511356 w 3862373"/>
                <a:gd name="connsiteY2158" fmla="*/ 1248085 h 3682908"/>
                <a:gd name="connsiteX2159" fmla="*/ 2550439 w 3862373"/>
                <a:gd name="connsiteY2159" fmla="*/ 1208998 h 3682908"/>
                <a:gd name="connsiteX2160" fmla="*/ 1419546 w 3862373"/>
                <a:gd name="connsiteY2160" fmla="*/ 1208998 h 3682908"/>
                <a:gd name="connsiteX2161" fmla="*/ 1458634 w 3862373"/>
                <a:gd name="connsiteY2161" fmla="*/ 1248085 h 3682908"/>
                <a:gd name="connsiteX2162" fmla="*/ 1419546 w 3862373"/>
                <a:gd name="connsiteY2162" fmla="*/ 1287173 h 3682908"/>
                <a:gd name="connsiteX2163" fmla="*/ 1380453 w 3862373"/>
                <a:gd name="connsiteY2163" fmla="*/ 1248085 h 3682908"/>
                <a:gd name="connsiteX2164" fmla="*/ 1419546 w 3862373"/>
                <a:gd name="connsiteY2164" fmla="*/ 1208998 h 3682908"/>
                <a:gd name="connsiteX2165" fmla="*/ 1329634 w 3862373"/>
                <a:gd name="connsiteY2165" fmla="*/ 1208998 h 3682908"/>
                <a:gd name="connsiteX2166" fmla="*/ 1368722 w 3862373"/>
                <a:gd name="connsiteY2166" fmla="*/ 1248085 h 3682908"/>
                <a:gd name="connsiteX2167" fmla="*/ 1329634 w 3862373"/>
                <a:gd name="connsiteY2167" fmla="*/ 1287173 h 3682908"/>
                <a:gd name="connsiteX2168" fmla="*/ 1290553 w 3862373"/>
                <a:gd name="connsiteY2168" fmla="*/ 1248085 h 3682908"/>
                <a:gd name="connsiteX2169" fmla="*/ 1329634 w 3862373"/>
                <a:gd name="connsiteY2169" fmla="*/ 1208998 h 3682908"/>
                <a:gd name="connsiteX2170" fmla="*/ 1232640 w 3862373"/>
                <a:gd name="connsiteY2170" fmla="*/ 1208998 h 3682908"/>
                <a:gd name="connsiteX2171" fmla="*/ 1271716 w 3862373"/>
                <a:gd name="connsiteY2171" fmla="*/ 1248085 h 3682908"/>
                <a:gd name="connsiteX2172" fmla="*/ 1232640 w 3862373"/>
                <a:gd name="connsiteY2172" fmla="*/ 1287173 h 3682908"/>
                <a:gd name="connsiteX2173" fmla="*/ 1193553 w 3862373"/>
                <a:gd name="connsiteY2173" fmla="*/ 1248085 h 3682908"/>
                <a:gd name="connsiteX2174" fmla="*/ 1232640 w 3862373"/>
                <a:gd name="connsiteY2174" fmla="*/ 1208998 h 3682908"/>
                <a:gd name="connsiteX2175" fmla="*/ 1142726 w 3862373"/>
                <a:gd name="connsiteY2175" fmla="*/ 1208998 h 3682908"/>
                <a:gd name="connsiteX2176" fmla="*/ 1181817 w 3862373"/>
                <a:gd name="connsiteY2176" fmla="*/ 1248085 h 3682908"/>
                <a:gd name="connsiteX2177" fmla="*/ 1142726 w 3862373"/>
                <a:gd name="connsiteY2177" fmla="*/ 1287173 h 3682908"/>
                <a:gd name="connsiteX2178" fmla="*/ 1103630 w 3862373"/>
                <a:gd name="connsiteY2178" fmla="*/ 1248085 h 3682908"/>
                <a:gd name="connsiteX2179" fmla="*/ 1142726 w 3862373"/>
                <a:gd name="connsiteY2179" fmla="*/ 1208998 h 3682908"/>
                <a:gd name="connsiteX2180" fmla="*/ 1045706 w 3862373"/>
                <a:gd name="connsiteY2180" fmla="*/ 1208998 h 3682908"/>
                <a:gd name="connsiteX2181" fmla="*/ 1084795 w 3862373"/>
                <a:gd name="connsiteY2181" fmla="*/ 1248085 h 3682908"/>
                <a:gd name="connsiteX2182" fmla="*/ 1045706 w 3862373"/>
                <a:gd name="connsiteY2182" fmla="*/ 1287173 h 3682908"/>
                <a:gd name="connsiteX2183" fmla="*/ 1006623 w 3862373"/>
                <a:gd name="connsiteY2183" fmla="*/ 1248085 h 3682908"/>
                <a:gd name="connsiteX2184" fmla="*/ 1045706 w 3862373"/>
                <a:gd name="connsiteY2184" fmla="*/ 1208998 h 3682908"/>
                <a:gd name="connsiteX2185" fmla="*/ 951076 w 3862373"/>
                <a:gd name="connsiteY2185" fmla="*/ 1208998 h 3682908"/>
                <a:gd name="connsiteX2186" fmla="*/ 990159 w 3862373"/>
                <a:gd name="connsiteY2186" fmla="*/ 1248085 h 3682908"/>
                <a:gd name="connsiteX2187" fmla="*/ 951076 w 3862373"/>
                <a:gd name="connsiteY2187" fmla="*/ 1287173 h 3682908"/>
                <a:gd name="connsiteX2188" fmla="*/ 911993 w 3862373"/>
                <a:gd name="connsiteY2188" fmla="*/ 1248085 h 3682908"/>
                <a:gd name="connsiteX2189" fmla="*/ 951076 w 3862373"/>
                <a:gd name="connsiteY2189" fmla="*/ 1208998 h 3682908"/>
                <a:gd name="connsiteX2190" fmla="*/ 856447 w 3862373"/>
                <a:gd name="connsiteY2190" fmla="*/ 1208998 h 3682908"/>
                <a:gd name="connsiteX2191" fmla="*/ 895530 w 3862373"/>
                <a:gd name="connsiteY2191" fmla="*/ 1248085 h 3682908"/>
                <a:gd name="connsiteX2192" fmla="*/ 856447 w 3862373"/>
                <a:gd name="connsiteY2192" fmla="*/ 1287173 h 3682908"/>
                <a:gd name="connsiteX2193" fmla="*/ 817365 w 3862373"/>
                <a:gd name="connsiteY2193" fmla="*/ 1248085 h 3682908"/>
                <a:gd name="connsiteX2194" fmla="*/ 856447 w 3862373"/>
                <a:gd name="connsiteY2194" fmla="*/ 1208998 h 3682908"/>
                <a:gd name="connsiteX2195" fmla="*/ 764185 w 3862373"/>
                <a:gd name="connsiteY2195" fmla="*/ 1208998 h 3682908"/>
                <a:gd name="connsiteX2196" fmla="*/ 803268 w 3862373"/>
                <a:gd name="connsiteY2196" fmla="*/ 1248085 h 3682908"/>
                <a:gd name="connsiteX2197" fmla="*/ 764185 w 3862373"/>
                <a:gd name="connsiteY2197" fmla="*/ 1287173 h 3682908"/>
                <a:gd name="connsiteX2198" fmla="*/ 725101 w 3862373"/>
                <a:gd name="connsiteY2198" fmla="*/ 1248085 h 3682908"/>
                <a:gd name="connsiteX2199" fmla="*/ 764185 w 3862373"/>
                <a:gd name="connsiteY2199" fmla="*/ 1208998 h 3682908"/>
                <a:gd name="connsiteX2200" fmla="*/ 669534 w 3862373"/>
                <a:gd name="connsiteY2200" fmla="*/ 1208998 h 3682908"/>
                <a:gd name="connsiteX2201" fmla="*/ 708638 w 3862373"/>
                <a:gd name="connsiteY2201" fmla="*/ 1248085 h 3682908"/>
                <a:gd name="connsiteX2202" fmla="*/ 669534 w 3862373"/>
                <a:gd name="connsiteY2202" fmla="*/ 1287173 h 3682908"/>
                <a:gd name="connsiteX2203" fmla="*/ 630460 w 3862373"/>
                <a:gd name="connsiteY2203" fmla="*/ 1248085 h 3682908"/>
                <a:gd name="connsiteX2204" fmla="*/ 669534 w 3862373"/>
                <a:gd name="connsiteY2204" fmla="*/ 1208998 h 3682908"/>
                <a:gd name="connsiteX2205" fmla="*/ 577261 w 3862373"/>
                <a:gd name="connsiteY2205" fmla="*/ 1208998 h 3682908"/>
                <a:gd name="connsiteX2206" fmla="*/ 616357 w 3862373"/>
                <a:gd name="connsiteY2206" fmla="*/ 1248085 h 3682908"/>
                <a:gd name="connsiteX2207" fmla="*/ 577261 w 3862373"/>
                <a:gd name="connsiteY2207" fmla="*/ 1287173 h 3682908"/>
                <a:gd name="connsiteX2208" fmla="*/ 538164 w 3862373"/>
                <a:gd name="connsiteY2208" fmla="*/ 1248085 h 3682908"/>
                <a:gd name="connsiteX2209" fmla="*/ 577261 w 3862373"/>
                <a:gd name="connsiteY2209" fmla="*/ 1208998 h 3682908"/>
                <a:gd name="connsiteX2210" fmla="*/ 484976 w 3862373"/>
                <a:gd name="connsiteY2210" fmla="*/ 1208998 h 3682908"/>
                <a:gd name="connsiteX2211" fmla="*/ 524060 w 3862373"/>
                <a:gd name="connsiteY2211" fmla="*/ 1248085 h 3682908"/>
                <a:gd name="connsiteX2212" fmla="*/ 484976 w 3862373"/>
                <a:gd name="connsiteY2212" fmla="*/ 1287173 h 3682908"/>
                <a:gd name="connsiteX2213" fmla="*/ 445900 w 3862373"/>
                <a:gd name="connsiteY2213" fmla="*/ 1248085 h 3682908"/>
                <a:gd name="connsiteX2214" fmla="*/ 484976 w 3862373"/>
                <a:gd name="connsiteY2214" fmla="*/ 1208998 h 3682908"/>
                <a:gd name="connsiteX2215" fmla="*/ 390329 w 3862373"/>
                <a:gd name="connsiteY2215" fmla="*/ 1208998 h 3682908"/>
                <a:gd name="connsiteX2216" fmla="*/ 429427 w 3862373"/>
                <a:gd name="connsiteY2216" fmla="*/ 1248085 h 3682908"/>
                <a:gd name="connsiteX2217" fmla="*/ 390329 w 3862373"/>
                <a:gd name="connsiteY2217" fmla="*/ 1287173 h 3682908"/>
                <a:gd name="connsiteX2218" fmla="*/ 351257 w 3862373"/>
                <a:gd name="connsiteY2218" fmla="*/ 1248085 h 3682908"/>
                <a:gd name="connsiteX2219" fmla="*/ 390329 w 3862373"/>
                <a:gd name="connsiteY2219" fmla="*/ 1208998 h 3682908"/>
                <a:gd name="connsiteX2220" fmla="*/ 298060 w 3862373"/>
                <a:gd name="connsiteY2220" fmla="*/ 1208998 h 3682908"/>
                <a:gd name="connsiteX2221" fmla="*/ 337156 w 3862373"/>
                <a:gd name="connsiteY2221" fmla="*/ 1248085 h 3682908"/>
                <a:gd name="connsiteX2222" fmla="*/ 298060 w 3862373"/>
                <a:gd name="connsiteY2222" fmla="*/ 1287173 h 3682908"/>
                <a:gd name="connsiteX2223" fmla="*/ 258971 w 3862373"/>
                <a:gd name="connsiteY2223" fmla="*/ 1248085 h 3682908"/>
                <a:gd name="connsiteX2224" fmla="*/ 298060 w 3862373"/>
                <a:gd name="connsiteY2224" fmla="*/ 1208998 h 3682908"/>
                <a:gd name="connsiteX2225" fmla="*/ 203415 w 3862373"/>
                <a:gd name="connsiteY2225" fmla="*/ 1208998 h 3682908"/>
                <a:gd name="connsiteX2226" fmla="*/ 242504 w 3862373"/>
                <a:gd name="connsiteY2226" fmla="*/ 1248085 h 3682908"/>
                <a:gd name="connsiteX2227" fmla="*/ 203415 w 3862373"/>
                <a:gd name="connsiteY2227" fmla="*/ 1287173 h 3682908"/>
                <a:gd name="connsiteX2228" fmla="*/ 164330 w 3862373"/>
                <a:gd name="connsiteY2228" fmla="*/ 1248085 h 3682908"/>
                <a:gd name="connsiteX2229" fmla="*/ 203415 w 3862373"/>
                <a:gd name="connsiteY2229" fmla="*/ 1208998 h 3682908"/>
                <a:gd name="connsiteX2230" fmla="*/ 111142 w 3862373"/>
                <a:gd name="connsiteY2230" fmla="*/ 1208998 h 3682908"/>
                <a:gd name="connsiteX2231" fmla="*/ 150229 w 3862373"/>
                <a:gd name="connsiteY2231" fmla="*/ 1248085 h 3682908"/>
                <a:gd name="connsiteX2232" fmla="*/ 111142 w 3862373"/>
                <a:gd name="connsiteY2232" fmla="*/ 1287173 h 3682908"/>
                <a:gd name="connsiteX2233" fmla="*/ 72056 w 3862373"/>
                <a:gd name="connsiteY2233" fmla="*/ 1248085 h 3682908"/>
                <a:gd name="connsiteX2234" fmla="*/ 111142 w 3862373"/>
                <a:gd name="connsiteY2234" fmla="*/ 1208998 h 3682908"/>
                <a:gd name="connsiteX2235" fmla="*/ 3746476 w 3862373"/>
                <a:gd name="connsiteY2235" fmla="*/ 1129380 h 3682908"/>
                <a:gd name="connsiteX2236" fmla="*/ 3771318 w 3862373"/>
                <a:gd name="connsiteY2236" fmla="*/ 1197252 h 3682908"/>
                <a:gd name="connsiteX2237" fmla="*/ 3771293 w 3862373"/>
                <a:gd name="connsiteY2237" fmla="*/ 1197263 h 3682908"/>
                <a:gd name="connsiteX2238" fmla="*/ 3732205 w 3862373"/>
                <a:gd name="connsiteY2238" fmla="*/ 1158188 h 3682908"/>
                <a:gd name="connsiteX2239" fmla="*/ 3743654 w 3862373"/>
                <a:gd name="connsiteY2239" fmla="*/ 1130550 h 3682908"/>
                <a:gd name="connsiteX2240" fmla="*/ 577266 w 3862373"/>
                <a:gd name="connsiteY2240" fmla="*/ 1119103 h 3682908"/>
                <a:gd name="connsiteX2241" fmla="*/ 616362 w 3862373"/>
                <a:gd name="connsiteY2241" fmla="*/ 1158190 h 3682908"/>
                <a:gd name="connsiteX2242" fmla="*/ 577266 w 3862373"/>
                <a:gd name="connsiteY2242" fmla="*/ 1197265 h 3682908"/>
                <a:gd name="connsiteX2243" fmla="*/ 538168 w 3862373"/>
                <a:gd name="connsiteY2243" fmla="*/ 1158190 h 3682908"/>
                <a:gd name="connsiteX2244" fmla="*/ 577266 w 3862373"/>
                <a:gd name="connsiteY2244" fmla="*/ 1119103 h 3682908"/>
                <a:gd name="connsiteX2245" fmla="*/ 484978 w 3862373"/>
                <a:gd name="connsiteY2245" fmla="*/ 1119103 h 3682908"/>
                <a:gd name="connsiteX2246" fmla="*/ 524065 w 3862373"/>
                <a:gd name="connsiteY2246" fmla="*/ 1158190 h 3682908"/>
                <a:gd name="connsiteX2247" fmla="*/ 484978 w 3862373"/>
                <a:gd name="connsiteY2247" fmla="*/ 1197265 h 3682908"/>
                <a:gd name="connsiteX2248" fmla="*/ 445905 w 3862373"/>
                <a:gd name="connsiteY2248" fmla="*/ 1158190 h 3682908"/>
                <a:gd name="connsiteX2249" fmla="*/ 484978 w 3862373"/>
                <a:gd name="connsiteY2249" fmla="*/ 1119103 h 3682908"/>
                <a:gd name="connsiteX2250" fmla="*/ 390329 w 3862373"/>
                <a:gd name="connsiteY2250" fmla="*/ 1119103 h 3682908"/>
                <a:gd name="connsiteX2251" fmla="*/ 429432 w 3862373"/>
                <a:gd name="connsiteY2251" fmla="*/ 1158190 h 3682908"/>
                <a:gd name="connsiteX2252" fmla="*/ 390329 w 3862373"/>
                <a:gd name="connsiteY2252" fmla="*/ 1197265 h 3682908"/>
                <a:gd name="connsiteX2253" fmla="*/ 351262 w 3862373"/>
                <a:gd name="connsiteY2253" fmla="*/ 1158190 h 3682908"/>
                <a:gd name="connsiteX2254" fmla="*/ 390329 w 3862373"/>
                <a:gd name="connsiteY2254" fmla="*/ 1119103 h 3682908"/>
                <a:gd name="connsiteX2255" fmla="*/ 298063 w 3862373"/>
                <a:gd name="connsiteY2255" fmla="*/ 1119103 h 3682908"/>
                <a:gd name="connsiteX2256" fmla="*/ 337159 w 3862373"/>
                <a:gd name="connsiteY2256" fmla="*/ 1158190 h 3682908"/>
                <a:gd name="connsiteX2257" fmla="*/ 298063 w 3862373"/>
                <a:gd name="connsiteY2257" fmla="*/ 1197265 h 3682908"/>
                <a:gd name="connsiteX2258" fmla="*/ 258974 w 3862373"/>
                <a:gd name="connsiteY2258" fmla="*/ 1158190 h 3682908"/>
                <a:gd name="connsiteX2259" fmla="*/ 298063 w 3862373"/>
                <a:gd name="connsiteY2259" fmla="*/ 1119103 h 3682908"/>
                <a:gd name="connsiteX2260" fmla="*/ 203418 w 3862373"/>
                <a:gd name="connsiteY2260" fmla="*/ 1119103 h 3682908"/>
                <a:gd name="connsiteX2261" fmla="*/ 242508 w 3862373"/>
                <a:gd name="connsiteY2261" fmla="*/ 1158190 h 3682908"/>
                <a:gd name="connsiteX2262" fmla="*/ 203418 w 3862373"/>
                <a:gd name="connsiteY2262" fmla="*/ 1197265 h 3682908"/>
                <a:gd name="connsiteX2263" fmla="*/ 164333 w 3862373"/>
                <a:gd name="connsiteY2263" fmla="*/ 1158190 h 3682908"/>
                <a:gd name="connsiteX2264" fmla="*/ 203418 w 3862373"/>
                <a:gd name="connsiteY2264" fmla="*/ 1119103 h 3682908"/>
                <a:gd name="connsiteX2265" fmla="*/ 3679018 w 3862373"/>
                <a:gd name="connsiteY2265" fmla="*/ 1119102 h 3682908"/>
                <a:gd name="connsiteX2266" fmla="*/ 3718105 w 3862373"/>
                <a:gd name="connsiteY2266" fmla="*/ 1158188 h 3682908"/>
                <a:gd name="connsiteX2267" fmla="*/ 3679018 w 3862373"/>
                <a:gd name="connsiteY2267" fmla="*/ 1197263 h 3682908"/>
                <a:gd name="connsiteX2268" fmla="*/ 3639931 w 3862373"/>
                <a:gd name="connsiteY2268" fmla="*/ 1158188 h 3682908"/>
                <a:gd name="connsiteX2269" fmla="*/ 3679018 w 3862373"/>
                <a:gd name="connsiteY2269" fmla="*/ 1119102 h 3682908"/>
                <a:gd name="connsiteX2270" fmla="*/ 3584377 w 3862373"/>
                <a:gd name="connsiteY2270" fmla="*/ 1119102 h 3682908"/>
                <a:gd name="connsiteX2271" fmla="*/ 3623463 w 3862373"/>
                <a:gd name="connsiteY2271" fmla="*/ 1158188 h 3682908"/>
                <a:gd name="connsiteX2272" fmla="*/ 3584377 w 3862373"/>
                <a:gd name="connsiteY2272" fmla="*/ 1197263 h 3682908"/>
                <a:gd name="connsiteX2273" fmla="*/ 3545289 w 3862373"/>
                <a:gd name="connsiteY2273" fmla="*/ 1158188 h 3682908"/>
                <a:gd name="connsiteX2274" fmla="*/ 3584377 w 3862373"/>
                <a:gd name="connsiteY2274" fmla="*/ 1119102 h 3682908"/>
                <a:gd name="connsiteX2275" fmla="*/ 3489737 w 3862373"/>
                <a:gd name="connsiteY2275" fmla="*/ 1119102 h 3682908"/>
                <a:gd name="connsiteX2276" fmla="*/ 3528823 w 3862373"/>
                <a:gd name="connsiteY2276" fmla="*/ 1158188 h 3682908"/>
                <a:gd name="connsiteX2277" fmla="*/ 3489737 w 3862373"/>
                <a:gd name="connsiteY2277" fmla="*/ 1197263 h 3682908"/>
                <a:gd name="connsiteX2278" fmla="*/ 3450649 w 3862373"/>
                <a:gd name="connsiteY2278" fmla="*/ 1158188 h 3682908"/>
                <a:gd name="connsiteX2279" fmla="*/ 3489737 w 3862373"/>
                <a:gd name="connsiteY2279" fmla="*/ 1119102 h 3682908"/>
                <a:gd name="connsiteX2280" fmla="*/ 3392731 w 3862373"/>
                <a:gd name="connsiteY2280" fmla="*/ 1119102 h 3682908"/>
                <a:gd name="connsiteX2281" fmla="*/ 3431819 w 3862373"/>
                <a:gd name="connsiteY2281" fmla="*/ 1158188 h 3682908"/>
                <a:gd name="connsiteX2282" fmla="*/ 3392731 w 3862373"/>
                <a:gd name="connsiteY2282" fmla="*/ 1197263 h 3682908"/>
                <a:gd name="connsiteX2283" fmla="*/ 3353644 w 3862373"/>
                <a:gd name="connsiteY2283" fmla="*/ 1158188 h 3682908"/>
                <a:gd name="connsiteX2284" fmla="*/ 3392731 w 3862373"/>
                <a:gd name="connsiteY2284" fmla="*/ 1119102 h 3682908"/>
                <a:gd name="connsiteX2285" fmla="*/ 3300457 w 3862373"/>
                <a:gd name="connsiteY2285" fmla="*/ 1119102 h 3682908"/>
                <a:gd name="connsiteX2286" fmla="*/ 3339544 w 3862373"/>
                <a:gd name="connsiteY2286" fmla="*/ 1158188 h 3682908"/>
                <a:gd name="connsiteX2287" fmla="*/ 3300457 w 3862373"/>
                <a:gd name="connsiteY2287" fmla="*/ 1197263 h 3682908"/>
                <a:gd name="connsiteX2288" fmla="*/ 3261369 w 3862373"/>
                <a:gd name="connsiteY2288" fmla="*/ 1158188 h 3682908"/>
                <a:gd name="connsiteX2289" fmla="*/ 3300457 w 3862373"/>
                <a:gd name="connsiteY2289" fmla="*/ 1119102 h 3682908"/>
                <a:gd name="connsiteX2290" fmla="*/ 3205817 w 3862373"/>
                <a:gd name="connsiteY2290" fmla="*/ 1119102 h 3682908"/>
                <a:gd name="connsiteX2291" fmla="*/ 3244904 w 3862373"/>
                <a:gd name="connsiteY2291" fmla="*/ 1158188 h 3682908"/>
                <a:gd name="connsiteX2292" fmla="*/ 3205817 w 3862373"/>
                <a:gd name="connsiteY2292" fmla="*/ 1197263 h 3682908"/>
                <a:gd name="connsiteX2293" fmla="*/ 3166729 w 3862373"/>
                <a:gd name="connsiteY2293" fmla="*/ 1158188 h 3682908"/>
                <a:gd name="connsiteX2294" fmla="*/ 3205817 w 3862373"/>
                <a:gd name="connsiteY2294" fmla="*/ 1119102 h 3682908"/>
                <a:gd name="connsiteX2295" fmla="*/ 3018902 w 3862373"/>
                <a:gd name="connsiteY2295" fmla="*/ 1119102 h 3682908"/>
                <a:gd name="connsiteX2296" fmla="*/ 3057989 w 3862373"/>
                <a:gd name="connsiteY2296" fmla="*/ 1158188 h 3682908"/>
                <a:gd name="connsiteX2297" fmla="*/ 3018902 w 3862373"/>
                <a:gd name="connsiteY2297" fmla="*/ 1197263 h 3682908"/>
                <a:gd name="connsiteX2298" fmla="*/ 2979815 w 3862373"/>
                <a:gd name="connsiteY2298" fmla="*/ 1158188 h 3682908"/>
                <a:gd name="connsiteX2299" fmla="*/ 3018902 w 3862373"/>
                <a:gd name="connsiteY2299" fmla="*/ 1119102 h 3682908"/>
                <a:gd name="connsiteX2300" fmla="*/ 2924263 w 3862373"/>
                <a:gd name="connsiteY2300" fmla="*/ 1119102 h 3682908"/>
                <a:gd name="connsiteX2301" fmla="*/ 2963349 w 3862373"/>
                <a:gd name="connsiteY2301" fmla="*/ 1158188 h 3682908"/>
                <a:gd name="connsiteX2302" fmla="*/ 2924263 w 3862373"/>
                <a:gd name="connsiteY2302" fmla="*/ 1197263 h 3682908"/>
                <a:gd name="connsiteX2303" fmla="*/ 2885175 w 3862373"/>
                <a:gd name="connsiteY2303" fmla="*/ 1158188 h 3682908"/>
                <a:gd name="connsiteX2304" fmla="*/ 2924263 w 3862373"/>
                <a:gd name="connsiteY2304" fmla="*/ 1119102 h 3682908"/>
                <a:gd name="connsiteX2305" fmla="*/ 2831988 w 3862373"/>
                <a:gd name="connsiteY2305" fmla="*/ 1119102 h 3682908"/>
                <a:gd name="connsiteX2306" fmla="*/ 2871075 w 3862373"/>
                <a:gd name="connsiteY2306" fmla="*/ 1158188 h 3682908"/>
                <a:gd name="connsiteX2307" fmla="*/ 2831988 w 3862373"/>
                <a:gd name="connsiteY2307" fmla="*/ 1197263 h 3682908"/>
                <a:gd name="connsiteX2308" fmla="*/ 2792901 w 3862373"/>
                <a:gd name="connsiteY2308" fmla="*/ 1158188 h 3682908"/>
                <a:gd name="connsiteX2309" fmla="*/ 2831988 w 3862373"/>
                <a:gd name="connsiteY2309" fmla="*/ 1119102 h 3682908"/>
                <a:gd name="connsiteX2310" fmla="*/ 2737367 w 3862373"/>
                <a:gd name="connsiteY2310" fmla="*/ 1119102 h 3682908"/>
                <a:gd name="connsiteX2311" fmla="*/ 2776435 w 3862373"/>
                <a:gd name="connsiteY2311" fmla="*/ 1158188 h 3682908"/>
                <a:gd name="connsiteX2312" fmla="*/ 2737367 w 3862373"/>
                <a:gd name="connsiteY2312" fmla="*/ 1197263 h 3682908"/>
                <a:gd name="connsiteX2313" fmla="*/ 2698271 w 3862373"/>
                <a:gd name="connsiteY2313" fmla="*/ 1158188 h 3682908"/>
                <a:gd name="connsiteX2314" fmla="*/ 2737367 w 3862373"/>
                <a:gd name="connsiteY2314" fmla="*/ 1119102 h 3682908"/>
                <a:gd name="connsiteX2315" fmla="*/ 2645076 w 3862373"/>
                <a:gd name="connsiteY2315" fmla="*/ 1119102 h 3682908"/>
                <a:gd name="connsiteX2316" fmla="*/ 2684167 w 3862373"/>
                <a:gd name="connsiteY2316" fmla="*/ 1158188 h 3682908"/>
                <a:gd name="connsiteX2317" fmla="*/ 2645076 w 3862373"/>
                <a:gd name="connsiteY2317" fmla="*/ 1197263 h 3682908"/>
                <a:gd name="connsiteX2318" fmla="*/ 2605987 w 3862373"/>
                <a:gd name="connsiteY2318" fmla="*/ 1158188 h 3682908"/>
                <a:gd name="connsiteX2319" fmla="*/ 2645076 w 3862373"/>
                <a:gd name="connsiteY2319" fmla="*/ 1119102 h 3682908"/>
                <a:gd name="connsiteX2320" fmla="*/ 2550439 w 3862373"/>
                <a:gd name="connsiteY2320" fmla="*/ 1119102 h 3682908"/>
                <a:gd name="connsiteX2321" fmla="*/ 2589523 w 3862373"/>
                <a:gd name="connsiteY2321" fmla="*/ 1158188 h 3682908"/>
                <a:gd name="connsiteX2322" fmla="*/ 2550439 w 3862373"/>
                <a:gd name="connsiteY2322" fmla="*/ 1197263 h 3682908"/>
                <a:gd name="connsiteX2323" fmla="*/ 2511357 w 3862373"/>
                <a:gd name="connsiteY2323" fmla="*/ 1158188 h 3682908"/>
                <a:gd name="connsiteX2324" fmla="*/ 2550439 w 3862373"/>
                <a:gd name="connsiteY2324" fmla="*/ 1119102 h 3682908"/>
                <a:gd name="connsiteX2325" fmla="*/ 2458167 w 3862373"/>
                <a:gd name="connsiteY2325" fmla="*/ 1119102 h 3682908"/>
                <a:gd name="connsiteX2326" fmla="*/ 2497254 w 3862373"/>
                <a:gd name="connsiteY2326" fmla="*/ 1158188 h 3682908"/>
                <a:gd name="connsiteX2327" fmla="*/ 2458167 w 3862373"/>
                <a:gd name="connsiteY2327" fmla="*/ 1197263 h 3682908"/>
                <a:gd name="connsiteX2328" fmla="*/ 2419085 w 3862373"/>
                <a:gd name="connsiteY2328" fmla="*/ 1158188 h 3682908"/>
                <a:gd name="connsiteX2329" fmla="*/ 2458167 w 3862373"/>
                <a:gd name="connsiteY2329" fmla="*/ 1119102 h 3682908"/>
                <a:gd name="connsiteX2330" fmla="*/ 1419551 w 3862373"/>
                <a:gd name="connsiteY2330" fmla="*/ 1119102 h 3682908"/>
                <a:gd name="connsiteX2331" fmla="*/ 1458638 w 3862373"/>
                <a:gd name="connsiteY2331" fmla="*/ 1158188 h 3682908"/>
                <a:gd name="connsiteX2332" fmla="*/ 1419551 w 3862373"/>
                <a:gd name="connsiteY2332" fmla="*/ 1197263 h 3682908"/>
                <a:gd name="connsiteX2333" fmla="*/ 1380457 w 3862373"/>
                <a:gd name="connsiteY2333" fmla="*/ 1158188 h 3682908"/>
                <a:gd name="connsiteX2334" fmla="*/ 1419551 w 3862373"/>
                <a:gd name="connsiteY2334" fmla="*/ 1119102 h 3682908"/>
                <a:gd name="connsiteX2335" fmla="*/ 1329639 w 3862373"/>
                <a:gd name="connsiteY2335" fmla="*/ 1119102 h 3682908"/>
                <a:gd name="connsiteX2336" fmla="*/ 1368728 w 3862373"/>
                <a:gd name="connsiteY2336" fmla="*/ 1158188 h 3682908"/>
                <a:gd name="connsiteX2337" fmla="*/ 1329639 w 3862373"/>
                <a:gd name="connsiteY2337" fmla="*/ 1197263 h 3682908"/>
                <a:gd name="connsiteX2338" fmla="*/ 1290557 w 3862373"/>
                <a:gd name="connsiteY2338" fmla="*/ 1158188 h 3682908"/>
                <a:gd name="connsiteX2339" fmla="*/ 1329639 w 3862373"/>
                <a:gd name="connsiteY2339" fmla="*/ 1119102 h 3682908"/>
                <a:gd name="connsiteX2340" fmla="*/ 1232644 w 3862373"/>
                <a:gd name="connsiteY2340" fmla="*/ 1119102 h 3682908"/>
                <a:gd name="connsiteX2341" fmla="*/ 1271718 w 3862373"/>
                <a:gd name="connsiteY2341" fmla="*/ 1158188 h 3682908"/>
                <a:gd name="connsiteX2342" fmla="*/ 1232644 w 3862373"/>
                <a:gd name="connsiteY2342" fmla="*/ 1197263 h 3682908"/>
                <a:gd name="connsiteX2343" fmla="*/ 1193557 w 3862373"/>
                <a:gd name="connsiteY2343" fmla="*/ 1158188 h 3682908"/>
                <a:gd name="connsiteX2344" fmla="*/ 1232644 w 3862373"/>
                <a:gd name="connsiteY2344" fmla="*/ 1119102 h 3682908"/>
                <a:gd name="connsiteX2345" fmla="*/ 1142731 w 3862373"/>
                <a:gd name="connsiteY2345" fmla="*/ 1119102 h 3682908"/>
                <a:gd name="connsiteX2346" fmla="*/ 1181822 w 3862373"/>
                <a:gd name="connsiteY2346" fmla="*/ 1158188 h 3682908"/>
                <a:gd name="connsiteX2347" fmla="*/ 1142731 w 3862373"/>
                <a:gd name="connsiteY2347" fmla="*/ 1197263 h 3682908"/>
                <a:gd name="connsiteX2348" fmla="*/ 1103634 w 3862373"/>
                <a:gd name="connsiteY2348" fmla="*/ 1158188 h 3682908"/>
                <a:gd name="connsiteX2349" fmla="*/ 1142731 w 3862373"/>
                <a:gd name="connsiteY2349" fmla="*/ 1119102 h 3682908"/>
                <a:gd name="connsiteX2350" fmla="*/ 1045709 w 3862373"/>
                <a:gd name="connsiteY2350" fmla="*/ 1119102 h 3682908"/>
                <a:gd name="connsiteX2351" fmla="*/ 1084799 w 3862373"/>
                <a:gd name="connsiteY2351" fmla="*/ 1158188 h 3682908"/>
                <a:gd name="connsiteX2352" fmla="*/ 1045709 w 3862373"/>
                <a:gd name="connsiteY2352" fmla="*/ 1197263 h 3682908"/>
                <a:gd name="connsiteX2353" fmla="*/ 1006627 w 3862373"/>
                <a:gd name="connsiteY2353" fmla="*/ 1158188 h 3682908"/>
                <a:gd name="connsiteX2354" fmla="*/ 1045709 w 3862373"/>
                <a:gd name="connsiteY2354" fmla="*/ 1119102 h 3682908"/>
                <a:gd name="connsiteX2355" fmla="*/ 951081 w 3862373"/>
                <a:gd name="connsiteY2355" fmla="*/ 1119102 h 3682908"/>
                <a:gd name="connsiteX2356" fmla="*/ 990163 w 3862373"/>
                <a:gd name="connsiteY2356" fmla="*/ 1158188 h 3682908"/>
                <a:gd name="connsiteX2357" fmla="*/ 951081 w 3862373"/>
                <a:gd name="connsiteY2357" fmla="*/ 1197263 h 3682908"/>
                <a:gd name="connsiteX2358" fmla="*/ 911999 w 3862373"/>
                <a:gd name="connsiteY2358" fmla="*/ 1158188 h 3682908"/>
                <a:gd name="connsiteX2359" fmla="*/ 951081 w 3862373"/>
                <a:gd name="connsiteY2359" fmla="*/ 1119102 h 3682908"/>
                <a:gd name="connsiteX2360" fmla="*/ 856453 w 3862373"/>
                <a:gd name="connsiteY2360" fmla="*/ 1119102 h 3682908"/>
                <a:gd name="connsiteX2361" fmla="*/ 895535 w 3862373"/>
                <a:gd name="connsiteY2361" fmla="*/ 1158188 h 3682908"/>
                <a:gd name="connsiteX2362" fmla="*/ 856453 w 3862373"/>
                <a:gd name="connsiteY2362" fmla="*/ 1197263 h 3682908"/>
                <a:gd name="connsiteX2363" fmla="*/ 817371 w 3862373"/>
                <a:gd name="connsiteY2363" fmla="*/ 1158188 h 3682908"/>
                <a:gd name="connsiteX2364" fmla="*/ 856453 w 3862373"/>
                <a:gd name="connsiteY2364" fmla="*/ 1119102 h 3682908"/>
                <a:gd name="connsiteX2365" fmla="*/ 764190 w 3862373"/>
                <a:gd name="connsiteY2365" fmla="*/ 1119102 h 3682908"/>
                <a:gd name="connsiteX2366" fmla="*/ 803273 w 3862373"/>
                <a:gd name="connsiteY2366" fmla="*/ 1158188 h 3682908"/>
                <a:gd name="connsiteX2367" fmla="*/ 764190 w 3862373"/>
                <a:gd name="connsiteY2367" fmla="*/ 1197263 h 3682908"/>
                <a:gd name="connsiteX2368" fmla="*/ 725108 w 3862373"/>
                <a:gd name="connsiteY2368" fmla="*/ 1158188 h 3682908"/>
                <a:gd name="connsiteX2369" fmla="*/ 764190 w 3862373"/>
                <a:gd name="connsiteY2369" fmla="*/ 1119102 h 3682908"/>
                <a:gd name="connsiteX2370" fmla="*/ 669546 w 3862373"/>
                <a:gd name="connsiteY2370" fmla="*/ 1119102 h 3682908"/>
                <a:gd name="connsiteX2371" fmla="*/ 708645 w 3862373"/>
                <a:gd name="connsiteY2371" fmla="*/ 1158188 h 3682908"/>
                <a:gd name="connsiteX2372" fmla="*/ 669546 w 3862373"/>
                <a:gd name="connsiteY2372" fmla="*/ 1197263 h 3682908"/>
                <a:gd name="connsiteX2373" fmla="*/ 630466 w 3862373"/>
                <a:gd name="connsiteY2373" fmla="*/ 1158188 h 3682908"/>
                <a:gd name="connsiteX2374" fmla="*/ 669546 w 3862373"/>
                <a:gd name="connsiteY2374" fmla="*/ 1119102 h 3682908"/>
                <a:gd name="connsiteX2375" fmla="*/ 111145 w 3862373"/>
                <a:gd name="connsiteY2375" fmla="*/ 1119102 h 3682908"/>
                <a:gd name="connsiteX2376" fmla="*/ 150233 w 3862373"/>
                <a:gd name="connsiteY2376" fmla="*/ 1158188 h 3682908"/>
                <a:gd name="connsiteX2377" fmla="*/ 111145 w 3862373"/>
                <a:gd name="connsiteY2377" fmla="*/ 1197263 h 3682908"/>
                <a:gd name="connsiteX2378" fmla="*/ 72060 w 3862373"/>
                <a:gd name="connsiteY2378" fmla="*/ 1158188 h 3682908"/>
                <a:gd name="connsiteX2379" fmla="*/ 111145 w 3862373"/>
                <a:gd name="connsiteY2379" fmla="*/ 1119102 h 3682908"/>
                <a:gd name="connsiteX2380" fmla="*/ 24845 w 3862373"/>
                <a:gd name="connsiteY2380" fmla="*/ 1037379 h 3682908"/>
                <a:gd name="connsiteX2381" fmla="*/ 44149 w 3862373"/>
                <a:gd name="connsiteY2381" fmla="*/ 1045374 h 3682908"/>
                <a:gd name="connsiteX2382" fmla="*/ 55597 w 3862373"/>
                <a:gd name="connsiteY2382" fmla="*/ 1073013 h 3682908"/>
                <a:gd name="connsiteX2383" fmla="*/ 16510 w 3862373"/>
                <a:gd name="connsiteY2383" fmla="*/ 1112099 h 3682908"/>
                <a:gd name="connsiteX2384" fmla="*/ 0 w 3862373"/>
                <a:gd name="connsiteY2384" fmla="*/ 1105261 h 3682908"/>
                <a:gd name="connsiteX2385" fmla="*/ 3679017 w 3862373"/>
                <a:gd name="connsiteY2385" fmla="*/ 1033926 h 3682908"/>
                <a:gd name="connsiteX2386" fmla="*/ 3718103 w 3862373"/>
                <a:gd name="connsiteY2386" fmla="*/ 1073013 h 3682908"/>
                <a:gd name="connsiteX2387" fmla="*/ 3679017 w 3862373"/>
                <a:gd name="connsiteY2387" fmla="*/ 1112099 h 3682908"/>
                <a:gd name="connsiteX2388" fmla="*/ 3639929 w 3862373"/>
                <a:gd name="connsiteY2388" fmla="*/ 1073013 h 3682908"/>
                <a:gd name="connsiteX2389" fmla="*/ 3679017 w 3862373"/>
                <a:gd name="connsiteY2389" fmla="*/ 1033926 h 3682908"/>
                <a:gd name="connsiteX2390" fmla="*/ 3584377 w 3862373"/>
                <a:gd name="connsiteY2390" fmla="*/ 1033926 h 3682908"/>
                <a:gd name="connsiteX2391" fmla="*/ 3623463 w 3862373"/>
                <a:gd name="connsiteY2391" fmla="*/ 1073013 h 3682908"/>
                <a:gd name="connsiteX2392" fmla="*/ 3584377 w 3862373"/>
                <a:gd name="connsiteY2392" fmla="*/ 1112099 h 3682908"/>
                <a:gd name="connsiteX2393" fmla="*/ 3545289 w 3862373"/>
                <a:gd name="connsiteY2393" fmla="*/ 1073013 h 3682908"/>
                <a:gd name="connsiteX2394" fmla="*/ 3584377 w 3862373"/>
                <a:gd name="connsiteY2394" fmla="*/ 1033926 h 3682908"/>
                <a:gd name="connsiteX2395" fmla="*/ 3489737 w 3862373"/>
                <a:gd name="connsiteY2395" fmla="*/ 1033926 h 3682908"/>
                <a:gd name="connsiteX2396" fmla="*/ 3528823 w 3862373"/>
                <a:gd name="connsiteY2396" fmla="*/ 1073013 h 3682908"/>
                <a:gd name="connsiteX2397" fmla="*/ 3489737 w 3862373"/>
                <a:gd name="connsiteY2397" fmla="*/ 1112099 h 3682908"/>
                <a:gd name="connsiteX2398" fmla="*/ 3450649 w 3862373"/>
                <a:gd name="connsiteY2398" fmla="*/ 1073013 h 3682908"/>
                <a:gd name="connsiteX2399" fmla="*/ 3489737 w 3862373"/>
                <a:gd name="connsiteY2399" fmla="*/ 1033926 h 3682908"/>
                <a:gd name="connsiteX2400" fmla="*/ 3392731 w 3862373"/>
                <a:gd name="connsiteY2400" fmla="*/ 1033926 h 3682908"/>
                <a:gd name="connsiteX2401" fmla="*/ 3431819 w 3862373"/>
                <a:gd name="connsiteY2401" fmla="*/ 1073013 h 3682908"/>
                <a:gd name="connsiteX2402" fmla="*/ 3392731 w 3862373"/>
                <a:gd name="connsiteY2402" fmla="*/ 1112099 h 3682908"/>
                <a:gd name="connsiteX2403" fmla="*/ 3353644 w 3862373"/>
                <a:gd name="connsiteY2403" fmla="*/ 1073013 h 3682908"/>
                <a:gd name="connsiteX2404" fmla="*/ 3392731 w 3862373"/>
                <a:gd name="connsiteY2404" fmla="*/ 1033926 h 3682908"/>
                <a:gd name="connsiteX2405" fmla="*/ 3300455 w 3862373"/>
                <a:gd name="connsiteY2405" fmla="*/ 1033926 h 3682908"/>
                <a:gd name="connsiteX2406" fmla="*/ 3339543 w 3862373"/>
                <a:gd name="connsiteY2406" fmla="*/ 1073013 h 3682908"/>
                <a:gd name="connsiteX2407" fmla="*/ 3300455 w 3862373"/>
                <a:gd name="connsiteY2407" fmla="*/ 1112099 h 3682908"/>
                <a:gd name="connsiteX2408" fmla="*/ 3261368 w 3862373"/>
                <a:gd name="connsiteY2408" fmla="*/ 1073013 h 3682908"/>
                <a:gd name="connsiteX2409" fmla="*/ 3300455 w 3862373"/>
                <a:gd name="connsiteY2409" fmla="*/ 1033926 h 3682908"/>
                <a:gd name="connsiteX2410" fmla="*/ 3205815 w 3862373"/>
                <a:gd name="connsiteY2410" fmla="*/ 1033926 h 3682908"/>
                <a:gd name="connsiteX2411" fmla="*/ 3244903 w 3862373"/>
                <a:gd name="connsiteY2411" fmla="*/ 1073013 h 3682908"/>
                <a:gd name="connsiteX2412" fmla="*/ 3205815 w 3862373"/>
                <a:gd name="connsiteY2412" fmla="*/ 1112099 h 3682908"/>
                <a:gd name="connsiteX2413" fmla="*/ 3166728 w 3862373"/>
                <a:gd name="connsiteY2413" fmla="*/ 1073013 h 3682908"/>
                <a:gd name="connsiteX2414" fmla="*/ 3205815 w 3862373"/>
                <a:gd name="connsiteY2414" fmla="*/ 1033926 h 3682908"/>
                <a:gd name="connsiteX2415" fmla="*/ 3111175 w 3862373"/>
                <a:gd name="connsiteY2415" fmla="*/ 1033926 h 3682908"/>
                <a:gd name="connsiteX2416" fmla="*/ 3150263 w 3862373"/>
                <a:gd name="connsiteY2416" fmla="*/ 1073013 h 3682908"/>
                <a:gd name="connsiteX2417" fmla="*/ 3111175 w 3862373"/>
                <a:gd name="connsiteY2417" fmla="*/ 1112099 h 3682908"/>
                <a:gd name="connsiteX2418" fmla="*/ 3072088 w 3862373"/>
                <a:gd name="connsiteY2418" fmla="*/ 1073013 h 3682908"/>
                <a:gd name="connsiteX2419" fmla="*/ 3111175 w 3862373"/>
                <a:gd name="connsiteY2419" fmla="*/ 1033926 h 3682908"/>
                <a:gd name="connsiteX2420" fmla="*/ 3018902 w 3862373"/>
                <a:gd name="connsiteY2420" fmla="*/ 1033926 h 3682908"/>
                <a:gd name="connsiteX2421" fmla="*/ 3057989 w 3862373"/>
                <a:gd name="connsiteY2421" fmla="*/ 1073013 h 3682908"/>
                <a:gd name="connsiteX2422" fmla="*/ 3018902 w 3862373"/>
                <a:gd name="connsiteY2422" fmla="*/ 1112099 h 3682908"/>
                <a:gd name="connsiteX2423" fmla="*/ 2979815 w 3862373"/>
                <a:gd name="connsiteY2423" fmla="*/ 1073013 h 3682908"/>
                <a:gd name="connsiteX2424" fmla="*/ 3018902 w 3862373"/>
                <a:gd name="connsiteY2424" fmla="*/ 1033926 h 3682908"/>
                <a:gd name="connsiteX2425" fmla="*/ 2924263 w 3862373"/>
                <a:gd name="connsiteY2425" fmla="*/ 1033926 h 3682908"/>
                <a:gd name="connsiteX2426" fmla="*/ 2963349 w 3862373"/>
                <a:gd name="connsiteY2426" fmla="*/ 1073013 h 3682908"/>
                <a:gd name="connsiteX2427" fmla="*/ 2924263 w 3862373"/>
                <a:gd name="connsiteY2427" fmla="*/ 1112099 h 3682908"/>
                <a:gd name="connsiteX2428" fmla="*/ 2885175 w 3862373"/>
                <a:gd name="connsiteY2428" fmla="*/ 1073013 h 3682908"/>
                <a:gd name="connsiteX2429" fmla="*/ 2924263 w 3862373"/>
                <a:gd name="connsiteY2429" fmla="*/ 1033926 h 3682908"/>
                <a:gd name="connsiteX2430" fmla="*/ 2831987 w 3862373"/>
                <a:gd name="connsiteY2430" fmla="*/ 1033926 h 3682908"/>
                <a:gd name="connsiteX2431" fmla="*/ 2871074 w 3862373"/>
                <a:gd name="connsiteY2431" fmla="*/ 1073013 h 3682908"/>
                <a:gd name="connsiteX2432" fmla="*/ 2831987 w 3862373"/>
                <a:gd name="connsiteY2432" fmla="*/ 1112099 h 3682908"/>
                <a:gd name="connsiteX2433" fmla="*/ 2792900 w 3862373"/>
                <a:gd name="connsiteY2433" fmla="*/ 1073013 h 3682908"/>
                <a:gd name="connsiteX2434" fmla="*/ 2831987 w 3862373"/>
                <a:gd name="connsiteY2434" fmla="*/ 1033926 h 3682908"/>
                <a:gd name="connsiteX2435" fmla="*/ 2737368 w 3862373"/>
                <a:gd name="connsiteY2435" fmla="*/ 1033926 h 3682908"/>
                <a:gd name="connsiteX2436" fmla="*/ 2776434 w 3862373"/>
                <a:gd name="connsiteY2436" fmla="*/ 1073013 h 3682908"/>
                <a:gd name="connsiteX2437" fmla="*/ 2737368 w 3862373"/>
                <a:gd name="connsiteY2437" fmla="*/ 1112099 h 3682908"/>
                <a:gd name="connsiteX2438" fmla="*/ 2698271 w 3862373"/>
                <a:gd name="connsiteY2438" fmla="*/ 1073013 h 3682908"/>
                <a:gd name="connsiteX2439" fmla="*/ 2737368 w 3862373"/>
                <a:gd name="connsiteY2439" fmla="*/ 1033926 h 3682908"/>
                <a:gd name="connsiteX2440" fmla="*/ 2645074 w 3862373"/>
                <a:gd name="connsiteY2440" fmla="*/ 1033926 h 3682908"/>
                <a:gd name="connsiteX2441" fmla="*/ 2684167 w 3862373"/>
                <a:gd name="connsiteY2441" fmla="*/ 1073013 h 3682908"/>
                <a:gd name="connsiteX2442" fmla="*/ 2645074 w 3862373"/>
                <a:gd name="connsiteY2442" fmla="*/ 1112099 h 3682908"/>
                <a:gd name="connsiteX2443" fmla="*/ 2605987 w 3862373"/>
                <a:gd name="connsiteY2443" fmla="*/ 1073013 h 3682908"/>
                <a:gd name="connsiteX2444" fmla="*/ 2645074 w 3862373"/>
                <a:gd name="connsiteY2444" fmla="*/ 1033926 h 3682908"/>
                <a:gd name="connsiteX2445" fmla="*/ 2550439 w 3862373"/>
                <a:gd name="connsiteY2445" fmla="*/ 1033926 h 3682908"/>
                <a:gd name="connsiteX2446" fmla="*/ 2589524 w 3862373"/>
                <a:gd name="connsiteY2446" fmla="*/ 1073013 h 3682908"/>
                <a:gd name="connsiteX2447" fmla="*/ 2550439 w 3862373"/>
                <a:gd name="connsiteY2447" fmla="*/ 1112099 h 3682908"/>
                <a:gd name="connsiteX2448" fmla="*/ 2511357 w 3862373"/>
                <a:gd name="connsiteY2448" fmla="*/ 1073013 h 3682908"/>
                <a:gd name="connsiteX2449" fmla="*/ 2550439 w 3862373"/>
                <a:gd name="connsiteY2449" fmla="*/ 1033926 h 3682908"/>
                <a:gd name="connsiteX2450" fmla="*/ 2458167 w 3862373"/>
                <a:gd name="connsiteY2450" fmla="*/ 1033926 h 3682908"/>
                <a:gd name="connsiteX2451" fmla="*/ 2497254 w 3862373"/>
                <a:gd name="connsiteY2451" fmla="*/ 1073013 h 3682908"/>
                <a:gd name="connsiteX2452" fmla="*/ 2458167 w 3862373"/>
                <a:gd name="connsiteY2452" fmla="*/ 1112099 h 3682908"/>
                <a:gd name="connsiteX2453" fmla="*/ 2419085 w 3862373"/>
                <a:gd name="connsiteY2453" fmla="*/ 1073013 h 3682908"/>
                <a:gd name="connsiteX2454" fmla="*/ 2458167 w 3862373"/>
                <a:gd name="connsiteY2454" fmla="*/ 1033926 h 3682908"/>
                <a:gd name="connsiteX2455" fmla="*/ 2363531 w 3862373"/>
                <a:gd name="connsiteY2455" fmla="*/ 1033926 h 3682908"/>
                <a:gd name="connsiteX2456" fmla="*/ 2402615 w 3862373"/>
                <a:gd name="connsiteY2456" fmla="*/ 1073013 h 3682908"/>
                <a:gd name="connsiteX2457" fmla="*/ 2363531 w 3862373"/>
                <a:gd name="connsiteY2457" fmla="*/ 1112099 h 3682908"/>
                <a:gd name="connsiteX2458" fmla="*/ 2324444 w 3862373"/>
                <a:gd name="connsiteY2458" fmla="*/ 1073013 h 3682908"/>
                <a:gd name="connsiteX2459" fmla="*/ 2363531 w 3862373"/>
                <a:gd name="connsiteY2459" fmla="*/ 1033926 h 3682908"/>
                <a:gd name="connsiteX2460" fmla="*/ 1419556 w 3862373"/>
                <a:gd name="connsiteY2460" fmla="*/ 1033926 h 3682908"/>
                <a:gd name="connsiteX2461" fmla="*/ 1458643 w 3862373"/>
                <a:gd name="connsiteY2461" fmla="*/ 1073013 h 3682908"/>
                <a:gd name="connsiteX2462" fmla="*/ 1419556 w 3862373"/>
                <a:gd name="connsiteY2462" fmla="*/ 1112099 h 3682908"/>
                <a:gd name="connsiteX2463" fmla="*/ 1380461 w 3862373"/>
                <a:gd name="connsiteY2463" fmla="*/ 1073013 h 3682908"/>
                <a:gd name="connsiteX2464" fmla="*/ 1419556 w 3862373"/>
                <a:gd name="connsiteY2464" fmla="*/ 1033926 h 3682908"/>
                <a:gd name="connsiteX2465" fmla="*/ 1329642 w 3862373"/>
                <a:gd name="connsiteY2465" fmla="*/ 1033926 h 3682908"/>
                <a:gd name="connsiteX2466" fmla="*/ 1368731 w 3862373"/>
                <a:gd name="connsiteY2466" fmla="*/ 1073013 h 3682908"/>
                <a:gd name="connsiteX2467" fmla="*/ 1329642 w 3862373"/>
                <a:gd name="connsiteY2467" fmla="*/ 1112099 h 3682908"/>
                <a:gd name="connsiteX2468" fmla="*/ 1290561 w 3862373"/>
                <a:gd name="connsiteY2468" fmla="*/ 1073013 h 3682908"/>
                <a:gd name="connsiteX2469" fmla="*/ 1329642 w 3862373"/>
                <a:gd name="connsiteY2469" fmla="*/ 1033926 h 3682908"/>
                <a:gd name="connsiteX2470" fmla="*/ 1232649 w 3862373"/>
                <a:gd name="connsiteY2470" fmla="*/ 1033926 h 3682908"/>
                <a:gd name="connsiteX2471" fmla="*/ 1271722 w 3862373"/>
                <a:gd name="connsiteY2471" fmla="*/ 1073013 h 3682908"/>
                <a:gd name="connsiteX2472" fmla="*/ 1232649 w 3862373"/>
                <a:gd name="connsiteY2472" fmla="*/ 1112099 h 3682908"/>
                <a:gd name="connsiteX2473" fmla="*/ 1193565 w 3862373"/>
                <a:gd name="connsiteY2473" fmla="*/ 1073013 h 3682908"/>
                <a:gd name="connsiteX2474" fmla="*/ 1232649 w 3862373"/>
                <a:gd name="connsiteY2474" fmla="*/ 1033926 h 3682908"/>
                <a:gd name="connsiteX2475" fmla="*/ 1142736 w 3862373"/>
                <a:gd name="connsiteY2475" fmla="*/ 1033926 h 3682908"/>
                <a:gd name="connsiteX2476" fmla="*/ 1181828 w 3862373"/>
                <a:gd name="connsiteY2476" fmla="*/ 1073013 h 3682908"/>
                <a:gd name="connsiteX2477" fmla="*/ 1142736 w 3862373"/>
                <a:gd name="connsiteY2477" fmla="*/ 1112099 h 3682908"/>
                <a:gd name="connsiteX2478" fmla="*/ 1103639 w 3862373"/>
                <a:gd name="connsiteY2478" fmla="*/ 1073013 h 3682908"/>
                <a:gd name="connsiteX2479" fmla="*/ 1142736 w 3862373"/>
                <a:gd name="connsiteY2479" fmla="*/ 1033926 h 3682908"/>
                <a:gd name="connsiteX2480" fmla="*/ 1045712 w 3862373"/>
                <a:gd name="connsiteY2480" fmla="*/ 1033926 h 3682908"/>
                <a:gd name="connsiteX2481" fmla="*/ 1084802 w 3862373"/>
                <a:gd name="connsiteY2481" fmla="*/ 1073013 h 3682908"/>
                <a:gd name="connsiteX2482" fmla="*/ 1045712 w 3862373"/>
                <a:gd name="connsiteY2482" fmla="*/ 1112099 h 3682908"/>
                <a:gd name="connsiteX2483" fmla="*/ 1006631 w 3862373"/>
                <a:gd name="connsiteY2483" fmla="*/ 1073013 h 3682908"/>
                <a:gd name="connsiteX2484" fmla="*/ 1045712 w 3862373"/>
                <a:gd name="connsiteY2484" fmla="*/ 1033926 h 3682908"/>
                <a:gd name="connsiteX2485" fmla="*/ 951085 w 3862373"/>
                <a:gd name="connsiteY2485" fmla="*/ 1033926 h 3682908"/>
                <a:gd name="connsiteX2486" fmla="*/ 990166 w 3862373"/>
                <a:gd name="connsiteY2486" fmla="*/ 1073013 h 3682908"/>
                <a:gd name="connsiteX2487" fmla="*/ 951085 w 3862373"/>
                <a:gd name="connsiteY2487" fmla="*/ 1112099 h 3682908"/>
                <a:gd name="connsiteX2488" fmla="*/ 912003 w 3862373"/>
                <a:gd name="connsiteY2488" fmla="*/ 1073013 h 3682908"/>
                <a:gd name="connsiteX2489" fmla="*/ 951085 w 3862373"/>
                <a:gd name="connsiteY2489" fmla="*/ 1033926 h 3682908"/>
                <a:gd name="connsiteX2490" fmla="*/ 856458 w 3862373"/>
                <a:gd name="connsiteY2490" fmla="*/ 1033926 h 3682908"/>
                <a:gd name="connsiteX2491" fmla="*/ 895540 w 3862373"/>
                <a:gd name="connsiteY2491" fmla="*/ 1073013 h 3682908"/>
                <a:gd name="connsiteX2492" fmla="*/ 856458 w 3862373"/>
                <a:gd name="connsiteY2492" fmla="*/ 1112099 h 3682908"/>
                <a:gd name="connsiteX2493" fmla="*/ 817376 w 3862373"/>
                <a:gd name="connsiteY2493" fmla="*/ 1073013 h 3682908"/>
                <a:gd name="connsiteX2494" fmla="*/ 856458 w 3862373"/>
                <a:gd name="connsiteY2494" fmla="*/ 1033926 h 3682908"/>
                <a:gd name="connsiteX2495" fmla="*/ 764197 w 3862373"/>
                <a:gd name="connsiteY2495" fmla="*/ 1033926 h 3682908"/>
                <a:gd name="connsiteX2496" fmla="*/ 803279 w 3862373"/>
                <a:gd name="connsiteY2496" fmla="*/ 1073013 h 3682908"/>
                <a:gd name="connsiteX2497" fmla="*/ 764197 w 3862373"/>
                <a:gd name="connsiteY2497" fmla="*/ 1112099 h 3682908"/>
                <a:gd name="connsiteX2498" fmla="*/ 725113 w 3862373"/>
                <a:gd name="connsiteY2498" fmla="*/ 1073013 h 3682908"/>
                <a:gd name="connsiteX2499" fmla="*/ 764197 w 3862373"/>
                <a:gd name="connsiteY2499" fmla="*/ 1033926 h 3682908"/>
                <a:gd name="connsiteX2500" fmla="*/ 669546 w 3862373"/>
                <a:gd name="connsiteY2500" fmla="*/ 1033926 h 3682908"/>
                <a:gd name="connsiteX2501" fmla="*/ 708650 w 3862373"/>
                <a:gd name="connsiteY2501" fmla="*/ 1073013 h 3682908"/>
                <a:gd name="connsiteX2502" fmla="*/ 669546 w 3862373"/>
                <a:gd name="connsiteY2502" fmla="*/ 1112099 h 3682908"/>
                <a:gd name="connsiteX2503" fmla="*/ 630473 w 3862373"/>
                <a:gd name="connsiteY2503" fmla="*/ 1073013 h 3682908"/>
                <a:gd name="connsiteX2504" fmla="*/ 669546 w 3862373"/>
                <a:gd name="connsiteY2504" fmla="*/ 1033926 h 3682908"/>
                <a:gd name="connsiteX2505" fmla="*/ 577271 w 3862373"/>
                <a:gd name="connsiteY2505" fmla="*/ 1033926 h 3682908"/>
                <a:gd name="connsiteX2506" fmla="*/ 616368 w 3862373"/>
                <a:gd name="connsiteY2506" fmla="*/ 1073013 h 3682908"/>
                <a:gd name="connsiteX2507" fmla="*/ 577271 w 3862373"/>
                <a:gd name="connsiteY2507" fmla="*/ 1112099 h 3682908"/>
                <a:gd name="connsiteX2508" fmla="*/ 538174 w 3862373"/>
                <a:gd name="connsiteY2508" fmla="*/ 1073013 h 3682908"/>
                <a:gd name="connsiteX2509" fmla="*/ 577271 w 3862373"/>
                <a:gd name="connsiteY2509" fmla="*/ 1033926 h 3682908"/>
                <a:gd name="connsiteX2510" fmla="*/ 484984 w 3862373"/>
                <a:gd name="connsiteY2510" fmla="*/ 1033926 h 3682908"/>
                <a:gd name="connsiteX2511" fmla="*/ 524069 w 3862373"/>
                <a:gd name="connsiteY2511" fmla="*/ 1073013 h 3682908"/>
                <a:gd name="connsiteX2512" fmla="*/ 484984 w 3862373"/>
                <a:gd name="connsiteY2512" fmla="*/ 1112099 h 3682908"/>
                <a:gd name="connsiteX2513" fmla="*/ 445908 w 3862373"/>
                <a:gd name="connsiteY2513" fmla="*/ 1073013 h 3682908"/>
                <a:gd name="connsiteX2514" fmla="*/ 484984 w 3862373"/>
                <a:gd name="connsiteY2514" fmla="*/ 1033926 h 3682908"/>
                <a:gd name="connsiteX2515" fmla="*/ 390337 w 3862373"/>
                <a:gd name="connsiteY2515" fmla="*/ 1033926 h 3682908"/>
                <a:gd name="connsiteX2516" fmla="*/ 429437 w 3862373"/>
                <a:gd name="connsiteY2516" fmla="*/ 1073013 h 3682908"/>
                <a:gd name="connsiteX2517" fmla="*/ 390337 w 3862373"/>
                <a:gd name="connsiteY2517" fmla="*/ 1112099 h 3682908"/>
                <a:gd name="connsiteX2518" fmla="*/ 351267 w 3862373"/>
                <a:gd name="connsiteY2518" fmla="*/ 1073013 h 3682908"/>
                <a:gd name="connsiteX2519" fmla="*/ 390337 w 3862373"/>
                <a:gd name="connsiteY2519" fmla="*/ 1033926 h 3682908"/>
                <a:gd name="connsiteX2520" fmla="*/ 298068 w 3862373"/>
                <a:gd name="connsiteY2520" fmla="*/ 1033926 h 3682908"/>
                <a:gd name="connsiteX2521" fmla="*/ 337166 w 3862373"/>
                <a:gd name="connsiteY2521" fmla="*/ 1073013 h 3682908"/>
                <a:gd name="connsiteX2522" fmla="*/ 298068 w 3862373"/>
                <a:gd name="connsiteY2522" fmla="*/ 1112099 h 3682908"/>
                <a:gd name="connsiteX2523" fmla="*/ 258978 w 3862373"/>
                <a:gd name="connsiteY2523" fmla="*/ 1073013 h 3682908"/>
                <a:gd name="connsiteX2524" fmla="*/ 298068 w 3862373"/>
                <a:gd name="connsiteY2524" fmla="*/ 1033926 h 3682908"/>
                <a:gd name="connsiteX2525" fmla="*/ 203423 w 3862373"/>
                <a:gd name="connsiteY2525" fmla="*/ 1033926 h 3682908"/>
                <a:gd name="connsiteX2526" fmla="*/ 242512 w 3862373"/>
                <a:gd name="connsiteY2526" fmla="*/ 1073013 h 3682908"/>
                <a:gd name="connsiteX2527" fmla="*/ 203423 w 3862373"/>
                <a:gd name="connsiteY2527" fmla="*/ 1112099 h 3682908"/>
                <a:gd name="connsiteX2528" fmla="*/ 164337 w 3862373"/>
                <a:gd name="connsiteY2528" fmla="*/ 1073013 h 3682908"/>
                <a:gd name="connsiteX2529" fmla="*/ 203423 w 3862373"/>
                <a:gd name="connsiteY2529" fmla="*/ 1033926 h 3682908"/>
                <a:gd name="connsiteX2530" fmla="*/ 111150 w 3862373"/>
                <a:gd name="connsiteY2530" fmla="*/ 1033926 h 3682908"/>
                <a:gd name="connsiteX2531" fmla="*/ 150237 w 3862373"/>
                <a:gd name="connsiteY2531" fmla="*/ 1073013 h 3682908"/>
                <a:gd name="connsiteX2532" fmla="*/ 111150 w 3862373"/>
                <a:gd name="connsiteY2532" fmla="*/ 1112099 h 3682908"/>
                <a:gd name="connsiteX2533" fmla="*/ 72064 w 3862373"/>
                <a:gd name="connsiteY2533" fmla="*/ 1073013 h 3682908"/>
                <a:gd name="connsiteX2534" fmla="*/ 111150 w 3862373"/>
                <a:gd name="connsiteY2534" fmla="*/ 1033926 h 3682908"/>
                <a:gd name="connsiteX2535" fmla="*/ 51905 w 3862373"/>
                <a:gd name="connsiteY2535" fmla="*/ 976551 h 3682908"/>
                <a:gd name="connsiteX2536" fmla="*/ 55600 w 3862373"/>
                <a:gd name="connsiteY2536" fmla="*/ 985473 h 3682908"/>
                <a:gd name="connsiteX2537" fmla="*/ 44152 w 3862373"/>
                <a:gd name="connsiteY2537" fmla="*/ 1013112 h 3682908"/>
                <a:gd name="connsiteX2538" fmla="*/ 31864 w 3862373"/>
                <a:gd name="connsiteY2538" fmla="*/ 1018202 h 3682908"/>
                <a:gd name="connsiteX2539" fmla="*/ 31938 w 3862373"/>
                <a:gd name="connsiteY2539" fmla="*/ 1017999 h 3682908"/>
                <a:gd name="connsiteX2540" fmla="*/ 3672511 w 3862373"/>
                <a:gd name="connsiteY2540" fmla="*/ 949081 h 3682908"/>
                <a:gd name="connsiteX2541" fmla="*/ 3703905 w 3862373"/>
                <a:gd name="connsiteY2541" fmla="*/ 1014251 h 3682908"/>
                <a:gd name="connsiteX2542" fmla="*/ 3679017 w 3862373"/>
                <a:gd name="connsiteY2542" fmla="*/ 1024560 h 3682908"/>
                <a:gd name="connsiteX2543" fmla="*/ 3639929 w 3862373"/>
                <a:gd name="connsiteY2543" fmla="*/ 985473 h 3682908"/>
                <a:gd name="connsiteX2544" fmla="*/ 3651378 w 3862373"/>
                <a:gd name="connsiteY2544" fmla="*/ 957835 h 3682908"/>
                <a:gd name="connsiteX2545" fmla="*/ 3584377 w 3862373"/>
                <a:gd name="connsiteY2545" fmla="*/ 946387 h 3682908"/>
                <a:gd name="connsiteX2546" fmla="*/ 3623463 w 3862373"/>
                <a:gd name="connsiteY2546" fmla="*/ 985473 h 3682908"/>
                <a:gd name="connsiteX2547" fmla="*/ 3584377 w 3862373"/>
                <a:gd name="connsiteY2547" fmla="*/ 1024560 h 3682908"/>
                <a:gd name="connsiteX2548" fmla="*/ 3545289 w 3862373"/>
                <a:gd name="connsiteY2548" fmla="*/ 985473 h 3682908"/>
                <a:gd name="connsiteX2549" fmla="*/ 3584377 w 3862373"/>
                <a:gd name="connsiteY2549" fmla="*/ 946387 h 3682908"/>
                <a:gd name="connsiteX2550" fmla="*/ 3489737 w 3862373"/>
                <a:gd name="connsiteY2550" fmla="*/ 946387 h 3682908"/>
                <a:gd name="connsiteX2551" fmla="*/ 3528823 w 3862373"/>
                <a:gd name="connsiteY2551" fmla="*/ 985473 h 3682908"/>
                <a:gd name="connsiteX2552" fmla="*/ 3489737 w 3862373"/>
                <a:gd name="connsiteY2552" fmla="*/ 1024560 h 3682908"/>
                <a:gd name="connsiteX2553" fmla="*/ 3450649 w 3862373"/>
                <a:gd name="connsiteY2553" fmla="*/ 985473 h 3682908"/>
                <a:gd name="connsiteX2554" fmla="*/ 3489737 w 3862373"/>
                <a:gd name="connsiteY2554" fmla="*/ 946387 h 3682908"/>
                <a:gd name="connsiteX2555" fmla="*/ 3392731 w 3862373"/>
                <a:gd name="connsiteY2555" fmla="*/ 946387 h 3682908"/>
                <a:gd name="connsiteX2556" fmla="*/ 3431819 w 3862373"/>
                <a:gd name="connsiteY2556" fmla="*/ 985473 h 3682908"/>
                <a:gd name="connsiteX2557" fmla="*/ 3392731 w 3862373"/>
                <a:gd name="connsiteY2557" fmla="*/ 1024560 h 3682908"/>
                <a:gd name="connsiteX2558" fmla="*/ 3353644 w 3862373"/>
                <a:gd name="connsiteY2558" fmla="*/ 985473 h 3682908"/>
                <a:gd name="connsiteX2559" fmla="*/ 3392731 w 3862373"/>
                <a:gd name="connsiteY2559" fmla="*/ 946387 h 3682908"/>
                <a:gd name="connsiteX2560" fmla="*/ 3300455 w 3862373"/>
                <a:gd name="connsiteY2560" fmla="*/ 946387 h 3682908"/>
                <a:gd name="connsiteX2561" fmla="*/ 3339543 w 3862373"/>
                <a:gd name="connsiteY2561" fmla="*/ 985473 h 3682908"/>
                <a:gd name="connsiteX2562" fmla="*/ 3300455 w 3862373"/>
                <a:gd name="connsiteY2562" fmla="*/ 1024560 h 3682908"/>
                <a:gd name="connsiteX2563" fmla="*/ 3261368 w 3862373"/>
                <a:gd name="connsiteY2563" fmla="*/ 985473 h 3682908"/>
                <a:gd name="connsiteX2564" fmla="*/ 3300455 w 3862373"/>
                <a:gd name="connsiteY2564" fmla="*/ 946387 h 3682908"/>
                <a:gd name="connsiteX2565" fmla="*/ 3205815 w 3862373"/>
                <a:gd name="connsiteY2565" fmla="*/ 946387 h 3682908"/>
                <a:gd name="connsiteX2566" fmla="*/ 3244903 w 3862373"/>
                <a:gd name="connsiteY2566" fmla="*/ 985473 h 3682908"/>
                <a:gd name="connsiteX2567" fmla="*/ 3205815 w 3862373"/>
                <a:gd name="connsiteY2567" fmla="*/ 1024560 h 3682908"/>
                <a:gd name="connsiteX2568" fmla="*/ 3166728 w 3862373"/>
                <a:gd name="connsiteY2568" fmla="*/ 985473 h 3682908"/>
                <a:gd name="connsiteX2569" fmla="*/ 3205815 w 3862373"/>
                <a:gd name="connsiteY2569" fmla="*/ 946387 h 3682908"/>
                <a:gd name="connsiteX2570" fmla="*/ 3111175 w 3862373"/>
                <a:gd name="connsiteY2570" fmla="*/ 946387 h 3682908"/>
                <a:gd name="connsiteX2571" fmla="*/ 3150263 w 3862373"/>
                <a:gd name="connsiteY2571" fmla="*/ 985473 h 3682908"/>
                <a:gd name="connsiteX2572" fmla="*/ 3111175 w 3862373"/>
                <a:gd name="connsiteY2572" fmla="*/ 1024560 h 3682908"/>
                <a:gd name="connsiteX2573" fmla="*/ 3072088 w 3862373"/>
                <a:gd name="connsiteY2573" fmla="*/ 985473 h 3682908"/>
                <a:gd name="connsiteX2574" fmla="*/ 3111175 w 3862373"/>
                <a:gd name="connsiteY2574" fmla="*/ 946387 h 3682908"/>
                <a:gd name="connsiteX2575" fmla="*/ 3018902 w 3862373"/>
                <a:gd name="connsiteY2575" fmla="*/ 946387 h 3682908"/>
                <a:gd name="connsiteX2576" fmla="*/ 3057989 w 3862373"/>
                <a:gd name="connsiteY2576" fmla="*/ 985473 h 3682908"/>
                <a:gd name="connsiteX2577" fmla="*/ 3018902 w 3862373"/>
                <a:gd name="connsiteY2577" fmla="*/ 1024560 h 3682908"/>
                <a:gd name="connsiteX2578" fmla="*/ 2979815 w 3862373"/>
                <a:gd name="connsiteY2578" fmla="*/ 985473 h 3682908"/>
                <a:gd name="connsiteX2579" fmla="*/ 3018902 w 3862373"/>
                <a:gd name="connsiteY2579" fmla="*/ 946387 h 3682908"/>
                <a:gd name="connsiteX2580" fmla="*/ 2737369 w 3862373"/>
                <a:gd name="connsiteY2580" fmla="*/ 946387 h 3682908"/>
                <a:gd name="connsiteX2581" fmla="*/ 2776434 w 3862373"/>
                <a:gd name="connsiteY2581" fmla="*/ 985473 h 3682908"/>
                <a:gd name="connsiteX2582" fmla="*/ 2737369 w 3862373"/>
                <a:gd name="connsiteY2582" fmla="*/ 1024560 h 3682908"/>
                <a:gd name="connsiteX2583" fmla="*/ 2698271 w 3862373"/>
                <a:gd name="connsiteY2583" fmla="*/ 985473 h 3682908"/>
                <a:gd name="connsiteX2584" fmla="*/ 2737369 w 3862373"/>
                <a:gd name="connsiteY2584" fmla="*/ 946387 h 3682908"/>
                <a:gd name="connsiteX2585" fmla="*/ 2458167 w 3862373"/>
                <a:gd name="connsiteY2585" fmla="*/ 946387 h 3682908"/>
                <a:gd name="connsiteX2586" fmla="*/ 2497255 w 3862373"/>
                <a:gd name="connsiteY2586" fmla="*/ 985473 h 3682908"/>
                <a:gd name="connsiteX2587" fmla="*/ 2458167 w 3862373"/>
                <a:gd name="connsiteY2587" fmla="*/ 1024560 h 3682908"/>
                <a:gd name="connsiteX2588" fmla="*/ 2419086 w 3862373"/>
                <a:gd name="connsiteY2588" fmla="*/ 985473 h 3682908"/>
                <a:gd name="connsiteX2589" fmla="*/ 2458167 w 3862373"/>
                <a:gd name="connsiteY2589" fmla="*/ 946387 h 3682908"/>
                <a:gd name="connsiteX2590" fmla="*/ 1329646 w 3862373"/>
                <a:gd name="connsiteY2590" fmla="*/ 946387 h 3682908"/>
                <a:gd name="connsiteX2591" fmla="*/ 1368735 w 3862373"/>
                <a:gd name="connsiteY2591" fmla="*/ 985473 h 3682908"/>
                <a:gd name="connsiteX2592" fmla="*/ 1329646 w 3862373"/>
                <a:gd name="connsiteY2592" fmla="*/ 1024560 h 3682908"/>
                <a:gd name="connsiteX2593" fmla="*/ 1290566 w 3862373"/>
                <a:gd name="connsiteY2593" fmla="*/ 985473 h 3682908"/>
                <a:gd name="connsiteX2594" fmla="*/ 1329646 w 3862373"/>
                <a:gd name="connsiteY2594" fmla="*/ 946387 h 3682908"/>
                <a:gd name="connsiteX2595" fmla="*/ 1232653 w 3862373"/>
                <a:gd name="connsiteY2595" fmla="*/ 946387 h 3682908"/>
                <a:gd name="connsiteX2596" fmla="*/ 1271726 w 3862373"/>
                <a:gd name="connsiteY2596" fmla="*/ 985473 h 3682908"/>
                <a:gd name="connsiteX2597" fmla="*/ 1232653 w 3862373"/>
                <a:gd name="connsiteY2597" fmla="*/ 1024560 h 3682908"/>
                <a:gd name="connsiteX2598" fmla="*/ 1193568 w 3862373"/>
                <a:gd name="connsiteY2598" fmla="*/ 985473 h 3682908"/>
                <a:gd name="connsiteX2599" fmla="*/ 1232653 w 3862373"/>
                <a:gd name="connsiteY2599" fmla="*/ 946387 h 3682908"/>
                <a:gd name="connsiteX2600" fmla="*/ 1142740 w 3862373"/>
                <a:gd name="connsiteY2600" fmla="*/ 946387 h 3682908"/>
                <a:gd name="connsiteX2601" fmla="*/ 1181832 w 3862373"/>
                <a:gd name="connsiteY2601" fmla="*/ 985473 h 3682908"/>
                <a:gd name="connsiteX2602" fmla="*/ 1142740 w 3862373"/>
                <a:gd name="connsiteY2602" fmla="*/ 1024560 h 3682908"/>
                <a:gd name="connsiteX2603" fmla="*/ 1103643 w 3862373"/>
                <a:gd name="connsiteY2603" fmla="*/ 985473 h 3682908"/>
                <a:gd name="connsiteX2604" fmla="*/ 1142740 w 3862373"/>
                <a:gd name="connsiteY2604" fmla="*/ 946387 h 3682908"/>
                <a:gd name="connsiteX2605" fmla="*/ 1045716 w 3862373"/>
                <a:gd name="connsiteY2605" fmla="*/ 946387 h 3682908"/>
                <a:gd name="connsiteX2606" fmla="*/ 1084805 w 3862373"/>
                <a:gd name="connsiteY2606" fmla="*/ 985473 h 3682908"/>
                <a:gd name="connsiteX2607" fmla="*/ 1045716 w 3862373"/>
                <a:gd name="connsiteY2607" fmla="*/ 1024560 h 3682908"/>
                <a:gd name="connsiteX2608" fmla="*/ 1006635 w 3862373"/>
                <a:gd name="connsiteY2608" fmla="*/ 985473 h 3682908"/>
                <a:gd name="connsiteX2609" fmla="*/ 1045716 w 3862373"/>
                <a:gd name="connsiteY2609" fmla="*/ 946387 h 3682908"/>
                <a:gd name="connsiteX2610" fmla="*/ 764201 w 3862373"/>
                <a:gd name="connsiteY2610" fmla="*/ 946387 h 3682908"/>
                <a:gd name="connsiteX2611" fmla="*/ 803284 w 3862373"/>
                <a:gd name="connsiteY2611" fmla="*/ 985473 h 3682908"/>
                <a:gd name="connsiteX2612" fmla="*/ 764201 w 3862373"/>
                <a:gd name="connsiteY2612" fmla="*/ 1024560 h 3682908"/>
                <a:gd name="connsiteX2613" fmla="*/ 725120 w 3862373"/>
                <a:gd name="connsiteY2613" fmla="*/ 985473 h 3682908"/>
                <a:gd name="connsiteX2614" fmla="*/ 764201 w 3862373"/>
                <a:gd name="connsiteY2614" fmla="*/ 946387 h 3682908"/>
                <a:gd name="connsiteX2615" fmla="*/ 669559 w 3862373"/>
                <a:gd name="connsiteY2615" fmla="*/ 946387 h 3682908"/>
                <a:gd name="connsiteX2616" fmla="*/ 708656 w 3862373"/>
                <a:gd name="connsiteY2616" fmla="*/ 985473 h 3682908"/>
                <a:gd name="connsiteX2617" fmla="*/ 669559 w 3862373"/>
                <a:gd name="connsiteY2617" fmla="*/ 1024560 h 3682908"/>
                <a:gd name="connsiteX2618" fmla="*/ 630479 w 3862373"/>
                <a:gd name="connsiteY2618" fmla="*/ 985473 h 3682908"/>
                <a:gd name="connsiteX2619" fmla="*/ 669559 w 3862373"/>
                <a:gd name="connsiteY2619" fmla="*/ 946387 h 3682908"/>
                <a:gd name="connsiteX2620" fmla="*/ 577276 w 3862373"/>
                <a:gd name="connsiteY2620" fmla="*/ 946387 h 3682908"/>
                <a:gd name="connsiteX2621" fmla="*/ 616374 w 3862373"/>
                <a:gd name="connsiteY2621" fmla="*/ 985473 h 3682908"/>
                <a:gd name="connsiteX2622" fmla="*/ 577276 w 3862373"/>
                <a:gd name="connsiteY2622" fmla="*/ 1024560 h 3682908"/>
                <a:gd name="connsiteX2623" fmla="*/ 538178 w 3862373"/>
                <a:gd name="connsiteY2623" fmla="*/ 985473 h 3682908"/>
                <a:gd name="connsiteX2624" fmla="*/ 577276 w 3862373"/>
                <a:gd name="connsiteY2624" fmla="*/ 946387 h 3682908"/>
                <a:gd name="connsiteX2625" fmla="*/ 484989 w 3862373"/>
                <a:gd name="connsiteY2625" fmla="*/ 946387 h 3682908"/>
                <a:gd name="connsiteX2626" fmla="*/ 524074 w 3862373"/>
                <a:gd name="connsiteY2626" fmla="*/ 985473 h 3682908"/>
                <a:gd name="connsiteX2627" fmla="*/ 484989 w 3862373"/>
                <a:gd name="connsiteY2627" fmla="*/ 1024560 h 3682908"/>
                <a:gd name="connsiteX2628" fmla="*/ 445913 w 3862373"/>
                <a:gd name="connsiteY2628" fmla="*/ 985473 h 3682908"/>
                <a:gd name="connsiteX2629" fmla="*/ 484989 w 3862373"/>
                <a:gd name="connsiteY2629" fmla="*/ 946387 h 3682908"/>
                <a:gd name="connsiteX2630" fmla="*/ 390337 w 3862373"/>
                <a:gd name="connsiteY2630" fmla="*/ 946387 h 3682908"/>
                <a:gd name="connsiteX2631" fmla="*/ 429441 w 3862373"/>
                <a:gd name="connsiteY2631" fmla="*/ 985473 h 3682908"/>
                <a:gd name="connsiteX2632" fmla="*/ 390337 w 3862373"/>
                <a:gd name="connsiteY2632" fmla="*/ 1024560 h 3682908"/>
                <a:gd name="connsiteX2633" fmla="*/ 351272 w 3862373"/>
                <a:gd name="connsiteY2633" fmla="*/ 985473 h 3682908"/>
                <a:gd name="connsiteX2634" fmla="*/ 390337 w 3862373"/>
                <a:gd name="connsiteY2634" fmla="*/ 946387 h 3682908"/>
                <a:gd name="connsiteX2635" fmla="*/ 298073 w 3862373"/>
                <a:gd name="connsiteY2635" fmla="*/ 946387 h 3682908"/>
                <a:gd name="connsiteX2636" fmla="*/ 337170 w 3862373"/>
                <a:gd name="connsiteY2636" fmla="*/ 985473 h 3682908"/>
                <a:gd name="connsiteX2637" fmla="*/ 298073 w 3862373"/>
                <a:gd name="connsiteY2637" fmla="*/ 1024560 h 3682908"/>
                <a:gd name="connsiteX2638" fmla="*/ 258982 w 3862373"/>
                <a:gd name="connsiteY2638" fmla="*/ 985473 h 3682908"/>
                <a:gd name="connsiteX2639" fmla="*/ 298073 w 3862373"/>
                <a:gd name="connsiteY2639" fmla="*/ 946387 h 3682908"/>
                <a:gd name="connsiteX2640" fmla="*/ 203426 w 3862373"/>
                <a:gd name="connsiteY2640" fmla="*/ 946387 h 3682908"/>
                <a:gd name="connsiteX2641" fmla="*/ 242516 w 3862373"/>
                <a:gd name="connsiteY2641" fmla="*/ 985473 h 3682908"/>
                <a:gd name="connsiteX2642" fmla="*/ 203426 w 3862373"/>
                <a:gd name="connsiteY2642" fmla="*/ 1024560 h 3682908"/>
                <a:gd name="connsiteX2643" fmla="*/ 164342 w 3862373"/>
                <a:gd name="connsiteY2643" fmla="*/ 985473 h 3682908"/>
                <a:gd name="connsiteX2644" fmla="*/ 203426 w 3862373"/>
                <a:gd name="connsiteY2644" fmla="*/ 946387 h 3682908"/>
                <a:gd name="connsiteX2645" fmla="*/ 111154 w 3862373"/>
                <a:gd name="connsiteY2645" fmla="*/ 946387 h 3682908"/>
                <a:gd name="connsiteX2646" fmla="*/ 150240 w 3862373"/>
                <a:gd name="connsiteY2646" fmla="*/ 985473 h 3682908"/>
                <a:gd name="connsiteX2647" fmla="*/ 111154 w 3862373"/>
                <a:gd name="connsiteY2647" fmla="*/ 1024560 h 3682908"/>
                <a:gd name="connsiteX2648" fmla="*/ 72068 w 3862373"/>
                <a:gd name="connsiteY2648" fmla="*/ 985473 h 3682908"/>
                <a:gd name="connsiteX2649" fmla="*/ 111154 w 3862373"/>
                <a:gd name="connsiteY2649" fmla="*/ 946387 h 3682908"/>
                <a:gd name="connsiteX2650" fmla="*/ 3644655 w 3862373"/>
                <a:gd name="connsiteY2650" fmla="*/ 891256 h 3682908"/>
                <a:gd name="connsiteX2651" fmla="*/ 3666478 w 3862373"/>
                <a:gd name="connsiteY2651" fmla="*/ 936557 h 3682908"/>
                <a:gd name="connsiteX2652" fmla="*/ 3651378 w 3862373"/>
                <a:gd name="connsiteY2652" fmla="*/ 930303 h 3682908"/>
                <a:gd name="connsiteX2653" fmla="*/ 3639929 w 3862373"/>
                <a:gd name="connsiteY2653" fmla="*/ 902664 h 3682908"/>
                <a:gd name="connsiteX2654" fmla="*/ 3584377 w 3862373"/>
                <a:gd name="connsiteY2654" fmla="*/ 863578 h 3682908"/>
                <a:gd name="connsiteX2655" fmla="*/ 3623463 w 3862373"/>
                <a:gd name="connsiteY2655" fmla="*/ 902664 h 3682908"/>
                <a:gd name="connsiteX2656" fmla="*/ 3584377 w 3862373"/>
                <a:gd name="connsiteY2656" fmla="*/ 941751 h 3682908"/>
                <a:gd name="connsiteX2657" fmla="*/ 3545289 w 3862373"/>
                <a:gd name="connsiteY2657" fmla="*/ 902664 h 3682908"/>
                <a:gd name="connsiteX2658" fmla="*/ 3584377 w 3862373"/>
                <a:gd name="connsiteY2658" fmla="*/ 863578 h 3682908"/>
                <a:gd name="connsiteX2659" fmla="*/ 3489737 w 3862373"/>
                <a:gd name="connsiteY2659" fmla="*/ 863578 h 3682908"/>
                <a:gd name="connsiteX2660" fmla="*/ 3528823 w 3862373"/>
                <a:gd name="connsiteY2660" fmla="*/ 902664 h 3682908"/>
                <a:gd name="connsiteX2661" fmla="*/ 3489737 w 3862373"/>
                <a:gd name="connsiteY2661" fmla="*/ 941751 h 3682908"/>
                <a:gd name="connsiteX2662" fmla="*/ 3450649 w 3862373"/>
                <a:gd name="connsiteY2662" fmla="*/ 902664 h 3682908"/>
                <a:gd name="connsiteX2663" fmla="*/ 3489737 w 3862373"/>
                <a:gd name="connsiteY2663" fmla="*/ 863578 h 3682908"/>
                <a:gd name="connsiteX2664" fmla="*/ 3392731 w 3862373"/>
                <a:gd name="connsiteY2664" fmla="*/ 863578 h 3682908"/>
                <a:gd name="connsiteX2665" fmla="*/ 3431819 w 3862373"/>
                <a:gd name="connsiteY2665" fmla="*/ 902664 h 3682908"/>
                <a:gd name="connsiteX2666" fmla="*/ 3392731 w 3862373"/>
                <a:gd name="connsiteY2666" fmla="*/ 941751 h 3682908"/>
                <a:gd name="connsiteX2667" fmla="*/ 3353644 w 3862373"/>
                <a:gd name="connsiteY2667" fmla="*/ 902664 h 3682908"/>
                <a:gd name="connsiteX2668" fmla="*/ 3392731 w 3862373"/>
                <a:gd name="connsiteY2668" fmla="*/ 863578 h 3682908"/>
                <a:gd name="connsiteX2669" fmla="*/ 3300455 w 3862373"/>
                <a:gd name="connsiteY2669" fmla="*/ 863578 h 3682908"/>
                <a:gd name="connsiteX2670" fmla="*/ 3339543 w 3862373"/>
                <a:gd name="connsiteY2670" fmla="*/ 902664 h 3682908"/>
                <a:gd name="connsiteX2671" fmla="*/ 3300455 w 3862373"/>
                <a:gd name="connsiteY2671" fmla="*/ 941751 h 3682908"/>
                <a:gd name="connsiteX2672" fmla="*/ 3261368 w 3862373"/>
                <a:gd name="connsiteY2672" fmla="*/ 902664 h 3682908"/>
                <a:gd name="connsiteX2673" fmla="*/ 3300455 w 3862373"/>
                <a:gd name="connsiteY2673" fmla="*/ 863578 h 3682908"/>
                <a:gd name="connsiteX2674" fmla="*/ 3205815 w 3862373"/>
                <a:gd name="connsiteY2674" fmla="*/ 863578 h 3682908"/>
                <a:gd name="connsiteX2675" fmla="*/ 3244903 w 3862373"/>
                <a:gd name="connsiteY2675" fmla="*/ 902664 h 3682908"/>
                <a:gd name="connsiteX2676" fmla="*/ 3205815 w 3862373"/>
                <a:gd name="connsiteY2676" fmla="*/ 941751 h 3682908"/>
                <a:gd name="connsiteX2677" fmla="*/ 3166728 w 3862373"/>
                <a:gd name="connsiteY2677" fmla="*/ 902664 h 3682908"/>
                <a:gd name="connsiteX2678" fmla="*/ 3205815 w 3862373"/>
                <a:gd name="connsiteY2678" fmla="*/ 863578 h 3682908"/>
                <a:gd name="connsiteX2679" fmla="*/ 3111175 w 3862373"/>
                <a:gd name="connsiteY2679" fmla="*/ 863578 h 3682908"/>
                <a:gd name="connsiteX2680" fmla="*/ 3150263 w 3862373"/>
                <a:gd name="connsiteY2680" fmla="*/ 902664 h 3682908"/>
                <a:gd name="connsiteX2681" fmla="*/ 3111175 w 3862373"/>
                <a:gd name="connsiteY2681" fmla="*/ 941751 h 3682908"/>
                <a:gd name="connsiteX2682" fmla="*/ 3072088 w 3862373"/>
                <a:gd name="connsiteY2682" fmla="*/ 902664 h 3682908"/>
                <a:gd name="connsiteX2683" fmla="*/ 3111175 w 3862373"/>
                <a:gd name="connsiteY2683" fmla="*/ 863578 h 3682908"/>
                <a:gd name="connsiteX2684" fmla="*/ 3018902 w 3862373"/>
                <a:gd name="connsiteY2684" fmla="*/ 863578 h 3682908"/>
                <a:gd name="connsiteX2685" fmla="*/ 3057989 w 3862373"/>
                <a:gd name="connsiteY2685" fmla="*/ 902664 h 3682908"/>
                <a:gd name="connsiteX2686" fmla="*/ 3018902 w 3862373"/>
                <a:gd name="connsiteY2686" fmla="*/ 941751 h 3682908"/>
                <a:gd name="connsiteX2687" fmla="*/ 2979815 w 3862373"/>
                <a:gd name="connsiteY2687" fmla="*/ 902664 h 3682908"/>
                <a:gd name="connsiteX2688" fmla="*/ 3018902 w 3862373"/>
                <a:gd name="connsiteY2688" fmla="*/ 863578 h 3682908"/>
                <a:gd name="connsiteX2689" fmla="*/ 2831987 w 3862373"/>
                <a:gd name="connsiteY2689" fmla="*/ 863578 h 3682908"/>
                <a:gd name="connsiteX2690" fmla="*/ 2871074 w 3862373"/>
                <a:gd name="connsiteY2690" fmla="*/ 902664 h 3682908"/>
                <a:gd name="connsiteX2691" fmla="*/ 2831987 w 3862373"/>
                <a:gd name="connsiteY2691" fmla="*/ 941751 h 3682908"/>
                <a:gd name="connsiteX2692" fmla="*/ 2792900 w 3862373"/>
                <a:gd name="connsiteY2692" fmla="*/ 902664 h 3682908"/>
                <a:gd name="connsiteX2693" fmla="*/ 2831987 w 3862373"/>
                <a:gd name="connsiteY2693" fmla="*/ 863578 h 3682908"/>
                <a:gd name="connsiteX2694" fmla="*/ 2737371 w 3862373"/>
                <a:gd name="connsiteY2694" fmla="*/ 863578 h 3682908"/>
                <a:gd name="connsiteX2695" fmla="*/ 2776434 w 3862373"/>
                <a:gd name="connsiteY2695" fmla="*/ 902664 h 3682908"/>
                <a:gd name="connsiteX2696" fmla="*/ 2737371 w 3862373"/>
                <a:gd name="connsiteY2696" fmla="*/ 941751 h 3682908"/>
                <a:gd name="connsiteX2697" fmla="*/ 2698272 w 3862373"/>
                <a:gd name="connsiteY2697" fmla="*/ 902664 h 3682908"/>
                <a:gd name="connsiteX2698" fmla="*/ 2737371 w 3862373"/>
                <a:gd name="connsiteY2698" fmla="*/ 863578 h 3682908"/>
                <a:gd name="connsiteX2699" fmla="*/ 2645074 w 3862373"/>
                <a:gd name="connsiteY2699" fmla="*/ 863578 h 3682908"/>
                <a:gd name="connsiteX2700" fmla="*/ 2684168 w 3862373"/>
                <a:gd name="connsiteY2700" fmla="*/ 902664 h 3682908"/>
                <a:gd name="connsiteX2701" fmla="*/ 2645074 w 3862373"/>
                <a:gd name="connsiteY2701" fmla="*/ 941751 h 3682908"/>
                <a:gd name="connsiteX2702" fmla="*/ 2605987 w 3862373"/>
                <a:gd name="connsiteY2702" fmla="*/ 902664 h 3682908"/>
                <a:gd name="connsiteX2703" fmla="*/ 2645074 w 3862373"/>
                <a:gd name="connsiteY2703" fmla="*/ 863578 h 3682908"/>
                <a:gd name="connsiteX2704" fmla="*/ 2458167 w 3862373"/>
                <a:gd name="connsiteY2704" fmla="*/ 863577 h 3682908"/>
                <a:gd name="connsiteX2705" fmla="*/ 2497256 w 3862373"/>
                <a:gd name="connsiteY2705" fmla="*/ 902664 h 3682908"/>
                <a:gd name="connsiteX2706" fmla="*/ 2458167 w 3862373"/>
                <a:gd name="connsiteY2706" fmla="*/ 941750 h 3682908"/>
                <a:gd name="connsiteX2707" fmla="*/ 2419089 w 3862373"/>
                <a:gd name="connsiteY2707" fmla="*/ 902664 h 3682908"/>
                <a:gd name="connsiteX2708" fmla="*/ 2458167 w 3862373"/>
                <a:gd name="connsiteY2708" fmla="*/ 863577 h 3682908"/>
                <a:gd name="connsiteX2709" fmla="*/ 1232658 w 3862373"/>
                <a:gd name="connsiteY2709" fmla="*/ 863577 h 3682908"/>
                <a:gd name="connsiteX2710" fmla="*/ 1271731 w 3862373"/>
                <a:gd name="connsiteY2710" fmla="*/ 902664 h 3682908"/>
                <a:gd name="connsiteX2711" fmla="*/ 1232658 w 3862373"/>
                <a:gd name="connsiteY2711" fmla="*/ 941750 h 3682908"/>
                <a:gd name="connsiteX2712" fmla="*/ 1193572 w 3862373"/>
                <a:gd name="connsiteY2712" fmla="*/ 902664 h 3682908"/>
                <a:gd name="connsiteX2713" fmla="*/ 1232658 w 3862373"/>
                <a:gd name="connsiteY2713" fmla="*/ 863577 h 3682908"/>
                <a:gd name="connsiteX2714" fmla="*/ 1142744 w 3862373"/>
                <a:gd name="connsiteY2714" fmla="*/ 863577 h 3682908"/>
                <a:gd name="connsiteX2715" fmla="*/ 1181836 w 3862373"/>
                <a:gd name="connsiteY2715" fmla="*/ 902664 h 3682908"/>
                <a:gd name="connsiteX2716" fmla="*/ 1142744 w 3862373"/>
                <a:gd name="connsiteY2716" fmla="*/ 941750 h 3682908"/>
                <a:gd name="connsiteX2717" fmla="*/ 1103646 w 3862373"/>
                <a:gd name="connsiteY2717" fmla="*/ 902664 h 3682908"/>
                <a:gd name="connsiteX2718" fmla="*/ 1142744 w 3862373"/>
                <a:gd name="connsiteY2718" fmla="*/ 863577 h 3682908"/>
                <a:gd name="connsiteX2719" fmla="*/ 1045719 w 3862373"/>
                <a:gd name="connsiteY2719" fmla="*/ 863577 h 3682908"/>
                <a:gd name="connsiteX2720" fmla="*/ 1084808 w 3862373"/>
                <a:gd name="connsiteY2720" fmla="*/ 902664 h 3682908"/>
                <a:gd name="connsiteX2721" fmla="*/ 1045719 w 3862373"/>
                <a:gd name="connsiteY2721" fmla="*/ 941750 h 3682908"/>
                <a:gd name="connsiteX2722" fmla="*/ 1006638 w 3862373"/>
                <a:gd name="connsiteY2722" fmla="*/ 902664 h 3682908"/>
                <a:gd name="connsiteX2723" fmla="*/ 1045719 w 3862373"/>
                <a:gd name="connsiteY2723" fmla="*/ 863577 h 3682908"/>
                <a:gd name="connsiteX2724" fmla="*/ 669559 w 3862373"/>
                <a:gd name="connsiteY2724" fmla="*/ 863577 h 3682908"/>
                <a:gd name="connsiteX2725" fmla="*/ 708661 w 3862373"/>
                <a:gd name="connsiteY2725" fmla="*/ 902664 h 3682908"/>
                <a:gd name="connsiteX2726" fmla="*/ 669559 w 3862373"/>
                <a:gd name="connsiteY2726" fmla="*/ 941750 h 3682908"/>
                <a:gd name="connsiteX2727" fmla="*/ 630484 w 3862373"/>
                <a:gd name="connsiteY2727" fmla="*/ 902664 h 3682908"/>
                <a:gd name="connsiteX2728" fmla="*/ 669559 w 3862373"/>
                <a:gd name="connsiteY2728" fmla="*/ 863577 h 3682908"/>
                <a:gd name="connsiteX2729" fmla="*/ 577280 w 3862373"/>
                <a:gd name="connsiteY2729" fmla="*/ 863577 h 3682908"/>
                <a:gd name="connsiteX2730" fmla="*/ 616379 w 3862373"/>
                <a:gd name="connsiteY2730" fmla="*/ 902664 h 3682908"/>
                <a:gd name="connsiteX2731" fmla="*/ 577280 w 3862373"/>
                <a:gd name="connsiteY2731" fmla="*/ 941750 h 3682908"/>
                <a:gd name="connsiteX2732" fmla="*/ 538181 w 3862373"/>
                <a:gd name="connsiteY2732" fmla="*/ 902664 h 3682908"/>
                <a:gd name="connsiteX2733" fmla="*/ 577280 w 3862373"/>
                <a:gd name="connsiteY2733" fmla="*/ 863577 h 3682908"/>
                <a:gd name="connsiteX2734" fmla="*/ 484994 w 3862373"/>
                <a:gd name="connsiteY2734" fmla="*/ 863577 h 3682908"/>
                <a:gd name="connsiteX2735" fmla="*/ 524078 w 3862373"/>
                <a:gd name="connsiteY2735" fmla="*/ 902664 h 3682908"/>
                <a:gd name="connsiteX2736" fmla="*/ 484994 w 3862373"/>
                <a:gd name="connsiteY2736" fmla="*/ 941750 h 3682908"/>
                <a:gd name="connsiteX2737" fmla="*/ 445922 w 3862373"/>
                <a:gd name="connsiteY2737" fmla="*/ 902664 h 3682908"/>
                <a:gd name="connsiteX2738" fmla="*/ 484994 w 3862373"/>
                <a:gd name="connsiteY2738" fmla="*/ 863577 h 3682908"/>
                <a:gd name="connsiteX2739" fmla="*/ 390347 w 3862373"/>
                <a:gd name="connsiteY2739" fmla="*/ 863577 h 3682908"/>
                <a:gd name="connsiteX2740" fmla="*/ 429445 w 3862373"/>
                <a:gd name="connsiteY2740" fmla="*/ 902664 h 3682908"/>
                <a:gd name="connsiteX2741" fmla="*/ 390347 w 3862373"/>
                <a:gd name="connsiteY2741" fmla="*/ 941750 h 3682908"/>
                <a:gd name="connsiteX2742" fmla="*/ 351276 w 3862373"/>
                <a:gd name="connsiteY2742" fmla="*/ 902664 h 3682908"/>
                <a:gd name="connsiteX2743" fmla="*/ 390347 w 3862373"/>
                <a:gd name="connsiteY2743" fmla="*/ 863577 h 3682908"/>
                <a:gd name="connsiteX2744" fmla="*/ 298076 w 3862373"/>
                <a:gd name="connsiteY2744" fmla="*/ 863577 h 3682908"/>
                <a:gd name="connsiteX2745" fmla="*/ 337175 w 3862373"/>
                <a:gd name="connsiteY2745" fmla="*/ 902664 h 3682908"/>
                <a:gd name="connsiteX2746" fmla="*/ 298076 w 3862373"/>
                <a:gd name="connsiteY2746" fmla="*/ 941750 h 3682908"/>
                <a:gd name="connsiteX2747" fmla="*/ 258986 w 3862373"/>
                <a:gd name="connsiteY2747" fmla="*/ 902664 h 3682908"/>
                <a:gd name="connsiteX2748" fmla="*/ 298076 w 3862373"/>
                <a:gd name="connsiteY2748" fmla="*/ 863577 h 3682908"/>
                <a:gd name="connsiteX2749" fmla="*/ 203430 w 3862373"/>
                <a:gd name="connsiteY2749" fmla="*/ 863577 h 3682908"/>
                <a:gd name="connsiteX2750" fmla="*/ 242520 w 3862373"/>
                <a:gd name="connsiteY2750" fmla="*/ 902664 h 3682908"/>
                <a:gd name="connsiteX2751" fmla="*/ 203430 w 3862373"/>
                <a:gd name="connsiteY2751" fmla="*/ 941750 h 3682908"/>
                <a:gd name="connsiteX2752" fmla="*/ 164345 w 3862373"/>
                <a:gd name="connsiteY2752" fmla="*/ 902664 h 3682908"/>
                <a:gd name="connsiteX2753" fmla="*/ 203430 w 3862373"/>
                <a:gd name="connsiteY2753" fmla="*/ 863577 h 3682908"/>
                <a:gd name="connsiteX2754" fmla="*/ 111158 w 3862373"/>
                <a:gd name="connsiteY2754" fmla="*/ 863577 h 3682908"/>
                <a:gd name="connsiteX2755" fmla="*/ 150245 w 3862373"/>
                <a:gd name="connsiteY2755" fmla="*/ 902664 h 3682908"/>
                <a:gd name="connsiteX2756" fmla="*/ 111158 w 3862373"/>
                <a:gd name="connsiteY2756" fmla="*/ 941750 h 3682908"/>
                <a:gd name="connsiteX2757" fmla="*/ 83520 w 3862373"/>
                <a:gd name="connsiteY2757" fmla="*/ 930302 h 3682908"/>
                <a:gd name="connsiteX2758" fmla="*/ 79204 w 3862373"/>
                <a:gd name="connsiteY2758" fmla="*/ 919881 h 3682908"/>
                <a:gd name="connsiteX2759" fmla="*/ 105123 w 3862373"/>
                <a:gd name="connsiteY2759" fmla="*/ 866077 h 3682908"/>
                <a:gd name="connsiteX2760" fmla="*/ 142783 w 3862373"/>
                <a:gd name="connsiteY2760" fmla="*/ 799461 h 3682908"/>
                <a:gd name="connsiteX2761" fmla="*/ 150250 w 3862373"/>
                <a:gd name="connsiteY2761" fmla="*/ 817487 h 3682908"/>
                <a:gd name="connsiteX2762" fmla="*/ 111162 w 3862373"/>
                <a:gd name="connsiteY2762" fmla="*/ 856575 h 3682908"/>
                <a:gd name="connsiteX2763" fmla="*/ 109944 w 3862373"/>
                <a:gd name="connsiteY2763" fmla="*/ 856070 h 3682908"/>
                <a:gd name="connsiteX2764" fmla="*/ 115886 w 3862373"/>
                <a:gd name="connsiteY2764" fmla="*/ 843734 h 3682908"/>
                <a:gd name="connsiteX2765" fmla="*/ 3582534 w 3862373"/>
                <a:gd name="connsiteY2765" fmla="*/ 779163 h 3682908"/>
                <a:gd name="connsiteX2766" fmla="*/ 3616309 w 3862373"/>
                <a:gd name="connsiteY2766" fmla="*/ 834758 h 3682908"/>
                <a:gd name="connsiteX2767" fmla="*/ 3612015 w 3862373"/>
                <a:gd name="connsiteY2767" fmla="*/ 845126 h 3682908"/>
                <a:gd name="connsiteX2768" fmla="*/ 3584375 w 3862373"/>
                <a:gd name="connsiteY2768" fmla="*/ 856575 h 3682908"/>
                <a:gd name="connsiteX2769" fmla="*/ 3545289 w 3862373"/>
                <a:gd name="connsiteY2769" fmla="*/ 817487 h 3682908"/>
                <a:gd name="connsiteX2770" fmla="*/ 3556737 w 3862373"/>
                <a:gd name="connsiteY2770" fmla="*/ 789849 h 3682908"/>
                <a:gd name="connsiteX2771" fmla="*/ 3489735 w 3862373"/>
                <a:gd name="connsiteY2771" fmla="*/ 778400 h 3682908"/>
                <a:gd name="connsiteX2772" fmla="*/ 3528823 w 3862373"/>
                <a:gd name="connsiteY2772" fmla="*/ 817487 h 3682908"/>
                <a:gd name="connsiteX2773" fmla="*/ 3489735 w 3862373"/>
                <a:gd name="connsiteY2773" fmla="*/ 856575 h 3682908"/>
                <a:gd name="connsiteX2774" fmla="*/ 3450649 w 3862373"/>
                <a:gd name="connsiteY2774" fmla="*/ 817487 h 3682908"/>
                <a:gd name="connsiteX2775" fmla="*/ 3489735 w 3862373"/>
                <a:gd name="connsiteY2775" fmla="*/ 778400 h 3682908"/>
                <a:gd name="connsiteX2776" fmla="*/ 3392730 w 3862373"/>
                <a:gd name="connsiteY2776" fmla="*/ 778400 h 3682908"/>
                <a:gd name="connsiteX2777" fmla="*/ 3431817 w 3862373"/>
                <a:gd name="connsiteY2777" fmla="*/ 817487 h 3682908"/>
                <a:gd name="connsiteX2778" fmla="*/ 3392730 w 3862373"/>
                <a:gd name="connsiteY2778" fmla="*/ 856575 h 3682908"/>
                <a:gd name="connsiteX2779" fmla="*/ 3353643 w 3862373"/>
                <a:gd name="connsiteY2779" fmla="*/ 817487 h 3682908"/>
                <a:gd name="connsiteX2780" fmla="*/ 3392730 w 3862373"/>
                <a:gd name="connsiteY2780" fmla="*/ 778400 h 3682908"/>
                <a:gd name="connsiteX2781" fmla="*/ 3300455 w 3862373"/>
                <a:gd name="connsiteY2781" fmla="*/ 778400 h 3682908"/>
                <a:gd name="connsiteX2782" fmla="*/ 3339543 w 3862373"/>
                <a:gd name="connsiteY2782" fmla="*/ 817487 h 3682908"/>
                <a:gd name="connsiteX2783" fmla="*/ 3300455 w 3862373"/>
                <a:gd name="connsiteY2783" fmla="*/ 856575 h 3682908"/>
                <a:gd name="connsiteX2784" fmla="*/ 3261368 w 3862373"/>
                <a:gd name="connsiteY2784" fmla="*/ 817487 h 3682908"/>
                <a:gd name="connsiteX2785" fmla="*/ 3300455 w 3862373"/>
                <a:gd name="connsiteY2785" fmla="*/ 778400 h 3682908"/>
                <a:gd name="connsiteX2786" fmla="*/ 3205815 w 3862373"/>
                <a:gd name="connsiteY2786" fmla="*/ 778400 h 3682908"/>
                <a:gd name="connsiteX2787" fmla="*/ 3244902 w 3862373"/>
                <a:gd name="connsiteY2787" fmla="*/ 817487 h 3682908"/>
                <a:gd name="connsiteX2788" fmla="*/ 3205815 w 3862373"/>
                <a:gd name="connsiteY2788" fmla="*/ 856575 h 3682908"/>
                <a:gd name="connsiteX2789" fmla="*/ 3166728 w 3862373"/>
                <a:gd name="connsiteY2789" fmla="*/ 817487 h 3682908"/>
                <a:gd name="connsiteX2790" fmla="*/ 3205815 w 3862373"/>
                <a:gd name="connsiteY2790" fmla="*/ 778400 h 3682908"/>
                <a:gd name="connsiteX2791" fmla="*/ 3111175 w 3862373"/>
                <a:gd name="connsiteY2791" fmla="*/ 778400 h 3682908"/>
                <a:gd name="connsiteX2792" fmla="*/ 3150262 w 3862373"/>
                <a:gd name="connsiteY2792" fmla="*/ 817487 h 3682908"/>
                <a:gd name="connsiteX2793" fmla="*/ 3111175 w 3862373"/>
                <a:gd name="connsiteY2793" fmla="*/ 856575 h 3682908"/>
                <a:gd name="connsiteX2794" fmla="*/ 3072088 w 3862373"/>
                <a:gd name="connsiteY2794" fmla="*/ 817487 h 3682908"/>
                <a:gd name="connsiteX2795" fmla="*/ 3111175 w 3862373"/>
                <a:gd name="connsiteY2795" fmla="*/ 778400 h 3682908"/>
                <a:gd name="connsiteX2796" fmla="*/ 3018901 w 3862373"/>
                <a:gd name="connsiteY2796" fmla="*/ 778400 h 3682908"/>
                <a:gd name="connsiteX2797" fmla="*/ 3057988 w 3862373"/>
                <a:gd name="connsiteY2797" fmla="*/ 817487 h 3682908"/>
                <a:gd name="connsiteX2798" fmla="*/ 3018901 w 3862373"/>
                <a:gd name="connsiteY2798" fmla="*/ 856575 h 3682908"/>
                <a:gd name="connsiteX2799" fmla="*/ 2979813 w 3862373"/>
                <a:gd name="connsiteY2799" fmla="*/ 817487 h 3682908"/>
                <a:gd name="connsiteX2800" fmla="*/ 3018901 w 3862373"/>
                <a:gd name="connsiteY2800" fmla="*/ 778400 h 3682908"/>
                <a:gd name="connsiteX2801" fmla="*/ 2831986 w 3862373"/>
                <a:gd name="connsiteY2801" fmla="*/ 778400 h 3682908"/>
                <a:gd name="connsiteX2802" fmla="*/ 2871073 w 3862373"/>
                <a:gd name="connsiteY2802" fmla="*/ 817487 h 3682908"/>
                <a:gd name="connsiteX2803" fmla="*/ 2831986 w 3862373"/>
                <a:gd name="connsiteY2803" fmla="*/ 856575 h 3682908"/>
                <a:gd name="connsiteX2804" fmla="*/ 2792899 w 3862373"/>
                <a:gd name="connsiteY2804" fmla="*/ 817487 h 3682908"/>
                <a:gd name="connsiteX2805" fmla="*/ 2831986 w 3862373"/>
                <a:gd name="connsiteY2805" fmla="*/ 778400 h 3682908"/>
                <a:gd name="connsiteX2806" fmla="*/ 2737371 w 3862373"/>
                <a:gd name="connsiteY2806" fmla="*/ 778400 h 3682908"/>
                <a:gd name="connsiteX2807" fmla="*/ 2776433 w 3862373"/>
                <a:gd name="connsiteY2807" fmla="*/ 817487 h 3682908"/>
                <a:gd name="connsiteX2808" fmla="*/ 2737371 w 3862373"/>
                <a:gd name="connsiteY2808" fmla="*/ 856575 h 3682908"/>
                <a:gd name="connsiteX2809" fmla="*/ 2698271 w 3862373"/>
                <a:gd name="connsiteY2809" fmla="*/ 817487 h 3682908"/>
                <a:gd name="connsiteX2810" fmla="*/ 2737371 w 3862373"/>
                <a:gd name="connsiteY2810" fmla="*/ 778400 h 3682908"/>
                <a:gd name="connsiteX2811" fmla="*/ 2645073 w 3862373"/>
                <a:gd name="connsiteY2811" fmla="*/ 778400 h 3682908"/>
                <a:gd name="connsiteX2812" fmla="*/ 2684167 w 3862373"/>
                <a:gd name="connsiteY2812" fmla="*/ 817487 h 3682908"/>
                <a:gd name="connsiteX2813" fmla="*/ 2645073 w 3862373"/>
                <a:gd name="connsiteY2813" fmla="*/ 856575 h 3682908"/>
                <a:gd name="connsiteX2814" fmla="*/ 2605987 w 3862373"/>
                <a:gd name="connsiteY2814" fmla="*/ 817487 h 3682908"/>
                <a:gd name="connsiteX2815" fmla="*/ 2645073 w 3862373"/>
                <a:gd name="connsiteY2815" fmla="*/ 778400 h 3682908"/>
                <a:gd name="connsiteX2816" fmla="*/ 1703431 w 3862373"/>
                <a:gd name="connsiteY2816" fmla="*/ 778400 h 3682908"/>
                <a:gd name="connsiteX2817" fmla="*/ 1742522 w 3862373"/>
                <a:gd name="connsiteY2817" fmla="*/ 817487 h 3682908"/>
                <a:gd name="connsiteX2818" fmla="*/ 1703431 w 3862373"/>
                <a:gd name="connsiteY2818" fmla="*/ 856575 h 3682908"/>
                <a:gd name="connsiteX2819" fmla="*/ 1664349 w 3862373"/>
                <a:gd name="connsiteY2819" fmla="*/ 817487 h 3682908"/>
                <a:gd name="connsiteX2820" fmla="*/ 1703431 w 3862373"/>
                <a:gd name="connsiteY2820" fmla="*/ 778400 h 3682908"/>
                <a:gd name="connsiteX2821" fmla="*/ 1045724 w 3862373"/>
                <a:gd name="connsiteY2821" fmla="*/ 778400 h 3682908"/>
                <a:gd name="connsiteX2822" fmla="*/ 1084813 w 3862373"/>
                <a:gd name="connsiteY2822" fmla="*/ 817487 h 3682908"/>
                <a:gd name="connsiteX2823" fmla="*/ 1045724 w 3862373"/>
                <a:gd name="connsiteY2823" fmla="*/ 856575 h 3682908"/>
                <a:gd name="connsiteX2824" fmla="*/ 1006642 w 3862373"/>
                <a:gd name="connsiteY2824" fmla="*/ 817487 h 3682908"/>
                <a:gd name="connsiteX2825" fmla="*/ 1045724 w 3862373"/>
                <a:gd name="connsiteY2825" fmla="*/ 778400 h 3682908"/>
                <a:gd name="connsiteX2826" fmla="*/ 669571 w 3862373"/>
                <a:gd name="connsiteY2826" fmla="*/ 778400 h 3682908"/>
                <a:gd name="connsiteX2827" fmla="*/ 708668 w 3862373"/>
                <a:gd name="connsiteY2827" fmla="*/ 817487 h 3682908"/>
                <a:gd name="connsiteX2828" fmla="*/ 669571 w 3862373"/>
                <a:gd name="connsiteY2828" fmla="*/ 856575 h 3682908"/>
                <a:gd name="connsiteX2829" fmla="*/ 630491 w 3862373"/>
                <a:gd name="connsiteY2829" fmla="*/ 817487 h 3682908"/>
                <a:gd name="connsiteX2830" fmla="*/ 669571 w 3862373"/>
                <a:gd name="connsiteY2830" fmla="*/ 778400 h 3682908"/>
                <a:gd name="connsiteX2831" fmla="*/ 577286 w 3862373"/>
                <a:gd name="connsiteY2831" fmla="*/ 778400 h 3682908"/>
                <a:gd name="connsiteX2832" fmla="*/ 616386 w 3862373"/>
                <a:gd name="connsiteY2832" fmla="*/ 817487 h 3682908"/>
                <a:gd name="connsiteX2833" fmla="*/ 577286 w 3862373"/>
                <a:gd name="connsiteY2833" fmla="*/ 856575 h 3682908"/>
                <a:gd name="connsiteX2834" fmla="*/ 538187 w 3862373"/>
                <a:gd name="connsiteY2834" fmla="*/ 817487 h 3682908"/>
                <a:gd name="connsiteX2835" fmla="*/ 577286 w 3862373"/>
                <a:gd name="connsiteY2835" fmla="*/ 778400 h 3682908"/>
                <a:gd name="connsiteX2836" fmla="*/ 484999 w 3862373"/>
                <a:gd name="connsiteY2836" fmla="*/ 778400 h 3682908"/>
                <a:gd name="connsiteX2837" fmla="*/ 524083 w 3862373"/>
                <a:gd name="connsiteY2837" fmla="*/ 817487 h 3682908"/>
                <a:gd name="connsiteX2838" fmla="*/ 484999 w 3862373"/>
                <a:gd name="connsiteY2838" fmla="*/ 856575 h 3682908"/>
                <a:gd name="connsiteX2839" fmla="*/ 445926 w 3862373"/>
                <a:gd name="connsiteY2839" fmla="*/ 817487 h 3682908"/>
                <a:gd name="connsiteX2840" fmla="*/ 484999 w 3862373"/>
                <a:gd name="connsiteY2840" fmla="*/ 778400 h 3682908"/>
                <a:gd name="connsiteX2841" fmla="*/ 390347 w 3862373"/>
                <a:gd name="connsiteY2841" fmla="*/ 778400 h 3682908"/>
                <a:gd name="connsiteX2842" fmla="*/ 429451 w 3862373"/>
                <a:gd name="connsiteY2842" fmla="*/ 817487 h 3682908"/>
                <a:gd name="connsiteX2843" fmla="*/ 390347 w 3862373"/>
                <a:gd name="connsiteY2843" fmla="*/ 856575 h 3682908"/>
                <a:gd name="connsiteX2844" fmla="*/ 351281 w 3862373"/>
                <a:gd name="connsiteY2844" fmla="*/ 817487 h 3682908"/>
                <a:gd name="connsiteX2845" fmla="*/ 390347 w 3862373"/>
                <a:gd name="connsiteY2845" fmla="*/ 778400 h 3682908"/>
                <a:gd name="connsiteX2846" fmla="*/ 298081 w 3862373"/>
                <a:gd name="connsiteY2846" fmla="*/ 778400 h 3682908"/>
                <a:gd name="connsiteX2847" fmla="*/ 337179 w 3862373"/>
                <a:gd name="connsiteY2847" fmla="*/ 817487 h 3682908"/>
                <a:gd name="connsiteX2848" fmla="*/ 298081 w 3862373"/>
                <a:gd name="connsiteY2848" fmla="*/ 856575 h 3682908"/>
                <a:gd name="connsiteX2849" fmla="*/ 258991 w 3862373"/>
                <a:gd name="connsiteY2849" fmla="*/ 817487 h 3682908"/>
                <a:gd name="connsiteX2850" fmla="*/ 298081 w 3862373"/>
                <a:gd name="connsiteY2850" fmla="*/ 778400 h 3682908"/>
                <a:gd name="connsiteX2851" fmla="*/ 203435 w 3862373"/>
                <a:gd name="connsiteY2851" fmla="*/ 778400 h 3682908"/>
                <a:gd name="connsiteX2852" fmla="*/ 242524 w 3862373"/>
                <a:gd name="connsiteY2852" fmla="*/ 817487 h 3682908"/>
                <a:gd name="connsiteX2853" fmla="*/ 203435 w 3862373"/>
                <a:gd name="connsiteY2853" fmla="*/ 856575 h 3682908"/>
                <a:gd name="connsiteX2854" fmla="*/ 164349 w 3862373"/>
                <a:gd name="connsiteY2854" fmla="*/ 817487 h 3682908"/>
                <a:gd name="connsiteX2855" fmla="*/ 203435 w 3862373"/>
                <a:gd name="connsiteY2855" fmla="*/ 778400 h 3682908"/>
                <a:gd name="connsiteX2856" fmla="*/ 3548266 w 3862373"/>
                <a:gd name="connsiteY2856" fmla="*/ 722756 h 3682908"/>
                <a:gd name="connsiteX2857" fmla="*/ 3573690 w 3862373"/>
                <a:gd name="connsiteY2857" fmla="*/ 764605 h 3682908"/>
                <a:gd name="connsiteX2858" fmla="*/ 3556737 w 3862373"/>
                <a:gd name="connsiteY2858" fmla="*/ 757582 h 3682908"/>
                <a:gd name="connsiteX2859" fmla="*/ 3545289 w 3862373"/>
                <a:gd name="connsiteY2859" fmla="*/ 729943 h 3682908"/>
                <a:gd name="connsiteX2860" fmla="*/ 207691 w 3862373"/>
                <a:gd name="connsiteY2860" fmla="*/ 692618 h 3682908"/>
                <a:gd name="connsiteX2861" fmla="*/ 231082 w 3862373"/>
                <a:gd name="connsiteY2861" fmla="*/ 702305 h 3682908"/>
                <a:gd name="connsiteX2862" fmla="*/ 242530 w 3862373"/>
                <a:gd name="connsiteY2862" fmla="*/ 729943 h 3682908"/>
                <a:gd name="connsiteX2863" fmla="*/ 203440 w 3862373"/>
                <a:gd name="connsiteY2863" fmla="*/ 769031 h 3682908"/>
                <a:gd name="connsiteX2864" fmla="*/ 175804 w 3862373"/>
                <a:gd name="connsiteY2864" fmla="*/ 757582 h 3682908"/>
                <a:gd name="connsiteX2865" fmla="*/ 172731 w 3862373"/>
                <a:gd name="connsiteY2865" fmla="*/ 750164 h 3682908"/>
                <a:gd name="connsiteX2866" fmla="*/ 3489735 w 3862373"/>
                <a:gd name="connsiteY2866" fmla="*/ 690857 h 3682908"/>
                <a:gd name="connsiteX2867" fmla="*/ 3528822 w 3862373"/>
                <a:gd name="connsiteY2867" fmla="*/ 729943 h 3682908"/>
                <a:gd name="connsiteX2868" fmla="*/ 3489735 w 3862373"/>
                <a:gd name="connsiteY2868" fmla="*/ 769031 h 3682908"/>
                <a:gd name="connsiteX2869" fmla="*/ 3450647 w 3862373"/>
                <a:gd name="connsiteY2869" fmla="*/ 729943 h 3682908"/>
                <a:gd name="connsiteX2870" fmla="*/ 3489735 w 3862373"/>
                <a:gd name="connsiteY2870" fmla="*/ 690857 h 3682908"/>
                <a:gd name="connsiteX2871" fmla="*/ 3392730 w 3862373"/>
                <a:gd name="connsiteY2871" fmla="*/ 690857 h 3682908"/>
                <a:gd name="connsiteX2872" fmla="*/ 3431817 w 3862373"/>
                <a:gd name="connsiteY2872" fmla="*/ 729943 h 3682908"/>
                <a:gd name="connsiteX2873" fmla="*/ 3392730 w 3862373"/>
                <a:gd name="connsiteY2873" fmla="*/ 769031 h 3682908"/>
                <a:gd name="connsiteX2874" fmla="*/ 3353643 w 3862373"/>
                <a:gd name="connsiteY2874" fmla="*/ 729943 h 3682908"/>
                <a:gd name="connsiteX2875" fmla="*/ 3392730 w 3862373"/>
                <a:gd name="connsiteY2875" fmla="*/ 690857 h 3682908"/>
                <a:gd name="connsiteX2876" fmla="*/ 3300455 w 3862373"/>
                <a:gd name="connsiteY2876" fmla="*/ 690857 h 3682908"/>
                <a:gd name="connsiteX2877" fmla="*/ 3339542 w 3862373"/>
                <a:gd name="connsiteY2877" fmla="*/ 729944 h 3682908"/>
                <a:gd name="connsiteX2878" fmla="*/ 3300455 w 3862373"/>
                <a:gd name="connsiteY2878" fmla="*/ 769031 h 3682908"/>
                <a:gd name="connsiteX2879" fmla="*/ 3261368 w 3862373"/>
                <a:gd name="connsiteY2879" fmla="*/ 729944 h 3682908"/>
                <a:gd name="connsiteX2880" fmla="*/ 3300455 w 3862373"/>
                <a:gd name="connsiteY2880" fmla="*/ 690857 h 3682908"/>
                <a:gd name="connsiteX2881" fmla="*/ 3205815 w 3862373"/>
                <a:gd name="connsiteY2881" fmla="*/ 690857 h 3682908"/>
                <a:gd name="connsiteX2882" fmla="*/ 3244902 w 3862373"/>
                <a:gd name="connsiteY2882" fmla="*/ 729943 h 3682908"/>
                <a:gd name="connsiteX2883" fmla="*/ 3205815 w 3862373"/>
                <a:gd name="connsiteY2883" fmla="*/ 769031 h 3682908"/>
                <a:gd name="connsiteX2884" fmla="*/ 3166728 w 3862373"/>
                <a:gd name="connsiteY2884" fmla="*/ 729943 h 3682908"/>
                <a:gd name="connsiteX2885" fmla="*/ 3205815 w 3862373"/>
                <a:gd name="connsiteY2885" fmla="*/ 690857 h 3682908"/>
                <a:gd name="connsiteX2886" fmla="*/ 3111175 w 3862373"/>
                <a:gd name="connsiteY2886" fmla="*/ 690857 h 3682908"/>
                <a:gd name="connsiteX2887" fmla="*/ 3150262 w 3862373"/>
                <a:gd name="connsiteY2887" fmla="*/ 729944 h 3682908"/>
                <a:gd name="connsiteX2888" fmla="*/ 3111175 w 3862373"/>
                <a:gd name="connsiteY2888" fmla="*/ 769031 h 3682908"/>
                <a:gd name="connsiteX2889" fmla="*/ 3072088 w 3862373"/>
                <a:gd name="connsiteY2889" fmla="*/ 729944 h 3682908"/>
                <a:gd name="connsiteX2890" fmla="*/ 3111175 w 3862373"/>
                <a:gd name="connsiteY2890" fmla="*/ 690857 h 3682908"/>
                <a:gd name="connsiteX2891" fmla="*/ 3018901 w 3862373"/>
                <a:gd name="connsiteY2891" fmla="*/ 690857 h 3682908"/>
                <a:gd name="connsiteX2892" fmla="*/ 3057988 w 3862373"/>
                <a:gd name="connsiteY2892" fmla="*/ 729944 h 3682908"/>
                <a:gd name="connsiteX2893" fmla="*/ 3018901 w 3862373"/>
                <a:gd name="connsiteY2893" fmla="*/ 769031 h 3682908"/>
                <a:gd name="connsiteX2894" fmla="*/ 2979813 w 3862373"/>
                <a:gd name="connsiteY2894" fmla="*/ 729944 h 3682908"/>
                <a:gd name="connsiteX2895" fmla="*/ 3018901 w 3862373"/>
                <a:gd name="connsiteY2895" fmla="*/ 690857 h 3682908"/>
                <a:gd name="connsiteX2896" fmla="*/ 2924262 w 3862373"/>
                <a:gd name="connsiteY2896" fmla="*/ 690857 h 3682908"/>
                <a:gd name="connsiteX2897" fmla="*/ 2963349 w 3862373"/>
                <a:gd name="connsiteY2897" fmla="*/ 729943 h 3682908"/>
                <a:gd name="connsiteX2898" fmla="*/ 2924262 w 3862373"/>
                <a:gd name="connsiteY2898" fmla="*/ 769031 h 3682908"/>
                <a:gd name="connsiteX2899" fmla="*/ 2885175 w 3862373"/>
                <a:gd name="connsiteY2899" fmla="*/ 729943 h 3682908"/>
                <a:gd name="connsiteX2900" fmla="*/ 2924262 w 3862373"/>
                <a:gd name="connsiteY2900" fmla="*/ 690857 h 3682908"/>
                <a:gd name="connsiteX2901" fmla="*/ 2831986 w 3862373"/>
                <a:gd name="connsiteY2901" fmla="*/ 690857 h 3682908"/>
                <a:gd name="connsiteX2902" fmla="*/ 2871073 w 3862373"/>
                <a:gd name="connsiteY2902" fmla="*/ 729944 h 3682908"/>
                <a:gd name="connsiteX2903" fmla="*/ 2831986 w 3862373"/>
                <a:gd name="connsiteY2903" fmla="*/ 769031 h 3682908"/>
                <a:gd name="connsiteX2904" fmla="*/ 2792899 w 3862373"/>
                <a:gd name="connsiteY2904" fmla="*/ 729944 h 3682908"/>
                <a:gd name="connsiteX2905" fmla="*/ 2831986 w 3862373"/>
                <a:gd name="connsiteY2905" fmla="*/ 690857 h 3682908"/>
                <a:gd name="connsiteX2906" fmla="*/ 2737373 w 3862373"/>
                <a:gd name="connsiteY2906" fmla="*/ 690857 h 3682908"/>
                <a:gd name="connsiteX2907" fmla="*/ 2776434 w 3862373"/>
                <a:gd name="connsiteY2907" fmla="*/ 729944 h 3682908"/>
                <a:gd name="connsiteX2908" fmla="*/ 2737373 w 3862373"/>
                <a:gd name="connsiteY2908" fmla="*/ 769031 h 3682908"/>
                <a:gd name="connsiteX2909" fmla="*/ 2698271 w 3862373"/>
                <a:gd name="connsiteY2909" fmla="*/ 729944 h 3682908"/>
                <a:gd name="connsiteX2910" fmla="*/ 2737373 w 3862373"/>
                <a:gd name="connsiteY2910" fmla="*/ 690857 h 3682908"/>
                <a:gd name="connsiteX2911" fmla="*/ 2266534 w 3862373"/>
                <a:gd name="connsiteY2911" fmla="*/ 690857 h 3682908"/>
                <a:gd name="connsiteX2912" fmla="*/ 2305617 w 3862373"/>
                <a:gd name="connsiteY2912" fmla="*/ 729943 h 3682908"/>
                <a:gd name="connsiteX2913" fmla="*/ 2266534 w 3862373"/>
                <a:gd name="connsiteY2913" fmla="*/ 769031 h 3682908"/>
                <a:gd name="connsiteX2914" fmla="*/ 2227440 w 3862373"/>
                <a:gd name="connsiteY2914" fmla="*/ 729943 h 3682908"/>
                <a:gd name="connsiteX2915" fmla="*/ 2266534 w 3862373"/>
                <a:gd name="connsiteY2915" fmla="*/ 690857 h 3682908"/>
                <a:gd name="connsiteX2916" fmla="*/ 2171886 w 3862373"/>
                <a:gd name="connsiteY2916" fmla="*/ 690857 h 3682908"/>
                <a:gd name="connsiteX2917" fmla="*/ 2210979 w 3862373"/>
                <a:gd name="connsiteY2917" fmla="*/ 729944 h 3682908"/>
                <a:gd name="connsiteX2918" fmla="*/ 2171886 w 3862373"/>
                <a:gd name="connsiteY2918" fmla="*/ 769031 h 3682908"/>
                <a:gd name="connsiteX2919" fmla="*/ 2132800 w 3862373"/>
                <a:gd name="connsiteY2919" fmla="*/ 729944 h 3682908"/>
                <a:gd name="connsiteX2920" fmla="*/ 2171886 w 3862373"/>
                <a:gd name="connsiteY2920" fmla="*/ 690857 h 3682908"/>
                <a:gd name="connsiteX2921" fmla="*/ 2079612 w 3862373"/>
                <a:gd name="connsiteY2921" fmla="*/ 690857 h 3682908"/>
                <a:gd name="connsiteX2922" fmla="*/ 2118698 w 3862373"/>
                <a:gd name="connsiteY2922" fmla="*/ 729944 h 3682908"/>
                <a:gd name="connsiteX2923" fmla="*/ 2079612 w 3862373"/>
                <a:gd name="connsiteY2923" fmla="*/ 769031 h 3682908"/>
                <a:gd name="connsiteX2924" fmla="*/ 2040529 w 3862373"/>
                <a:gd name="connsiteY2924" fmla="*/ 729944 h 3682908"/>
                <a:gd name="connsiteX2925" fmla="*/ 2079612 w 3862373"/>
                <a:gd name="connsiteY2925" fmla="*/ 690857 h 3682908"/>
                <a:gd name="connsiteX2926" fmla="*/ 1703432 w 3862373"/>
                <a:gd name="connsiteY2926" fmla="*/ 690857 h 3682908"/>
                <a:gd name="connsiteX2927" fmla="*/ 1742522 w 3862373"/>
                <a:gd name="connsiteY2927" fmla="*/ 729943 h 3682908"/>
                <a:gd name="connsiteX2928" fmla="*/ 1703432 w 3862373"/>
                <a:gd name="connsiteY2928" fmla="*/ 769031 h 3682908"/>
                <a:gd name="connsiteX2929" fmla="*/ 1664351 w 3862373"/>
                <a:gd name="connsiteY2929" fmla="*/ 729943 h 3682908"/>
                <a:gd name="connsiteX2930" fmla="*/ 1703432 w 3862373"/>
                <a:gd name="connsiteY2930" fmla="*/ 690857 h 3682908"/>
                <a:gd name="connsiteX2931" fmla="*/ 1611147 w 3862373"/>
                <a:gd name="connsiteY2931" fmla="*/ 690857 h 3682908"/>
                <a:gd name="connsiteX2932" fmla="*/ 1650245 w 3862373"/>
                <a:gd name="connsiteY2932" fmla="*/ 729944 h 3682908"/>
                <a:gd name="connsiteX2933" fmla="*/ 1611147 w 3862373"/>
                <a:gd name="connsiteY2933" fmla="*/ 769031 h 3682908"/>
                <a:gd name="connsiteX2934" fmla="*/ 1572133 w 3862373"/>
                <a:gd name="connsiteY2934" fmla="*/ 729944 h 3682908"/>
                <a:gd name="connsiteX2935" fmla="*/ 1611147 w 3862373"/>
                <a:gd name="connsiteY2935" fmla="*/ 690857 h 3682908"/>
                <a:gd name="connsiteX2936" fmla="*/ 1232669 w 3862373"/>
                <a:gd name="connsiteY2936" fmla="*/ 690857 h 3682908"/>
                <a:gd name="connsiteX2937" fmla="*/ 1271741 w 3862373"/>
                <a:gd name="connsiteY2937" fmla="*/ 729943 h 3682908"/>
                <a:gd name="connsiteX2938" fmla="*/ 1232669 w 3862373"/>
                <a:gd name="connsiteY2938" fmla="*/ 769031 h 3682908"/>
                <a:gd name="connsiteX2939" fmla="*/ 1193583 w 3862373"/>
                <a:gd name="connsiteY2939" fmla="*/ 729943 h 3682908"/>
                <a:gd name="connsiteX2940" fmla="*/ 1232669 w 3862373"/>
                <a:gd name="connsiteY2940" fmla="*/ 690857 h 3682908"/>
                <a:gd name="connsiteX2941" fmla="*/ 1142756 w 3862373"/>
                <a:gd name="connsiteY2941" fmla="*/ 690857 h 3682908"/>
                <a:gd name="connsiteX2942" fmla="*/ 1181847 w 3862373"/>
                <a:gd name="connsiteY2942" fmla="*/ 729944 h 3682908"/>
                <a:gd name="connsiteX2943" fmla="*/ 1142756 w 3862373"/>
                <a:gd name="connsiteY2943" fmla="*/ 769031 h 3682908"/>
                <a:gd name="connsiteX2944" fmla="*/ 1103656 w 3862373"/>
                <a:gd name="connsiteY2944" fmla="*/ 729944 h 3682908"/>
                <a:gd name="connsiteX2945" fmla="*/ 1142756 w 3862373"/>
                <a:gd name="connsiteY2945" fmla="*/ 690857 h 3682908"/>
                <a:gd name="connsiteX2946" fmla="*/ 856480 w 3862373"/>
                <a:gd name="connsiteY2946" fmla="*/ 690857 h 3682908"/>
                <a:gd name="connsiteX2947" fmla="*/ 895560 w 3862373"/>
                <a:gd name="connsiteY2947" fmla="*/ 729943 h 3682908"/>
                <a:gd name="connsiteX2948" fmla="*/ 856480 w 3862373"/>
                <a:gd name="connsiteY2948" fmla="*/ 769031 h 3682908"/>
                <a:gd name="connsiteX2949" fmla="*/ 817401 w 3862373"/>
                <a:gd name="connsiteY2949" fmla="*/ 729943 h 3682908"/>
                <a:gd name="connsiteX2950" fmla="*/ 856480 w 3862373"/>
                <a:gd name="connsiteY2950" fmla="*/ 690857 h 3682908"/>
                <a:gd name="connsiteX2951" fmla="*/ 764220 w 3862373"/>
                <a:gd name="connsiteY2951" fmla="*/ 690857 h 3682908"/>
                <a:gd name="connsiteX2952" fmla="*/ 803302 w 3862373"/>
                <a:gd name="connsiteY2952" fmla="*/ 729944 h 3682908"/>
                <a:gd name="connsiteX2953" fmla="*/ 764220 w 3862373"/>
                <a:gd name="connsiteY2953" fmla="*/ 769031 h 3682908"/>
                <a:gd name="connsiteX2954" fmla="*/ 725137 w 3862373"/>
                <a:gd name="connsiteY2954" fmla="*/ 729944 h 3682908"/>
                <a:gd name="connsiteX2955" fmla="*/ 764220 w 3862373"/>
                <a:gd name="connsiteY2955" fmla="*/ 690857 h 3682908"/>
                <a:gd name="connsiteX2956" fmla="*/ 669571 w 3862373"/>
                <a:gd name="connsiteY2956" fmla="*/ 690857 h 3682908"/>
                <a:gd name="connsiteX2957" fmla="*/ 708675 w 3862373"/>
                <a:gd name="connsiteY2957" fmla="*/ 729943 h 3682908"/>
                <a:gd name="connsiteX2958" fmla="*/ 669571 w 3862373"/>
                <a:gd name="connsiteY2958" fmla="*/ 769031 h 3682908"/>
                <a:gd name="connsiteX2959" fmla="*/ 630497 w 3862373"/>
                <a:gd name="connsiteY2959" fmla="*/ 729943 h 3682908"/>
                <a:gd name="connsiteX2960" fmla="*/ 669571 w 3862373"/>
                <a:gd name="connsiteY2960" fmla="*/ 690857 h 3682908"/>
                <a:gd name="connsiteX2961" fmla="*/ 577293 w 3862373"/>
                <a:gd name="connsiteY2961" fmla="*/ 690857 h 3682908"/>
                <a:gd name="connsiteX2962" fmla="*/ 616393 w 3862373"/>
                <a:gd name="connsiteY2962" fmla="*/ 729943 h 3682908"/>
                <a:gd name="connsiteX2963" fmla="*/ 577293 w 3862373"/>
                <a:gd name="connsiteY2963" fmla="*/ 769031 h 3682908"/>
                <a:gd name="connsiteX2964" fmla="*/ 538195 w 3862373"/>
                <a:gd name="connsiteY2964" fmla="*/ 729943 h 3682908"/>
                <a:gd name="connsiteX2965" fmla="*/ 577293 w 3862373"/>
                <a:gd name="connsiteY2965" fmla="*/ 690857 h 3682908"/>
                <a:gd name="connsiteX2966" fmla="*/ 485003 w 3862373"/>
                <a:gd name="connsiteY2966" fmla="*/ 690857 h 3682908"/>
                <a:gd name="connsiteX2967" fmla="*/ 524091 w 3862373"/>
                <a:gd name="connsiteY2967" fmla="*/ 729943 h 3682908"/>
                <a:gd name="connsiteX2968" fmla="*/ 485003 w 3862373"/>
                <a:gd name="connsiteY2968" fmla="*/ 769031 h 3682908"/>
                <a:gd name="connsiteX2969" fmla="*/ 445934 w 3862373"/>
                <a:gd name="connsiteY2969" fmla="*/ 729943 h 3682908"/>
                <a:gd name="connsiteX2970" fmla="*/ 485003 w 3862373"/>
                <a:gd name="connsiteY2970" fmla="*/ 690857 h 3682908"/>
                <a:gd name="connsiteX2971" fmla="*/ 390354 w 3862373"/>
                <a:gd name="connsiteY2971" fmla="*/ 690857 h 3682908"/>
                <a:gd name="connsiteX2972" fmla="*/ 429457 w 3862373"/>
                <a:gd name="connsiteY2972" fmla="*/ 729943 h 3682908"/>
                <a:gd name="connsiteX2973" fmla="*/ 390354 w 3862373"/>
                <a:gd name="connsiteY2973" fmla="*/ 769031 h 3682908"/>
                <a:gd name="connsiteX2974" fmla="*/ 351287 w 3862373"/>
                <a:gd name="connsiteY2974" fmla="*/ 729943 h 3682908"/>
                <a:gd name="connsiteX2975" fmla="*/ 390354 w 3862373"/>
                <a:gd name="connsiteY2975" fmla="*/ 690857 h 3682908"/>
                <a:gd name="connsiteX2976" fmla="*/ 298087 w 3862373"/>
                <a:gd name="connsiteY2976" fmla="*/ 690857 h 3682908"/>
                <a:gd name="connsiteX2977" fmla="*/ 337188 w 3862373"/>
                <a:gd name="connsiteY2977" fmla="*/ 729943 h 3682908"/>
                <a:gd name="connsiteX2978" fmla="*/ 298087 w 3862373"/>
                <a:gd name="connsiteY2978" fmla="*/ 769031 h 3682908"/>
                <a:gd name="connsiteX2979" fmla="*/ 258997 w 3862373"/>
                <a:gd name="connsiteY2979" fmla="*/ 729943 h 3682908"/>
                <a:gd name="connsiteX2980" fmla="*/ 298087 w 3862373"/>
                <a:gd name="connsiteY2980" fmla="*/ 690857 h 3682908"/>
                <a:gd name="connsiteX2981" fmla="*/ 242207 w 3862373"/>
                <a:gd name="connsiteY2981" fmla="*/ 643975 h 3682908"/>
                <a:gd name="connsiteX2982" fmla="*/ 242535 w 3862373"/>
                <a:gd name="connsiteY2982" fmla="*/ 644768 h 3682908"/>
                <a:gd name="connsiteX2983" fmla="*/ 231087 w 3862373"/>
                <a:gd name="connsiteY2983" fmla="*/ 672407 h 3682908"/>
                <a:gd name="connsiteX2984" fmla="*/ 216396 w 3862373"/>
                <a:gd name="connsiteY2984" fmla="*/ 678492 h 3682908"/>
                <a:gd name="connsiteX2985" fmla="*/ 3472229 w 3862373"/>
                <a:gd name="connsiteY2985" fmla="*/ 612933 h 3682908"/>
                <a:gd name="connsiteX2986" fmla="*/ 3516862 w 3862373"/>
                <a:gd name="connsiteY2986" fmla="*/ 672620 h 3682908"/>
                <a:gd name="connsiteX2987" fmla="*/ 3489735 w 3862373"/>
                <a:gd name="connsiteY2987" fmla="*/ 683855 h 3682908"/>
                <a:gd name="connsiteX2988" fmla="*/ 3450649 w 3862373"/>
                <a:gd name="connsiteY2988" fmla="*/ 644768 h 3682908"/>
                <a:gd name="connsiteX2989" fmla="*/ 3462097 w 3862373"/>
                <a:gd name="connsiteY2989" fmla="*/ 617130 h 3682908"/>
                <a:gd name="connsiteX2990" fmla="*/ 3392730 w 3862373"/>
                <a:gd name="connsiteY2990" fmla="*/ 605682 h 3682908"/>
                <a:gd name="connsiteX2991" fmla="*/ 3431817 w 3862373"/>
                <a:gd name="connsiteY2991" fmla="*/ 644768 h 3682908"/>
                <a:gd name="connsiteX2992" fmla="*/ 3392730 w 3862373"/>
                <a:gd name="connsiteY2992" fmla="*/ 683855 h 3682908"/>
                <a:gd name="connsiteX2993" fmla="*/ 3353643 w 3862373"/>
                <a:gd name="connsiteY2993" fmla="*/ 644768 h 3682908"/>
                <a:gd name="connsiteX2994" fmla="*/ 3392730 w 3862373"/>
                <a:gd name="connsiteY2994" fmla="*/ 605682 h 3682908"/>
                <a:gd name="connsiteX2995" fmla="*/ 3300455 w 3862373"/>
                <a:gd name="connsiteY2995" fmla="*/ 605682 h 3682908"/>
                <a:gd name="connsiteX2996" fmla="*/ 3339543 w 3862373"/>
                <a:gd name="connsiteY2996" fmla="*/ 644768 h 3682908"/>
                <a:gd name="connsiteX2997" fmla="*/ 3300455 w 3862373"/>
                <a:gd name="connsiteY2997" fmla="*/ 683855 h 3682908"/>
                <a:gd name="connsiteX2998" fmla="*/ 3261368 w 3862373"/>
                <a:gd name="connsiteY2998" fmla="*/ 644768 h 3682908"/>
                <a:gd name="connsiteX2999" fmla="*/ 3300455 w 3862373"/>
                <a:gd name="connsiteY2999" fmla="*/ 605682 h 3682908"/>
                <a:gd name="connsiteX3000" fmla="*/ 3205815 w 3862373"/>
                <a:gd name="connsiteY3000" fmla="*/ 605682 h 3682908"/>
                <a:gd name="connsiteX3001" fmla="*/ 3244903 w 3862373"/>
                <a:gd name="connsiteY3001" fmla="*/ 644768 h 3682908"/>
                <a:gd name="connsiteX3002" fmla="*/ 3205815 w 3862373"/>
                <a:gd name="connsiteY3002" fmla="*/ 683855 h 3682908"/>
                <a:gd name="connsiteX3003" fmla="*/ 3166728 w 3862373"/>
                <a:gd name="connsiteY3003" fmla="*/ 644768 h 3682908"/>
                <a:gd name="connsiteX3004" fmla="*/ 3205815 w 3862373"/>
                <a:gd name="connsiteY3004" fmla="*/ 605682 h 3682908"/>
                <a:gd name="connsiteX3005" fmla="*/ 3111175 w 3862373"/>
                <a:gd name="connsiteY3005" fmla="*/ 605682 h 3682908"/>
                <a:gd name="connsiteX3006" fmla="*/ 3150263 w 3862373"/>
                <a:gd name="connsiteY3006" fmla="*/ 644768 h 3682908"/>
                <a:gd name="connsiteX3007" fmla="*/ 3111175 w 3862373"/>
                <a:gd name="connsiteY3007" fmla="*/ 683855 h 3682908"/>
                <a:gd name="connsiteX3008" fmla="*/ 3072088 w 3862373"/>
                <a:gd name="connsiteY3008" fmla="*/ 644768 h 3682908"/>
                <a:gd name="connsiteX3009" fmla="*/ 3111175 w 3862373"/>
                <a:gd name="connsiteY3009" fmla="*/ 605682 h 3682908"/>
                <a:gd name="connsiteX3010" fmla="*/ 3018901 w 3862373"/>
                <a:gd name="connsiteY3010" fmla="*/ 605682 h 3682908"/>
                <a:gd name="connsiteX3011" fmla="*/ 3057988 w 3862373"/>
                <a:gd name="connsiteY3011" fmla="*/ 644768 h 3682908"/>
                <a:gd name="connsiteX3012" fmla="*/ 3018901 w 3862373"/>
                <a:gd name="connsiteY3012" fmla="*/ 683855 h 3682908"/>
                <a:gd name="connsiteX3013" fmla="*/ 2979813 w 3862373"/>
                <a:gd name="connsiteY3013" fmla="*/ 644768 h 3682908"/>
                <a:gd name="connsiteX3014" fmla="*/ 3018901 w 3862373"/>
                <a:gd name="connsiteY3014" fmla="*/ 605682 h 3682908"/>
                <a:gd name="connsiteX3015" fmla="*/ 2924262 w 3862373"/>
                <a:gd name="connsiteY3015" fmla="*/ 605682 h 3682908"/>
                <a:gd name="connsiteX3016" fmla="*/ 2963349 w 3862373"/>
                <a:gd name="connsiteY3016" fmla="*/ 644768 h 3682908"/>
                <a:gd name="connsiteX3017" fmla="*/ 2924262 w 3862373"/>
                <a:gd name="connsiteY3017" fmla="*/ 683855 h 3682908"/>
                <a:gd name="connsiteX3018" fmla="*/ 2885175 w 3862373"/>
                <a:gd name="connsiteY3018" fmla="*/ 644768 h 3682908"/>
                <a:gd name="connsiteX3019" fmla="*/ 2924262 w 3862373"/>
                <a:gd name="connsiteY3019" fmla="*/ 605682 h 3682908"/>
                <a:gd name="connsiteX3020" fmla="*/ 2831987 w 3862373"/>
                <a:gd name="connsiteY3020" fmla="*/ 605682 h 3682908"/>
                <a:gd name="connsiteX3021" fmla="*/ 2871074 w 3862373"/>
                <a:gd name="connsiteY3021" fmla="*/ 644768 h 3682908"/>
                <a:gd name="connsiteX3022" fmla="*/ 2831987 w 3862373"/>
                <a:gd name="connsiteY3022" fmla="*/ 683855 h 3682908"/>
                <a:gd name="connsiteX3023" fmla="*/ 2792900 w 3862373"/>
                <a:gd name="connsiteY3023" fmla="*/ 644768 h 3682908"/>
                <a:gd name="connsiteX3024" fmla="*/ 2831987 w 3862373"/>
                <a:gd name="connsiteY3024" fmla="*/ 605682 h 3682908"/>
                <a:gd name="connsiteX3025" fmla="*/ 2171887 w 3862373"/>
                <a:gd name="connsiteY3025" fmla="*/ 605682 h 3682908"/>
                <a:gd name="connsiteX3026" fmla="*/ 2210979 w 3862373"/>
                <a:gd name="connsiteY3026" fmla="*/ 644768 h 3682908"/>
                <a:gd name="connsiteX3027" fmla="*/ 2171887 w 3862373"/>
                <a:gd name="connsiteY3027" fmla="*/ 683855 h 3682908"/>
                <a:gd name="connsiteX3028" fmla="*/ 2132800 w 3862373"/>
                <a:gd name="connsiteY3028" fmla="*/ 644768 h 3682908"/>
                <a:gd name="connsiteX3029" fmla="*/ 2171887 w 3862373"/>
                <a:gd name="connsiteY3029" fmla="*/ 605682 h 3682908"/>
                <a:gd name="connsiteX3030" fmla="*/ 1798073 w 3862373"/>
                <a:gd name="connsiteY3030" fmla="*/ 605682 h 3682908"/>
                <a:gd name="connsiteX3031" fmla="*/ 1837146 w 3862373"/>
                <a:gd name="connsiteY3031" fmla="*/ 644768 h 3682908"/>
                <a:gd name="connsiteX3032" fmla="*/ 1798073 w 3862373"/>
                <a:gd name="connsiteY3032" fmla="*/ 683855 h 3682908"/>
                <a:gd name="connsiteX3033" fmla="*/ 1758966 w 3862373"/>
                <a:gd name="connsiteY3033" fmla="*/ 644768 h 3682908"/>
                <a:gd name="connsiteX3034" fmla="*/ 1798073 w 3862373"/>
                <a:gd name="connsiteY3034" fmla="*/ 605682 h 3682908"/>
                <a:gd name="connsiteX3035" fmla="*/ 1703432 w 3862373"/>
                <a:gd name="connsiteY3035" fmla="*/ 605682 h 3682908"/>
                <a:gd name="connsiteX3036" fmla="*/ 1742522 w 3862373"/>
                <a:gd name="connsiteY3036" fmla="*/ 644768 h 3682908"/>
                <a:gd name="connsiteX3037" fmla="*/ 1703432 w 3862373"/>
                <a:gd name="connsiteY3037" fmla="*/ 683855 h 3682908"/>
                <a:gd name="connsiteX3038" fmla="*/ 1664351 w 3862373"/>
                <a:gd name="connsiteY3038" fmla="*/ 644768 h 3682908"/>
                <a:gd name="connsiteX3039" fmla="*/ 1703432 w 3862373"/>
                <a:gd name="connsiteY3039" fmla="*/ 605682 h 3682908"/>
                <a:gd name="connsiteX3040" fmla="*/ 1611147 w 3862373"/>
                <a:gd name="connsiteY3040" fmla="*/ 605682 h 3682908"/>
                <a:gd name="connsiteX3041" fmla="*/ 1650245 w 3862373"/>
                <a:gd name="connsiteY3041" fmla="*/ 644768 h 3682908"/>
                <a:gd name="connsiteX3042" fmla="*/ 1611147 w 3862373"/>
                <a:gd name="connsiteY3042" fmla="*/ 683855 h 3682908"/>
                <a:gd name="connsiteX3043" fmla="*/ 1572140 w 3862373"/>
                <a:gd name="connsiteY3043" fmla="*/ 644768 h 3682908"/>
                <a:gd name="connsiteX3044" fmla="*/ 1611147 w 3862373"/>
                <a:gd name="connsiteY3044" fmla="*/ 605682 h 3682908"/>
                <a:gd name="connsiteX3045" fmla="*/ 1232676 w 3862373"/>
                <a:gd name="connsiteY3045" fmla="*/ 605682 h 3682908"/>
                <a:gd name="connsiteX3046" fmla="*/ 1271747 w 3862373"/>
                <a:gd name="connsiteY3046" fmla="*/ 644768 h 3682908"/>
                <a:gd name="connsiteX3047" fmla="*/ 1232676 w 3862373"/>
                <a:gd name="connsiteY3047" fmla="*/ 683855 h 3682908"/>
                <a:gd name="connsiteX3048" fmla="*/ 1193590 w 3862373"/>
                <a:gd name="connsiteY3048" fmla="*/ 644768 h 3682908"/>
                <a:gd name="connsiteX3049" fmla="*/ 1232676 w 3862373"/>
                <a:gd name="connsiteY3049" fmla="*/ 605682 h 3682908"/>
                <a:gd name="connsiteX3050" fmla="*/ 1142761 w 3862373"/>
                <a:gd name="connsiteY3050" fmla="*/ 605682 h 3682908"/>
                <a:gd name="connsiteX3051" fmla="*/ 1181853 w 3862373"/>
                <a:gd name="connsiteY3051" fmla="*/ 644768 h 3682908"/>
                <a:gd name="connsiteX3052" fmla="*/ 1142761 w 3862373"/>
                <a:gd name="connsiteY3052" fmla="*/ 683855 h 3682908"/>
                <a:gd name="connsiteX3053" fmla="*/ 1103661 w 3862373"/>
                <a:gd name="connsiteY3053" fmla="*/ 644768 h 3682908"/>
                <a:gd name="connsiteX3054" fmla="*/ 1142761 w 3862373"/>
                <a:gd name="connsiteY3054" fmla="*/ 605682 h 3682908"/>
                <a:gd name="connsiteX3055" fmla="*/ 1045734 w 3862373"/>
                <a:gd name="connsiteY3055" fmla="*/ 605682 h 3682908"/>
                <a:gd name="connsiteX3056" fmla="*/ 1084825 w 3862373"/>
                <a:gd name="connsiteY3056" fmla="*/ 644768 h 3682908"/>
                <a:gd name="connsiteX3057" fmla="*/ 1045734 w 3862373"/>
                <a:gd name="connsiteY3057" fmla="*/ 683855 h 3682908"/>
                <a:gd name="connsiteX3058" fmla="*/ 1006653 w 3862373"/>
                <a:gd name="connsiteY3058" fmla="*/ 644768 h 3682908"/>
                <a:gd name="connsiteX3059" fmla="*/ 1045734 w 3862373"/>
                <a:gd name="connsiteY3059" fmla="*/ 605682 h 3682908"/>
                <a:gd name="connsiteX3060" fmla="*/ 856487 w 3862373"/>
                <a:gd name="connsiteY3060" fmla="*/ 605682 h 3682908"/>
                <a:gd name="connsiteX3061" fmla="*/ 895566 w 3862373"/>
                <a:gd name="connsiteY3061" fmla="*/ 644768 h 3682908"/>
                <a:gd name="connsiteX3062" fmla="*/ 856487 w 3862373"/>
                <a:gd name="connsiteY3062" fmla="*/ 683855 h 3682908"/>
                <a:gd name="connsiteX3063" fmla="*/ 817405 w 3862373"/>
                <a:gd name="connsiteY3063" fmla="*/ 644768 h 3682908"/>
                <a:gd name="connsiteX3064" fmla="*/ 856487 w 3862373"/>
                <a:gd name="connsiteY3064" fmla="*/ 605682 h 3682908"/>
                <a:gd name="connsiteX3065" fmla="*/ 764226 w 3862373"/>
                <a:gd name="connsiteY3065" fmla="*/ 605682 h 3682908"/>
                <a:gd name="connsiteX3066" fmla="*/ 803309 w 3862373"/>
                <a:gd name="connsiteY3066" fmla="*/ 644768 h 3682908"/>
                <a:gd name="connsiteX3067" fmla="*/ 764226 w 3862373"/>
                <a:gd name="connsiteY3067" fmla="*/ 683855 h 3682908"/>
                <a:gd name="connsiteX3068" fmla="*/ 725145 w 3862373"/>
                <a:gd name="connsiteY3068" fmla="*/ 644768 h 3682908"/>
                <a:gd name="connsiteX3069" fmla="*/ 764226 w 3862373"/>
                <a:gd name="connsiteY3069" fmla="*/ 605682 h 3682908"/>
                <a:gd name="connsiteX3070" fmla="*/ 669584 w 3862373"/>
                <a:gd name="connsiteY3070" fmla="*/ 605682 h 3682908"/>
                <a:gd name="connsiteX3071" fmla="*/ 708684 w 3862373"/>
                <a:gd name="connsiteY3071" fmla="*/ 644768 h 3682908"/>
                <a:gd name="connsiteX3072" fmla="*/ 669584 w 3862373"/>
                <a:gd name="connsiteY3072" fmla="*/ 683855 h 3682908"/>
                <a:gd name="connsiteX3073" fmla="*/ 630505 w 3862373"/>
                <a:gd name="connsiteY3073" fmla="*/ 644768 h 3682908"/>
                <a:gd name="connsiteX3074" fmla="*/ 669584 w 3862373"/>
                <a:gd name="connsiteY3074" fmla="*/ 605682 h 3682908"/>
                <a:gd name="connsiteX3075" fmla="*/ 577298 w 3862373"/>
                <a:gd name="connsiteY3075" fmla="*/ 605682 h 3682908"/>
                <a:gd name="connsiteX3076" fmla="*/ 616400 w 3862373"/>
                <a:gd name="connsiteY3076" fmla="*/ 644768 h 3682908"/>
                <a:gd name="connsiteX3077" fmla="*/ 577298 w 3862373"/>
                <a:gd name="connsiteY3077" fmla="*/ 683855 h 3682908"/>
                <a:gd name="connsiteX3078" fmla="*/ 538200 w 3862373"/>
                <a:gd name="connsiteY3078" fmla="*/ 644768 h 3682908"/>
                <a:gd name="connsiteX3079" fmla="*/ 577298 w 3862373"/>
                <a:gd name="connsiteY3079" fmla="*/ 605682 h 3682908"/>
                <a:gd name="connsiteX3080" fmla="*/ 485012 w 3862373"/>
                <a:gd name="connsiteY3080" fmla="*/ 605682 h 3682908"/>
                <a:gd name="connsiteX3081" fmla="*/ 524097 w 3862373"/>
                <a:gd name="connsiteY3081" fmla="*/ 644768 h 3682908"/>
                <a:gd name="connsiteX3082" fmla="*/ 485012 w 3862373"/>
                <a:gd name="connsiteY3082" fmla="*/ 683855 h 3682908"/>
                <a:gd name="connsiteX3083" fmla="*/ 445938 w 3862373"/>
                <a:gd name="connsiteY3083" fmla="*/ 644768 h 3682908"/>
                <a:gd name="connsiteX3084" fmla="*/ 485012 w 3862373"/>
                <a:gd name="connsiteY3084" fmla="*/ 605682 h 3682908"/>
                <a:gd name="connsiteX3085" fmla="*/ 390363 w 3862373"/>
                <a:gd name="connsiteY3085" fmla="*/ 605682 h 3682908"/>
                <a:gd name="connsiteX3086" fmla="*/ 429464 w 3862373"/>
                <a:gd name="connsiteY3086" fmla="*/ 644768 h 3682908"/>
                <a:gd name="connsiteX3087" fmla="*/ 390363 w 3862373"/>
                <a:gd name="connsiteY3087" fmla="*/ 683855 h 3682908"/>
                <a:gd name="connsiteX3088" fmla="*/ 351296 w 3862373"/>
                <a:gd name="connsiteY3088" fmla="*/ 644768 h 3682908"/>
                <a:gd name="connsiteX3089" fmla="*/ 390363 w 3862373"/>
                <a:gd name="connsiteY3089" fmla="*/ 605682 h 3682908"/>
                <a:gd name="connsiteX3090" fmla="*/ 298093 w 3862373"/>
                <a:gd name="connsiteY3090" fmla="*/ 605682 h 3682908"/>
                <a:gd name="connsiteX3091" fmla="*/ 337193 w 3862373"/>
                <a:gd name="connsiteY3091" fmla="*/ 644768 h 3682908"/>
                <a:gd name="connsiteX3092" fmla="*/ 298093 w 3862373"/>
                <a:gd name="connsiteY3092" fmla="*/ 683855 h 3682908"/>
                <a:gd name="connsiteX3093" fmla="*/ 259002 w 3862373"/>
                <a:gd name="connsiteY3093" fmla="*/ 644768 h 3682908"/>
                <a:gd name="connsiteX3094" fmla="*/ 298093 w 3862373"/>
                <a:gd name="connsiteY3094" fmla="*/ 605682 h 3682908"/>
                <a:gd name="connsiteX3095" fmla="*/ 327714 w 3862373"/>
                <a:gd name="connsiteY3095" fmla="*/ 529629 h 3682908"/>
                <a:gd name="connsiteX3096" fmla="*/ 337200 w 3862373"/>
                <a:gd name="connsiteY3096" fmla="*/ 552513 h 3682908"/>
                <a:gd name="connsiteX3097" fmla="*/ 298099 w 3862373"/>
                <a:gd name="connsiteY3097" fmla="*/ 591582 h 3682908"/>
                <a:gd name="connsiteX3098" fmla="*/ 285337 w 3862373"/>
                <a:gd name="connsiteY3098" fmla="*/ 586297 h 3682908"/>
                <a:gd name="connsiteX3099" fmla="*/ 3205817 w 3862373"/>
                <a:gd name="connsiteY3099" fmla="*/ 513426 h 3682908"/>
                <a:gd name="connsiteX3100" fmla="*/ 3244904 w 3862373"/>
                <a:gd name="connsiteY3100" fmla="*/ 552512 h 3682908"/>
                <a:gd name="connsiteX3101" fmla="*/ 3205817 w 3862373"/>
                <a:gd name="connsiteY3101" fmla="*/ 591582 h 3682908"/>
                <a:gd name="connsiteX3102" fmla="*/ 3166729 w 3862373"/>
                <a:gd name="connsiteY3102" fmla="*/ 552512 h 3682908"/>
                <a:gd name="connsiteX3103" fmla="*/ 3205817 w 3862373"/>
                <a:gd name="connsiteY3103" fmla="*/ 513426 h 3682908"/>
                <a:gd name="connsiteX3104" fmla="*/ 3111175 w 3862373"/>
                <a:gd name="connsiteY3104" fmla="*/ 513426 h 3682908"/>
                <a:gd name="connsiteX3105" fmla="*/ 3150263 w 3862373"/>
                <a:gd name="connsiteY3105" fmla="*/ 552512 h 3682908"/>
                <a:gd name="connsiteX3106" fmla="*/ 3111175 w 3862373"/>
                <a:gd name="connsiteY3106" fmla="*/ 591582 h 3682908"/>
                <a:gd name="connsiteX3107" fmla="*/ 3072088 w 3862373"/>
                <a:gd name="connsiteY3107" fmla="*/ 552512 h 3682908"/>
                <a:gd name="connsiteX3108" fmla="*/ 3111175 w 3862373"/>
                <a:gd name="connsiteY3108" fmla="*/ 513426 h 3682908"/>
                <a:gd name="connsiteX3109" fmla="*/ 3018902 w 3862373"/>
                <a:gd name="connsiteY3109" fmla="*/ 513426 h 3682908"/>
                <a:gd name="connsiteX3110" fmla="*/ 3057989 w 3862373"/>
                <a:gd name="connsiteY3110" fmla="*/ 552512 h 3682908"/>
                <a:gd name="connsiteX3111" fmla="*/ 3018902 w 3862373"/>
                <a:gd name="connsiteY3111" fmla="*/ 591582 h 3682908"/>
                <a:gd name="connsiteX3112" fmla="*/ 2979815 w 3862373"/>
                <a:gd name="connsiteY3112" fmla="*/ 552512 h 3682908"/>
                <a:gd name="connsiteX3113" fmla="*/ 3018902 w 3862373"/>
                <a:gd name="connsiteY3113" fmla="*/ 513426 h 3682908"/>
                <a:gd name="connsiteX3114" fmla="*/ 2924263 w 3862373"/>
                <a:gd name="connsiteY3114" fmla="*/ 513426 h 3682908"/>
                <a:gd name="connsiteX3115" fmla="*/ 2963349 w 3862373"/>
                <a:gd name="connsiteY3115" fmla="*/ 552512 h 3682908"/>
                <a:gd name="connsiteX3116" fmla="*/ 2924263 w 3862373"/>
                <a:gd name="connsiteY3116" fmla="*/ 591582 h 3682908"/>
                <a:gd name="connsiteX3117" fmla="*/ 2885175 w 3862373"/>
                <a:gd name="connsiteY3117" fmla="*/ 552512 h 3682908"/>
                <a:gd name="connsiteX3118" fmla="*/ 2924263 w 3862373"/>
                <a:gd name="connsiteY3118" fmla="*/ 513426 h 3682908"/>
                <a:gd name="connsiteX3119" fmla="*/ 2831988 w 3862373"/>
                <a:gd name="connsiteY3119" fmla="*/ 513426 h 3682908"/>
                <a:gd name="connsiteX3120" fmla="*/ 2871075 w 3862373"/>
                <a:gd name="connsiteY3120" fmla="*/ 552512 h 3682908"/>
                <a:gd name="connsiteX3121" fmla="*/ 2831988 w 3862373"/>
                <a:gd name="connsiteY3121" fmla="*/ 591582 h 3682908"/>
                <a:gd name="connsiteX3122" fmla="*/ 2792901 w 3862373"/>
                <a:gd name="connsiteY3122" fmla="*/ 552512 h 3682908"/>
                <a:gd name="connsiteX3123" fmla="*/ 2831988 w 3862373"/>
                <a:gd name="connsiteY3123" fmla="*/ 513426 h 3682908"/>
                <a:gd name="connsiteX3124" fmla="*/ 1984971 w 3862373"/>
                <a:gd name="connsiteY3124" fmla="*/ 513426 h 3682908"/>
                <a:gd name="connsiteX3125" fmla="*/ 2024068 w 3862373"/>
                <a:gd name="connsiteY3125" fmla="*/ 552513 h 3682908"/>
                <a:gd name="connsiteX3126" fmla="*/ 1984971 w 3862373"/>
                <a:gd name="connsiteY3126" fmla="*/ 591582 h 3682908"/>
                <a:gd name="connsiteX3127" fmla="*/ 1945873 w 3862373"/>
                <a:gd name="connsiteY3127" fmla="*/ 552513 h 3682908"/>
                <a:gd name="connsiteX3128" fmla="*/ 1984971 w 3862373"/>
                <a:gd name="connsiteY3128" fmla="*/ 513426 h 3682908"/>
                <a:gd name="connsiteX3129" fmla="*/ 1890340 w 3862373"/>
                <a:gd name="connsiteY3129" fmla="*/ 513426 h 3682908"/>
                <a:gd name="connsiteX3130" fmla="*/ 1929413 w 3862373"/>
                <a:gd name="connsiteY3130" fmla="*/ 552513 h 3682908"/>
                <a:gd name="connsiteX3131" fmla="*/ 1890340 w 3862373"/>
                <a:gd name="connsiteY3131" fmla="*/ 591582 h 3682908"/>
                <a:gd name="connsiteX3132" fmla="*/ 1851255 w 3862373"/>
                <a:gd name="connsiteY3132" fmla="*/ 552513 h 3682908"/>
                <a:gd name="connsiteX3133" fmla="*/ 1890340 w 3862373"/>
                <a:gd name="connsiteY3133" fmla="*/ 513426 h 3682908"/>
                <a:gd name="connsiteX3134" fmla="*/ 1798073 w 3862373"/>
                <a:gd name="connsiteY3134" fmla="*/ 513426 h 3682908"/>
                <a:gd name="connsiteX3135" fmla="*/ 1837149 w 3862373"/>
                <a:gd name="connsiteY3135" fmla="*/ 552513 h 3682908"/>
                <a:gd name="connsiteX3136" fmla="*/ 1798073 w 3862373"/>
                <a:gd name="connsiteY3136" fmla="*/ 591582 h 3682908"/>
                <a:gd name="connsiteX3137" fmla="*/ 1758966 w 3862373"/>
                <a:gd name="connsiteY3137" fmla="*/ 552513 h 3682908"/>
                <a:gd name="connsiteX3138" fmla="*/ 1798073 w 3862373"/>
                <a:gd name="connsiteY3138" fmla="*/ 513426 h 3682908"/>
                <a:gd name="connsiteX3139" fmla="*/ 1703432 w 3862373"/>
                <a:gd name="connsiteY3139" fmla="*/ 513426 h 3682908"/>
                <a:gd name="connsiteX3140" fmla="*/ 1742522 w 3862373"/>
                <a:gd name="connsiteY3140" fmla="*/ 552513 h 3682908"/>
                <a:gd name="connsiteX3141" fmla="*/ 1703432 w 3862373"/>
                <a:gd name="connsiteY3141" fmla="*/ 591582 h 3682908"/>
                <a:gd name="connsiteX3142" fmla="*/ 1664351 w 3862373"/>
                <a:gd name="connsiteY3142" fmla="*/ 552513 h 3682908"/>
                <a:gd name="connsiteX3143" fmla="*/ 1703432 w 3862373"/>
                <a:gd name="connsiteY3143" fmla="*/ 513426 h 3682908"/>
                <a:gd name="connsiteX3144" fmla="*/ 1611151 w 3862373"/>
                <a:gd name="connsiteY3144" fmla="*/ 513426 h 3682908"/>
                <a:gd name="connsiteX3145" fmla="*/ 1650245 w 3862373"/>
                <a:gd name="connsiteY3145" fmla="*/ 552513 h 3682908"/>
                <a:gd name="connsiteX3146" fmla="*/ 1611151 w 3862373"/>
                <a:gd name="connsiteY3146" fmla="*/ 591582 h 3682908"/>
                <a:gd name="connsiteX3147" fmla="*/ 1572147 w 3862373"/>
                <a:gd name="connsiteY3147" fmla="*/ 552513 h 3682908"/>
                <a:gd name="connsiteX3148" fmla="*/ 1611151 w 3862373"/>
                <a:gd name="connsiteY3148" fmla="*/ 513426 h 3682908"/>
                <a:gd name="connsiteX3149" fmla="*/ 1232682 w 3862373"/>
                <a:gd name="connsiteY3149" fmla="*/ 513426 h 3682908"/>
                <a:gd name="connsiteX3150" fmla="*/ 1271755 w 3862373"/>
                <a:gd name="connsiteY3150" fmla="*/ 552513 h 3682908"/>
                <a:gd name="connsiteX3151" fmla="*/ 1232682 w 3862373"/>
                <a:gd name="connsiteY3151" fmla="*/ 591582 h 3682908"/>
                <a:gd name="connsiteX3152" fmla="*/ 1193598 w 3862373"/>
                <a:gd name="connsiteY3152" fmla="*/ 552513 h 3682908"/>
                <a:gd name="connsiteX3153" fmla="*/ 1232682 w 3862373"/>
                <a:gd name="connsiteY3153" fmla="*/ 513426 h 3682908"/>
                <a:gd name="connsiteX3154" fmla="*/ 1142769 w 3862373"/>
                <a:gd name="connsiteY3154" fmla="*/ 513426 h 3682908"/>
                <a:gd name="connsiteX3155" fmla="*/ 1181859 w 3862373"/>
                <a:gd name="connsiteY3155" fmla="*/ 552513 h 3682908"/>
                <a:gd name="connsiteX3156" fmla="*/ 1142769 w 3862373"/>
                <a:gd name="connsiteY3156" fmla="*/ 591582 h 3682908"/>
                <a:gd name="connsiteX3157" fmla="*/ 1103669 w 3862373"/>
                <a:gd name="connsiteY3157" fmla="*/ 552513 h 3682908"/>
                <a:gd name="connsiteX3158" fmla="*/ 1142769 w 3862373"/>
                <a:gd name="connsiteY3158" fmla="*/ 513426 h 3682908"/>
                <a:gd name="connsiteX3159" fmla="*/ 1045741 w 3862373"/>
                <a:gd name="connsiteY3159" fmla="*/ 513426 h 3682908"/>
                <a:gd name="connsiteX3160" fmla="*/ 1084832 w 3862373"/>
                <a:gd name="connsiteY3160" fmla="*/ 552513 h 3682908"/>
                <a:gd name="connsiteX3161" fmla="*/ 1045741 w 3862373"/>
                <a:gd name="connsiteY3161" fmla="*/ 591582 h 3682908"/>
                <a:gd name="connsiteX3162" fmla="*/ 1006661 w 3862373"/>
                <a:gd name="connsiteY3162" fmla="*/ 552513 h 3682908"/>
                <a:gd name="connsiteX3163" fmla="*/ 1045741 w 3862373"/>
                <a:gd name="connsiteY3163" fmla="*/ 513426 h 3682908"/>
                <a:gd name="connsiteX3164" fmla="*/ 951119 w 3862373"/>
                <a:gd name="connsiteY3164" fmla="*/ 513426 h 3682908"/>
                <a:gd name="connsiteX3165" fmla="*/ 990197 w 3862373"/>
                <a:gd name="connsiteY3165" fmla="*/ 552513 h 3682908"/>
                <a:gd name="connsiteX3166" fmla="*/ 951119 w 3862373"/>
                <a:gd name="connsiteY3166" fmla="*/ 591582 h 3682908"/>
                <a:gd name="connsiteX3167" fmla="*/ 912036 w 3862373"/>
                <a:gd name="connsiteY3167" fmla="*/ 552513 h 3682908"/>
                <a:gd name="connsiteX3168" fmla="*/ 951119 w 3862373"/>
                <a:gd name="connsiteY3168" fmla="*/ 513426 h 3682908"/>
                <a:gd name="connsiteX3169" fmla="*/ 856494 w 3862373"/>
                <a:gd name="connsiteY3169" fmla="*/ 513426 h 3682908"/>
                <a:gd name="connsiteX3170" fmla="*/ 895574 w 3862373"/>
                <a:gd name="connsiteY3170" fmla="*/ 552513 h 3682908"/>
                <a:gd name="connsiteX3171" fmla="*/ 856494 w 3862373"/>
                <a:gd name="connsiteY3171" fmla="*/ 591582 h 3682908"/>
                <a:gd name="connsiteX3172" fmla="*/ 817413 w 3862373"/>
                <a:gd name="connsiteY3172" fmla="*/ 552513 h 3682908"/>
                <a:gd name="connsiteX3173" fmla="*/ 856494 w 3862373"/>
                <a:gd name="connsiteY3173" fmla="*/ 513426 h 3682908"/>
                <a:gd name="connsiteX3174" fmla="*/ 764235 w 3862373"/>
                <a:gd name="connsiteY3174" fmla="*/ 513426 h 3682908"/>
                <a:gd name="connsiteX3175" fmla="*/ 803316 w 3862373"/>
                <a:gd name="connsiteY3175" fmla="*/ 552513 h 3682908"/>
                <a:gd name="connsiteX3176" fmla="*/ 764235 w 3862373"/>
                <a:gd name="connsiteY3176" fmla="*/ 591582 h 3682908"/>
                <a:gd name="connsiteX3177" fmla="*/ 725152 w 3862373"/>
                <a:gd name="connsiteY3177" fmla="*/ 552513 h 3682908"/>
                <a:gd name="connsiteX3178" fmla="*/ 764235 w 3862373"/>
                <a:gd name="connsiteY3178" fmla="*/ 513426 h 3682908"/>
                <a:gd name="connsiteX3179" fmla="*/ 669584 w 3862373"/>
                <a:gd name="connsiteY3179" fmla="*/ 513426 h 3682908"/>
                <a:gd name="connsiteX3180" fmla="*/ 708691 w 3862373"/>
                <a:gd name="connsiteY3180" fmla="*/ 552513 h 3682908"/>
                <a:gd name="connsiteX3181" fmla="*/ 669584 w 3862373"/>
                <a:gd name="connsiteY3181" fmla="*/ 591582 h 3682908"/>
                <a:gd name="connsiteX3182" fmla="*/ 630513 w 3862373"/>
                <a:gd name="connsiteY3182" fmla="*/ 552513 h 3682908"/>
                <a:gd name="connsiteX3183" fmla="*/ 669584 w 3862373"/>
                <a:gd name="connsiteY3183" fmla="*/ 513426 h 3682908"/>
                <a:gd name="connsiteX3184" fmla="*/ 577307 w 3862373"/>
                <a:gd name="connsiteY3184" fmla="*/ 513426 h 3682908"/>
                <a:gd name="connsiteX3185" fmla="*/ 616408 w 3862373"/>
                <a:gd name="connsiteY3185" fmla="*/ 552513 h 3682908"/>
                <a:gd name="connsiteX3186" fmla="*/ 577307 w 3862373"/>
                <a:gd name="connsiteY3186" fmla="*/ 591582 h 3682908"/>
                <a:gd name="connsiteX3187" fmla="*/ 538207 w 3862373"/>
                <a:gd name="connsiteY3187" fmla="*/ 552513 h 3682908"/>
                <a:gd name="connsiteX3188" fmla="*/ 577307 w 3862373"/>
                <a:gd name="connsiteY3188" fmla="*/ 513426 h 3682908"/>
                <a:gd name="connsiteX3189" fmla="*/ 485015 w 3862373"/>
                <a:gd name="connsiteY3189" fmla="*/ 513426 h 3682908"/>
                <a:gd name="connsiteX3190" fmla="*/ 524104 w 3862373"/>
                <a:gd name="connsiteY3190" fmla="*/ 552513 h 3682908"/>
                <a:gd name="connsiteX3191" fmla="*/ 485015 w 3862373"/>
                <a:gd name="connsiteY3191" fmla="*/ 591582 h 3682908"/>
                <a:gd name="connsiteX3192" fmla="*/ 445948 w 3862373"/>
                <a:gd name="connsiteY3192" fmla="*/ 552513 h 3682908"/>
                <a:gd name="connsiteX3193" fmla="*/ 485015 w 3862373"/>
                <a:gd name="connsiteY3193" fmla="*/ 513426 h 3682908"/>
                <a:gd name="connsiteX3194" fmla="*/ 390371 w 3862373"/>
                <a:gd name="connsiteY3194" fmla="*/ 513426 h 3682908"/>
                <a:gd name="connsiteX3195" fmla="*/ 429471 w 3862373"/>
                <a:gd name="connsiteY3195" fmla="*/ 552513 h 3682908"/>
                <a:gd name="connsiteX3196" fmla="*/ 390371 w 3862373"/>
                <a:gd name="connsiteY3196" fmla="*/ 591582 h 3682908"/>
                <a:gd name="connsiteX3197" fmla="*/ 351303 w 3862373"/>
                <a:gd name="connsiteY3197" fmla="*/ 552513 h 3682908"/>
                <a:gd name="connsiteX3198" fmla="*/ 390371 w 3862373"/>
                <a:gd name="connsiteY3198" fmla="*/ 513426 h 3682908"/>
                <a:gd name="connsiteX3199" fmla="*/ 409794 w 3862373"/>
                <a:gd name="connsiteY3199" fmla="*/ 438656 h 3682908"/>
                <a:gd name="connsiteX3200" fmla="*/ 418018 w 3862373"/>
                <a:gd name="connsiteY3200" fmla="*/ 442062 h 3682908"/>
                <a:gd name="connsiteX3201" fmla="*/ 429475 w 3862373"/>
                <a:gd name="connsiteY3201" fmla="*/ 469700 h 3682908"/>
                <a:gd name="connsiteX3202" fmla="*/ 390371 w 3862373"/>
                <a:gd name="connsiteY3202" fmla="*/ 508788 h 3682908"/>
                <a:gd name="connsiteX3203" fmla="*/ 362754 w 3862373"/>
                <a:gd name="connsiteY3203" fmla="*/ 497339 h 3682908"/>
                <a:gd name="connsiteX3204" fmla="*/ 360783 w 3862373"/>
                <a:gd name="connsiteY3204" fmla="*/ 492581 h 3682908"/>
                <a:gd name="connsiteX3205" fmla="*/ 3111175 w 3862373"/>
                <a:gd name="connsiteY3205" fmla="*/ 430614 h 3682908"/>
                <a:gd name="connsiteX3206" fmla="*/ 3150263 w 3862373"/>
                <a:gd name="connsiteY3206" fmla="*/ 469701 h 3682908"/>
                <a:gd name="connsiteX3207" fmla="*/ 3111175 w 3862373"/>
                <a:gd name="connsiteY3207" fmla="*/ 508790 h 3682908"/>
                <a:gd name="connsiteX3208" fmla="*/ 3072088 w 3862373"/>
                <a:gd name="connsiteY3208" fmla="*/ 469701 h 3682908"/>
                <a:gd name="connsiteX3209" fmla="*/ 3111175 w 3862373"/>
                <a:gd name="connsiteY3209" fmla="*/ 430614 h 3682908"/>
                <a:gd name="connsiteX3210" fmla="*/ 3018902 w 3862373"/>
                <a:gd name="connsiteY3210" fmla="*/ 430614 h 3682908"/>
                <a:gd name="connsiteX3211" fmla="*/ 3057989 w 3862373"/>
                <a:gd name="connsiteY3211" fmla="*/ 469701 h 3682908"/>
                <a:gd name="connsiteX3212" fmla="*/ 3018902 w 3862373"/>
                <a:gd name="connsiteY3212" fmla="*/ 508790 h 3682908"/>
                <a:gd name="connsiteX3213" fmla="*/ 2979815 w 3862373"/>
                <a:gd name="connsiteY3213" fmla="*/ 469701 h 3682908"/>
                <a:gd name="connsiteX3214" fmla="*/ 3018902 w 3862373"/>
                <a:gd name="connsiteY3214" fmla="*/ 430614 h 3682908"/>
                <a:gd name="connsiteX3215" fmla="*/ 2924263 w 3862373"/>
                <a:gd name="connsiteY3215" fmla="*/ 430613 h 3682908"/>
                <a:gd name="connsiteX3216" fmla="*/ 2963349 w 3862373"/>
                <a:gd name="connsiteY3216" fmla="*/ 469699 h 3682908"/>
                <a:gd name="connsiteX3217" fmla="*/ 2924263 w 3862373"/>
                <a:gd name="connsiteY3217" fmla="*/ 508788 h 3682908"/>
                <a:gd name="connsiteX3218" fmla="*/ 2885175 w 3862373"/>
                <a:gd name="connsiteY3218" fmla="*/ 469699 h 3682908"/>
                <a:gd name="connsiteX3219" fmla="*/ 2924263 w 3862373"/>
                <a:gd name="connsiteY3219" fmla="*/ 430613 h 3682908"/>
                <a:gd name="connsiteX3220" fmla="*/ 2079618 w 3862373"/>
                <a:gd name="connsiteY3220" fmla="*/ 430613 h 3682908"/>
                <a:gd name="connsiteX3221" fmla="*/ 2118703 w 3862373"/>
                <a:gd name="connsiteY3221" fmla="*/ 469699 h 3682908"/>
                <a:gd name="connsiteX3222" fmla="*/ 2079618 w 3862373"/>
                <a:gd name="connsiteY3222" fmla="*/ 508788 h 3682908"/>
                <a:gd name="connsiteX3223" fmla="*/ 2040537 w 3862373"/>
                <a:gd name="connsiteY3223" fmla="*/ 469699 h 3682908"/>
                <a:gd name="connsiteX3224" fmla="*/ 2079618 w 3862373"/>
                <a:gd name="connsiteY3224" fmla="*/ 430613 h 3682908"/>
                <a:gd name="connsiteX3225" fmla="*/ 1984971 w 3862373"/>
                <a:gd name="connsiteY3225" fmla="*/ 430613 h 3682908"/>
                <a:gd name="connsiteX3226" fmla="*/ 2024068 w 3862373"/>
                <a:gd name="connsiteY3226" fmla="*/ 469699 h 3682908"/>
                <a:gd name="connsiteX3227" fmla="*/ 1984971 w 3862373"/>
                <a:gd name="connsiteY3227" fmla="*/ 508788 h 3682908"/>
                <a:gd name="connsiteX3228" fmla="*/ 1945873 w 3862373"/>
                <a:gd name="connsiteY3228" fmla="*/ 469699 h 3682908"/>
                <a:gd name="connsiteX3229" fmla="*/ 1984971 w 3862373"/>
                <a:gd name="connsiteY3229" fmla="*/ 430613 h 3682908"/>
                <a:gd name="connsiteX3230" fmla="*/ 1890340 w 3862373"/>
                <a:gd name="connsiteY3230" fmla="*/ 430613 h 3682908"/>
                <a:gd name="connsiteX3231" fmla="*/ 1929413 w 3862373"/>
                <a:gd name="connsiteY3231" fmla="*/ 469699 h 3682908"/>
                <a:gd name="connsiteX3232" fmla="*/ 1890340 w 3862373"/>
                <a:gd name="connsiteY3232" fmla="*/ 508788 h 3682908"/>
                <a:gd name="connsiteX3233" fmla="*/ 1851255 w 3862373"/>
                <a:gd name="connsiteY3233" fmla="*/ 469699 h 3682908"/>
                <a:gd name="connsiteX3234" fmla="*/ 1890340 w 3862373"/>
                <a:gd name="connsiteY3234" fmla="*/ 430613 h 3682908"/>
                <a:gd name="connsiteX3235" fmla="*/ 1798073 w 3862373"/>
                <a:gd name="connsiteY3235" fmla="*/ 430613 h 3682908"/>
                <a:gd name="connsiteX3236" fmla="*/ 1837149 w 3862373"/>
                <a:gd name="connsiteY3236" fmla="*/ 469699 h 3682908"/>
                <a:gd name="connsiteX3237" fmla="*/ 1798073 w 3862373"/>
                <a:gd name="connsiteY3237" fmla="*/ 508788 h 3682908"/>
                <a:gd name="connsiteX3238" fmla="*/ 1758966 w 3862373"/>
                <a:gd name="connsiteY3238" fmla="*/ 469699 h 3682908"/>
                <a:gd name="connsiteX3239" fmla="*/ 1798073 w 3862373"/>
                <a:gd name="connsiteY3239" fmla="*/ 430613 h 3682908"/>
                <a:gd name="connsiteX3240" fmla="*/ 1703435 w 3862373"/>
                <a:gd name="connsiteY3240" fmla="*/ 430613 h 3682908"/>
                <a:gd name="connsiteX3241" fmla="*/ 1742524 w 3862373"/>
                <a:gd name="connsiteY3241" fmla="*/ 469699 h 3682908"/>
                <a:gd name="connsiteX3242" fmla="*/ 1703435 w 3862373"/>
                <a:gd name="connsiteY3242" fmla="*/ 508788 h 3682908"/>
                <a:gd name="connsiteX3243" fmla="*/ 1664351 w 3862373"/>
                <a:gd name="connsiteY3243" fmla="*/ 469699 h 3682908"/>
                <a:gd name="connsiteX3244" fmla="*/ 1703435 w 3862373"/>
                <a:gd name="connsiteY3244" fmla="*/ 430613 h 3682908"/>
                <a:gd name="connsiteX3245" fmla="*/ 1611151 w 3862373"/>
                <a:gd name="connsiteY3245" fmla="*/ 430613 h 3682908"/>
                <a:gd name="connsiteX3246" fmla="*/ 1650245 w 3862373"/>
                <a:gd name="connsiteY3246" fmla="*/ 469699 h 3682908"/>
                <a:gd name="connsiteX3247" fmla="*/ 1611151 w 3862373"/>
                <a:gd name="connsiteY3247" fmla="*/ 508788 h 3682908"/>
                <a:gd name="connsiteX3248" fmla="*/ 1572151 w 3862373"/>
                <a:gd name="connsiteY3248" fmla="*/ 469699 h 3682908"/>
                <a:gd name="connsiteX3249" fmla="*/ 1611151 w 3862373"/>
                <a:gd name="connsiteY3249" fmla="*/ 430613 h 3682908"/>
                <a:gd name="connsiteX3250" fmla="*/ 1516598 w 3862373"/>
                <a:gd name="connsiteY3250" fmla="*/ 430613 h 3682908"/>
                <a:gd name="connsiteX3251" fmla="*/ 1555687 w 3862373"/>
                <a:gd name="connsiteY3251" fmla="*/ 469699 h 3682908"/>
                <a:gd name="connsiteX3252" fmla="*/ 1516598 w 3862373"/>
                <a:gd name="connsiteY3252" fmla="*/ 508788 h 3682908"/>
                <a:gd name="connsiteX3253" fmla="*/ 1477507 w 3862373"/>
                <a:gd name="connsiteY3253" fmla="*/ 469699 h 3682908"/>
                <a:gd name="connsiteX3254" fmla="*/ 1516598 w 3862373"/>
                <a:gd name="connsiteY3254" fmla="*/ 430613 h 3682908"/>
                <a:gd name="connsiteX3255" fmla="*/ 1045749 w 3862373"/>
                <a:gd name="connsiteY3255" fmla="*/ 430613 h 3682908"/>
                <a:gd name="connsiteX3256" fmla="*/ 1084837 w 3862373"/>
                <a:gd name="connsiteY3256" fmla="*/ 469699 h 3682908"/>
                <a:gd name="connsiteX3257" fmla="*/ 1045749 w 3862373"/>
                <a:gd name="connsiteY3257" fmla="*/ 508788 h 3682908"/>
                <a:gd name="connsiteX3258" fmla="*/ 1006666 w 3862373"/>
                <a:gd name="connsiteY3258" fmla="*/ 469699 h 3682908"/>
                <a:gd name="connsiteX3259" fmla="*/ 1045749 w 3862373"/>
                <a:gd name="connsiteY3259" fmla="*/ 430613 h 3682908"/>
                <a:gd name="connsiteX3260" fmla="*/ 951124 w 3862373"/>
                <a:gd name="connsiteY3260" fmla="*/ 430613 h 3682908"/>
                <a:gd name="connsiteX3261" fmla="*/ 990202 w 3862373"/>
                <a:gd name="connsiteY3261" fmla="*/ 469699 h 3682908"/>
                <a:gd name="connsiteX3262" fmla="*/ 951124 w 3862373"/>
                <a:gd name="connsiteY3262" fmla="*/ 508788 h 3682908"/>
                <a:gd name="connsiteX3263" fmla="*/ 912041 w 3862373"/>
                <a:gd name="connsiteY3263" fmla="*/ 469699 h 3682908"/>
                <a:gd name="connsiteX3264" fmla="*/ 951124 w 3862373"/>
                <a:gd name="connsiteY3264" fmla="*/ 430613 h 3682908"/>
                <a:gd name="connsiteX3265" fmla="*/ 856499 w 3862373"/>
                <a:gd name="connsiteY3265" fmla="*/ 430613 h 3682908"/>
                <a:gd name="connsiteX3266" fmla="*/ 895578 w 3862373"/>
                <a:gd name="connsiteY3266" fmla="*/ 469699 h 3682908"/>
                <a:gd name="connsiteX3267" fmla="*/ 856499 w 3862373"/>
                <a:gd name="connsiteY3267" fmla="*/ 508788 h 3682908"/>
                <a:gd name="connsiteX3268" fmla="*/ 817418 w 3862373"/>
                <a:gd name="connsiteY3268" fmla="*/ 469699 h 3682908"/>
                <a:gd name="connsiteX3269" fmla="*/ 856499 w 3862373"/>
                <a:gd name="connsiteY3269" fmla="*/ 430613 h 3682908"/>
                <a:gd name="connsiteX3270" fmla="*/ 764240 w 3862373"/>
                <a:gd name="connsiteY3270" fmla="*/ 430613 h 3682908"/>
                <a:gd name="connsiteX3271" fmla="*/ 803321 w 3862373"/>
                <a:gd name="connsiteY3271" fmla="*/ 469699 h 3682908"/>
                <a:gd name="connsiteX3272" fmla="*/ 764240 w 3862373"/>
                <a:gd name="connsiteY3272" fmla="*/ 508788 h 3682908"/>
                <a:gd name="connsiteX3273" fmla="*/ 725157 w 3862373"/>
                <a:gd name="connsiteY3273" fmla="*/ 469699 h 3682908"/>
                <a:gd name="connsiteX3274" fmla="*/ 764240 w 3862373"/>
                <a:gd name="connsiteY3274" fmla="*/ 430613 h 3682908"/>
                <a:gd name="connsiteX3275" fmla="*/ 669597 w 3862373"/>
                <a:gd name="connsiteY3275" fmla="*/ 430613 h 3682908"/>
                <a:gd name="connsiteX3276" fmla="*/ 708695 w 3862373"/>
                <a:gd name="connsiteY3276" fmla="*/ 469699 h 3682908"/>
                <a:gd name="connsiteX3277" fmla="*/ 669597 w 3862373"/>
                <a:gd name="connsiteY3277" fmla="*/ 508788 h 3682908"/>
                <a:gd name="connsiteX3278" fmla="*/ 630517 w 3862373"/>
                <a:gd name="connsiteY3278" fmla="*/ 469699 h 3682908"/>
                <a:gd name="connsiteX3279" fmla="*/ 669597 w 3862373"/>
                <a:gd name="connsiteY3279" fmla="*/ 430613 h 3682908"/>
                <a:gd name="connsiteX3280" fmla="*/ 577311 w 3862373"/>
                <a:gd name="connsiteY3280" fmla="*/ 430613 h 3682908"/>
                <a:gd name="connsiteX3281" fmla="*/ 616412 w 3862373"/>
                <a:gd name="connsiteY3281" fmla="*/ 469700 h 3682908"/>
                <a:gd name="connsiteX3282" fmla="*/ 577311 w 3862373"/>
                <a:gd name="connsiteY3282" fmla="*/ 508788 h 3682908"/>
                <a:gd name="connsiteX3283" fmla="*/ 538213 w 3862373"/>
                <a:gd name="connsiteY3283" fmla="*/ 469700 h 3682908"/>
                <a:gd name="connsiteX3284" fmla="*/ 577311 w 3862373"/>
                <a:gd name="connsiteY3284" fmla="*/ 430613 h 3682908"/>
                <a:gd name="connsiteX3285" fmla="*/ 485025 w 3862373"/>
                <a:gd name="connsiteY3285" fmla="*/ 430613 h 3682908"/>
                <a:gd name="connsiteX3286" fmla="*/ 524109 w 3862373"/>
                <a:gd name="connsiteY3286" fmla="*/ 469700 h 3682908"/>
                <a:gd name="connsiteX3287" fmla="*/ 485025 w 3862373"/>
                <a:gd name="connsiteY3287" fmla="*/ 508788 h 3682908"/>
                <a:gd name="connsiteX3288" fmla="*/ 445951 w 3862373"/>
                <a:gd name="connsiteY3288" fmla="*/ 469700 h 3682908"/>
                <a:gd name="connsiteX3289" fmla="*/ 485025 w 3862373"/>
                <a:gd name="connsiteY3289" fmla="*/ 430613 h 3682908"/>
                <a:gd name="connsiteX3290" fmla="*/ 493081 w 3862373"/>
                <a:gd name="connsiteY3290" fmla="*/ 353508 h 3682908"/>
                <a:gd name="connsiteX3291" fmla="*/ 512664 w 3862373"/>
                <a:gd name="connsiteY3291" fmla="*/ 361620 h 3682908"/>
                <a:gd name="connsiteX3292" fmla="*/ 524111 w 3862373"/>
                <a:gd name="connsiteY3292" fmla="*/ 389259 h 3682908"/>
                <a:gd name="connsiteX3293" fmla="*/ 485026 w 3862373"/>
                <a:gd name="connsiteY3293" fmla="*/ 428346 h 3682908"/>
                <a:gd name="connsiteX3294" fmla="*/ 457392 w 3862373"/>
                <a:gd name="connsiteY3294" fmla="*/ 416897 h 3682908"/>
                <a:gd name="connsiteX3295" fmla="*/ 448688 w 3862373"/>
                <a:gd name="connsiteY3295" fmla="*/ 395861 h 3682908"/>
                <a:gd name="connsiteX3296" fmla="*/ 459172 w 3862373"/>
                <a:gd name="connsiteY3296" fmla="*/ 384326 h 3682908"/>
                <a:gd name="connsiteX3297" fmla="*/ 2079618 w 3862373"/>
                <a:gd name="connsiteY3297" fmla="*/ 350171 h 3682908"/>
                <a:gd name="connsiteX3298" fmla="*/ 2118703 w 3862373"/>
                <a:gd name="connsiteY3298" fmla="*/ 389259 h 3682908"/>
                <a:gd name="connsiteX3299" fmla="*/ 2079618 w 3862373"/>
                <a:gd name="connsiteY3299" fmla="*/ 428346 h 3682908"/>
                <a:gd name="connsiteX3300" fmla="*/ 2040537 w 3862373"/>
                <a:gd name="connsiteY3300" fmla="*/ 389259 h 3682908"/>
                <a:gd name="connsiteX3301" fmla="*/ 2079618 w 3862373"/>
                <a:gd name="connsiteY3301" fmla="*/ 350171 h 3682908"/>
                <a:gd name="connsiteX3302" fmla="*/ 1984971 w 3862373"/>
                <a:gd name="connsiteY3302" fmla="*/ 350171 h 3682908"/>
                <a:gd name="connsiteX3303" fmla="*/ 2024068 w 3862373"/>
                <a:gd name="connsiteY3303" fmla="*/ 389259 h 3682908"/>
                <a:gd name="connsiteX3304" fmla="*/ 1984971 w 3862373"/>
                <a:gd name="connsiteY3304" fmla="*/ 428346 h 3682908"/>
                <a:gd name="connsiteX3305" fmla="*/ 1945873 w 3862373"/>
                <a:gd name="connsiteY3305" fmla="*/ 389259 h 3682908"/>
                <a:gd name="connsiteX3306" fmla="*/ 1984971 w 3862373"/>
                <a:gd name="connsiteY3306" fmla="*/ 350171 h 3682908"/>
                <a:gd name="connsiteX3307" fmla="*/ 1890340 w 3862373"/>
                <a:gd name="connsiteY3307" fmla="*/ 350171 h 3682908"/>
                <a:gd name="connsiteX3308" fmla="*/ 1929413 w 3862373"/>
                <a:gd name="connsiteY3308" fmla="*/ 389259 h 3682908"/>
                <a:gd name="connsiteX3309" fmla="*/ 1890340 w 3862373"/>
                <a:gd name="connsiteY3309" fmla="*/ 428346 h 3682908"/>
                <a:gd name="connsiteX3310" fmla="*/ 1851255 w 3862373"/>
                <a:gd name="connsiteY3310" fmla="*/ 389259 h 3682908"/>
                <a:gd name="connsiteX3311" fmla="*/ 1890340 w 3862373"/>
                <a:gd name="connsiteY3311" fmla="*/ 350171 h 3682908"/>
                <a:gd name="connsiteX3312" fmla="*/ 1798073 w 3862373"/>
                <a:gd name="connsiteY3312" fmla="*/ 350171 h 3682908"/>
                <a:gd name="connsiteX3313" fmla="*/ 1837149 w 3862373"/>
                <a:gd name="connsiteY3313" fmla="*/ 389259 h 3682908"/>
                <a:gd name="connsiteX3314" fmla="*/ 1798073 w 3862373"/>
                <a:gd name="connsiteY3314" fmla="*/ 428346 h 3682908"/>
                <a:gd name="connsiteX3315" fmla="*/ 1758966 w 3862373"/>
                <a:gd name="connsiteY3315" fmla="*/ 389259 h 3682908"/>
                <a:gd name="connsiteX3316" fmla="*/ 1798073 w 3862373"/>
                <a:gd name="connsiteY3316" fmla="*/ 350171 h 3682908"/>
                <a:gd name="connsiteX3317" fmla="*/ 1703435 w 3862373"/>
                <a:gd name="connsiteY3317" fmla="*/ 350171 h 3682908"/>
                <a:gd name="connsiteX3318" fmla="*/ 1742524 w 3862373"/>
                <a:gd name="connsiteY3318" fmla="*/ 389259 h 3682908"/>
                <a:gd name="connsiteX3319" fmla="*/ 1703435 w 3862373"/>
                <a:gd name="connsiteY3319" fmla="*/ 428346 h 3682908"/>
                <a:gd name="connsiteX3320" fmla="*/ 1664351 w 3862373"/>
                <a:gd name="connsiteY3320" fmla="*/ 389259 h 3682908"/>
                <a:gd name="connsiteX3321" fmla="*/ 1703435 w 3862373"/>
                <a:gd name="connsiteY3321" fmla="*/ 350171 h 3682908"/>
                <a:gd name="connsiteX3322" fmla="*/ 1611151 w 3862373"/>
                <a:gd name="connsiteY3322" fmla="*/ 350171 h 3682908"/>
                <a:gd name="connsiteX3323" fmla="*/ 1650245 w 3862373"/>
                <a:gd name="connsiteY3323" fmla="*/ 389259 h 3682908"/>
                <a:gd name="connsiteX3324" fmla="*/ 1611151 w 3862373"/>
                <a:gd name="connsiteY3324" fmla="*/ 428346 h 3682908"/>
                <a:gd name="connsiteX3325" fmla="*/ 1572155 w 3862373"/>
                <a:gd name="connsiteY3325" fmla="*/ 389259 h 3682908"/>
                <a:gd name="connsiteX3326" fmla="*/ 1611151 w 3862373"/>
                <a:gd name="connsiteY3326" fmla="*/ 350171 h 3682908"/>
                <a:gd name="connsiteX3327" fmla="*/ 1516602 w 3862373"/>
                <a:gd name="connsiteY3327" fmla="*/ 350171 h 3682908"/>
                <a:gd name="connsiteX3328" fmla="*/ 1555690 w 3862373"/>
                <a:gd name="connsiteY3328" fmla="*/ 389259 h 3682908"/>
                <a:gd name="connsiteX3329" fmla="*/ 1516602 w 3862373"/>
                <a:gd name="connsiteY3329" fmla="*/ 428346 h 3682908"/>
                <a:gd name="connsiteX3330" fmla="*/ 1477510 w 3862373"/>
                <a:gd name="connsiteY3330" fmla="*/ 389259 h 3682908"/>
                <a:gd name="connsiteX3331" fmla="*/ 1516602 w 3862373"/>
                <a:gd name="connsiteY3331" fmla="*/ 350171 h 3682908"/>
                <a:gd name="connsiteX3332" fmla="*/ 951124 w 3862373"/>
                <a:gd name="connsiteY3332" fmla="*/ 350171 h 3682908"/>
                <a:gd name="connsiteX3333" fmla="*/ 990204 w 3862373"/>
                <a:gd name="connsiteY3333" fmla="*/ 389259 h 3682908"/>
                <a:gd name="connsiteX3334" fmla="*/ 951124 w 3862373"/>
                <a:gd name="connsiteY3334" fmla="*/ 428346 h 3682908"/>
                <a:gd name="connsiteX3335" fmla="*/ 912042 w 3862373"/>
                <a:gd name="connsiteY3335" fmla="*/ 389259 h 3682908"/>
                <a:gd name="connsiteX3336" fmla="*/ 951124 w 3862373"/>
                <a:gd name="connsiteY3336" fmla="*/ 350171 h 3682908"/>
                <a:gd name="connsiteX3337" fmla="*/ 856501 w 3862373"/>
                <a:gd name="connsiteY3337" fmla="*/ 350171 h 3682908"/>
                <a:gd name="connsiteX3338" fmla="*/ 895581 w 3862373"/>
                <a:gd name="connsiteY3338" fmla="*/ 389259 h 3682908"/>
                <a:gd name="connsiteX3339" fmla="*/ 856501 w 3862373"/>
                <a:gd name="connsiteY3339" fmla="*/ 428346 h 3682908"/>
                <a:gd name="connsiteX3340" fmla="*/ 817421 w 3862373"/>
                <a:gd name="connsiteY3340" fmla="*/ 389259 h 3682908"/>
                <a:gd name="connsiteX3341" fmla="*/ 856501 w 3862373"/>
                <a:gd name="connsiteY3341" fmla="*/ 350171 h 3682908"/>
                <a:gd name="connsiteX3342" fmla="*/ 764243 w 3862373"/>
                <a:gd name="connsiteY3342" fmla="*/ 350171 h 3682908"/>
                <a:gd name="connsiteX3343" fmla="*/ 803324 w 3862373"/>
                <a:gd name="connsiteY3343" fmla="*/ 389259 h 3682908"/>
                <a:gd name="connsiteX3344" fmla="*/ 764243 w 3862373"/>
                <a:gd name="connsiteY3344" fmla="*/ 428346 h 3682908"/>
                <a:gd name="connsiteX3345" fmla="*/ 725160 w 3862373"/>
                <a:gd name="connsiteY3345" fmla="*/ 389259 h 3682908"/>
                <a:gd name="connsiteX3346" fmla="*/ 764243 w 3862373"/>
                <a:gd name="connsiteY3346" fmla="*/ 350171 h 3682908"/>
                <a:gd name="connsiteX3347" fmla="*/ 669597 w 3862373"/>
                <a:gd name="connsiteY3347" fmla="*/ 350171 h 3682908"/>
                <a:gd name="connsiteX3348" fmla="*/ 708698 w 3862373"/>
                <a:gd name="connsiteY3348" fmla="*/ 389259 h 3682908"/>
                <a:gd name="connsiteX3349" fmla="*/ 669597 w 3862373"/>
                <a:gd name="connsiteY3349" fmla="*/ 428346 h 3682908"/>
                <a:gd name="connsiteX3350" fmla="*/ 630519 w 3862373"/>
                <a:gd name="connsiteY3350" fmla="*/ 389259 h 3682908"/>
                <a:gd name="connsiteX3351" fmla="*/ 669597 w 3862373"/>
                <a:gd name="connsiteY3351" fmla="*/ 350171 h 3682908"/>
                <a:gd name="connsiteX3352" fmla="*/ 577316 w 3862373"/>
                <a:gd name="connsiteY3352" fmla="*/ 350171 h 3682908"/>
                <a:gd name="connsiteX3353" fmla="*/ 616414 w 3862373"/>
                <a:gd name="connsiteY3353" fmla="*/ 389259 h 3682908"/>
                <a:gd name="connsiteX3354" fmla="*/ 577316 w 3862373"/>
                <a:gd name="connsiteY3354" fmla="*/ 428346 h 3682908"/>
                <a:gd name="connsiteX3355" fmla="*/ 538216 w 3862373"/>
                <a:gd name="connsiteY3355" fmla="*/ 389259 h 3682908"/>
                <a:gd name="connsiteX3356" fmla="*/ 577316 w 3862373"/>
                <a:gd name="connsiteY3356" fmla="*/ 350171 h 3682908"/>
                <a:gd name="connsiteX3357" fmla="*/ 591716 w 3862373"/>
                <a:gd name="connsiteY3357" fmla="*/ 263862 h 3682908"/>
                <a:gd name="connsiteX3358" fmla="*/ 604964 w 3862373"/>
                <a:gd name="connsiteY3358" fmla="*/ 269347 h 3682908"/>
                <a:gd name="connsiteX3359" fmla="*/ 616416 w 3862373"/>
                <a:gd name="connsiteY3359" fmla="*/ 296985 h 3682908"/>
                <a:gd name="connsiteX3360" fmla="*/ 577316 w 3862373"/>
                <a:gd name="connsiteY3360" fmla="*/ 336071 h 3682908"/>
                <a:gd name="connsiteX3361" fmla="*/ 549670 w 3862373"/>
                <a:gd name="connsiteY3361" fmla="*/ 324623 h 3682908"/>
                <a:gd name="connsiteX3362" fmla="*/ 542883 w 3862373"/>
                <a:gd name="connsiteY3362" fmla="*/ 308244 h 3682908"/>
                <a:gd name="connsiteX3363" fmla="*/ 951129 w 3862373"/>
                <a:gd name="connsiteY3363" fmla="*/ 257899 h 3682908"/>
                <a:gd name="connsiteX3364" fmla="*/ 990205 w 3862373"/>
                <a:gd name="connsiteY3364" fmla="*/ 296985 h 3682908"/>
                <a:gd name="connsiteX3365" fmla="*/ 951129 w 3862373"/>
                <a:gd name="connsiteY3365" fmla="*/ 336070 h 3682908"/>
                <a:gd name="connsiteX3366" fmla="*/ 912045 w 3862373"/>
                <a:gd name="connsiteY3366" fmla="*/ 296985 h 3682908"/>
                <a:gd name="connsiteX3367" fmla="*/ 951129 w 3862373"/>
                <a:gd name="connsiteY3367" fmla="*/ 257899 h 3682908"/>
                <a:gd name="connsiteX3368" fmla="*/ 856503 w 3862373"/>
                <a:gd name="connsiteY3368" fmla="*/ 257899 h 3682908"/>
                <a:gd name="connsiteX3369" fmla="*/ 895582 w 3862373"/>
                <a:gd name="connsiteY3369" fmla="*/ 296985 h 3682908"/>
                <a:gd name="connsiteX3370" fmla="*/ 856503 w 3862373"/>
                <a:gd name="connsiteY3370" fmla="*/ 336070 h 3682908"/>
                <a:gd name="connsiteX3371" fmla="*/ 817422 w 3862373"/>
                <a:gd name="connsiteY3371" fmla="*/ 296985 h 3682908"/>
                <a:gd name="connsiteX3372" fmla="*/ 856503 w 3862373"/>
                <a:gd name="connsiteY3372" fmla="*/ 257899 h 3682908"/>
                <a:gd name="connsiteX3373" fmla="*/ 764243 w 3862373"/>
                <a:gd name="connsiteY3373" fmla="*/ 257899 h 3682908"/>
                <a:gd name="connsiteX3374" fmla="*/ 803326 w 3862373"/>
                <a:gd name="connsiteY3374" fmla="*/ 296985 h 3682908"/>
                <a:gd name="connsiteX3375" fmla="*/ 764243 w 3862373"/>
                <a:gd name="connsiteY3375" fmla="*/ 336070 h 3682908"/>
                <a:gd name="connsiteX3376" fmla="*/ 725161 w 3862373"/>
                <a:gd name="connsiteY3376" fmla="*/ 296985 h 3682908"/>
                <a:gd name="connsiteX3377" fmla="*/ 764243 w 3862373"/>
                <a:gd name="connsiteY3377" fmla="*/ 257899 h 3682908"/>
                <a:gd name="connsiteX3378" fmla="*/ 669597 w 3862373"/>
                <a:gd name="connsiteY3378" fmla="*/ 257899 h 3682908"/>
                <a:gd name="connsiteX3379" fmla="*/ 708698 w 3862373"/>
                <a:gd name="connsiteY3379" fmla="*/ 296985 h 3682908"/>
                <a:gd name="connsiteX3380" fmla="*/ 669597 w 3862373"/>
                <a:gd name="connsiteY3380" fmla="*/ 336070 h 3682908"/>
                <a:gd name="connsiteX3381" fmla="*/ 630520 w 3862373"/>
                <a:gd name="connsiteY3381" fmla="*/ 296985 h 3682908"/>
                <a:gd name="connsiteX3382" fmla="*/ 669597 w 3862373"/>
                <a:gd name="connsiteY3382" fmla="*/ 257899 h 3682908"/>
                <a:gd name="connsiteX3383" fmla="*/ 2079618 w 3862373"/>
                <a:gd name="connsiteY3383" fmla="*/ 257899 h 3682908"/>
                <a:gd name="connsiteX3384" fmla="*/ 2118703 w 3862373"/>
                <a:gd name="connsiteY3384" fmla="*/ 296984 h 3682908"/>
                <a:gd name="connsiteX3385" fmla="*/ 2079618 w 3862373"/>
                <a:gd name="connsiteY3385" fmla="*/ 336070 h 3682908"/>
                <a:gd name="connsiteX3386" fmla="*/ 2040537 w 3862373"/>
                <a:gd name="connsiteY3386" fmla="*/ 296984 h 3682908"/>
                <a:gd name="connsiteX3387" fmla="*/ 2079618 w 3862373"/>
                <a:gd name="connsiteY3387" fmla="*/ 257899 h 3682908"/>
                <a:gd name="connsiteX3388" fmla="*/ 1984971 w 3862373"/>
                <a:gd name="connsiteY3388" fmla="*/ 257899 h 3682908"/>
                <a:gd name="connsiteX3389" fmla="*/ 2024068 w 3862373"/>
                <a:gd name="connsiteY3389" fmla="*/ 296984 h 3682908"/>
                <a:gd name="connsiteX3390" fmla="*/ 1984971 w 3862373"/>
                <a:gd name="connsiteY3390" fmla="*/ 336070 h 3682908"/>
                <a:gd name="connsiteX3391" fmla="*/ 1945873 w 3862373"/>
                <a:gd name="connsiteY3391" fmla="*/ 296984 h 3682908"/>
                <a:gd name="connsiteX3392" fmla="*/ 1984971 w 3862373"/>
                <a:gd name="connsiteY3392" fmla="*/ 257899 h 3682908"/>
                <a:gd name="connsiteX3393" fmla="*/ 1890340 w 3862373"/>
                <a:gd name="connsiteY3393" fmla="*/ 257899 h 3682908"/>
                <a:gd name="connsiteX3394" fmla="*/ 1929413 w 3862373"/>
                <a:gd name="connsiteY3394" fmla="*/ 296984 h 3682908"/>
                <a:gd name="connsiteX3395" fmla="*/ 1890340 w 3862373"/>
                <a:gd name="connsiteY3395" fmla="*/ 336070 h 3682908"/>
                <a:gd name="connsiteX3396" fmla="*/ 1851255 w 3862373"/>
                <a:gd name="connsiteY3396" fmla="*/ 296984 h 3682908"/>
                <a:gd name="connsiteX3397" fmla="*/ 1890340 w 3862373"/>
                <a:gd name="connsiteY3397" fmla="*/ 257899 h 3682908"/>
                <a:gd name="connsiteX3398" fmla="*/ 1798073 w 3862373"/>
                <a:gd name="connsiteY3398" fmla="*/ 257899 h 3682908"/>
                <a:gd name="connsiteX3399" fmla="*/ 1837149 w 3862373"/>
                <a:gd name="connsiteY3399" fmla="*/ 296984 h 3682908"/>
                <a:gd name="connsiteX3400" fmla="*/ 1798073 w 3862373"/>
                <a:gd name="connsiteY3400" fmla="*/ 336070 h 3682908"/>
                <a:gd name="connsiteX3401" fmla="*/ 1758966 w 3862373"/>
                <a:gd name="connsiteY3401" fmla="*/ 296984 h 3682908"/>
                <a:gd name="connsiteX3402" fmla="*/ 1798073 w 3862373"/>
                <a:gd name="connsiteY3402" fmla="*/ 257899 h 3682908"/>
                <a:gd name="connsiteX3403" fmla="*/ 1703435 w 3862373"/>
                <a:gd name="connsiteY3403" fmla="*/ 257899 h 3682908"/>
                <a:gd name="connsiteX3404" fmla="*/ 1742524 w 3862373"/>
                <a:gd name="connsiteY3404" fmla="*/ 296984 h 3682908"/>
                <a:gd name="connsiteX3405" fmla="*/ 1703435 w 3862373"/>
                <a:gd name="connsiteY3405" fmla="*/ 336070 h 3682908"/>
                <a:gd name="connsiteX3406" fmla="*/ 1664351 w 3862373"/>
                <a:gd name="connsiteY3406" fmla="*/ 296984 h 3682908"/>
                <a:gd name="connsiteX3407" fmla="*/ 1703435 w 3862373"/>
                <a:gd name="connsiteY3407" fmla="*/ 257899 h 3682908"/>
                <a:gd name="connsiteX3408" fmla="*/ 1611151 w 3862373"/>
                <a:gd name="connsiteY3408" fmla="*/ 257899 h 3682908"/>
                <a:gd name="connsiteX3409" fmla="*/ 1650245 w 3862373"/>
                <a:gd name="connsiteY3409" fmla="*/ 296984 h 3682908"/>
                <a:gd name="connsiteX3410" fmla="*/ 1611151 w 3862373"/>
                <a:gd name="connsiteY3410" fmla="*/ 336070 h 3682908"/>
                <a:gd name="connsiteX3411" fmla="*/ 1572155 w 3862373"/>
                <a:gd name="connsiteY3411" fmla="*/ 296984 h 3682908"/>
                <a:gd name="connsiteX3412" fmla="*/ 1611151 w 3862373"/>
                <a:gd name="connsiteY3412" fmla="*/ 257899 h 3682908"/>
                <a:gd name="connsiteX3413" fmla="*/ 1516605 w 3862373"/>
                <a:gd name="connsiteY3413" fmla="*/ 257899 h 3682908"/>
                <a:gd name="connsiteX3414" fmla="*/ 1555690 w 3862373"/>
                <a:gd name="connsiteY3414" fmla="*/ 296984 h 3682908"/>
                <a:gd name="connsiteX3415" fmla="*/ 1516605 w 3862373"/>
                <a:gd name="connsiteY3415" fmla="*/ 336070 h 3682908"/>
                <a:gd name="connsiteX3416" fmla="*/ 1477512 w 3862373"/>
                <a:gd name="connsiteY3416" fmla="*/ 296984 h 3682908"/>
                <a:gd name="connsiteX3417" fmla="*/ 1516605 w 3862373"/>
                <a:gd name="connsiteY3417" fmla="*/ 257899 h 3682908"/>
                <a:gd name="connsiteX3418" fmla="*/ 1419597 w 3862373"/>
                <a:gd name="connsiteY3418" fmla="*/ 257899 h 3682908"/>
                <a:gd name="connsiteX3419" fmla="*/ 1458689 w 3862373"/>
                <a:gd name="connsiteY3419" fmla="*/ 296984 h 3682908"/>
                <a:gd name="connsiteX3420" fmla="*/ 1419597 w 3862373"/>
                <a:gd name="connsiteY3420" fmla="*/ 336070 h 3682908"/>
                <a:gd name="connsiteX3421" fmla="*/ 1380501 w 3862373"/>
                <a:gd name="connsiteY3421" fmla="*/ 296984 h 3682908"/>
                <a:gd name="connsiteX3422" fmla="*/ 1419597 w 3862373"/>
                <a:gd name="connsiteY3422" fmla="*/ 257899 h 3682908"/>
                <a:gd name="connsiteX3423" fmla="*/ 1329683 w 3862373"/>
                <a:gd name="connsiteY3423" fmla="*/ 257899 h 3682908"/>
                <a:gd name="connsiteX3424" fmla="*/ 1368775 w 3862373"/>
                <a:gd name="connsiteY3424" fmla="*/ 296984 h 3682908"/>
                <a:gd name="connsiteX3425" fmla="*/ 1329683 w 3862373"/>
                <a:gd name="connsiteY3425" fmla="*/ 336070 h 3682908"/>
                <a:gd name="connsiteX3426" fmla="*/ 1290601 w 3862373"/>
                <a:gd name="connsiteY3426" fmla="*/ 296984 h 3682908"/>
                <a:gd name="connsiteX3427" fmla="*/ 1329683 w 3862373"/>
                <a:gd name="connsiteY3427" fmla="*/ 257899 h 3682908"/>
                <a:gd name="connsiteX3428" fmla="*/ 1232690 w 3862373"/>
                <a:gd name="connsiteY3428" fmla="*/ 257899 h 3682908"/>
                <a:gd name="connsiteX3429" fmla="*/ 1271764 w 3862373"/>
                <a:gd name="connsiteY3429" fmla="*/ 296985 h 3682908"/>
                <a:gd name="connsiteX3430" fmla="*/ 1232690 w 3862373"/>
                <a:gd name="connsiteY3430" fmla="*/ 336070 h 3682908"/>
                <a:gd name="connsiteX3431" fmla="*/ 1193607 w 3862373"/>
                <a:gd name="connsiteY3431" fmla="*/ 296985 h 3682908"/>
                <a:gd name="connsiteX3432" fmla="*/ 1232690 w 3862373"/>
                <a:gd name="connsiteY3432" fmla="*/ 257899 h 3682908"/>
                <a:gd name="connsiteX3433" fmla="*/ 1516605 w 3862373"/>
                <a:gd name="connsiteY3433" fmla="*/ 175085 h 3682908"/>
                <a:gd name="connsiteX3434" fmla="*/ 1555690 w 3862373"/>
                <a:gd name="connsiteY3434" fmla="*/ 214170 h 3682908"/>
                <a:gd name="connsiteX3435" fmla="*/ 1516605 w 3862373"/>
                <a:gd name="connsiteY3435" fmla="*/ 253265 h 3682908"/>
                <a:gd name="connsiteX3436" fmla="*/ 1477512 w 3862373"/>
                <a:gd name="connsiteY3436" fmla="*/ 214170 h 3682908"/>
                <a:gd name="connsiteX3437" fmla="*/ 1516605 w 3862373"/>
                <a:gd name="connsiteY3437" fmla="*/ 175085 h 3682908"/>
                <a:gd name="connsiteX3438" fmla="*/ 1419600 w 3862373"/>
                <a:gd name="connsiteY3438" fmla="*/ 175085 h 3682908"/>
                <a:gd name="connsiteX3439" fmla="*/ 1458689 w 3862373"/>
                <a:gd name="connsiteY3439" fmla="*/ 214170 h 3682908"/>
                <a:gd name="connsiteX3440" fmla="*/ 1419600 w 3862373"/>
                <a:gd name="connsiteY3440" fmla="*/ 253265 h 3682908"/>
                <a:gd name="connsiteX3441" fmla="*/ 1380502 w 3862373"/>
                <a:gd name="connsiteY3441" fmla="*/ 214170 h 3682908"/>
                <a:gd name="connsiteX3442" fmla="*/ 1419600 w 3862373"/>
                <a:gd name="connsiteY3442" fmla="*/ 175085 h 3682908"/>
                <a:gd name="connsiteX3443" fmla="*/ 1329683 w 3862373"/>
                <a:gd name="connsiteY3443" fmla="*/ 175085 h 3682908"/>
                <a:gd name="connsiteX3444" fmla="*/ 1368775 w 3862373"/>
                <a:gd name="connsiteY3444" fmla="*/ 214170 h 3682908"/>
                <a:gd name="connsiteX3445" fmla="*/ 1329683 w 3862373"/>
                <a:gd name="connsiteY3445" fmla="*/ 253265 h 3682908"/>
                <a:gd name="connsiteX3446" fmla="*/ 1290601 w 3862373"/>
                <a:gd name="connsiteY3446" fmla="*/ 214170 h 3682908"/>
                <a:gd name="connsiteX3447" fmla="*/ 1329683 w 3862373"/>
                <a:gd name="connsiteY3447" fmla="*/ 175085 h 3682908"/>
                <a:gd name="connsiteX3448" fmla="*/ 1232690 w 3862373"/>
                <a:gd name="connsiteY3448" fmla="*/ 175085 h 3682908"/>
                <a:gd name="connsiteX3449" fmla="*/ 1271764 w 3862373"/>
                <a:gd name="connsiteY3449" fmla="*/ 214170 h 3682908"/>
                <a:gd name="connsiteX3450" fmla="*/ 1232690 w 3862373"/>
                <a:gd name="connsiteY3450" fmla="*/ 253265 h 3682908"/>
                <a:gd name="connsiteX3451" fmla="*/ 1193607 w 3862373"/>
                <a:gd name="connsiteY3451" fmla="*/ 214170 h 3682908"/>
                <a:gd name="connsiteX3452" fmla="*/ 1232690 w 3862373"/>
                <a:gd name="connsiteY3452" fmla="*/ 175085 h 3682908"/>
                <a:gd name="connsiteX3453" fmla="*/ 1045751 w 3862373"/>
                <a:gd name="connsiteY3453" fmla="*/ 175085 h 3682908"/>
                <a:gd name="connsiteX3454" fmla="*/ 1084842 w 3862373"/>
                <a:gd name="connsiteY3454" fmla="*/ 214172 h 3682908"/>
                <a:gd name="connsiteX3455" fmla="*/ 1045751 w 3862373"/>
                <a:gd name="connsiteY3455" fmla="*/ 253265 h 3682908"/>
                <a:gd name="connsiteX3456" fmla="*/ 1006670 w 3862373"/>
                <a:gd name="connsiteY3456" fmla="*/ 214172 h 3682908"/>
                <a:gd name="connsiteX3457" fmla="*/ 1045751 w 3862373"/>
                <a:gd name="connsiteY3457" fmla="*/ 175085 h 3682908"/>
                <a:gd name="connsiteX3458" fmla="*/ 951129 w 3862373"/>
                <a:gd name="connsiteY3458" fmla="*/ 175085 h 3682908"/>
                <a:gd name="connsiteX3459" fmla="*/ 990205 w 3862373"/>
                <a:gd name="connsiteY3459" fmla="*/ 214172 h 3682908"/>
                <a:gd name="connsiteX3460" fmla="*/ 951129 w 3862373"/>
                <a:gd name="connsiteY3460" fmla="*/ 253265 h 3682908"/>
                <a:gd name="connsiteX3461" fmla="*/ 912045 w 3862373"/>
                <a:gd name="connsiteY3461" fmla="*/ 214172 h 3682908"/>
                <a:gd name="connsiteX3462" fmla="*/ 951129 w 3862373"/>
                <a:gd name="connsiteY3462" fmla="*/ 175085 h 3682908"/>
                <a:gd name="connsiteX3463" fmla="*/ 856503 w 3862373"/>
                <a:gd name="connsiteY3463" fmla="*/ 175085 h 3682908"/>
                <a:gd name="connsiteX3464" fmla="*/ 895582 w 3862373"/>
                <a:gd name="connsiteY3464" fmla="*/ 214172 h 3682908"/>
                <a:gd name="connsiteX3465" fmla="*/ 856503 w 3862373"/>
                <a:gd name="connsiteY3465" fmla="*/ 253265 h 3682908"/>
                <a:gd name="connsiteX3466" fmla="*/ 817422 w 3862373"/>
                <a:gd name="connsiteY3466" fmla="*/ 214172 h 3682908"/>
                <a:gd name="connsiteX3467" fmla="*/ 856503 w 3862373"/>
                <a:gd name="connsiteY3467" fmla="*/ 175085 h 3682908"/>
                <a:gd name="connsiteX3468" fmla="*/ 764243 w 3862373"/>
                <a:gd name="connsiteY3468" fmla="*/ 175085 h 3682908"/>
                <a:gd name="connsiteX3469" fmla="*/ 803326 w 3862373"/>
                <a:gd name="connsiteY3469" fmla="*/ 214172 h 3682908"/>
                <a:gd name="connsiteX3470" fmla="*/ 764243 w 3862373"/>
                <a:gd name="connsiteY3470" fmla="*/ 253265 h 3682908"/>
                <a:gd name="connsiteX3471" fmla="*/ 725161 w 3862373"/>
                <a:gd name="connsiteY3471" fmla="*/ 214172 h 3682908"/>
                <a:gd name="connsiteX3472" fmla="*/ 764243 w 3862373"/>
                <a:gd name="connsiteY3472" fmla="*/ 175085 h 3682908"/>
                <a:gd name="connsiteX3473" fmla="*/ 2831988 w 3862373"/>
                <a:gd name="connsiteY3473" fmla="*/ 175085 h 3682908"/>
                <a:gd name="connsiteX3474" fmla="*/ 2871075 w 3862373"/>
                <a:gd name="connsiteY3474" fmla="*/ 214170 h 3682908"/>
                <a:gd name="connsiteX3475" fmla="*/ 2831988 w 3862373"/>
                <a:gd name="connsiteY3475" fmla="*/ 253265 h 3682908"/>
                <a:gd name="connsiteX3476" fmla="*/ 2792901 w 3862373"/>
                <a:gd name="connsiteY3476" fmla="*/ 214170 h 3682908"/>
                <a:gd name="connsiteX3477" fmla="*/ 2831988 w 3862373"/>
                <a:gd name="connsiteY3477" fmla="*/ 175085 h 3682908"/>
                <a:gd name="connsiteX3478" fmla="*/ 2079618 w 3862373"/>
                <a:gd name="connsiteY3478" fmla="*/ 175085 h 3682908"/>
                <a:gd name="connsiteX3479" fmla="*/ 2118703 w 3862373"/>
                <a:gd name="connsiteY3479" fmla="*/ 214170 h 3682908"/>
                <a:gd name="connsiteX3480" fmla="*/ 2079618 w 3862373"/>
                <a:gd name="connsiteY3480" fmla="*/ 253265 h 3682908"/>
                <a:gd name="connsiteX3481" fmla="*/ 2040537 w 3862373"/>
                <a:gd name="connsiteY3481" fmla="*/ 214170 h 3682908"/>
                <a:gd name="connsiteX3482" fmla="*/ 2079618 w 3862373"/>
                <a:gd name="connsiteY3482" fmla="*/ 175085 h 3682908"/>
                <a:gd name="connsiteX3483" fmla="*/ 1984973 w 3862373"/>
                <a:gd name="connsiteY3483" fmla="*/ 175085 h 3682908"/>
                <a:gd name="connsiteX3484" fmla="*/ 2024073 w 3862373"/>
                <a:gd name="connsiteY3484" fmla="*/ 214170 h 3682908"/>
                <a:gd name="connsiteX3485" fmla="*/ 1984973 w 3862373"/>
                <a:gd name="connsiteY3485" fmla="*/ 253265 h 3682908"/>
                <a:gd name="connsiteX3486" fmla="*/ 1945875 w 3862373"/>
                <a:gd name="connsiteY3486" fmla="*/ 214170 h 3682908"/>
                <a:gd name="connsiteX3487" fmla="*/ 1984973 w 3862373"/>
                <a:gd name="connsiteY3487" fmla="*/ 175085 h 3682908"/>
                <a:gd name="connsiteX3488" fmla="*/ 1890340 w 3862373"/>
                <a:gd name="connsiteY3488" fmla="*/ 175085 h 3682908"/>
                <a:gd name="connsiteX3489" fmla="*/ 1929413 w 3862373"/>
                <a:gd name="connsiteY3489" fmla="*/ 214170 h 3682908"/>
                <a:gd name="connsiteX3490" fmla="*/ 1890340 w 3862373"/>
                <a:gd name="connsiteY3490" fmla="*/ 253265 h 3682908"/>
                <a:gd name="connsiteX3491" fmla="*/ 1851255 w 3862373"/>
                <a:gd name="connsiteY3491" fmla="*/ 214170 h 3682908"/>
                <a:gd name="connsiteX3492" fmla="*/ 1890340 w 3862373"/>
                <a:gd name="connsiteY3492" fmla="*/ 175085 h 3682908"/>
                <a:gd name="connsiteX3493" fmla="*/ 1798073 w 3862373"/>
                <a:gd name="connsiteY3493" fmla="*/ 175085 h 3682908"/>
                <a:gd name="connsiteX3494" fmla="*/ 1837149 w 3862373"/>
                <a:gd name="connsiteY3494" fmla="*/ 214170 h 3682908"/>
                <a:gd name="connsiteX3495" fmla="*/ 1798073 w 3862373"/>
                <a:gd name="connsiteY3495" fmla="*/ 253265 h 3682908"/>
                <a:gd name="connsiteX3496" fmla="*/ 1758966 w 3862373"/>
                <a:gd name="connsiteY3496" fmla="*/ 214170 h 3682908"/>
                <a:gd name="connsiteX3497" fmla="*/ 1798073 w 3862373"/>
                <a:gd name="connsiteY3497" fmla="*/ 175085 h 3682908"/>
                <a:gd name="connsiteX3498" fmla="*/ 1703435 w 3862373"/>
                <a:gd name="connsiteY3498" fmla="*/ 175085 h 3682908"/>
                <a:gd name="connsiteX3499" fmla="*/ 1742524 w 3862373"/>
                <a:gd name="connsiteY3499" fmla="*/ 214170 h 3682908"/>
                <a:gd name="connsiteX3500" fmla="*/ 1703435 w 3862373"/>
                <a:gd name="connsiteY3500" fmla="*/ 253265 h 3682908"/>
                <a:gd name="connsiteX3501" fmla="*/ 1664351 w 3862373"/>
                <a:gd name="connsiteY3501" fmla="*/ 214170 h 3682908"/>
                <a:gd name="connsiteX3502" fmla="*/ 1703435 w 3862373"/>
                <a:gd name="connsiteY3502" fmla="*/ 175085 h 3682908"/>
                <a:gd name="connsiteX3503" fmla="*/ 1611151 w 3862373"/>
                <a:gd name="connsiteY3503" fmla="*/ 175085 h 3682908"/>
                <a:gd name="connsiteX3504" fmla="*/ 1650245 w 3862373"/>
                <a:gd name="connsiteY3504" fmla="*/ 214170 h 3682908"/>
                <a:gd name="connsiteX3505" fmla="*/ 1611151 w 3862373"/>
                <a:gd name="connsiteY3505" fmla="*/ 253265 h 3682908"/>
                <a:gd name="connsiteX3506" fmla="*/ 1572158 w 3862373"/>
                <a:gd name="connsiteY3506" fmla="*/ 214170 h 3682908"/>
                <a:gd name="connsiteX3507" fmla="*/ 1611151 w 3862373"/>
                <a:gd name="connsiteY3507" fmla="*/ 175085 h 3682908"/>
                <a:gd name="connsiteX3508" fmla="*/ 798955 w 3862373"/>
                <a:gd name="connsiteY3508" fmla="*/ 113714 h 3682908"/>
                <a:gd name="connsiteX3509" fmla="*/ 803326 w 3862373"/>
                <a:gd name="connsiteY3509" fmla="*/ 124268 h 3682908"/>
                <a:gd name="connsiteX3510" fmla="*/ 764243 w 3862373"/>
                <a:gd name="connsiteY3510" fmla="*/ 163353 h 3682908"/>
                <a:gd name="connsiteX3511" fmla="*/ 738461 w 3862373"/>
                <a:gd name="connsiteY3511" fmla="*/ 152674 h 3682908"/>
                <a:gd name="connsiteX3512" fmla="*/ 754212 w 3862373"/>
                <a:gd name="connsiteY3512" fmla="*/ 140896 h 3682908"/>
                <a:gd name="connsiteX3513" fmla="*/ 2904918 w 3862373"/>
                <a:gd name="connsiteY3513" fmla="*/ 93195 h 3682908"/>
                <a:gd name="connsiteX3514" fmla="*/ 2961886 w 3862373"/>
                <a:gd name="connsiteY3514" fmla="*/ 127804 h 3682908"/>
                <a:gd name="connsiteX3515" fmla="*/ 2951903 w 3862373"/>
                <a:gd name="connsiteY3515" fmla="*/ 151905 h 3682908"/>
                <a:gd name="connsiteX3516" fmla="*/ 2924264 w 3862373"/>
                <a:gd name="connsiteY3516" fmla="*/ 163353 h 3682908"/>
                <a:gd name="connsiteX3517" fmla="*/ 2885177 w 3862373"/>
                <a:gd name="connsiteY3517" fmla="*/ 124267 h 3682908"/>
                <a:gd name="connsiteX3518" fmla="*/ 2896625 w 3862373"/>
                <a:gd name="connsiteY3518" fmla="*/ 96630 h 3682908"/>
                <a:gd name="connsiteX3519" fmla="*/ 2831988 w 3862373"/>
                <a:gd name="connsiteY3519" fmla="*/ 85181 h 3682908"/>
                <a:gd name="connsiteX3520" fmla="*/ 2871075 w 3862373"/>
                <a:gd name="connsiteY3520" fmla="*/ 124267 h 3682908"/>
                <a:gd name="connsiteX3521" fmla="*/ 2831988 w 3862373"/>
                <a:gd name="connsiteY3521" fmla="*/ 163353 h 3682908"/>
                <a:gd name="connsiteX3522" fmla="*/ 2792901 w 3862373"/>
                <a:gd name="connsiteY3522" fmla="*/ 124267 h 3682908"/>
                <a:gd name="connsiteX3523" fmla="*/ 2831988 w 3862373"/>
                <a:gd name="connsiteY3523" fmla="*/ 85181 h 3682908"/>
                <a:gd name="connsiteX3524" fmla="*/ 2171887 w 3862373"/>
                <a:gd name="connsiteY3524" fmla="*/ 85181 h 3682908"/>
                <a:gd name="connsiteX3525" fmla="*/ 2210981 w 3862373"/>
                <a:gd name="connsiteY3525" fmla="*/ 124267 h 3682908"/>
                <a:gd name="connsiteX3526" fmla="*/ 2171887 w 3862373"/>
                <a:gd name="connsiteY3526" fmla="*/ 163353 h 3682908"/>
                <a:gd name="connsiteX3527" fmla="*/ 2132800 w 3862373"/>
                <a:gd name="connsiteY3527" fmla="*/ 124267 h 3682908"/>
                <a:gd name="connsiteX3528" fmla="*/ 2171887 w 3862373"/>
                <a:gd name="connsiteY3528" fmla="*/ 85181 h 3682908"/>
                <a:gd name="connsiteX3529" fmla="*/ 2079618 w 3862373"/>
                <a:gd name="connsiteY3529" fmla="*/ 85181 h 3682908"/>
                <a:gd name="connsiteX3530" fmla="*/ 2118703 w 3862373"/>
                <a:gd name="connsiteY3530" fmla="*/ 124267 h 3682908"/>
                <a:gd name="connsiteX3531" fmla="*/ 2079618 w 3862373"/>
                <a:gd name="connsiteY3531" fmla="*/ 163353 h 3682908"/>
                <a:gd name="connsiteX3532" fmla="*/ 2040537 w 3862373"/>
                <a:gd name="connsiteY3532" fmla="*/ 124267 h 3682908"/>
                <a:gd name="connsiteX3533" fmla="*/ 2079618 w 3862373"/>
                <a:gd name="connsiteY3533" fmla="*/ 85181 h 3682908"/>
                <a:gd name="connsiteX3534" fmla="*/ 1984973 w 3862373"/>
                <a:gd name="connsiteY3534" fmla="*/ 85181 h 3682908"/>
                <a:gd name="connsiteX3535" fmla="*/ 2024073 w 3862373"/>
                <a:gd name="connsiteY3535" fmla="*/ 124268 h 3682908"/>
                <a:gd name="connsiteX3536" fmla="*/ 1984973 w 3862373"/>
                <a:gd name="connsiteY3536" fmla="*/ 163353 h 3682908"/>
                <a:gd name="connsiteX3537" fmla="*/ 1945875 w 3862373"/>
                <a:gd name="connsiteY3537" fmla="*/ 124268 h 3682908"/>
                <a:gd name="connsiteX3538" fmla="*/ 1984973 w 3862373"/>
                <a:gd name="connsiteY3538" fmla="*/ 85181 h 3682908"/>
                <a:gd name="connsiteX3539" fmla="*/ 1890340 w 3862373"/>
                <a:gd name="connsiteY3539" fmla="*/ 85181 h 3682908"/>
                <a:gd name="connsiteX3540" fmla="*/ 1929413 w 3862373"/>
                <a:gd name="connsiteY3540" fmla="*/ 124268 h 3682908"/>
                <a:gd name="connsiteX3541" fmla="*/ 1890340 w 3862373"/>
                <a:gd name="connsiteY3541" fmla="*/ 163353 h 3682908"/>
                <a:gd name="connsiteX3542" fmla="*/ 1851255 w 3862373"/>
                <a:gd name="connsiteY3542" fmla="*/ 124268 h 3682908"/>
                <a:gd name="connsiteX3543" fmla="*/ 1890340 w 3862373"/>
                <a:gd name="connsiteY3543" fmla="*/ 85181 h 3682908"/>
                <a:gd name="connsiteX3544" fmla="*/ 1798073 w 3862373"/>
                <a:gd name="connsiteY3544" fmla="*/ 85181 h 3682908"/>
                <a:gd name="connsiteX3545" fmla="*/ 1837149 w 3862373"/>
                <a:gd name="connsiteY3545" fmla="*/ 124268 h 3682908"/>
                <a:gd name="connsiteX3546" fmla="*/ 1798073 w 3862373"/>
                <a:gd name="connsiteY3546" fmla="*/ 163353 h 3682908"/>
                <a:gd name="connsiteX3547" fmla="*/ 1758966 w 3862373"/>
                <a:gd name="connsiteY3547" fmla="*/ 124268 h 3682908"/>
                <a:gd name="connsiteX3548" fmla="*/ 1798073 w 3862373"/>
                <a:gd name="connsiteY3548" fmla="*/ 85181 h 3682908"/>
                <a:gd name="connsiteX3549" fmla="*/ 1703435 w 3862373"/>
                <a:gd name="connsiteY3549" fmla="*/ 85181 h 3682908"/>
                <a:gd name="connsiteX3550" fmla="*/ 1742524 w 3862373"/>
                <a:gd name="connsiteY3550" fmla="*/ 124268 h 3682908"/>
                <a:gd name="connsiteX3551" fmla="*/ 1703435 w 3862373"/>
                <a:gd name="connsiteY3551" fmla="*/ 163353 h 3682908"/>
                <a:gd name="connsiteX3552" fmla="*/ 1664351 w 3862373"/>
                <a:gd name="connsiteY3552" fmla="*/ 124268 h 3682908"/>
                <a:gd name="connsiteX3553" fmla="*/ 1703435 w 3862373"/>
                <a:gd name="connsiteY3553" fmla="*/ 85181 h 3682908"/>
                <a:gd name="connsiteX3554" fmla="*/ 1611151 w 3862373"/>
                <a:gd name="connsiteY3554" fmla="*/ 85181 h 3682908"/>
                <a:gd name="connsiteX3555" fmla="*/ 1650245 w 3862373"/>
                <a:gd name="connsiteY3555" fmla="*/ 124268 h 3682908"/>
                <a:gd name="connsiteX3556" fmla="*/ 1611151 w 3862373"/>
                <a:gd name="connsiteY3556" fmla="*/ 163353 h 3682908"/>
                <a:gd name="connsiteX3557" fmla="*/ 1572160 w 3862373"/>
                <a:gd name="connsiteY3557" fmla="*/ 124268 h 3682908"/>
                <a:gd name="connsiteX3558" fmla="*/ 1611151 w 3862373"/>
                <a:gd name="connsiteY3558" fmla="*/ 85181 h 3682908"/>
                <a:gd name="connsiteX3559" fmla="*/ 1516607 w 3862373"/>
                <a:gd name="connsiteY3559" fmla="*/ 85181 h 3682908"/>
                <a:gd name="connsiteX3560" fmla="*/ 1555693 w 3862373"/>
                <a:gd name="connsiteY3560" fmla="*/ 124268 h 3682908"/>
                <a:gd name="connsiteX3561" fmla="*/ 1516607 w 3862373"/>
                <a:gd name="connsiteY3561" fmla="*/ 163353 h 3682908"/>
                <a:gd name="connsiteX3562" fmla="*/ 1477512 w 3862373"/>
                <a:gd name="connsiteY3562" fmla="*/ 124268 h 3682908"/>
                <a:gd name="connsiteX3563" fmla="*/ 1516607 w 3862373"/>
                <a:gd name="connsiteY3563" fmla="*/ 85181 h 3682908"/>
                <a:gd name="connsiteX3564" fmla="*/ 1419600 w 3862373"/>
                <a:gd name="connsiteY3564" fmla="*/ 85181 h 3682908"/>
                <a:gd name="connsiteX3565" fmla="*/ 1458689 w 3862373"/>
                <a:gd name="connsiteY3565" fmla="*/ 124268 h 3682908"/>
                <a:gd name="connsiteX3566" fmla="*/ 1419600 w 3862373"/>
                <a:gd name="connsiteY3566" fmla="*/ 163353 h 3682908"/>
                <a:gd name="connsiteX3567" fmla="*/ 1380504 w 3862373"/>
                <a:gd name="connsiteY3567" fmla="*/ 124268 h 3682908"/>
                <a:gd name="connsiteX3568" fmla="*/ 1419600 w 3862373"/>
                <a:gd name="connsiteY3568" fmla="*/ 85181 h 3682908"/>
                <a:gd name="connsiteX3569" fmla="*/ 1329684 w 3862373"/>
                <a:gd name="connsiteY3569" fmla="*/ 85181 h 3682908"/>
                <a:gd name="connsiteX3570" fmla="*/ 1368775 w 3862373"/>
                <a:gd name="connsiteY3570" fmla="*/ 124268 h 3682908"/>
                <a:gd name="connsiteX3571" fmla="*/ 1329684 w 3862373"/>
                <a:gd name="connsiteY3571" fmla="*/ 163353 h 3682908"/>
                <a:gd name="connsiteX3572" fmla="*/ 1290604 w 3862373"/>
                <a:gd name="connsiteY3572" fmla="*/ 124268 h 3682908"/>
                <a:gd name="connsiteX3573" fmla="*/ 1329684 w 3862373"/>
                <a:gd name="connsiteY3573" fmla="*/ 85181 h 3682908"/>
                <a:gd name="connsiteX3574" fmla="*/ 1142780 w 3862373"/>
                <a:gd name="connsiteY3574" fmla="*/ 85181 h 3682908"/>
                <a:gd name="connsiteX3575" fmla="*/ 1181872 w 3862373"/>
                <a:gd name="connsiteY3575" fmla="*/ 124268 h 3682908"/>
                <a:gd name="connsiteX3576" fmla="*/ 1142780 w 3862373"/>
                <a:gd name="connsiteY3576" fmla="*/ 163353 h 3682908"/>
                <a:gd name="connsiteX3577" fmla="*/ 1103680 w 3862373"/>
                <a:gd name="connsiteY3577" fmla="*/ 124268 h 3682908"/>
                <a:gd name="connsiteX3578" fmla="*/ 1142780 w 3862373"/>
                <a:gd name="connsiteY3578" fmla="*/ 85181 h 3682908"/>
                <a:gd name="connsiteX3579" fmla="*/ 1045753 w 3862373"/>
                <a:gd name="connsiteY3579" fmla="*/ 85181 h 3682908"/>
                <a:gd name="connsiteX3580" fmla="*/ 1084842 w 3862373"/>
                <a:gd name="connsiteY3580" fmla="*/ 124268 h 3682908"/>
                <a:gd name="connsiteX3581" fmla="*/ 1045753 w 3862373"/>
                <a:gd name="connsiteY3581" fmla="*/ 163353 h 3682908"/>
                <a:gd name="connsiteX3582" fmla="*/ 1006670 w 3862373"/>
                <a:gd name="connsiteY3582" fmla="*/ 124268 h 3682908"/>
                <a:gd name="connsiteX3583" fmla="*/ 1045753 w 3862373"/>
                <a:gd name="connsiteY3583" fmla="*/ 85181 h 3682908"/>
                <a:gd name="connsiteX3584" fmla="*/ 951129 w 3862373"/>
                <a:gd name="connsiteY3584" fmla="*/ 85181 h 3682908"/>
                <a:gd name="connsiteX3585" fmla="*/ 990205 w 3862373"/>
                <a:gd name="connsiteY3585" fmla="*/ 124268 h 3682908"/>
                <a:gd name="connsiteX3586" fmla="*/ 951129 w 3862373"/>
                <a:gd name="connsiteY3586" fmla="*/ 163353 h 3682908"/>
                <a:gd name="connsiteX3587" fmla="*/ 912045 w 3862373"/>
                <a:gd name="connsiteY3587" fmla="*/ 124268 h 3682908"/>
                <a:gd name="connsiteX3588" fmla="*/ 951129 w 3862373"/>
                <a:gd name="connsiteY3588" fmla="*/ 85181 h 3682908"/>
                <a:gd name="connsiteX3589" fmla="*/ 856503 w 3862373"/>
                <a:gd name="connsiteY3589" fmla="*/ 85181 h 3682908"/>
                <a:gd name="connsiteX3590" fmla="*/ 895582 w 3862373"/>
                <a:gd name="connsiteY3590" fmla="*/ 124268 h 3682908"/>
                <a:gd name="connsiteX3591" fmla="*/ 856503 w 3862373"/>
                <a:gd name="connsiteY3591" fmla="*/ 163353 h 3682908"/>
                <a:gd name="connsiteX3592" fmla="*/ 817424 w 3862373"/>
                <a:gd name="connsiteY3592" fmla="*/ 124268 h 3682908"/>
                <a:gd name="connsiteX3593" fmla="*/ 856503 w 3862373"/>
                <a:gd name="connsiteY3593" fmla="*/ 85181 h 3682908"/>
                <a:gd name="connsiteX3594" fmla="*/ 978967 w 3862373"/>
                <a:gd name="connsiteY3594" fmla="*/ 11950 h 3682908"/>
                <a:gd name="connsiteX3595" fmla="*/ 990205 w 3862373"/>
                <a:gd name="connsiteY3595" fmla="*/ 39087 h 3682908"/>
                <a:gd name="connsiteX3596" fmla="*/ 951129 w 3862373"/>
                <a:gd name="connsiteY3596" fmla="*/ 78173 h 3682908"/>
                <a:gd name="connsiteX3597" fmla="*/ 923492 w 3862373"/>
                <a:gd name="connsiteY3597" fmla="*/ 66725 h 3682908"/>
                <a:gd name="connsiteX3598" fmla="*/ 914005 w 3862373"/>
                <a:gd name="connsiteY3598" fmla="*/ 43819 h 3682908"/>
                <a:gd name="connsiteX3599" fmla="*/ 918580 w 3862373"/>
                <a:gd name="connsiteY3599" fmla="*/ 41040 h 3682908"/>
                <a:gd name="connsiteX3600" fmla="*/ 2266537 w 3862373"/>
                <a:gd name="connsiteY3600" fmla="*/ 0 h 3682908"/>
                <a:gd name="connsiteX3601" fmla="*/ 2305619 w 3862373"/>
                <a:gd name="connsiteY3601" fmla="*/ 39087 h 3682908"/>
                <a:gd name="connsiteX3602" fmla="*/ 2266537 w 3862373"/>
                <a:gd name="connsiteY3602" fmla="*/ 78173 h 3682908"/>
                <a:gd name="connsiteX3603" fmla="*/ 2227443 w 3862373"/>
                <a:gd name="connsiteY3603" fmla="*/ 39087 h 3682908"/>
                <a:gd name="connsiteX3604" fmla="*/ 2266537 w 3862373"/>
                <a:gd name="connsiteY3604" fmla="*/ 0 h 3682908"/>
                <a:gd name="connsiteX3605" fmla="*/ 2171887 w 3862373"/>
                <a:gd name="connsiteY3605" fmla="*/ 0 h 3682908"/>
                <a:gd name="connsiteX3606" fmla="*/ 2210981 w 3862373"/>
                <a:gd name="connsiteY3606" fmla="*/ 39087 h 3682908"/>
                <a:gd name="connsiteX3607" fmla="*/ 2171887 w 3862373"/>
                <a:gd name="connsiteY3607" fmla="*/ 78173 h 3682908"/>
                <a:gd name="connsiteX3608" fmla="*/ 2132800 w 3862373"/>
                <a:gd name="connsiteY3608" fmla="*/ 39087 h 3682908"/>
                <a:gd name="connsiteX3609" fmla="*/ 2171887 w 3862373"/>
                <a:gd name="connsiteY3609" fmla="*/ 0 h 3682908"/>
                <a:gd name="connsiteX3610" fmla="*/ 2079618 w 3862373"/>
                <a:gd name="connsiteY3610" fmla="*/ 0 h 3682908"/>
                <a:gd name="connsiteX3611" fmla="*/ 2118703 w 3862373"/>
                <a:gd name="connsiteY3611" fmla="*/ 39087 h 3682908"/>
                <a:gd name="connsiteX3612" fmla="*/ 2079618 w 3862373"/>
                <a:gd name="connsiteY3612" fmla="*/ 78173 h 3682908"/>
                <a:gd name="connsiteX3613" fmla="*/ 2040537 w 3862373"/>
                <a:gd name="connsiteY3613" fmla="*/ 39087 h 3682908"/>
                <a:gd name="connsiteX3614" fmla="*/ 2079618 w 3862373"/>
                <a:gd name="connsiteY3614" fmla="*/ 0 h 3682908"/>
                <a:gd name="connsiteX3615" fmla="*/ 1984973 w 3862373"/>
                <a:gd name="connsiteY3615" fmla="*/ 0 h 3682908"/>
                <a:gd name="connsiteX3616" fmla="*/ 2024073 w 3862373"/>
                <a:gd name="connsiteY3616" fmla="*/ 39087 h 3682908"/>
                <a:gd name="connsiteX3617" fmla="*/ 1984973 w 3862373"/>
                <a:gd name="connsiteY3617" fmla="*/ 78173 h 3682908"/>
                <a:gd name="connsiteX3618" fmla="*/ 1945875 w 3862373"/>
                <a:gd name="connsiteY3618" fmla="*/ 39087 h 3682908"/>
                <a:gd name="connsiteX3619" fmla="*/ 1984973 w 3862373"/>
                <a:gd name="connsiteY3619" fmla="*/ 0 h 3682908"/>
                <a:gd name="connsiteX3620" fmla="*/ 1890340 w 3862373"/>
                <a:gd name="connsiteY3620" fmla="*/ 0 h 3682908"/>
                <a:gd name="connsiteX3621" fmla="*/ 1929413 w 3862373"/>
                <a:gd name="connsiteY3621" fmla="*/ 39087 h 3682908"/>
                <a:gd name="connsiteX3622" fmla="*/ 1890340 w 3862373"/>
                <a:gd name="connsiteY3622" fmla="*/ 78173 h 3682908"/>
                <a:gd name="connsiteX3623" fmla="*/ 1851255 w 3862373"/>
                <a:gd name="connsiteY3623" fmla="*/ 39087 h 3682908"/>
                <a:gd name="connsiteX3624" fmla="*/ 1890340 w 3862373"/>
                <a:gd name="connsiteY3624" fmla="*/ 0 h 3682908"/>
                <a:gd name="connsiteX3625" fmla="*/ 1798073 w 3862373"/>
                <a:gd name="connsiteY3625" fmla="*/ 0 h 3682908"/>
                <a:gd name="connsiteX3626" fmla="*/ 1837149 w 3862373"/>
                <a:gd name="connsiteY3626" fmla="*/ 39087 h 3682908"/>
                <a:gd name="connsiteX3627" fmla="*/ 1798073 w 3862373"/>
                <a:gd name="connsiteY3627" fmla="*/ 78173 h 3682908"/>
                <a:gd name="connsiteX3628" fmla="*/ 1758966 w 3862373"/>
                <a:gd name="connsiteY3628" fmla="*/ 39087 h 3682908"/>
                <a:gd name="connsiteX3629" fmla="*/ 1798073 w 3862373"/>
                <a:gd name="connsiteY3629" fmla="*/ 0 h 3682908"/>
                <a:gd name="connsiteX3630" fmla="*/ 1703435 w 3862373"/>
                <a:gd name="connsiteY3630" fmla="*/ 0 h 3682908"/>
                <a:gd name="connsiteX3631" fmla="*/ 1742524 w 3862373"/>
                <a:gd name="connsiteY3631" fmla="*/ 39087 h 3682908"/>
                <a:gd name="connsiteX3632" fmla="*/ 1703435 w 3862373"/>
                <a:gd name="connsiteY3632" fmla="*/ 78173 h 3682908"/>
                <a:gd name="connsiteX3633" fmla="*/ 1664351 w 3862373"/>
                <a:gd name="connsiteY3633" fmla="*/ 39087 h 3682908"/>
                <a:gd name="connsiteX3634" fmla="*/ 1703435 w 3862373"/>
                <a:gd name="connsiteY3634" fmla="*/ 0 h 3682908"/>
                <a:gd name="connsiteX3635" fmla="*/ 1611151 w 3862373"/>
                <a:gd name="connsiteY3635" fmla="*/ 0 h 3682908"/>
                <a:gd name="connsiteX3636" fmla="*/ 1650245 w 3862373"/>
                <a:gd name="connsiteY3636" fmla="*/ 39087 h 3682908"/>
                <a:gd name="connsiteX3637" fmla="*/ 1611151 w 3862373"/>
                <a:gd name="connsiteY3637" fmla="*/ 78173 h 3682908"/>
                <a:gd name="connsiteX3638" fmla="*/ 1572160 w 3862373"/>
                <a:gd name="connsiteY3638" fmla="*/ 39087 h 3682908"/>
                <a:gd name="connsiteX3639" fmla="*/ 1611151 w 3862373"/>
                <a:gd name="connsiteY3639" fmla="*/ 0 h 3682908"/>
                <a:gd name="connsiteX3640" fmla="*/ 1516607 w 3862373"/>
                <a:gd name="connsiteY3640" fmla="*/ 0 h 3682908"/>
                <a:gd name="connsiteX3641" fmla="*/ 1555693 w 3862373"/>
                <a:gd name="connsiteY3641" fmla="*/ 39087 h 3682908"/>
                <a:gd name="connsiteX3642" fmla="*/ 1516607 w 3862373"/>
                <a:gd name="connsiteY3642" fmla="*/ 78173 h 3682908"/>
                <a:gd name="connsiteX3643" fmla="*/ 1477512 w 3862373"/>
                <a:gd name="connsiteY3643" fmla="*/ 39087 h 3682908"/>
                <a:gd name="connsiteX3644" fmla="*/ 1516607 w 3862373"/>
                <a:gd name="connsiteY3644" fmla="*/ 0 h 3682908"/>
                <a:gd name="connsiteX3645" fmla="*/ 1232692 w 3862373"/>
                <a:gd name="connsiteY3645" fmla="*/ 0 h 3682908"/>
                <a:gd name="connsiteX3646" fmla="*/ 1271765 w 3862373"/>
                <a:gd name="connsiteY3646" fmla="*/ 39087 h 3682908"/>
                <a:gd name="connsiteX3647" fmla="*/ 1232692 w 3862373"/>
                <a:gd name="connsiteY3647" fmla="*/ 78173 h 3682908"/>
                <a:gd name="connsiteX3648" fmla="*/ 1193607 w 3862373"/>
                <a:gd name="connsiteY3648" fmla="*/ 39087 h 3682908"/>
                <a:gd name="connsiteX3649" fmla="*/ 1232692 w 3862373"/>
                <a:gd name="connsiteY3649" fmla="*/ 0 h 3682908"/>
                <a:gd name="connsiteX3650" fmla="*/ 1142780 w 3862373"/>
                <a:gd name="connsiteY3650" fmla="*/ 0 h 3682908"/>
                <a:gd name="connsiteX3651" fmla="*/ 1181872 w 3862373"/>
                <a:gd name="connsiteY3651" fmla="*/ 39087 h 3682908"/>
                <a:gd name="connsiteX3652" fmla="*/ 1142780 w 3862373"/>
                <a:gd name="connsiteY3652" fmla="*/ 78173 h 3682908"/>
                <a:gd name="connsiteX3653" fmla="*/ 1103680 w 3862373"/>
                <a:gd name="connsiteY3653" fmla="*/ 39087 h 3682908"/>
                <a:gd name="connsiteX3654" fmla="*/ 1142780 w 3862373"/>
                <a:gd name="connsiteY3654" fmla="*/ 0 h 3682908"/>
                <a:gd name="connsiteX3655" fmla="*/ 1045753 w 3862373"/>
                <a:gd name="connsiteY3655" fmla="*/ 0 h 3682908"/>
                <a:gd name="connsiteX3656" fmla="*/ 1084842 w 3862373"/>
                <a:gd name="connsiteY3656" fmla="*/ 39087 h 3682908"/>
                <a:gd name="connsiteX3657" fmla="*/ 1045753 w 3862373"/>
                <a:gd name="connsiteY3657" fmla="*/ 78173 h 3682908"/>
                <a:gd name="connsiteX3658" fmla="*/ 1006670 w 3862373"/>
                <a:gd name="connsiteY3658" fmla="*/ 39087 h 3682908"/>
                <a:gd name="connsiteX3659" fmla="*/ 1045753 w 3862373"/>
                <a:gd name="connsiteY3659" fmla="*/ 0 h 3682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 ang="0">
                  <a:pos x="connsiteX2796" y="connsiteY2796"/>
                </a:cxn>
                <a:cxn ang="0">
                  <a:pos x="connsiteX2797" y="connsiteY2797"/>
                </a:cxn>
                <a:cxn ang="0">
                  <a:pos x="connsiteX2798" y="connsiteY2798"/>
                </a:cxn>
                <a:cxn ang="0">
                  <a:pos x="connsiteX2799" y="connsiteY2799"/>
                </a:cxn>
                <a:cxn ang="0">
                  <a:pos x="connsiteX2800" y="connsiteY2800"/>
                </a:cxn>
                <a:cxn ang="0">
                  <a:pos x="connsiteX2801" y="connsiteY2801"/>
                </a:cxn>
                <a:cxn ang="0">
                  <a:pos x="connsiteX2802" y="connsiteY2802"/>
                </a:cxn>
                <a:cxn ang="0">
                  <a:pos x="connsiteX2803" y="connsiteY2803"/>
                </a:cxn>
                <a:cxn ang="0">
                  <a:pos x="connsiteX2804" y="connsiteY2804"/>
                </a:cxn>
                <a:cxn ang="0">
                  <a:pos x="connsiteX2805" y="connsiteY2805"/>
                </a:cxn>
                <a:cxn ang="0">
                  <a:pos x="connsiteX2806" y="connsiteY2806"/>
                </a:cxn>
                <a:cxn ang="0">
                  <a:pos x="connsiteX2807" y="connsiteY2807"/>
                </a:cxn>
                <a:cxn ang="0">
                  <a:pos x="connsiteX2808" y="connsiteY2808"/>
                </a:cxn>
                <a:cxn ang="0">
                  <a:pos x="connsiteX2809" y="connsiteY2809"/>
                </a:cxn>
                <a:cxn ang="0">
                  <a:pos x="connsiteX2810" y="connsiteY2810"/>
                </a:cxn>
                <a:cxn ang="0">
                  <a:pos x="connsiteX2811" y="connsiteY2811"/>
                </a:cxn>
                <a:cxn ang="0">
                  <a:pos x="connsiteX2812" y="connsiteY2812"/>
                </a:cxn>
                <a:cxn ang="0">
                  <a:pos x="connsiteX2813" y="connsiteY2813"/>
                </a:cxn>
                <a:cxn ang="0">
                  <a:pos x="connsiteX2814" y="connsiteY2814"/>
                </a:cxn>
                <a:cxn ang="0">
                  <a:pos x="connsiteX2815" y="connsiteY2815"/>
                </a:cxn>
                <a:cxn ang="0">
                  <a:pos x="connsiteX2816" y="connsiteY2816"/>
                </a:cxn>
                <a:cxn ang="0">
                  <a:pos x="connsiteX2817" y="connsiteY2817"/>
                </a:cxn>
                <a:cxn ang="0">
                  <a:pos x="connsiteX2818" y="connsiteY2818"/>
                </a:cxn>
                <a:cxn ang="0">
                  <a:pos x="connsiteX2819" y="connsiteY2819"/>
                </a:cxn>
                <a:cxn ang="0">
                  <a:pos x="connsiteX2820" y="connsiteY2820"/>
                </a:cxn>
                <a:cxn ang="0">
                  <a:pos x="connsiteX2821" y="connsiteY2821"/>
                </a:cxn>
                <a:cxn ang="0">
                  <a:pos x="connsiteX2822" y="connsiteY2822"/>
                </a:cxn>
                <a:cxn ang="0">
                  <a:pos x="connsiteX2823" y="connsiteY2823"/>
                </a:cxn>
                <a:cxn ang="0">
                  <a:pos x="connsiteX2824" y="connsiteY2824"/>
                </a:cxn>
                <a:cxn ang="0">
                  <a:pos x="connsiteX2825" y="connsiteY2825"/>
                </a:cxn>
                <a:cxn ang="0">
                  <a:pos x="connsiteX2826" y="connsiteY2826"/>
                </a:cxn>
                <a:cxn ang="0">
                  <a:pos x="connsiteX2827" y="connsiteY2827"/>
                </a:cxn>
                <a:cxn ang="0">
                  <a:pos x="connsiteX2828" y="connsiteY2828"/>
                </a:cxn>
                <a:cxn ang="0">
                  <a:pos x="connsiteX2829" y="connsiteY2829"/>
                </a:cxn>
                <a:cxn ang="0">
                  <a:pos x="connsiteX2830" y="connsiteY2830"/>
                </a:cxn>
                <a:cxn ang="0">
                  <a:pos x="connsiteX2831" y="connsiteY2831"/>
                </a:cxn>
                <a:cxn ang="0">
                  <a:pos x="connsiteX2832" y="connsiteY2832"/>
                </a:cxn>
                <a:cxn ang="0">
                  <a:pos x="connsiteX2833" y="connsiteY2833"/>
                </a:cxn>
                <a:cxn ang="0">
                  <a:pos x="connsiteX2834" y="connsiteY2834"/>
                </a:cxn>
                <a:cxn ang="0">
                  <a:pos x="connsiteX2835" y="connsiteY2835"/>
                </a:cxn>
                <a:cxn ang="0">
                  <a:pos x="connsiteX2836" y="connsiteY2836"/>
                </a:cxn>
                <a:cxn ang="0">
                  <a:pos x="connsiteX2837" y="connsiteY2837"/>
                </a:cxn>
                <a:cxn ang="0">
                  <a:pos x="connsiteX2838" y="connsiteY2838"/>
                </a:cxn>
                <a:cxn ang="0">
                  <a:pos x="connsiteX2839" y="connsiteY2839"/>
                </a:cxn>
                <a:cxn ang="0">
                  <a:pos x="connsiteX2840" y="connsiteY2840"/>
                </a:cxn>
                <a:cxn ang="0">
                  <a:pos x="connsiteX2841" y="connsiteY2841"/>
                </a:cxn>
                <a:cxn ang="0">
                  <a:pos x="connsiteX2842" y="connsiteY2842"/>
                </a:cxn>
                <a:cxn ang="0">
                  <a:pos x="connsiteX2843" y="connsiteY2843"/>
                </a:cxn>
                <a:cxn ang="0">
                  <a:pos x="connsiteX2844" y="connsiteY2844"/>
                </a:cxn>
                <a:cxn ang="0">
                  <a:pos x="connsiteX2845" y="connsiteY2845"/>
                </a:cxn>
                <a:cxn ang="0">
                  <a:pos x="connsiteX2846" y="connsiteY2846"/>
                </a:cxn>
                <a:cxn ang="0">
                  <a:pos x="connsiteX2847" y="connsiteY2847"/>
                </a:cxn>
                <a:cxn ang="0">
                  <a:pos x="connsiteX2848" y="connsiteY2848"/>
                </a:cxn>
                <a:cxn ang="0">
                  <a:pos x="connsiteX2849" y="connsiteY2849"/>
                </a:cxn>
                <a:cxn ang="0">
                  <a:pos x="connsiteX2850" y="connsiteY2850"/>
                </a:cxn>
                <a:cxn ang="0">
                  <a:pos x="connsiteX2851" y="connsiteY2851"/>
                </a:cxn>
                <a:cxn ang="0">
                  <a:pos x="connsiteX2852" y="connsiteY2852"/>
                </a:cxn>
                <a:cxn ang="0">
                  <a:pos x="connsiteX2853" y="connsiteY2853"/>
                </a:cxn>
                <a:cxn ang="0">
                  <a:pos x="connsiteX2854" y="connsiteY2854"/>
                </a:cxn>
                <a:cxn ang="0">
                  <a:pos x="connsiteX2855" y="connsiteY2855"/>
                </a:cxn>
                <a:cxn ang="0">
                  <a:pos x="connsiteX2856" y="connsiteY2856"/>
                </a:cxn>
                <a:cxn ang="0">
                  <a:pos x="connsiteX2857" y="connsiteY2857"/>
                </a:cxn>
                <a:cxn ang="0">
                  <a:pos x="connsiteX2858" y="connsiteY2858"/>
                </a:cxn>
                <a:cxn ang="0">
                  <a:pos x="connsiteX2859" y="connsiteY2859"/>
                </a:cxn>
                <a:cxn ang="0">
                  <a:pos x="connsiteX2860" y="connsiteY2860"/>
                </a:cxn>
                <a:cxn ang="0">
                  <a:pos x="connsiteX2861" y="connsiteY2861"/>
                </a:cxn>
                <a:cxn ang="0">
                  <a:pos x="connsiteX2862" y="connsiteY2862"/>
                </a:cxn>
                <a:cxn ang="0">
                  <a:pos x="connsiteX2863" y="connsiteY2863"/>
                </a:cxn>
                <a:cxn ang="0">
                  <a:pos x="connsiteX2864" y="connsiteY2864"/>
                </a:cxn>
                <a:cxn ang="0">
                  <a:pos x="connsiteX2865" y="connsiteY2865"/>
                </a:cxn>
                <a:cxn ang="0">
                  <a:pos x="connsiteX2866" y="connsiteY2866"/>
                </a:cxn>
                <a:cxn ang="0">
                  <a:pos x="connsiteX2867" y="connsiteY2867"/>
                </a:cxn>
                <a:cxn ang="0">
                  <a:pos x="connsiteX2868" y="connsiteY2868"/>
                </a:cxn>
                <a:cxn ang="0">
                  <a:pos x="connsiteX2869" y="connsiteY2869"/>
                </a:cxn>
                <a:cxn ang="0">
                  <a:pos x="connsiteX2870" y="connsiteY2870"/>
                </a:cxn>
                <a:cxn ang="0">
                  <a:pos x="connsiteX2871" y="connsiteY2871"/>
                </a:cxn>
                <a:cxn ang="0">
                  <a:pos x="connsiteX2872" y="connsiteY2872"/>
                </a:cxn>
                <a:cxn ang="0">
                  <a:pos x="connsiteX2873" y="connsiteY2873"/>
                </a:cxn>
                <a:cxn ang="0">
                  <a:pos x="connsiteX2874" y="connsiteY2874"/>
                </a:cxn>
                <a:cxn ang="0">
                  <a:pos x="connsiteX2875" y="connsiteY2875"/>
                </a:cxn>
                <a:cxn ang="0">
                  <a:pos x="connsiteX2876" y="connsiteY2876"/>
                </a:cxn>
                <a:cxn ang="0">
                  <a:pos x="connsiteX2877" y="connsiteY2877"/>
                </a:cxn>
                <a:cxn ang="0">
                  <a:pos x="connsiteX2878" y="connsiteY2878"/>
                </a:cxn>
                <a:cxn ang="0">
                  <a:pos x="connsiteX2879" y="connsiteY2879"/>
                </a:cxn>
                <a:cxn ang="0">
                  <a:pos x="connsiteX2880" y="connsiteY2880"/>
                </a:cxn>
                <a:cxn ang="0">
                  <a:pos x="connsiteX2881" y="connsiteY2881"/>
                </a:cxn>
                <a:cxn ang="0">
                  <a:pos x="connsiteX2882" y="connsiteY2882"/>
                </a:cxn>
                <a:cxn ang="0">
                  <a:pos x="connsiteX2883" y="connsiteY2883"/>
                </a:cxn>
                <a:cxn ang="0">
                  <a:pos x="connsiteX2884" y="connsiteY2884"/>
                </a:cxn>
                <a:cxn ang="0">
                  <a:pos x="connsiteX2885" y="connsiteY2885"/>
                </a:cxn>
                <a:cxn ang="0">
                  <a:pos x="connsiteX2886" y="connsiteY2886"/>
                </a:cxn>
                <a:cxn ang="0">
                  <a:pos x="connsiteX2887" y="connsiteY2887"/>
                </a:cxn>
                <a:cxn ang="0">
                  <a:pos x="connsiteX2888" y="connsiteY2888"/>
                </a:cxn>
                <a:cxn ang="0">
                  <a:pos x="connsiteX2889" y="connsiteY2889"/>
                </a:cxn>
                <a:cxn ang="0">
                  <a:pos x="connsiteX2890" y="connsiteY2890"/>
                </a:cxn>
                <a:cxn ang="0">
                  <a:pos x="connsiteX2891" y="connsiteY2891"/>
                </a:cxn>
                <a:cxn ang="0">
                  <a:pos x="connsiteX2892" y="connsiteY2892"/>
                </a:cxn>
                <a:cxn ang="0">
                  <a:pos x="connsiteX2893" y="connsiteY2893"/>
                </a:cxn>
                <a:cxn ang="0">
                  <a:pos x="connsiteX2894" y="connsiteY2894"/>
                </a:cxn>
                <a:cxn ang="0">
                  <a:pos x="connsiteX2895" y="connsiteY2895"/>
                </a:cxn>
                <a:cxn ang="0">
                  <a:pos x="connsiteX2896" y="connsiteY2896"/>
                </a:cxn>
                <a:cxn ang="0">
                  <a:pos x="connsiteX2897" y="connsiteY2897"/>
                </a:cxn>
                <a:cxn ang="0">
                  <a:pos x="connsiteX2898" y="connsiteY2898"/>
                </a:cxn>
                <a:cxn ang="0">
                  <a:pos x="connsiteX2899" y="connsiteY2899"/>
                </a:cxn>
                <a:cxn ang="0">
                  <a:pos x="connsiteX2900" y="connsiteY2900"/>
                </a:cxn>
                <a:cxn ang="0">
                  <a:pos x="connsiteX2901" y="connsiteY2901"/>
                </a:cxn>
                <a:cxn ang="0">
                  <a:pos x="connsiteX2902" y="connsiteY2902"/>
                </a:cxn>
                <a:cxn ang="0">
                  <a:pos x="connsiteX2903" y="connsiteY2903"/>
                </a:cxn>
                <a:cxn ang="0">
                  <a:pos x="connsiteX2904" y="connsiteY2904"/>
                </a:cxn>
                <a:cxn ang="0">
                  <a:pos x="connsiteX2905" y="connsiteY2905"/>
                </a:cxn>
                <a:cxn ang="0">
                  <a:pos x="connsiteX2906" y="connsiteY2906"/>
                </a:cxn>
                <a:cxn ang="0">
                  <a:pos x="connsiteX2907" y="connsiteY2907"/>
                </a:cxn>
                <a:cxn ang="0">
                  <a:pos x="connsiteX2908" y="connsiteY2908"/>
                </a:cxn>
                <a:cxn ang="0">
                  <a:pos x="connsiteX2909" y="connsiteY2909"/>
                </a:cxn>
                <a:cxn ang="0">
                  <a:pos x="connsiteX2910" y="connsiteY2910"/>
                </a:cxn>
                <a:cxn ang="0">
                  <a:pos x="connsiteX2911" y="connsiteY2911"/>
                </a:cxn>
                <a:cxn ang="0">
                  <a:pos x="connsiteX2912" y="connsiteY2912"/>
                </a:cxn>
                <a:cxn ang="0">
                  <a:pos x="connsiteX2913" y="connsiteY2913"/>
                </a:cxn>
                <a:cxn ang="0">
                  <a:pos x="connsiteX2914" y="connsiteY2914"/>
                </a:cxn>
                <a:cxn ang="0">
                  <a:pos x="connsiteX2915" y="connsiteY2915"/>
                </a:cxn>
                <a:cxn ang="0">
                  <a:pos x="connsiteX2916" y="connsiteY2916"/>
                </a:cxn>
                <a:cxn ang="0">
                  <a:pos x="connsiteX2917" y="connsiteY2917"/>
                </a:cxn>
                <a:cxn ang="0">
                  <a:pos x="connsiteX2918" y="connsiteY2918"/>
                </a:cxn>
                <a:cxn ang="0">
                  <a:pos x="connsiteX2919" y="connsiteY2919"/>
                </a:cxn>
                <a:cxn ang="0">
                  <a:pos x="connsiteX2920" y="connsiteY2920"/>
                </a:cxn>
                <a:cxn ang="0">
                  <a:pos x="connsiteX2921" y="connsiteY2921"/>
                </a:cxn>
                <a:cxn ang="0">
                  <a:pos x="connsiteX2922" y="connsiteY2922"/>
                </a:cxn>
                <a:cxn ang="0">
                  <a:pos x="connsiteX2923" y="connsiteY2923"/>
                </a:cxn>
                <a:cxn ang="0">
                  <a:pos x="connsiteX2924" y="connsiteY2924"/>
                </a:cxn>
                <a:cxn ang="0">
                  <a:pos x="connsiteX2925" y="connsiteY2925"/>
                </a:cxn>
                <a:cxn ang="0">
                  <a:pos x="connsiteX2926" y="connsiteY2926"/>
                </a:cxn>
                <a:cxn ang="0">
                  <a:pos x="connsiteX2927" y="connsiteY2927"/>
                </a:cxn>
                <a:cxn ang="0">
                  <a:pos x="connsiteX2928" y="connsiteY2928"/>
                </a:cxn>
                <a:cxn ang="0">
                  <a:pos x="connsiteX2929" y="connsiteY2929"/>
                </a:cxn>
                <a:cxn ang="0">
                  <a:pos x="connsiteX2930" y="connsiteY2930"/>
                </a:cxn>
                <a:cxn ang="0">
                  <a:pos x="connsiteX2931" y="connsiteY2931"/>
                </a:cxn>
                <a:cxn ang="0">
                  <a:pos x="connsiteX2932" y="connsiteY2932"/>
                </a:cxn>
                <a:cxn ang="0">
                  <a:pos x="connsiteX2933" y="connsiteY2933"/>
                </a:cxn>
                <a:cxn ang="0">
                  <a:pos x="connsiteX2934" y="connsiteY2934"/>
                </a:cxn>
                <a:cxn ang="0">
                  <a:pos x="connsiteX2935" y="connsiteY2935"/>
                </a:cxn>
                <a:cxn ang="0">
                  <a:pos x="connsiteX2936" y="connsiteY2936"/>
                </a:cxn>
                <a:cxn ang="0">
                  <a:pos x="connsiteX2937" y="connsiteY2937"/>
                </a:cxn>
                <a:cxn ang="0">
                  <a:pos x="connsiteX2938" y="connsiteY2938"/>
                </a:cxn>
                <a:cxn ang="0">
                  <a:pos x="connsiteX2939" y="connsiteY2939"/>
                </a:cxn>
                <a:cxn ang="0">
                  <a:pos x="connsiteX2940" y="connsiteY2940"/>
                </a:cxn>
                <a:cxn ang="0">
                  <a:pos x="connsiteX2941" y="connsiteY2941"/>
                </a:cxn>
                <a:cxn ang="0">
                  <a:pos x="connsiteX2942" y="connsiteY2942"/>
                </a:cxn>
                <a:cxn ang="0">
                  <a:pos x="connsiteX2943" y="connsiteY2943"/>
                </a:cxn>
                <a:cxn ang="0">
                  <a:pos x="connsiteX2944" y="connsiteY2944"/>
                </a:cxn>
                <a:cxn ang="0">
                  <a:pos x="connsiteX2945" y="connsiteY2945"/>
                </a:cxn>
                <a:cxn ang="0">
                  <a:pos x="connsiteX2946" y="connsiteY2946"/>
                </a:cxn>
                <a:cxn ang="0">
                  <a:pos x="connsiteX2947" y="connsiteY2947"/>
                </a:cxn>
                <a:cxn ang="0">
                  <a:pos x="connsiteX2948" y="connsiteY2948"/>
                </a:cxn>
                <a:cxn ang="0">
                  <a:pos x="connsiteX2949" y="connsiteY2949"/>
                </a:cxn>
                <a:cxn ang="0">
                  <a:pos x="connsiteX2950" y="connsiteY2950"/>
                </a:cxn>
                <a:cxn ang="0">
                  <a:pos x="connsiteX2951" y="connsiteY2951"/>
                </a:cxn>
                <a:cxn ang="0">
                  <a:pos x="connsiteX2952" y="connsiteY2952"/>
                </a:cxn>
                <a:cxn ang="0">
                  <a:pos x="connsiteX2953" y="connsiteY2953"/>
                </a:cxn>
                <a:cxn ang="0">
                  <a:pos x="connsiteX2954" y="connsiteY2954"/>
                </a:cxn>
                <a:cxn ang="0">
                  <a:pos x="connsiteX2955" y="connsiteY2955"/>
                </a:cxn>
                <a:cxn ang="0">
                  <a:pos x="connsiteX2956" y="connsiteY2956"/>
                </a:cxn>
                <a:cxn ang="0">
                  <a:pos x="connsiteX2957" y="connsiteY2957"/>
                </a:cxn>
                <a:cxn ang="0">
                  <a:pos x="connsiteX2958" y="connsiteY2958"/>
                </a:cxn>
                <a:cxn ang="0">
                  <a:pos x="connsiteX2959" y="connsiteY2959"/>
                </a:cxn>
                <a:cxn ang="0">
                  <a:pos x="connsiteX2960" y="connsiteY2960"/>
                </a:cxn>
                <a:cxn ang="0">
                  <a:pos x="connsiteX2961" y="connsiteY2961"/>
                </a:cxn>
                <a:cxn ang="0">
                  <a:pos x="connsiteX2962" y="connsiteY2962"/>
                </a:cxn>
                <a:cxn ang="0">
                  <a:pos x="connsiteX2963" y="connsiteY2963"/>
                </a:cxn>
                <a:cxn ang="0">
                  <a:pos x="connsiteX2964" y="connsiteY2964"/>
                </a:cxn>
                <a:cxn ang="0">
                  <a:pos x="connsiteX2965" y="connsiteY2965"/>
                </a:cxn>
                <a:cxn ang="0">
                  <a:pos x="connsiteX2966" y="connsiteY2966"/>
                </a:cxn>
                <a:cxn ang="0">
                  <a:pos x="connsiteX2967" y="connsiteY2967"/>
                </a:cxn>
                <a:cxn ang="0">
                  <a:pos x="connsiteX2968" y="connsiteY2968"/>
                </a:cxn>
                <a:cxn ang="0">
                  <a:pos x="connsiteX2969" y="connsiteY2969"/>
                </a:cxn>
                <a:cxn ang="0">
                  <a:pos x="connsiteX2970" y="connsiteY2970"/>
                </a:cxn>
                <a:cxn ang="0">
                  <a:pos x="connsiteX2971" y="connsiteY2971"/>
                </a:cxn>
                <a:cxn ang="0">
                  <a:pos x="connsiteX2972" y="connsiteY2972"/>
                </a:cxn>
                <a:cxn ang="0">
                  <a:pos x="connsiteX2973" y="connsiteY2973"/>
                </a:cxn>
                <a:cxn ang="0">
                  <a:pos x="connsiteX2974" y="connsiteY2974"/>
                </a:cxn>
                <a:cxn ang="0">
                  <a:pos x="connsiteX2975" y="connsiteY2975"/>
                </a:cxn>
                <a:cxn ang="0">
                  <a:pos x="connsiteX2976" y="connsiteY2976"/>
                </a:cxn>
                <a:cxn ang="0">
                  <a:pos x="connsiteX2977" y="connsiteY2977"/>
                </a:cxn>
                <a:cxn ang="0">
                  <a:pos x="connsiteX2978" y="connsiteY2978"/>
                </a:cxn>
                <a:cxn ang="0">
                  <a:pos x="connsiteX2979" y="connsiteY2979"/>
                </a:cxn>
                <a:cxn ang="0">
                  <a:pos x="connsiteX2980" y="connsiteY2980"/>
                </a:cxn>
                <a:cxn ang="0">
                  <a:pos x="connsiteX2981" y="connsiteY2981"/>
                </a:cxn>
                <a:cxn ang="0">
                  <a:pos x="connsiteX2982" y="connsiteY2982"/>
                </a:cxn>
                <a:cxn ang="0">
                  <a:pos x="connsiteX2983" y="connsiteY2983"/>
                </a:cxn>
                <a:cxn ang="0">
                  <a:pos x="connsiteX2984" y="connsiteY2984"/>
                </a:cxn>
                <a:cxn ang="0">
                  <a:pos x="connsiteX2985" y="connsiteY2985"/>
                </a:cxn>
                <a:cxn ang="0">
                  <a:pos x="connsiteX2986" y="connsiteY2986"/>
                </a:cxn>
                <a:cxn ang="0">
                  <a:pos x="connsiteX2987" y="connsiteY2987"/>
                </a:cxn>
                <a:cxn ang="0">
                  <a:pos x="connsiteX2988" y="connsiteY2988"/>
                </a:cxn>
                <a:cxn ang="0">
                  <a:pos x="connsiteX2989" y="connsiteY2989"/>
                </a:cxn>
                <a:cxn ang="0">
                  <a:pos x="connsiteX2990" y="connsiteY2990"/>
                </a:cxn>
                <a:cxn ang="0">
                  <a:pos x="connsiteX2991" y="connsiteY2991"/>
                </a:cxn>
                <a:cxn ang="0">
                  <a:pos x="connsiteX2992" y="connsiteY2992"/>
                </a:cxn>
                <a:cxn ang="0">
                  <a:pos x="connsiteX2993" y="connsiteY2993"/>
                </a:cxn>
                <a:cxn ang="0">
                  <a:pos x="connsiteX2994" y="connsiteY2994"/>
                </a:cxn>
                <a:cxn ang="0">
                  <a:pos x="connsiteX2995" y="connsiteY2995"/>
                </a:cxn>
                <a:cxn ang="0">
                  <a:pos x="connsiteX2996" y="connsiteY2996"/>
                </a:cxn>
                <a:cxn ang="0">
                  <a:pos x="connsiteX2997" y="connsiteY2997"/>
                </a:cxn>
                <a:cxn ang="0">
                  <a:pos x="connsiteX2998" y="connsiteY2998"/>
                </a:cxn>
                <a:cxn ang="0">
                  <a:pos x="connsiteX2999" y="connsiteY2999"/>
                </a:cxn>
                <a:cxn ang="0">
                  <a:pos x="connsiteX3000" y="connsiteY3000"/>
                </a:cxn>
                <a:cxn ang="0">
                  <a:pos x="connsiteX3001" y="connsiteY3001"/>
                </a:cxn>
                <a:cxn ang="0">
                  <a:pos x="connsiteX3002" y="connsiteY3002"/>
                </a:cxn>
                <a:cxn ang="0">
                  <a:pos x="connsiteX3003" y="connsiteY3003"/>
                </a:cxn>
                <a:cxn ang="0">
                  <a:pos x="connsiteX3004" y="connsiteY3004"/>
                </a:cxn>
                <a:cxn ang="0">
                  <a:pos x="connsiteX3005" y="connsiteY3005"/>
                </a:cxn>
                <a:cxn ang="0">
                  <a:pos x="connsiteX3006" y="connsiteY3006"/>
                </a:cxn>
                <a:cxn ang="0">
                  <a:pos x="connsiteX3007" y="connsiteY3007"/>
                </a:cxn>
                <a:cxn ang="0">
                  <a:pos x="connsiteX3008" y="connsiteY3008"/>
                </a:cxn>
                <a:cxn ang="0">
                  <a:pos x="connsiteX3009" y="connsiteY3009"/>
                </a:cxn>
                <a:cxn ang="0">
                  <a:pos x="connsiteX3010" y="connsiteY3010"/>
                </a:cxn>
                <a:cxn ang="0">
                  <a:pos x="connsiteX3011" y="connsiteY3011"/>
                </a:cxn>
                <a:cxn ang="0">
                  <a:pos x="connsiteX3012" y="connsiteY3012"/>
                </a:cxn>
                <a:cxn ang="0">
                  <a:pos x="connsiteX3013" y="connsiteY3013"/>
                </a:cxn>
                <a:cxn ang="0">
                  <a:pos x="connsiteX3014" y="connsiteY3014"/>
                </a:cxn>
                <a:cxn ang="0">
                  <a:pos x="connsiteX3015" y="connsiteY3015"/>
                </a:cxn>
                <a:cxn ang="0">
                  <a:pos x="connsiteX3016" y="connsiteY3016"/>
                </a:cxn>
                <a:cxn ang="0">
                  <a:pos x="connsiteX3017" y="connsiteY3017"/>
                </a:cxn>
                <a:cxn ang="0">
                  <a:pos x="connsiteX3018" y="connsiteY3018"/>
                </a:cxn>
                <a:cxn ang="0">
                  <a:pos x="connsiteX3019" y="connsiteY3019"/>
                </a:cxn>
                <a:cxn ang="0">
                  <a:pos x="connsiteX3020" y="connsiteY3020"/>
                </a:cxn>
                <a:cxn ang="0">
                  <a:pos x="connsiteX3021" y="connsiteY3021"/>
                </a:cxn>
                <a:cxn ang="0">
                  <a:pos x="connsiteX3022" y="connsiteY3022"/>
                </a:cxn>
                <a:cxn ang="0">
                  <a:pos x="connsiteX3023" y="connsiteY3023"/>
                </a:cxn>
                <a:cxn ang="0">
                  <a:pos x="connsiteX3024" y="connsiteY3024"/>
                </a:cxn>
                <a:cxn ang="0">
                  <a:pos x="connsiteX3025" y="connsiteY3025"/>
                </a:cxn>
                <a:cxn ang="0">
                  <a:pos x="connsiteX3026" y="connsiteY3026"/>
                </a:cxn>
                <a:cxn ang="0">
                  <a:pos x="connsiteX3027" y="connsiteY3027"/>
                </a:cxn>
                <a:cxn ang="0">
                  <a:pos x="connsiteX3028" y="connsiteY3028"/>
                </a:cxn>
                <a:cxn ang="0">
                  <a:pos x="connsiteX3029" y="connsiteY3029"/>
                </a:cxn>
                <a:cxn ang="0">
                  <a:pos x="connsiteX3030" y="connsiteY3030"/>
                </a:cxn>
                <a:cxn ang="0">
                  <a:pos x="connsiteX3031" y="connsiteY3031"/>
                </a:cxn>
                <a:cxn ang="0">
                  <a:pos x="connsiteX3032" y="connsiteY3032"/>
                </a:cxn>
                <a:cxn ang="0">
                  <a:pos x="connsiteX3033" y="connsiteY3033"/>
                </a:cxn>
                <a:cxn ang="0">
                  <a:pos x="connsiteX3034" y="connsiteY3034"/>
                </a:cxn>
                <a:cxn ang="0">
                  <a:pos x="connsiteX3035" y="connsiteY3035"/>
                </a:cxn>
                <a:cxn ang="0">
                  <a:pos x="connsiteX3036" y="connsiteY3036"/>
                </a:cxn>
                <a:cxn ang="0">
                  <a:pos x="connsiteX3037" y="connsiteY3037"/>
                </a:cxn>
                <a:cxn ang="0">
                  <a:pos x="connsiteX3038" y="connsiteY3038"/>
                </a:cxn>
                <a:cxn ang="0">
                  <a:pos x="connsiteX3039" y="connsiteY3039"/>
                </a:cxn>
                <a:cxn ang="0">
                  <a:pos x="connsiteX3040" y="connsiteY3040"/>
                </a:cxn>
                <a:cxn ang="0">
                  <a:pos x="connsiteX3041" y="connsiteY3041"/>
                </a:cxn>
                <a:cxn ang="0">
                  <a:pos x="connsiteX3042" y="connsiteY3042"/>
                </a:cxn>
                <a:cxn ang="0">
                  <a:pos x="connsiteX3043" y="connsiteY3043"/>
                </a:cxn>
                <a:cxn ang="0">
                  <a:pos x="connsiteX3044" y="connsiteY3044"/>
                </a:cxn>
                <a:cxn ang="0">
                  <a:pos x="connsiteX3045" y="connsiteY3045"/>
                </a:cxn>
                <a:cxn ang="0">
                  <a:pos x="connsiteX3046" y="connsiteY3046"/>
                </a:cxn>
                <a:cxn ang="0">
                  <a:pos x="connsiteX3047" y="connsiteY3047"/>
                </a:cxn>
                <a:cxn ang="0">
                  <a:pos x="connsiteX3048" y="connsiteY3048"/>
                </a:cxn>
                <a:cxn ang="0">
                  <a:pos x="connsiteX3049" y="connsiteY3049"/>
                </a:cxn>
                <a:cxn ang="0">
                  <a:pos x="connsiteX3050" y="connsiteY3050"/>
                </a:cxn>
                <a:cxn ang="0">
                  <a:pos x="connsiteX3051" y="connsiteY3051"/>
                </a:cxn>
                <a:cxn ang="0">
                  <a:pos x="connsiteX3052" y="connsiteY3052"/>
                </a:cxn>
                <a:cxn ang="0">
                  <a:pos x="connsiteX3053" y="connsiteY3053"/>
                </a:cxn>
                <a:cxn ang="0">
                  <a:pos x="connsiteX3054" y="connsiteY3054"/>
                </a:cxn>
                <a:cxn ang="0">
                  <a:pos x="connsiteX3055" y="connsiteY3055"/>
                </a:cxn>
                <a:cxn ang="0">
                  <a:pos x="connsiteX3056" y="connsiteY3056"/>
                </a:cxn>
                <a:cxn ang="0">
                  <a:pos x="connsiteX3057" y="connsiteY3057"/>
                </a:cxn>
                <a:cxn ang="0">
                  <a:pos x="connsiteX3058" y="connsiteY3058"/>
                </a:cxn>
                <a:cxn ang="0">
                  <a:pos x="connsiteX3059" y="connsiteY3059"/>
                </a:cxn>
                <a:cxn ang="0">
                  <a:pos x="connsiteX3060" y="connsiteY3060"/>
                </a:cxn>
                <a:cxn ang="0">
                  <a:pos x="connsiteX3061" y="connsiteY3061"/>
                </a:cxn>
                <a:cxn ang="0">
                  <a:pos x="connsiteX3062" y="connsiteY3062"/>
                </a:cxn>
                <a:cxn ang="0">
                  <a:pos x="connsiteX3063" y="connsiteY3063"/>
                </a:cxn>
                <a:cxn ang="0">
                  <a:pos x="connsiteX3064" y="connsiteY3064"/>
                </a:cxn>
                <a:cxn ang="0">
                  <a:pos x="connsiteX3065" y="connsiteY3065"/>
                </a:cxn>
                <a:cxn ang="0">
                  <a:pos x="connsiteX3066" y="connsiteY3066"/>
                </a:cxn>
                <a:cxn ang="0">
                  <a:pos x="connsiteX3067" y="connsiteY3067"/>
                </a:cxn>
                <a:cxn ang="0">
                  <a:pos x="connsiteX3068" y="connsiteY3068"/>
                </a:cxn>
                <a:cxn ang="0">
                  <a:pos x="connsiteX3069" y="connsiteY3069"/>
                </a:cxn>
                <a:cxn ang="0">
                  <a:pos x="connsiteX3070" y="connsiteY3070"/>
                </a:cxn>
                <a:cxn ang="0">
                  <a:pos x="connsiteX3071" y="connsiteY3071"/>
                </a:cxn>
                <a:cxn ang="0">
                  <a:pos x="connsiteX3072" y="connsiteY3072"/>
                </a:cxn>
                <a:cxn ang="0">
                  <a:pos x="connsiteX3073" y="connsiteY3073"/>
                </a:cxn>
                <a:cxn ang="0">
                  <a:pos x="connsiteX3074" y="connsiteY3074"/>
                </a:cxn>
                <a:cxn ang="0">
                  <a:pos x="connsiteX3075" y="connsiteY3075"/>
                </a:cxn>
                <a:cxn ang="0">
                  <a:pos x="connsiteX3076" y="connsiteY3076"/>
                </a:cxn>
                <a:cxn ang="0">
                  <a:pos x="connsiteX3077" y="connsiteY3077"/>
                </a:cxn>
                <a:cxn ang="0">
                  <a:pos x="connsiteX3078" y="connsiteY3078"/>
                </a:cxn>
                <a:cxn ang="0">
                  <a:pos x="connsiteX3079" y="connsiteY3079"/>
                </a:cxn>
                <a:cxn ang="0">
                  <a:pos x="connsiteX3080" y="connsiteY3080"/>
                </a:cxn>
                <a:cxn ang="0">
                  <a:pos x="connsiteX3081" y="connsiteY3081"/>
                </a:cxn>
                <a:cxn ang="0">
                  <a:pos x="connsiteX3082" y="connsiteY3082"/>
                </a:cxn>
                <a:cxn ang="0">
                  <a:pos x="connsiteX3083" y="connsiteY3083"/>
                </a:cxn>
                <a:cxn ang="0">
                  <a:pos x="connsiteX3084" y="connsiteY3084"/>
                </a:cxn>
                <a:cxn ang="0">
                  <a:pos x="connsiteX3085" y="connsiteY3085"/>
                </a:cxn>
                <a:cxn ang="0">
                  <a:pos x="connsiteX3086" y="connsiteY3086"/>
                </a:cxn>
                <a:cxn ang="0">
                  <a:pos x="connsiteX3087" y="connsiteY3087"/>
                </a:cxn>
                <a:cxn ang="0">
                  <a:pos x="connsiteX3088" y="connsiteY3088"/>
                </a:cxn>
                <a:cxn ang="0">
                  <a:pos x="connsiteX3089" y="connsiteY3089"/>
                </a:cxn>
                <a:cxn ang="0">
                  <a:pos x="connsiteX3090" y="connsiteY3090"/>
                </a:cxn>
                <a:cxn ang="0">
                  <a:pos x="connsiteX3091" y="connsiteY3091"/>
                </a:cxn>
                <a:cxn ang="0">
                  <a:pos x="connsiteX3092" y="connsiteY3092"/>
                </a:cxn>
                <a:cxn ang="0">
                  <a:pos x="connsiteX3093" y="connsiteY3093"/>
                </a:cxn>
                <a:cxn ang="0">
                  <a:pos x="connsiteX3094" y="connsiteY3094"/>
                </a:cxn>
                <a:cxn ang="0">
                  <a:pos x="connsiteX3095" y="connsiteY3095"/>
                </a:cxn>
                <a:cxn ang="0">
                  <a:pos x="connsiteX3096" y="connsiteY3096"/>
                </a:cxn>
                <a:cxn ang="0">
                  <a:pos x="connsiteX3097" y="connsiteY3097"/>
                </a:cxn>
                <a:cxn ang="0">
                  <a:pos x="connsiteX3098" y="connsiteY3098"/>
                </a:cxn>
                <a:cxn ang="0">
                  <a:pos x="connsiteX3099" y="connsiteY3099"/>
                </a:cxn>
                <a:cxn ang="0">
                  <a:pos x="connsiteX3100" y="connsiteY3100"/>
                </a:cxn>
                <a:cxn ang="0">
                  <a:pos x="connsiteX3101" y="connsiteY3101"/>
                </a:cxn>
                <a:cxn ang="0">
                  <a:pos x="connsiteX3102" y="connsiteY3102"/>
                </a:cxn>
                <a:cxn ang="0">
                  <a:pos x="connsiteX3103" y="connsiteY3103"/>
                </a:cxn>
                <a:cxn ang="0">
                  <a:pos x="connsiteX3104" y="connsiteY3104"/>
                </a:cxn>
                <a:cxn ang="0">
                  <a:pos x="connsiteX3105" y="connsiteY3105"/>
                </a:cxn>
                <a:cxn ang="0">
                  <a:pos x="connsiteX3106" y="connsiteY3106"/>
                </a:cxn>
                <a:cxn ang="0">
                  <a:pos x="connsiteX3107" y="connsiteY3107"/>
                </a:cxn>
                <a:cxn ang="0">
                  <a:pos x="connsiteX3108" y="connsiteY3108"/>
                </a:cxn>
                <a:cxn ang="0">
                  <a:pos x="connsiteX3109" y="connsiteY3109"/>
                </a:cxn>
                <a:cxn ang="0">
                  <a:pos x="connsiteX3110" y="connsiteY3110"/>
                </a:cxn>
                <a:cxn ang="0">
                  <a:pos x="connsiteX3111" y="connsiteY3111"/>
                </a:cxn>
                <a:cxn ang="0">
                  <a:pos x="connsiteX3112" y="connsiteY3112"/>
                </a:cxn>
                <a:cxn ang="0">
                  <a:pos x="connsiteX3113" y="connsiteY3113"/>
                </a:cxn>
                <a:cxn ang="0">
                  <a:pos x="connsiteX3114" y="connsiteY3114"/>
                </a:cxn>
                <a:cxn ang="0">
                  <a:pos x="connsiteX3115" y="connsiteY3115"/>
                </a:cxn>
                <a:cxn ang="0">
                  <a:pos x="connsiteX3116" y="connsiteY3116"/>
                </a:cxn>
                <a:cxn ang="0">
                  <a:pos x="connsiteX3117" y="connsiteY3117"/>
                </a:cxn>
                <a:cxn ang="0">
                  <a:pos x="connsiteX3118" y="connsiteY3118"/>
                </a:cxn>
                <a:cxn ang="0">
                  <a:pos x="connsiteX3119" y="connsiteY3119"/>
                </a:cxn>
                <a:cxn ang="0">
                  <a:pos x="connsiteX3120" y="connsiteY3120"/>
                </a:cxn>
                <a:cxn ang="0">
                  <a:pos x="connsiteX3121" y="connsiteY3121"/>
                </a:cxn>
                <a:cxn ang="0">
                  <a:pos x="connsiteX3122" y="connsiteY3122"/>
                </a:cxn>
                <a:cxn ang="0">
                  <a:pos x="connsiteX3123" y="connsiteY3123"/>
                </a:cxn>
                <a:cxn ang="0">
                  <a:pos x="connsiteX3124" y="connsiteY3124"/>
                </a:cxn>
                <a:cxn ang="0">
                  <a:pos x="connsiteX3125" y="connsiteY3125"/>
                </a:cxn>
                <a:cxn ang="0">
                  <a:pos x="connsiteX3126" y="connsiteY3126"/>
                </a:cxn>
                <a:cxn ang="0">
                  <a:pos x="connsiteX3127" y="connsiteY3127"/>
                </a:cxn>
                <a:cxn ang="0">
                  <a:pos x="connsiteX3128" y="connsiteY3128"/>
                </a:cxn>
                <a:cxn ang="0">
                  <a:pos x="connsiteX3129" y="connsiteY3129"/>
                </a:cxn>
                <a:cxn ang="0">
                  <a:pos x="connsiteX3130" y="connsiteY3130"/>
                </a:cxn>
                <a:cxn ang="0">
                  <a:pos x="connsiteX3131" y="connsiteY3131"/>
                </a:cxn>
                <a:cxn ang="0">
                  <a:pos x="connsiteX3132" y="connsiteY3132"/>
                </a:cxn>
                <a:cxn ang="0">
                  <a:pos x="connsiteX3133" y="connsiteY3133"/>
                </a:cxn>
                <a:cxn ang="0">
                  <a:pos x="connsiteX3134" y="connsiteY3134"/>
                </a:cxn>
                <a:cxn ang="0">
                  <a:pos x="connsiteX3135" y="connsiteY3135"/>
                </a:cxn>
                <a:cxn ang="0">
                  <a:pos x="connsiteX3136" y="connsiteY3136"/>
                </a:cxn>
                <a:cxn ang="0">
                  <a:pos x="connsiteX3137" y="connsiteY3137"/>
                </a:cxn>
                <a:cxn ang="0">
                  <a:pos x="connsiteX3138" y="connsiteY3138"/>
                </a:cxn>
                <a:cxn ang="0">
                  <a:pos x="connsiteX3139" y="connsiteY3139"/>
                </a:cxn>
                <a:cxn ang="0">
                  <a:pos x="connsiteX3140" y="connsiteY3140"/>
                </a:cxn>
                <a:cxn ang="0">
                  <a:pos x="connsiteX3141" y="connsiteY3141"/>
                </a:cxn>
                <a:cxn ang="0">
                  <a:pos x="connsiteX3142" y="connsiteY3142"/>
                </a:cxn>
                <a:cxn ang="0">
                  <a:pos x="connsiteX3143" y="connsiteY3143"/>
                </a:cxn>
                <a:cxn ang="0">
                  <a:pos x="connsiteX3144" y="connsiteY3144"/>
                </a:cxn>
                <a:cxn ang="0">
                  <a:pos x="connsiteX3145" y="connsiteY3145"/>
                </a:cxn>
                <a:cxn ang="0">
                  <a:pos x="connsiteX3146" y="connsiteY3146"/>
                </a:cxn>
                <a:cxn ang="0">
                  <a:pos x="connsiteX3147" y="connsiteY3147"/>
                </a:cxn>
                <a:cxn ang="0">
                  <a:pos x="connsiteX3148" y="connsiteY3148"/>
                </a:cxn>
                <a:cxn ang="0">
                  <a:pos x="connsiteX3149" y="connsiteY3149"/>
                </a:cxn>
                <a:cxn ang="0">
                  <a:pos x="connsiteX3150" y="connsiteY3150"/>
                </a:cxn>
                <a:cxn ang="0">
                  <a:pos x="connsiteX3151" y="connsiteY3151"/>
                </a:cxn>
                <a:cxn ang="0">
                  <a:pos x="connsiteX3152" y="connsiteY3152"/>
                </a:cxn>
                <a:cxn ang="0">
                  <a:pos x="connsiteX3153" y="connsiteY3153"/>
                </a:cxn>
                <a:cxn ang="0">
                  <a:pos x="connsiteX3154" y="connsiteY3154"/>
                </a:cxn>
                <a:cxn ang="0">
                  <a:pos x="connsiteX3155" y="connsiteY3155"/>
                </a:cxn>
                <a:cxn ang="0">
                  <a:pos x="connsiteX3156" y="connsiteY3156"/>
                </a:cxn>
                <a:cxn ang="0">
                  <a:pos x="connsiteX3157" y="connsiteY3157"/>
                </a:cxn>
                <a:cxn ang="0">
                  <a:pos x="connsiteX3158" y="connsiteY3158"/>
                </a:cxn>
                <a:cxn ang="0">
                  <a:pos x="connsiteX3159" y="connsiteY3159"/>
                </a:cxn>
                <a:cxn ang="0">
                  <a:pos x="connsiteX3160" y="connsiteY3160"/>
                </a:cxn>
                <a:cxn ang="0">
                  <a:pos x="connsiteX3161" y="connsiteY3161"/>
                </a:cxn>
                <a:cxn ang="0">
                  <a:pos x="connsiteX3162" y="connsiteY3162"/>
                </a:cxn>
                <a:cxn ang="0">
                  <a:pos x="connsiteX3163" y="connsiteY3163"/>
                </a:cxn>
                <a:cxn ang="0">
                  <a:pos x="connsiteX3164" y="connsiteY3164"/>
                </a:cxn>
                <a:cxn ang="0">
                  <a:pos x="connsiteX3165" y="connsiteY3165"/>
                </a:cxn>
                <a:cxn ang="0">
                  <a:pos x="connsiteX3166" y="connsiteY3166"/>
                </a:cxn>
                <a:cxn ang="0">
                  <a:pos x="connsiteX3167" y="connsiteY3167"/>
                </a:cxn>
                <a:cxn ang="0">
                  <a:pos x="connsiteX3168" y="connsiteY3168"/>
                </a:cxn>
                <a:cxn ang="0">
                  <a:pos x="connsiteX3169" y="connsiteY3169"/>
                </a:cxn>
                <a:cxn ang="0">
                  <a:pos x="connsiteX3170" y="connsiteY3170"/>
                </a:cxn>
                <a:cxn ang="0">
                  <a:pos x="connsiteX3171" y="connsiteY3171"/>
                </a:cxn>
                <a:cxn ang="0">
                  <a:pos x="connsiteX3172" y="connsiteY3172"/>
                </a:cxn>
                <a:cxn ang="0">
                  <a:pos x="connsiteX3173" y="connsiteY3173"/>
                </a:cxn>
                <a:cxn ang="0">
                  <a:pos x="connsiteX3174" y="connsiteY3174"/>
                </a:cxn>
                <a:cxn ang="0">
                  <a:pos x="connsiteX3175" y="connsiteY3175"/>
                </a:cxn>
                <a:cxn ang="0">
                  <a:pos x="connsiteX3176" y="connsiteY3176"/>
                </a:cxn>
                <a:cxn ang="0">
                  <a:pos x="connsiteX3177" y="connsiteY3177"/>
                </a:cxn>
                <a:cxn ang="0">
                  <a:pos x="connsiteX3178" y="connsiteY3178"/>
                </a:cxn>
                <a:cxn ang="0">
                  <a:pos x="connsiteX3179" y="connsiteY3179"/>
                </a:cxn>
                <a:cxn ang="0">
                  <a:pos x="connsiteX3180" y="connsiteY3180"/>
                </a:cxn>
                <a:cxn ang="0">
                  <a:pos x="connsiteX3181" y="connsiteY3181"/>
                </a:cxn>
                <a:cxn ang="0">
                  <a:pos x="connsiteX3182" y="connsiteY3182"/>
                </a:cxn>
                <a:cxn ang="0">
                  <a:pos x="connsiteX3183" y="connsiteY3183"/>
                </a:cxn>
                <a:cxn ang="0">
                  <a:pos x="connsiteX3184" y="connsiteY3184"/>
                </a:cxn>
                <a:cxn ang="0">
                  <a:pos x="connsiteX3185" y="connsiteY3185"/>
                </a:cxn>
                <a:cxn ang="0">
                  <a:pos x="connsiteX3186" y="connsiteY3186"/>
                </a:cxn>
                <a:cxn ang="0">
                  <a:pos x="connsiteX3187" y="connsiteY3187"/>
                </a:cxn>
                <a:cxn ang="0">
                  <a:pos x="connsiteX3188" y="connsiteY3188"/>
                </a:cxn>
                <a:cxn ang="0">
                  <a:pos x="connsiteX3189" y="connsiteY3189"/>
                </a:cxn>
                <a:cxn ang="0">
                  <a:pos x="connsiteX3190" y="connsiteY3190"/>
                </a:cxn>
                <a:cxn ang="0">
                  <a:pos x="connsiteX3191" y="connsiteY3191"/>
                </a:cxn>
                <a:cxn ang="0">
                  <a:pos x="connsiteX3192" y="connsiteY3192"/>
                </a:cxn>
                <a:cxn ang="0">
                  <a:pos x="connsiteX3193" y="connsiteY3193"/>
                </a:cxn>
                <a:cxn ang="0">
                  <a:pos x="connsiteX3194" y="connsiteY3194"/>
                </a:cxn>
                <a:cxn ang="0">
                  <a:pos x="connsiteX3195" y="connsiteY3195"/>
                </a:cxn>
                <a:cxn ang="0">
                  <a:pos x="connsiteX3196" y="connsiteY3196"/>
                </a:cxn>
                <a:cxn ang="0">
                  <a:pos x="connsiteX3197" y="connsiteY3197"/>
                </a:cxn>
                <a:cxn ang="0">
                  <a:pos x="connsiteX3198" y="connsiteY3198"/>
                </a:cxn>
                <a:cxn ang="0">
                  <a:pos x="connsiteX3199" y="connsiteY3199"/>
                </a:cxn>
                <a:cxn ang="0">
                  <a:pos x="connsiteX3200" y="connsiteY3200"/>
                </a:cxn>
                <a:cxn ang="0">
                  <a:pos x="connsiteX3201" y="connsiteY3201"/>
                </a:cxn>
                <a:cxn ang="0">
                  <a:pos x="connsiteX3202" y="connsiteY3202"/>
                </a:cxn>
                <a:cxn ang="0">
                  <a:pos x="connsiteX3203" y="connsiteY3203"/>
                </a:cxn>
                <a:cxn ang="0">
                  <a:pos x="connsiteX3204" y="connsiteY3204"/>
                </a:cxn>
                <a:cxn ang="0">
                  <a:pos x="connsiteX3205" y="connsiteY3205"/>
                </a:cxn>
                <a:cxn ang="0">
                  <a:pos x="connsiteX3206" y="connsiteY3206"/>
                </a:cxn>
                <a:cxn ang="0">
                  <a:pos x="connsiteX3207" y="connsiteY3207"/>
                </a:cxn>
                <a:cxn ang="0">
                  <a:pos x="connsiteX3208" y="connsiteY3208"/>
                </a:cxn>
                <a:cxn ang="0">
                  <a:pos x="connsiteX3209" y="connsiteY3209"/>
                </a:cxn>
                <a:cxn ang="0">
                  <a:pos x="connsiteX3210" y="connsiteY3210"/>
                </a:cxn>
                <a:cxn ang="0">
                  <a:pos x="connsiteX3211" y="connsiteY3211"/>
                </a:cxn>
                <a:cxn ang="0">
                  <a:pos x="connsiteX3212" y="connsiteY3212"/>
                </a:cxn>
                <a:cxn ang="0">
                  <a:pos x="connsiteX3213" y="connsiteY3213"/>
                </a:cxn>
                <a:cxn ang="0">
                  <a:pos x="connsiteX3214" y="connsiteY3214"/>
                </a:cxn>
                <a:cxn ang="0">
                  <a:pos x="connsiteX3215" y="connsiteY3215"/>
                </a:cxn>
                <a:cxn ang="0">
                  <a:pos x="connsiteX3216" y="connsiteY3216"/>
                </a:cxn>
                <a:cxn ang="0">
                  <a:pos x="connsiteX3217" y="connsiteY3217"/>
                </a:cxn>
                <a:cxn ang="0">
                  <a:pos x="connsiteX3218" y="connsiteY3218"/>
                </a:cxn>
                <a:cxn ang="0">
                  <a:pos x="connsiteX3219" y="connsiteY3219"/>
                </a:cxn>
                <a:cxn ang="0">
                  <a:pos x="connsiteX3220" y="connsiteY3220"/>
                </a:cxn>
                <a:cxn ang="0">
                  <a:pos x="connsiteX3221" y="connsiteY3221"/>
                </a:cxn>
                <a:cxn ang="0">
                  <a:pos x="connsiteX3222" y="connsiteY3222"/>
                </a:cxn>
                <a:cxn ang="0">
                  <a:pos x="connsiteX3223" y="connsiteY3223"/>
                </a:cxn>
                <a:cxn ang="0">
                  <a:pos x="connsiteX3224" y="connsiteY3224"/>
                </a:cxn>
                <a:cxn ang="0">
                  <a:pos x="connsiteX3225" y="connsiteY3225"/>
                </a:cxn>
                <a:cxn ang="0">
                  <a:pos x="connsiteX3226" y="connsiteY3226"/>
                </a:cxn>
                <a:cxn ang="0">
                  <a:pos x="connsiteX3227" y="connsiteY3227"/>
                </a:cxn>
                <a:cxn ang="0">
                  <a:pos x="connsiteX3228" y="connsiteY3228"/>
                </a:cxn>
                <a:cxn ang="0">
                  <a:pos x="connsiteX3229" y="connsiteY3229"/>
                </a:cxn>
                <a:cxn ang="0">
                  <a:pos x="connsiteX3230" y="connsiteY3230"/>
                </a:cxn>
                <a:cxn ang="0">
                  <a:pos x="connsiteX3231" y="connsiteY3231"/>
                </a:cxn>
                <a:cxn ang="0">
                  <a:pos x="connsiteX3232" y="connsiteY3232"/>
                </a:cxn>
                <a:cxn ang="0">
                  <a:pos x="connsiteX3233" y="connsiteY3233"/>
                </a:cxn>
                <a:cxn ang="0">
                  <a:pos x="connsiteX3234" y="connsiteY3234"/>
                </a:cxn>
                <a:cxn ang="0">
                  <a:pos x="connsiteX3235" y="connsiteY3235"/>
                </a:cxn>
                <a:cxn ang="0">
                  <a:pos x="connsiteX3236" y="connsiteY3236"/>
                </a:cxn>
                <a:cxn ang="0">
                  <a:pos x="connsiteX3237" y="connsiteY3237"/>
                </a:cxn>
                <a:cxn ang="0">
                  <a:pos x="connsiteX3238" y="connsiteY3238"/>
                </a:cxn>
                <a:cxn ang="0">
                  <a:pos x="connsiteX3239" y="connsiteY3239"/>
                </a:cxn>
                <a:cxn ang="0">
                  <a:pos x="connsiteX3240" y="connsiteY3240"/>
                </a:cxn>
                <a:cxn ang="0">
                  <a:pos x="connsiteX3241" y="connsiteY3241"/>
                </a:cxn>
                <a:cxn ang="0">
                  <a:pos x="connsiteX3242" y="connsiteY3242"/>
                </a:cxn>
                <a:cxn ang="0">
                  <a:pos x="connsiteX3243" y="connsiteY3243"/>
                </a:cxn>
                <a:cxn ang="0">
                  <a:pos x="connsiteX3244" y="connsiteY3244"/>
                </a:cxn>
                <a:cxn ang="0">
                  <a:pos x="connsiteX3245" y="connsiteY3245"/>
                </a:cxn>
                <a:cxn ang="0">
                  <a:pos x="connsiteX3246" y="connsiteY3246"/>
                </a:cxn>
                <a:cxn ang="0">
                  <a:pos x="connsiteX3247" y="connsiteY3247"/>
                </a:cxn>
                <a:cxn ang="0">
                  <a:pos x="connsiteX3248" y="connsiteY3248"/>
                </a:cxn>
                <a:cxn ang="0">
                  <a:pos x="connsiteX3249" y="connsiteY3249"/>
                </a:cxn>
                <a:cxn ang="0">
                  <a:pos x="connsiteX3250" y="connsiteY3250"/>
                </a:cxn>
                <a:cxn ang="0">
                  <a:pos x="connsiteX3251" y="connsiteY3251"/>
                </a:cxn>
                <a:cxn ang="0">
                  <a:pos x="connsiteX3252" y="connsiteY3252"/>
                </a:cxn>
                <a:cxn ang="0">
                  <a:pos x="connsiteX3253" y="connsiteY3253"/>
                </a:cxn>
                <a:cxn ang="0">
                  <a:pos x="connsiteX3254" y="connsiteY3254"/>
                </a:cxn>
                <a:cxn ang="0">
                  <a:pos x="connsiteX3255" y="connsiteY3255"/>
                </a:cxn>
                <a:cxn ang="0">
                  <a:pos x="connsiteX3256" y="connsiteY3256"/>
                </a:cxn>
                <a:cxn ang="0">
                  <a:pos x="connsiteX3257" y="connsiteY3257"/>
                </a:cxn>
                <a:cxn ang="0">
                  <a:pos x="connsiteX3258" y="connsiteY3258"/>
                </a:cxn>
                <a:cxn ang="0">
                  <a:pos x="connsiteX3259" y="connsiteY3259"/>
                </a:cxn>
                <a:cxn ang="0">
                  <a:pos x="connsiteX3260" y="connsiteY3260"/>
                </a:cxn>
                <a:cxn ang="0">
                  <a:pos x="connsiteX3261" y="connsiteY3261"/>
                </a:cxn>
                <a:cxn ang="0">
                  <a:pos x="connsiteX3262" y="connsiteY3262"/>
                </a:cxn>
                <a:cxn ang="0">
                  <a:pos x="connsiteX3263" y="connsiteY3263"/>
                </a:cxn>
                <a:cxn ang="0">
                  <a:pos x="connsiteX3264" y="connsiteY3264"/>
                </a:cxn>
                <a:cxn ang="0">
                  <a:pos x="connsiteX3265" y="connsiteY3265"/>
                </a:cxn>
                <a:cxn ang="0">
                  <a:pos x="connsiteX3266" y="connsiteY3266"/>
                </a:cxn>
                <a:cxn ang="0">
                  <a:pos x="connsiteX3267" y="connsiteY3267"/>
                </a:cxn>
                <a:cxn ang="0">
                  <a:pos x="connsiteX3268" y="connsiteY3268"/>
                </a:cxn>
                <a:cxn ang="0">
                  <a:pos x="connsiteX3269" y="connsiteY3269"/>
                </a:cxn>
                <a:cxn ang="0">
                  <a:pos x="connsiteX3270" y="connsiteY3270"/>
                </a:cxn>
                <a:cxn ang="0">
                  <a:pos x="connsiteX3271" y="connsiteY3271"/>
                </a:cxn>
                <a:cxn ang="0">
                  <a:pos x="connsiteX3272" y="connsiteY3272"/>
                </a:cxn>
                <a:cxn ang="0">
                  <a:pos x="connsiteX3273" y="connsiteY3273"/>
                </a:cxn>
                <a:cxn ang="0">
                  <a:pos x="connsiteX3274" y="connsiteY3274"/>
                </a:cxn>
                <a:cxn ang="0">
                  <a:pos x="connsiteX3275" y="connsiteY3275"/>
                </a:cxn>
                <a:cxn ang="0">
                  <a:pos x="connsiteX3276" y="connsiteY3276"/>
                </a:cxn>
                <a:cxn ang="0">
                  <a:pos x="connsiteX3277" y="connsiteY3277"/>
                </a:cxn>
                <a:cxn ang="0">
                  <a:pos x="connsiteX3278" y="connsiteY3278"/>
                </a:cxn>
                <a:cxn ang="0">
                  <a:pos x="connsiteX3279" y="connsiteY3279"/>
                </a:cxn>
                <a:cxn ang="0">
                  <a:pos x="connsiteX3280" y="connsiteY3280"/>
                </a:cxn>
                <a:cxn ang="0">
                  <a:pos x="connsiteX3281" y="connsiteY3281"/>
                </a:cxn>
                <a:cxn ang="0">
                  <a:pos x="connsiteX3282" y="connsiteY3282"/>
                </a:cxn>
                <a:cxn ang="0">
                  <a:pos x="connsiteX3283" y="connsiteY3283"/>
                </a:cxn>
                <a:cxn ang="0">
                  <a:pos x="connsiteX3284" y="connsiteY3284"/>
                </a:cxn>
                <a:cxn ang="0">
                  <a:pos x="connsiteX3285" y="connsiteY3285"/>
                </a:cxn>
                <a:cxn ang="0">
                  <a:pos x="connsiteX3286" y="connsiteY3286"/>
                </a:cxn>
                <a:cxn ang="0">
                  <a:pos x="connsiteX3287" y="connsiteY3287"/>
                </a:cxn>
                <a:cxn ang="0">
                  <a:pos x="connsiteX3288" y="connsiteY3288"/>
                </a:cxn>
                <a:cxn ang="0">
                  <a:pos x="connsiteX3289" y="connsiteY3289"/>
                </a:cxn>
                <a:cxn ang="0">
                  <a:pos x="connsiteX3290" y="connsiteY3290"/>
                </a:cxn>
                <a:cxn ang="0">
                  <a:pos x="connsiteX3291" y="connsiteY3291"/>
                </a:cxn>
                <a:cxn ang="0">
                  <a:pos x="connsiteX3292" y="connsiteY3292"/>
                </a:cxn>
                <a:cxn ang="0">
                  <a:pos x="connsiteX3293" y="connsiteY3293"/>
                </a:cxn>
                <a:cxn ang="0">
                  <a:pos x="connsiteX3294" y="connsiteY3294"/>
                </a:cxn>
                <a:cxn ang="0">
                  <a:pos x="connsiteX3295" y="connsiteY3295"/>
                </a:cxn>
                <a:cxn ang="0">
                  <a:pos x="connsiteX3296" y="connsiteY3296"/>
                </a:cxn>
                <a:cxn ang="0">
                  <a:pos x="connsiteX3297" y="connsiteY3297"/>
                </a:cxn>
                <a:cxn ang="0">
                  <a:pos x="connsiteX3298" y="connsiteY3298"/>
                </a:cxn>
                <a:cxn ang="0">
                  <a:pos x="connsiteX3299" y="connsiteY3299"/>
                </a:cxn>
                <a:cxn ang="0">
                  <a:pos x="connsiteX3300" y="connsiteY3300"/>
                </a:cxn>
                <a:cxn ang="0">
                  <a:pos x="connsiteX3301" y="connsiteY3301"/>
                </a:cxn>
                <a:cxn ang="0">
                  <a:pos x="connsiteX3302" y="connsiteY3302"/>
                </a:cxn>
                <a:cxn ang="0">
                  <a:pos x="connsiteX3303" y="connsiteY3303"/>
                </a:cxn>
                <a:cxn ang="0">
                  <a:pos x="connsiteX3304" y="connsiteY3304"/>
                </a:cxn>
                <a:cxn ang="0">
                  <a:pos x="connsiteX3305" y="connsiteY3305"/>
                </a:cxn>
                <a:cxn ang="0">
                  <a:pos x="connsiteX3306" y="connsiteY3306"/>
                </a:cxn>
                <a:cxn ang="0">
                  <a:pos x="connsiteX3307" y="connsiteY3307"/>
                </a:cxn>
                <a:cxn ang="0">
                  <a:pos x="connsiteX3308" y="connsiteY3308"/>
                </a:cxn>
                <a:cxn ang="0">
                  <a:pos x="connsiteX3309" y="connsiteY3309"/>
                </a:cxn>
                <a:cxn ang="0">
                  <a:pos x="connsiteX3310" y="connsiteY3310"/>
                </a:cxn>
                <a:cxn ang="0">
                  <a:pos x="connsiteX3311" y="connsiteY3311"/>
                </a:cxn>
                <a:cxn ang="0">
                  <a:pos x="connsiteX3312" y="connsiteY3312"/>
                </a:cxn>
                <a:cxn ang="0">
                  <a:pos x="connsiteX3313" y="connsiteY3313"/>
                </a:cxn>
                <a:cxn ang="0">
                  <a:pos x="connsiteX3314" y="connsiteY3314"/>
                </a:cxn>
                <a:cxn ang="0">
                  <a:pos x="connsiteX3315" y="connsiteY3315"/>
                </a:cxn>
                <a:cxn ang="0">
                  <a:pos x="connsiteX3316" y="connsiteY3316"/>
                </a:cxn>
                <a:cxn ang="0">
                  <a:pos x="connsiteX3317" y="connsiteY3317"/>
                </a:cxn>
                <a:cxn ang="0">
                  <a:pos x="connsiteX3318" y="connsiteY3318"/>
                </a:cxn>
                <a:cxn ang="0">
                  <a:pos x="connsiteX3319" y="connsiteY3319"/>
                </a:cxn>
                <a:cxn ang="0">
                  <a:pos x="connsiteX3320" y="connsiteY3320"/>
                </a:cxn>
                <a:cxn ang="0">
                  <a:pos x="connsiteX3321" y="connsiteY3321"/>
                </a:cxn>
                <a:cxn ang="0">
                  <a:pos x="connsiteX3322" y="connsiteY3322"/>
                </a:cxn>
                <a:cxn ang="0">
                  <a:pos x="connsiteX3323" y="connsiteY3323"/>
                </a:cxn>
                <a:cxn ang="0">
                  <a:pos x="connsiteX3324" y="connsiteY3324"/>
                </a:cxn>
                <a:cxn ang="0">
                  <a:pos x="connsiteX3325" y="connsiteY3325"/>
                </a:cxn>
                <a:cxn ang="0">
                  <a:pos x="connsiteX3326" y="connsiteY3326"/>
                </a:cxn>
                <a:cxn ang="0">
                  <a:pos x="connsiteX3327" y="connsiteY3327"/>
                </a:cxn>
                <a:cxn ang="0">
                  <a:pos x="connsiteX3328" y="connsiteY3328"/>
                </a:cxn>
                <a:cxn ang="0">
                  <a:pos x="connsiteX3329" y="connsiteY3329"/>
                </a:cxn>
                <a:cxn ang="0">
                  <a:pos x="connsiteX3330" y="connsiteY3330"/>
                </a:cxn>
                <a:cxn ang="0">
                  <a:pos x="connsiteX3331" y="connsiteY3331"/>
                </a:cxn>
                <a:cxn ang="0">
                  <a:pos x="connsiteX3332" y="connsiteY3332"/>
                </a:cxn>
                <a:cxn ang="0">
                  <a:pos x="connsiteX3333" y="connsiteY3333"/>
                </a:cxn>
                <a:cxn ang="0">
                  <a:pos x="connsiteX3334" y="connsiteY3334"/>
                </a:cxn>
                <a:cxn ang="0">
                  <a:pos x="connsiteX3335" y="connsiteY3335"/>
                </a:cxn>
                <a:cxn ang="0">
                  <a:pos x="connsiteX3336" y="connsiteY3336"/>
                </a:cxn>
                <a:cxn ang="0">
                  <a:pos x="connsiteX3337" y="connsiteY3337"/>
                </a:cxn>
                <a:cxn ang="0">
                  <a:pos x="connsiteX3338" y="connsiteY3338"/>
                </a:cxn>
                <a:cxn ang="0">
                  <a:pos x="connsiteX3339" y="connsiteY3339"/>
                </a:cxn>
                <a:cxn ang="0">
                  <a:pos x="connsiteX3340" y="connsiteY3340"/>
                </a:cxn>
                <a:cxn ang="0">
                  <a:pos x="connsiteX3341" y="connsiteY3341"/>
                </a:cxn>
                <a:cxn ang="0">
                  <a:pos x="connsiteX3342" y="connsiteY3342"/>
                </a:cxn>
                <a:cxn ang="0">
                  <a:pos x="connsiteX3343" y="connsiteY3343"/>
                </a:cxn>
                <a:cxn ang="0">
                  <a:pos x="connsiteX3344" y="connsiteY3344"/>
                </a:cxn>
                <a:cxn ang="0">
                  <a:pos x="connsiteX3345" y="connsiteY3345"/>
                </a:cxn>
                <a:cxn ang="0">
                  <a:pos x="connsiteX3346" y="connsiteY3346"/>
                </a:cxn>
                <a:cxn ang="0">
                  <a:pos x="connsiteX3347" y="connsiteY3347"/>
                </a:cxn>
                <a:cxn ang="0">
                  <a:pos x="connsiteX3348" y="connsiteY3348"/>
                </a:cxn>
                <a:cxn ang="0">
                  <a:pos x="connsiteX3349" y="connsiteY3349"/>
                </a:cxn>
                <a:cxn ang="0">
                  <a:pos x="connsiteX3350" y="connsiteY3350"/>
                </a:cxn>
                <a:cxn ang="0">
                  <a:pos x="connsiteX3351" y="connsiteY3351"/>
                </a:cxn>
                <a:cxn ang="0">
                  <a:pos x="connsiteX3352" y="connsiteY3352"/>
                </a:cxn>
                <a:cxn ang="0">
                  <a:pos x="connsiteX3353" y="connsiteY3353"/>
                </a:cxn>
                <a:cxn ang="0">
                  <a:pos x="connsiteX3354" y="connsiteY3354"/>
                </a:cxn>
                <a:cxn ang="0">
                  <a:pos x="connsiteX3355" y="connsiteY3355"/>
                </a:cxn>
                <a:cxn ang="0">
                  <a:pos x="connsiteX3356" y="connsiteY3356"/>
                </a:cxn>
                <a:cxn ang="0">
                  <a:pos x="connsiteX3357" y="connsiteY3357"/>
                </a:cxn>
                <a:cxn ang="0">
                  <a:pos x="connsiteX3358" y="connsiteY3358"/>
                </a:cxn>
                <a:cxn ang="0">
                  <a:pos x="connsiteX3359" y="connsiteY3359"/>
                </a:cxn>
                <a:cxn ang="0">
                  <a:pos x="connsiteX3360" y="connsiteY3360"/>
                </a:cxn>
                <a:cxn ang="0">
                  <a:pos x="connsiteX3361" y="connsiteY3361"/>
                </a:cxn>
                <a:cxn ang="0">
                  <a:pos x="connsiteX3362" y="connsiteY3362"/>
                </a:cxn>
                <a:cxn ang="0">
                  <a:pos x="connsiteX3363" y="connsiteY3363"/>
                </a:cxn>
                <a:cxn ang="0">
                  <a:pos x="connsiteX3364" y="connsiteY3364"/>
                </a:cxn>
                <a:cxn ang="0">
                  <a:pos x="connsiteX3365" y="connsiteY3365"/>
                </a:cxn>
                <a:cxn ang="0">
                  <a:pos x="connsiteX3366" y="connsiteY3366"/>
                </a:cxn>
                <a:cxn ang="0">
                  <a:pos x="connsiteX3367" y="connsiteY3367"/>
                </a:cxn>
                <a:cxn ang="0">
                  <a:pos x="connsiteX3368" y="connsiteY3368"/>
                </a:cxn>
                <a:cxn ang="0">
                  <a:pos x="connsiteX3369" y="connsiteY3369"/>
                </a:cxn>
                <a:cxn ang="0">
                  <a:pos x="connsiteX3370" y="connsiteY3370"/>
                </a:cxn>
                <a:cxn ang="0">
                  <a:pos x="connsiteX3371" y="connsiteY3371"/>
                </a:cxn>
                <a:cxn ang="0">
                  <a:pos x="connsiteX3372" y="connsiteY3372"/>
                </a:cxn>
                <a:cxn ang="0">
                  <a:pos x="connsiteX3373" y="connsiteY3373"/>
                </a:cxn>
                <a:cxn ang="0">
                  <a:pos x="connsiteX3374" y="connsiteY3374"/>
                </a:cxn>
                <a:cxn ang="0">
                  <a:pos x="connsiteX3375" y="connsiteY3375"/>
                </a:cxn>
                <a:cxn ang="0">
                  <a:pos x="connsiteX3376" y="connsiteY3376"/>
                </a:cxn>
                <a:cxn ang="0">
                  <a:pos x="connsiteX3377" y="connsiteY3377"/>
                </a:cxn>
                <a:cxn ang="0">
                  <a:pos x="connsiteX3378" y="connsiteY3378"/>
                </a:cxn>
                <a:cxn ang="0">
                  <a:pos x="connsiteX3379" y="connsiteY3379"/>
                </a:cxn>
                <a:cxn ang="0">
                  <a:pos x="connsiteX3380" y="connsiteY3380"/>
                </a:cxn>
                <a:cxn ang="0">
                  <a:pos x="connsiteX3381" y="connsiteY3381"/>
                </a:cxn>
                <a:cxn ang="0">
                  <a:pos x="connsiteX3382" y="connsiteY3382"/>
                </a:cxn>
                <a:cxn ang="0">
                  <a:pos x="connsiteX3383" y="connsiteY3383"/>
                </a:cxn>
                <a:cxn ang="0">
                  <a:pos x="connsiteX3384" y="connsiteY3384"/>
                </a:cxn>
                <a:cxn ang="0">
                  <a:pos x="connsiteX3385" y="connsiteY3385"/>
                </a:cxn>
                <a:cxn ang="0">
                  <a:pos x="connsiteX3386" y="connsiteY3386"/>
                </a:cxn>
                <a:cxn ang="0">
                  <a:pos x="connsiteX3387" y="connsiteY3387"/>
                </a:cxn>
                <a:cxn ang="0">
                  <a:pos x="connsiteX3388" y="connsiteY3388"/>
                </a:cxn>
                <a:cxn ang="0">
                  <a:pos x="connsiteX3389" y="connsiteY3389"/>
                </a:cxn>
                <a:cxn ang="0">
                  <a:pos x="connsiteX3390" y="connsiteY3390"/>
                </a:cxn>
                <a:cxn ang="0">
                  <a:pos x="connsiteX3391" y="connsiteY3391"/>
                </a:cxn>
                <a:cxn ang="0">
                  <a:pos x="connsiteX3392" y="connsiteY3392"/>
                </a:cxn>
                <a:cxn ang="0">
                  <a:pos x="connsiteX3393" y="connsiteY3393"/>
                </a:cxn>
                <a:cxn ang="0">
                  <a:pos x="connsiteX3394" y="connsiteY3394"/>
                </a:cxn>
                <a:cxn ang="0">
                  <a:pos x="connsiteX3395" y="connsiteY3395"/>
                </a:cxn>
                <a:cxn ang="0">
                  <a:pos x="connsiteX3396" y="connsiteY3396"/>
                </a:cxn>
                <a:cxn ang="0">
                  <a:pos x="connsiteX3397" y="connsiteY3397"/>
                </a:cxn>
                <a:cxn ang="0">
                  <a:pos x="connsiteX3398" y="connsiteY3398"/>
                </a:cxn>
                <a:cxn ang="0">
                  <a:pos x="connsiteX3399" y="connsiteY3399"/>
                </a:cxn>
                <a:cxn ang="0">
                  <a:pos x="connsiteX3400" y="connsiteY3400"/>
                </a:cxn>
                <a:cxn ang="0">
                  <a:pos x="connsiteX3401" y="connsiteY3401"/>
                </a:cxn>
                <a:cxn ang="0">
                  <a:pos x="connsiteX3402" y="connsiteY3402"/>
                </a:cxn>
                <a:cxn ang="0">
                  <a:pos x="connsiteX3403" y="connsiteY3403"/>
                </a:cxn>
                <a:cxn ang="0">
                  <a:pos x="connsiteX3404" y="connsiteY3404"/>
                </a:cxn>
                <a:cxn ang="0">
                  <a:pos x="connsiteX3405" y="connsiteY3405"/>
                </a:cxn>
                <a:cxn ang="0">
                  <a:pos x="connsiteX3406" y="connsiteY3406"/>
                </a:cxn>
                <a:cxn ang="0">
                  <a:pos x="connsiteX3407" y="connsiteY3407"/>
                </a:cxn>
                <a:cxn ang="0">
                  <a:pos x="connsiteX3408" y="connsiteY3408"/>
                </a:cxn>
                <a:cxn ang="0">
                  <a:pos x="connsiteX3409" y="connsiteY3409"/>
                </a:cxn>
                <a:cxn ang="0">
                  <a:pos x="connsiteX3410" y="connsiteY3410"/>
                </a:cxn>
                <a:cxn ang="0">
                  <a:pos x="connsiteX3411" y="connsiteY3411"/>
                </a:cxn>
                <a:cxn ang="0">
                  <a:pos x="connsiteX3412" y="connsiteY3412"/>
                </a:cxn>
                <a:cxn ang="0">
                  <a:pos x="connsiteX3413" y="connsiteY3413"/>
                </a:cxn>
                <a:cxn ang="0">
                  <a:pos x="connsiteX3414" y="connsiteY3414"/>
                </a:cxn>
                <a:cxn ang="0">
                  <a:pos x="connsiteX3415" y="connsiteY3415"/>
                </a:cxn>
                <a:cxn ang="0">
                  <a:pos x="connsiteX3416" y="connsiteY3416"/>
                </a:cxn>
                <a:cxn ang="0">
                  <a:pos x="connsiteX3417" y="connsiteY3417"/>
                </a:cxn>
                <a:cxn ang="0">
                  <a:pos x="connsiteX3418" y="connsiteY3418"/>
                </a:cxn>
                <a:cxn ang="0">
                  <a:pos x="connsiteX3419" y="connsiteY3419"/>
                </a:cxn>
                <a:cxn ang="0">
                  <a:pos x="connsiteX3420" y="connsiteY3420"/>
                </a:cxn>
                <a:cxn ang="0">
                  <a:pos x="connsiteX3421" y="connsiteY3421"/>
                </a:cxn>
                <a:cxn ang="0">
                  <a:pos x="connsiteX3422" y="connsiteY3422"/>
                </a:cxn>
                <a:cxn ang="0">
                  <a:pos x="connsiteX3423" y="connsiteY3423"/>
                </a:cxn>
                <a:cxn ang="0">
                  <a:pos x="connsiteX3424" y="connsiteY3424"/>
                </a:cxn>
                <a:cxn ang="0">
                  <a:pos x="connsiteX3425" y="connsiteY3425"/>
                </a:cxn>
                <a:cxn ang="0">
                  <a:pos x="connsiteX3426" y="connsiteY3426"/>
                </a:cxn>
                <a:cxn ang="0">
                  <a:pos x="connsiteX3427" y="connsiteY3427"/>
                </a:cxn>
                <a:cxn ang="0">
                  <a:pos x="connsiteX3428" y="connsiteY3428"/>
                </a:cxn>
                <a:cxn ang="0">
                  <a:pos x="connsiteX3429" y="connsiteY3429"/>
                </a:cxn>
                <a:cxn ang="0">
                  <a:pos x="connsiteX3430" y="connsiteY3430"/>
                </a:cxn>
                <a:cxn ang="0">
                  <a:pos x="connsiteX3431" y="connsiteY3431"/>
                </a:cxn>
                <a:cxn ang="0">
                  <a:pos x="connsiteX3432" y="connsiteY3432"/>
                </a:cxn>
                <a:cxn ang="0">
                  <a:pos x="connsiteX3433" y="connsiteY3433"/>
                </a:cxn>
                <a:cxn ang="0">
                  <a:pos x="connsiteX3434" y="connsiteY3434"/>
                </a:cxn>
                <a:cxn ang="0">
                  <a:pos x="connsiteX3435" y="connsiteY3435"/>
                </a:cxn>
                <a:cxn ang="0">
                  <a:pos x="connsiteX3436" y="connsiteY3436"/>
                </a:cxn>
                <a:cxn ang="0">
                  <a:pos x="connsiteX3437" y="connsiteY3437"/>
                </a:cxn>
                <a:cxn ang="0">
                  <a:pos x="connsiteX3438" y="connsiteY3438"/>
                </a:cxn>
                <a:cxn ang="0">
                  <a:pos x="connsiteX3439" y="connsiteY3439"/>
                </a:cxn>
                <a:cxn ang="0">
                  <a:pos x="connsiteX3440" y="connsiteY3440"/>
                </a:cxn>
                <a:cxn ang="0">
                  <a:pos x="connsiteX3441" y="connsiteY3441"/>
                </a:cxn>
                <a:cxn ang="0">
                  <a:pos x="connsiteX3442" y="connsiteY3442"/>
                </a:cxn>
                <a:cxn ang="0">
                  <a:pos x="connsiteX3443" y="connsiteY3443"/>
                </a:cxn>
                <a:cxn ang="0">
                  <a:pos x="connsiteX3444" y="connsiteY3444"/>
                </a:cxn>
                <a:cxn ang="0">
                  <a:pos x="connsiteX3445" y="connsiteY3445"/>
                </a:cxn>
                <a:cxn ang="0">
                  <a:pos x="connsiteX3446" y="connsiteY3446"/>
                </a:cxn>
                <a:cxn ang="0">
                  <a:pos x="connsiteX3447" y="connsiteY3447"/>
                </a:cxn>
                <a:cxn ang="0">
                  <a:pos x="connsiteX3448" y="connsiteY3448"/>
                </a:cxn>
                <a:cxn ang="0">
                  <a:pos x="connsiteX3449" y="connsiteY3449"/>
                </a:cxn>
                <a:cxn ang="0">
                  <a:pos x="connsiteX3450" y="connsiteY3450"/>
                </a:cxn>
                <a:cxn ang="0">
                  <a:pos x="connsiteX3451" y="connsiteY3451"/>
                </a:cxn>
                <a:cxn ang="0">
                  <a:pos x="connsiteX3452" y="connsiteY3452"/>
                </a:cxn>
                <a:cxn ang="0">
                  <a:pos x="connsiteX3453" y="connsiteY3453"/>
                </a:cxn>
                <a:cxn ang="0">
                  <a:pos x="connsiteX3454" y="connsiteY3454"/>
                </a:cxn>
                <a:cxn ang="0">
                  <a:pos x="connsiteX3455" y="connsiteY3455"/>
                </a:cxn>
                <a:cxn ang="0">
                  <a:pos x="connsiteX3456" y="connsiteY3456"/>
                </a:cxn>
                <a:cxn ang="0">
                  <a:pos x="connsiteX3457" y="connsiteY3457"/>
                </a:cxn>
                <a:cxn ang="0">
                  <a:pos x="connsiteX3458" y="connsiteY3458"/>
                </a:cxn>
                <a:cxn ang="0">
                  <a:pos x="connsiteX3459" y="connsiteY3459"/>
                </a:cxn>
                <a:cxn ang="0">
                  <a:pos x="connsiteX3460" y="connsiteY3460"/>
                </a:cxn>
                <a:cxn ang="0">
                  <a:pos x="connsiteX3461" y="connsiteY3461"/>
                </a:cxn>
                <a:cxn ang="0">
                  <a:pos x="connsiteX3462" y="connsiteY3462"/>
                </a:cxn>
                <a:cxn ang="0">
                  <a:pos x="connsiteX3463" y="connsiteY3463"/>
                </a:cxn>
                <a:cxn ang="0">
                  <a:pos x="connsiteX3464" y="connsiteY3464"/>
                </a:cxn>
                <a:cxn ang="0">
                  <a:pos x="connsiteX3465" y="connsiteY3465"/>
                </a:cxn>
                <a:cxn ang="0">
                  <a:pos x="connsiteX3466" y="connsiteY3466"/>
                </a:cxn>
                <a:cxn ang="0">
                  <a:pos x="connsiteX3467" y="connsiteY3467"/>
                </a:cxn>
                <a:cxn ang="0">
                  <a:pos x="connsiteX3468" y="connsiteY3468"/>
                </a:cxn>
                <a:cxn ang="0">
                  <a:pos x="connsiteX3469" y="connsiteY3469"/>
                </a:cxn>
                <a:cxn ang="0">
                  <a:pos x="connsiteX3470" y="connsiteY3470"/>
                </a:cxn>
                <a:cxn ang="0">
                  <a:pos x="connsiteX3471" y="connsiteY3471"/>
                </a:cxn>
                <a:cxn ang="0">
                  <a:pos x="connsiteX3472" y="connsiteY3472"/>
                </a:cxn>
                <a:cxn ang="0">
                  <a:pos x="connsiteX3473" y="connsiteY3473"/>
                </a:cxn>
                <a:cxn ang="0">
                  <a:pos x="connsiteX3474" y="connsiteY3474"/>
                </a:cxn>
                <a:cxn ang="0">
                  <a:pos x="connsiteX3475" y="connsiteY3475"/>
                </a:cxn>
                <a:cxn ang="0">
                  <a:pos x="connsiteX3476" y="connsiteY3476"/>
                </a:cxn>
                <a:cxn ang="0">
                  <a:pos x="connsiteX3477" y="connsiteY3477"/>
                </a:cxn>
                <a:cxn ang="0">
                  <a:pos x="connsiteX3478" y="connsiteY3478"/>
                </a:cxn>
                <a:cxn ang="0">
                  <a:pos x="connsiteX3479" y="connsiteY3479"/>
                </a:cxn>
                <a:cxn ang="0">
                  <a:pos x="connsiteX3480" y="connsiteY3480"/>
                </a:cxn>
                <a:cxn ang="0">
                  <a:pos x="connsiteX3481" y="connsiteY3481"/>
                </a:cxn>
                <a:cxn ang="0">
                  <a:pos x="connsiteX3482" y="connsiteY3482"/>
                </a:cxn>
                <a:cxn ang="0">
                  <a:pos x="connsiteX3483" y="connsiteY3483"/>
                </a:cxn>
                <a:cxn ang="0">
                  <a:pos x="connsiteX3484" y="connsiteY3484"/>
                </a:cxn>
                <a:cxn ang="0">
                  <a:pos x="connsiteX3485" y="connsiteY3485"/>
                </a:cxn>
                <a:cxn ang="0">
                  <a:pos x="connsiteX3486" y="connsiteY3486"/>
                </a:cxn>
                <a:cxn ang="0">
                  <a:pos x="connsiteX3487" y="connsiteY3487"/>
                </a:cxn>
                <a:cxn ang="0">
                  <a:pos x="connsiteX3488" y="connsiteY3488"/>
                </a:cxn>
                <a:cxn ang="0">
                  <a:pos x="connsiteX3489" y="connsiteY3489"/>
                </a:cxn>
                <a:cxn ang="0">
                  <a:pos x="connsiteX3490" y="connsiteY3490"/>
                </a:cxn>
                <a:cxn ang="0">
                  <a:pos x="connsiteX3491" y="connsiteY3491"/>
                </a:cxn>
                <a:cxn ang="0">
                  <a:pos x="connsiteX3492" y="connsiteY3492"/>
                </a:cxn>
                <a:cxn ang="0">
                  <a:pos x="connsiteX3493" y="connsiteY3493"/>
                </a:cxn>
                <a:cxn ang="0">
                  <a:pos x="connsiteX3494" y="connsiteY3494"/>
                </a:cxn>
                <a:cxn ang="0">
                  <a:pos x="connsiteX3495" y="connsiteY3495"/>
                </a:cxn>
                <a:cxn ang="0">
                  <a:pos x="connsiteX3496" y="connsiteY3496"/>
                </a:cxn>
                <a:cxn ang="0">
                  <a:pos x="connsiteX3497" y="connsiteY3497"/>
                </a:cxn>
                <a:cxn ang="0">
                  <a:pos x="connsiteX3498" y="connsiteY3498"/>
                </a:cxn>
                <a:cxn ang="0">
                  <a:pos x="connsiteX3499" y="connsiteY3499"/>
                </a:cxn>
                <a:cxn ang="0">
                  <a:pos x="connsiteX3500" y="connsiteY3500"/>
                </a:cxn>
                <a:cxn ang="0">
                  <a:pos x="connsiteX3501" y="connsiteY3501"/>
                </a:cxn>
                <a:cxn ang="0">
                  <a:pos x="connsiteX3502" y="connsiteY3502"/>
                </a:cxn>
                <a:cxn ang="0">
                  <a:pos x="connsiteX3503" y="connsiteY3503"/>
                </a:cxn>
                <a:cxn ang="0">
                  <a:pos x="connsiteX3504" y="connsiteY3504"/>
                </a:cxn>
                <a:cxn ang="0">
                  <a:pos x="connsiteX3505" y="connsiteY3505"/>
                </a:cxn>
                <a:cxn ang="0">
                  <a:pos x="connsiteX3506" y="connsiteY3506"/>
                </a:cxn>
                <a:cxn ang="0">
                  <a:pos x="connsiteX3507" y="connsiteY3507"/>
                </a:cxn>
                <a:cxn ang="0">
                  <a:pos x="connsiteX3508" y="connsiteY3508"/>
                </a:cxn>
                <a:cxn ang="0">
                  <a:pos x="connsiteX3509" y="connsiteY3509"/>
                </a:cxn>
                <a:cxn ang="0">
                  <a:pos x="connsiteX3510" y="connsiteY3510"/>
                </a:cxn>
                <a:cxn ang="0">
                  <a:pos x="connsiteX3511" y="connsiteY3511"/>
                </a:cxn>
                <a:cxn ang="0">
                  <a:pos x="connsiteX3512" y="connsiteY3512"/>
                </a:cxn>
                <a:cxn ang="0">
                  <a:pos x="connsiteX3513" y="connsiteY3513"/>
                </a:cxn>
                <a:cxn ang="0">
                  <a:pos x="connsiteX3514" y="connsiteY3514"/>
                </a:cxn>
                <a:cxn ang="0">
                  <a:pos x="connsiteX3515" y="connsiteY3515"/>
                </a:cxn>
                <a:cxn ang="0">
                  <a:pos x="connsiteX3516" y="connsiteY3516"/>
                </a:cxn>
                <a:cxn ang="0">
                  <a:pos x="connsiteX3517" y="connsiteY3517"/>
                </a:cxn>
                <a:cxn ang="0">
                  <a:pos x="connsiteX3518" y="connsiteY3518"/>
                </a:cxn>
                <a:cxn ang="0">
                  <a:pos x="connsiteX3519" y="connsiteY3519"/>
                </a:cxn>
                <a:cxn ang="0">
                  <a:pos x="connsiteX3520" y="connsiteY3520"/>
                </a:cxn>
                <a:cxn ang="0">
                  <a:pos x="connsiteX3521" y="connsiteY3521"/>
                </a:cxn>
                <a:cxn ang="0">
                  <a:pos x="connsiteX3522" y="connsiteY3522"/>
                </a:cxn>
                <a:cxn ang="0">
                  <a:pos x="connsiteX3523" y="connsiteY3523"/>
                </a:cxn>
                <a:cxn ang="0">
                  <a:pos x="connsiteX3524" y="connsiteY3524"/>
                </a:cxn>
                <a:cxn ang="0">
                  <a:pos x="connsiteX3525" y="connsiteY3525"/>
                </a:cxn>
                <a:cxn ang="0">
                  <a:pos x="connsiteX3526" y="connsiteY3526"/>
                </a:cxn>
                <a:cxn ang="0">
                  <a:pos x="connsiteX3527" y="connsiteY3527"/>
                </a:cxn>
                <a:cxn ang="0">
                  <a:pos x="connsiteX3528" y="connsiteY3528"/>
                </a:cxn>
                <a:cxn ang="0">
                  <a:pos x="connsiteX3529" y="connsiteY3529"/>
                </a:cxn>
                <a:cxn ang="0">
                  <a:pos x="connsiteX3530" y="connsiteY3530"/>
                </a:cxn>
                <a:cxn ang="0">
                  <a:pos x="connsiteX3531" y="connsiteY3531"/>
                </a:cxn>
                <a:cxn ang="0">
                  <a:pos x="connsiteX3532" y="connsiteY3532"/>
                </a:cxn>
                <a:cxn ang="0">
                  <a:pos x="connsiteX3533" y="connsiteY3533"/>
                </a:cxn>
                <a:cxn ang="0">
                  <a:pos x="connsiteX3534" y="connsiteY3534"/>
                </a:cxn>
                <a:cxn ang="0">
                  <a:pos x="connsiteX3535" y="connsiteY3535"/>
                </a:cxn>
                <a:cxn ang="0">
                  <a:pos x="connsiteX3536" y="connsiteY3536"/>
                </a:cxn>
                <a:cxn ang="0">
                  <a:pos x="connsiteX3537" y="connsiteY3537"/>
                </a:cxn>
                <a:cxn ang="0">
                  <a:pos x="connsiteX3538" y="connsiteY3538"/>
                </a:cxn>
                <a:cxn ang="0">
                  <a:pos x="connsiteX3539" y="connsiteY3539"/>
                </a:cxn>
                <a:cxn ang="0">
                  <a:pos x="connsiteX3540" y="connsiteY3540"/>
                </a:cxn>
                <a:cxn ang="0">
                  <a:pos x="connsiteX3541" y="connsiteY3541"/>
                </a:cxn>
                <a:cxn ang="0">
                  <a:pos x="connsiteX3542" y="connsiteY3542"/>
                </a:cxn>
                <a:cxn ang="0">
                  <a:pos x="connsiteX3543" y="connsiteY3543"/>
                </a:cxn>
                <a:cxn ang="0">
                  <a:pos x="connsiteX3544" y="connsiteY3544"/>
                </a:cxn>
                <a:cxn ang="0">
                  <a:pos x="connsiteX3545" y="connsiteY3545"/>
                </a:cxn>
                <a:cxn ang="0">
                  <a:pos x="connsiteX3546" y="connsiteY3546"/>
                </a:cxn>
                <a:cxn ang="0">
                  <a:pos x="connsiteX3547" y="connsiteY3547"/>
                </a:cxn>
                <a:cxn ang="0">
                  <a:pos x="connsiteX3548" y="connsiteY3548"/>
                </a:cxn>
                <a:cxn ang="0">
                  <a:pos x="connsiteX3549" y="connsiteY3549"/>
                </a:cxn>
                <a:cxn ang="0">
                  <a:pos x="connsiteX3550" y="connsiteY3550"/>
                </a:cxn>
                <a:cxn ang="0">
                  <a:pos x="connsiteX3551" y="connsiteY3551"/>
                </a:cxn>
                <a:cxn ang="0">
                  <a:pos x="connsiteX3552" y="connsiteY3552"/>
                </a:cxn>
                <a:cxn ang="0">
                  <a:pos x="connsiteX3553" y="connsiteY3553"/>
                </a:cxn>
                <a:cxn ang="0">
                  <a:pos x="connsiteX3554" y="connsiteY3554"/>
                </a:cxn>
                <a:cxn ang="0">
                  <a:pos x="connsiteX3555" y="connsiteY3555"/>
                </a:cxn>
                <a:cxn ang="0">
                  <a:pos x="connsiteX3556" y="connsiteY3556"/>
                </a:cxn>
                <a:cxn ang="0">
                  <a:pos x="connsiteX3557" y="connsiteY3557"/>
                </a:cxn>
                <a:cxn ang="0">
                  <a:pos x="connsiteX3558" y="connsiteY3558"/>
                </a:cxn>
                <a:cxn ang="0">
                  <a:pos x="connsiteX3559" y="connsiteY3559"/>
                </a:cxn>
                <a:cxn ang="0">
                  <a:pos x="connsiteX3560" y="connsiteY3560"/>
                </a:cxn>
                <a:cxn ang="0">
                  <a:pos x="connsiteX3561" y="connsiteY3561"/>
                </a:cxn>
                <a:cxn ang="0">
                  <a:pos x="connsiteX3562" y="connsiteY3562"/>
                </a:cxn>
                <a:cxn ang="0">
                  <a:pos x="connsiteX3563" y="connsiteY3563"/>
                </a:cxn>
                <a:cxn ang="0">
                  <a:pos x="connsiteX3564" y="connsiteY3564"/>
                </a:cxn>
                <a:cxn ang="0">
                  <a:pos x="connsiteX3565" y="connsiteY3565"/>
                </a:cxn>
                <a:cxn ang="0">
                  <a:pos x="connsiteX3566" y="connsiteY3566"/>
                </a:cxn>
                <a:cxn ang="0">
                  <a:pos x="connsiteX3567" y="connsiteY3567"/>
                </a:cxn>
                <a:cxn ang="0">
                  <a:pos x="connsiteX3568" y="connsiteY3568"/>
                </a:cxn>
                <a:cxn ang="0">
                  <a:pos x="connsiteX3569" y="connsiteY3569"/>
                </a:cxn>
                <a:cxn ang="0">
                  <a:pos x="connsiteX3570" y="connsiteY3570"/>
                </a:cxn>
                <a:cxn ang="0">
                  <a:pos x="connsiteX3571" y="connsiteY3571"/>
                </a:cxn>
                <a:cxn ang="0">
                  <a:pos x="connsiteX3572" y="connsiteY3572"/>
                </a:cxn>
                <a:cxn ang="0">
                  <a:pos x="connsiteX3573" y="connsiteY3573"/>
                </a:cxn>
                <a:cxn ang="0">
                  <a:pos x="connsiteX3574" y="connsiteY3574"/>
                </a:cxn>
                <a:cxn ang="0">
                  <a:pos x="connsiteX3575" y="connsiteY3575"/>
                </a:cxn>
                <a:cxn ang="0">
                  <a:pos x="connsiteX3576" y="connsiteY3576"/>
                </a:cxn>
                <a:cxn ang="0">
                  <a:pos x="connsiteX3577" y="connsiteY3577"/>
                </a:cxn>
                <a:cxn ang="0">
                  <a:pos x="connsiteX3578" y="connsiteY3578"/>
                </a:cxn>
                <a:cxn ang="0">
                  <a:pos x="connsiteX3579" y="connsiteY3579"/>
                </a:cxn>
                <a:cxn ang="0">
                  <a:pos x="connsiteX3580" y="connsiteY3580"/>
                </a:cxn>
                <a:cxn ang="0">
                  <a:pos x="connsiteX3581" y="connsiteY3581"/>
                </a:cxn>
                <a:cxn ang="0">
                  <a:pos x="connsiteX3582" y="connsiteY3582"/>
                </a:cxn>
                <a:cxn ang="0">
                  <a:pos x="connsiteX3583" y="connsiteY3583"/>
                </a:cxn>
                <a:cxn ang="0">
                  <a:pos x="connsiteX3584" y="connsiteY3584"/>
                </a:cxn>
                <a:cxn ang="0">
                  <a:pos x="connsiteX3585" y="connsiteY3585"/>
                </a:cxn>
                <a:cxn ang="0">
                  <a:pos x="connsiteX3586" y="connsiteY3586"/>
                </a:cxn>
                <a:cxn ang="0">
                  <a:pos x="connsiteX3587" y="connsiteY3587"/>
                </a:cxn>
                <a:cxn ang="0">
                  <a:pos x="connsiteX3588" y="connsiteY3588"/>
                </a:cxn>
                <a:cxn ang="0">
                  <a:pos x="connsiteX3589" y="connsiteY3589"/>
                </a:cxn>
                <a:cxn ang="0">
                  <a:pos x="connsiteX3590" y="connsiteY3590"/>
                </a:cxn>
                <a:cxn ang="0">
                  <a:pos x="connsiteX3591" y="connsiteY3591"/>
                </a:cxn>
                <a:cxn ang="0">
                  <a:pos x="connsiteX3592" y="connsiteY3592"/>
                </a:cxn>
                <a:cxn ang="0">
                  <a:pos x="connsiteX3593" y="connsiteY3593"/>
                </a:cxn>
                <a:cxn ang="0">
                  <a:pos x="connsiteX3594" y="connsiteY3594"/>
                </a:cxn>
                <a:cxn ang="0">
                  <a:pos x="connsiteX3595" y="connsiteY3595"/>
                </a:cxn>
                <a:cxn ang="0">
                  <a:pos x="connsiteX3596" y="connsiteY3596"/>
                </a:cxn>
                <a:cxn ang="0">
                  <a:pos x="connsiteX3597" y="connsiteY3597"/>
                </a:cxn>
                <a:cxn ang="0">
                  <a:pos x="connsiteX3598" y="connsiteY3598"/>
                </a:cxn>
                <a:cxn ang="0">
                  <a:pos x="connsiteX3599" y="connsiteY3599"/>
                </a:cxn>
                <a:cxn ang="0">
                  <a:pos x="connsiteX3600" y="connsiteY3600"/>
                </a:cxn>
                <a:cxn ang="0">
                  <a:pos x="connsiteX3601" y="connsiteY3601"/>
                </a:cxn>
                <a:cxn ang="0">
                  <a:pos x="connsiteX3602" y="connsiteY3602"/>
                </a:cxn>
                <a:cxn ang="0">
                  <a:pos x="connsiteX3603" y="connsiteY3603"/>
                </a:cxn>
                <a:cxn ang="0">
                  <a:pos x="connsiteX3604" y="connsiteY3604"/>
                </a:cxn>
                <a:cxn ang="0">
                  <a:pos x="connsiteX3605" y="connsiteY3605"/>
                </a:cxn>
                <a:cxn ang="0">
                  <a:pos x="connsiteX3606" y="connsiteY3606"/>
                </a:cxn>
                <a:cxn ang="0">
                  <a:pos x="connsiteX3607" y="connsiteY3607"/>
                </a:cxn>
                <a:cxn ang="0">
                  <a:pos x="connsiteX3608" y="connsiteY3608"/>
                </a:cxn>
                <a:cxn ang="0">
                  <a:pos x="connsiteX3609" y="connsiteY3609"/>
                </a:cxn>
                <a:cxn ang="0">
                  <a:pos x="connsiteX3610" y="connsiteY3610"/>
                </a:cxn>
                <a:cxn ang="0">
                  <a:pos x="connsiteX3611" y="connsiteY3611"/>
                </a:cxn>
                <a:cxn ang="0">
                  <a:pos x="connsiteX3612" y="connsiteY3612"/>
                </a:cxn>
                <a:cxn ang="0">
                  <a:pos x="connsiteX3613" y="connsiteY3613"/>
                </a:cxn>
                <a:cxn ang="0">
                  <a:pos x="connsiteX3614" y="connsiteY3614"/>
                </a:cxn>
                <a:cxn ang="0">
                  <a:pos x="connsiteX3615" y="connsiteY3615"/>
                </a:cxn>
                <a:cxn ang="0">
                  <a:pos x="connsiteX3616" y="connsiteY3616"/>
                </a:cxn>
                <a:cxn ang="0">
                  <a:pos x="connsiteX3617" y="connsiteY3617"/>
                </a:cxn>
                <a:cxn ang="0">
                  <a:pos x="connsiteX3618" y="connsiteY3618"/>
                </a:cxn>
                <a:cxn ang="0">
                  <a:pos x="connsiteX3619" y="connsiteY3619"/>
                </a:cxn>
                <a:cxn ang="0">
                  <a:pos x="connsiteX3620" y="connsiteY3620"/>
                </a:cxn>
                <a:cxn ang="0">
                  <a:pos x="connsiteX3621" y="connsiteY3621"/>
                </a:cxn>
                <a:cxn ang="0">
                  <a:pos x="connsiteX3622" y="connsiteY3622"/>
                </a:cxn>
                <a:cxn ang="0">
                  <a:pos x="connsiteX3623" y="connsiteY3623"/>
                </a:cxn>
                <a:cxn ang="0">
                  <a:pos x="connsiteX3624" y="connsiteY3624"/>
                </a:cxn>
                <a:cxn ang="0">
                  <a:pos x="connsiteX3625" y="connsiteY3625"/>
                </a:cxn>
                <a:cxn ang="0">
                  <a:pos x="connsiteX3626" y="connsiteY3626"/>
                </a:cxn>
                <a:cxn ang="0">
                  <a:pos x="connsiteX3627" y="connsiteY3627"/>
                </a:cxn>
                <a:cxn ang="0">
                  <a:pos x="connsiteX3628" y="connsiteY3628"/>
                </a:cxn>
                <a:cxn ang="0">
                  <a:pos x="connsiteX3629" y="connsiteY3629"/>
                </a:cxn>
                <a:cxn ang="0">
                  <a:pos x="connsiteX3630" y="connsiteY3630"/>
                </a:cxn>
                <a:cxn ang="0">
                  <a:pos x="connsiteX3631" y="connsiteY3631"/>
                </a:cxn>
                <a:cxn ang="0">
                  <a:pos x="connsiteX3632" y="connsiteY3632"/>
                </a:cxn>
                <a:cxn ang="0">
                  <a:pos x="connsiteX3633" y="connsiteY3633"/>
                </a:cxn>
                <a:cxn ang="0">
                  <a:pos x="connsiteX3634" y="connsiteY3634"/>
                </a:cxn>
                <a:cxn ang="0">
                  <a:pos x="connsiteX3635" y="connsiteY3635"/>
                </a:cxn>
                <a:cxn ang="0">
                  <a:pos x="connsiteX3636" y="connsiteY3636"/>
                </a:cxn>
                <a:cxn ang="0">
                  <a:pos x="connsiteX3637" y="connsiteY3637"/>
                </a:cxn>
                <a:cxn ang="0">
                  <a:pos x="connsiteX3638" y="connsiteY3638"/>
                </a:cxn>
                <a:cxn ang="0">
                  <a:pos x="connsiteX3639" y="connsiteY3639"/>
                </a:cxn>
                <a:cxn ang="0">
                  <a:pos x="connsiteX3640" y="connsiteY3640"/>
                </a:cxn>
                <a:cxn ang="0">
                  <a:pos x="connsiteX3641" y="connsiteY3641"/>
                </a:cxn>
                <a:cxn ang="0">
                  <a:pos x="connsiteX3642" y="connsiteY3642"/>
                </a:cxn>
                <a:cxn ang="0">
                  <a:pos x="connsiteX3643" y="connsiteY3643"/>
                </a:cxn>
                <a:cxn ang="0">
                  <a:pos x="connsiteX3644" y="connsiteY3644"/>
                </a:cxn>
                <a:cxn ang="0">
                  <a:pos x="connsiteX3645" y="connsiteY3645"/>
                </a:cxn>
                <a:cxn ang="0">
                  <a:pos x="connsiteX3646" y="connsiteY3646"/>
                </a:cxn>
                <a:cxn ang="0">
                  <a:pos x="connsiteX3647" y="connsiteY3647"/>
                </a:cxn>
                <a:cxn ang="0">
                  <a:pos x="connsiteX3648" y="connsiteY3648"/>
                </a:cxn>
                <a:cxn ang="0">
                  <a:pos x="connsiteX3649" y="connsiteY3649"/>
                </a:cxn>
                <a:cxn ang="0">
                  <a:pos x="connsiteX3650" y="connsiteY3650"/>
                </a:cxn>
                <a:cxn ang="0">
                  <a:pos x="connsiteX3651" y="connsiteY3651"/>
                </a:cxn>
                <a:cxn ang="0">
                  <a:pos x="connsiteX3652" y="connsiteY3652"/>
                </a:cxn>
                <a:cxn ang="0">
                  <a:pos x="connsiteX3653" y="connsiteY3653"/>
                </a:cxn>
                <a:cxn ang="0">
                  <a:pos x="connsiteX3654" y="connsiteY3654"/>
                </a:cxn>
                <a:cxn ang="0">
                  <a:pos x="connsiteX3655" y="connsiteY3655"/>
                </a:cxn>
                <a:cxn ang="0">
                  <a:pos x="connsiteX3656" y="connsiteY3656"/>
                </a:cxn>
                <a:cxn ang="0">
                  <a:pos x="connsiteX3657" y="connsiteY3657"/>
                </a:cxn>
                <a:cxn ang="0">
                  <a:pos x="connsiteX3658" y="connsiteY3658"/>
                </a:cxn>
                <a:cxn ang="0">
                  <a:pos x="connsiteX3659" y="connsiteY3659"/>
                </a:cxn>
              </a:cxnLst>
              <a:rect l="l" t="t" r="r" b="b"/>
              <a:pathLst>
                <a:path w="3862373" h="3682908">
                  <a:moveTo>
                    <a:pt x="1142662" y="3605757"/>
                  </a:moveTo>
                  <a:cubicBezTo>
                    <a:pt x="1164249" y="3605757"/>
                    <a:pt x="1181749" y="3623257"/>
                    <a:pt x="1181749" y="3644844"/>
                  </a:cubicBezTo>
                  <a:lnTo>
                    <a:pt x="1175073" y="3660960"/>
                  </a:lnTo>
                  <a:lnTo>
                    <a:pt x="1107191" y="3636115"/>
                  </a:lnTo>
                  <a:lnTo>
                    <a:pt x="1115023" y="3617205"/>
                  </a:lnTo>
                  <a:cubicBezTo>
                    <a:pt x="1122096" y="3610132"/>
                    <a:pt x="1131868" y="3605757"/>
                    <a:pt x="1142662" y="3605757"/>
                  </a:cubicBezTo>
                  <a:close/>
                  <a:moveTo>
                    <a:pt x="1232571" y="3605756"/>
                  </a:moveTo>
                  <a:cubicBezTo>
                    <a:pt x="1254158" y="3605756"/>
                    <a:pt x="1271658" y="3623256"/>
                    <a:pt x="1271658" y="3644843"/>
                  </a:cubicBezTo>
                  <a:cubicBezTo>
                    <a:pt x="1271658" y="3655637"/>
                    <a:pt x="1267283" y="3665408"/>
                    <a:pt x="1260210" y="3672482"/>
                  </a:cubicBezTo>
                  <a:lnTo>
                    <a:pt x="1235039" y="3682908"/>
                  </a:lnTo>
                  <a:lnTo>
                    <a:pt x="1204643" y="3671783"/>
                  </a:lnTo>
                  <a:lnTo>
                    <a:pt x="1193484" y="3644843"/>
                  </a:lnTo>
                  <a:cubicBezTo>
                    <a:pt x="1193484" y="3623256"/>
                    <a:pt x="1210984" y="3605756"/>
                    <a:pt x="1232571" y="3605756"/>
                  </a:cubicBezTo>
                  <a:close/>
                  <a:moveTo>
                    <a:pt x="1232571" y="3520580"/>
                  </a:moveTo>
                  <a:cubicBezTo>
                    <a:pt x="1254158" y="3520580"/>
                    <a:pt x="1271658" y="3538080"/>
                    <a:pt x="1271658" y="3559667"/>
                  </a:cubicBezTo>
                  <a:cubicBezTo>
                    <a:pt x="1271658" y="3581254"/>
                    <a:pt x="1254158" y="3598754"/>
                    <a:pt x="1232571" y="3598754"/>
                  </a:cubicBezTo>
                  <a:cubicBezTo>
                    <a:pt x="1210984" y="3598754"/>
                    <a:pt x="1193484" y="3581254"/>
                    <a:pt x="1193484" y="3559667"/>
                  </a:cubicBezTo>
                  <a:cubicBezTo>
                    <a:pt x="1193484" y="3538080"/>
                    <a:pt x="1210984" y="3520580"/>
                    <a:pt x="1232571" y="3520580"/>
                  </a:cubicBezTo>
                  <a:close/>
                  <a:moveTo>
                    <a:pt x="1142662" y="3520580"/>
                  </a:moveTo>
                  <a:cubicBezTo>
                    <a:pt x="1164249" y="3520580"/>
                    <a:pt x="1181749" y="3538080"/>
                    <a:pt x="1181749" y="3559667"/>
                  </a:cubicBezTo>
                  <a:cubicBezTo>
                    <a:pt x="1181749" y="3581254"/>
                    <a:pt x="1164249" y="3598754"/>
                    <a:pt x="1142662" y="3598754"/>
                  </a:cubicBezTo>
                  <a:cubicBezTo>
                    <a:pt x="1121074" y="3598754"/>
                    <a:pt x="1103575" y="3581254"/>
                    <a:pt x="1103575" y="3559667"/>
                  </a:cubicBezTo>
                  <a:cubicBezTo>
                    <a:pt x="1103575" y="3538080"/>
                    <a:pt x="1121074" y="3520580"/>
                    <a:pt x="1142662" y="3520580"/>
                  </a:cubicBezTo>
                  <a:close/>
                  <a:moveTo>
                    <a:pt x="1232572" y="3435404"/>
                  </a:moveTo>
                  <a:cubicBezTo>
                    <a:pt x="1254159" y="3435404"/>
                    <a:pt x="1271659" y="3452904"/>
                    <a:pt x="1271659" y="3474491"/>
                  </a:cubicBezTo>
                  <a:cubicBezTo>
                    <a:pt x="1271659" y="3496078"/>
                    <a:pt x="1254159" y="3513578"/>
                    <a:pt x="1232572" y="3513578"/>
                  </a:cubicBezTo>
                  <a:cubicBezTo>
                    <a:pt x="1210985" y="3513578"/>
                    <a:pt x="1193485" y="3496078"/>
                    <a:pt x="1193485" y="3474491"/>
                  </a:cubicBezTo>
                  <a:cubicBezTo>
                    <a:pt x="1193485" y="3452904"/>
                    <a:pt x="1210985" y="3435404"/>
                    <a:pt x="1232572" y="3435404"/>
                  </a:cubicBezTo>
                  <a:close/>
                  <a:moveTo>
                    <a:pt x="1142662" y="3435404"/>
                  </a:moveTo>
                  <a:cubicBezTo>
                    <a:pt x="1164249" y="3435404"/>
                    <a:pt x="1181749" y="3452904"/>
                    <a:pt x="1181749" y="3474491"/>
                  </a:cubicBezTo>
                  <a:cubicBezTo>
                    <a:pt x="1181749" y="3496078"/>
                    <a:pt x="1164249" y="3513578"/>
                    <a:pt x="1142662" y="3513578"/>
                  </a:cubicBezTo>
                  <a:cubicBezTo>
                    <a:pt x="1121074" y="3513578"/>
                    <a:pt x="1103575" y="3496078"/>
                    <a:pt x="1103575" y="3474491"/>
                  </a:cubicBezTo>
                  <a:cubicBezTo>
                    <a:pt x="1103575" y="3452904"/>
                    <a:pt x="1121074" y="3435404"/>
                    <a:pt x="1142662" y="3435404"/>
                  </a:cubicBezTo>
                  <a:close/>
                  <a:moveTo>
                    <a:pt x="1329578" y="3347862"/>
                  </a:moveTo>
                  <a:cubicBezTo>
                    <a:pt x="1351165" y="3347862"/>
                    <a:pt x="1368665" y="3365362"/>
                    <a:pt x="1368665" y="3386950"/>
                  </a:cubicBezTo>
                  <a:cubicBezTo>
                    <a:pt x="1368665" y="3408537"/>
                    <a:pt x="1351165" y="3426037"/>
                    <a:pt x="1329578" y="3426037"/>
                  </a:cubicBezTo>
                  <a:cubicBezTo>
                    <a:pt x="1307990" y="3426037"/>
                    <a:pt x="1290490" y="3408537"/>
                    <a:pt x="1290490" y="3386950"/>
                  </a:cubicBezTo>
                  <a:cubicBezTo>
                    <a:pt x="1290490" y="3365362"/>
                    <a:pt x="1307990" y="3347862"/>
                    <a:pt x="1329578" y="3347862"/>
                  </a:cubicBezTo>
                  <a:close/>
                  <a:moveTo>
                    <a:pt x="1142664" y="3347862"/>
                  </a:moveTo>
                  <a:cubicBezTo>
                    <a:pt x="1164251" y="3347862"/>
                    <a:pt x="1181751" y="3365362"/>
                    <a:pt x="1181751" y="3386950"/>
                  </a:cubicBezTo>
                  <a:cubicBezTo>
                    <a:pt x="1181751" y="3408537"/>
                    <a:pt x="1164251" y="3426037"/>
                    <a:pt x="1142664" y="3426037"/>
                  </a:cubicBezTo>
                  <a:cubicBezTo>
                    <a:pt x="1121077" y="3426037"/>
                    <a:pt x="1103576" y="3408537"/>
                    <a:pt x="1103576" y="3386950"/>
                  </a:cubicBezTo>
                  <a:cubicBezTo>
                    <a:pt x="1103576" y="3365362"/>
                    <a:pt x="1121077" y="3347862"/>
                    <a:pt x="1142664" y="3347862"/>
                  </a:cubicBezTo>
                  <a:close/>
                  <a:moveTo>
                    <a:pt x="1232572" y="3347861"/>
                  </a:moveTo>
                  <a:cubicBezTo>
                    <a:pt x="1254160" y="3347861"/>
                    <a:pt x="1271660" y="3365361"/>
                    <a:pt x="1271660" y="3386948"/>
                  </a:cubicBezTo>
                  <a:cubicBezTo>
                    <a:pt x="1271660" y="3408536"/>
                    <a:pt x="1254160" y="3426035"/>
                    <a:pt x="1232572" y="3426035"/>
                  </a:cubicBezTo>
                  <a:cubicBezTo>
                    <a:pt x="1210985" y="3426035"/>
                    <a:pt x="1193485" y="3408536"/>
                    <a:pt x="1193485" y="3386948"/>
                  </a:cubicBezTo>
                  <a:cubicBezTo>
                    <a:pt x="1193485" y="3365361"/>
                    <a:pt x="1210985" y="3347861"/>
                    <a:pt x="1232572" y="3347861"/>
                  </a:cubicBezTo>
                  <a:close/>
                  <a:moveTo>
                    <a:pt x="2924263" y="3265052"/>
                  </a:moveTo>
                  <a:cubicBezTo>
                    <a:pt x="2945850" y="3265052"/>
                    <a:pt x="2963349" y="3282551"/>
                    <a:pt x="2963349" y="3304139"/>
                  </a:cubicBezTo>
                  <a:cubicBezTo>
                    <a:pt x="2963349" y="3325726"/>
                    <a:pt x="2945850" y="3343226"/>
                    <a:pt x="2924263" y="3343226"/>
                  </a:cubicBezTo>
                  <a:cubicBezTo>
                    <a:pt x="2902675" y="3343226"/>
                    <a:pt x="2885175" y="3325726"/>
                    <a:pt x="2885175" y="3304139"/>
                  </a:cubicBezTo>
                  <a:cubicBezTo>
                    <a:pt x="2885175" y="3282551"/>
                    <a:pt x="2902675" y="3265052"/>
                    <a:pt x="2924263" y="3265052"/>
                  </a:cubicBezTo>
                  <a:close/>
                  <a:moveTo>
                    <a:pt x="1419487" y="3265052"/>
                  </a:moveTo>
                  <a:cubicBezTo>
                    <a:pt x="1441074" y="3265052"/>
                    <a:pt x="1458574" y="3282551"/>
                    <a:pt x="1458574" y="3304139"/>
                  </a:cubicBezTo>
                  <a:cubicBezTo>
                    <a:pt x="1458574" y="3325726"/>
                    <a:pt x="1441074" y="3343226"/>
                    <a:pt x="1419487" y="3343226"/>
                  </a:cubicBezTo>
                  <a:cubicBezTo>
                    <a:pt x="1397899" y="3343226"/>
                    <a:pt x="1380399" y="3325726"/>
                    <a:pt x="1380399" y="3304139"/>
                  </a:cubicBezTo>
                  <a:cubicBezTo>
                    <a:pt x="1380399" y="3282551"/>
                    <a:pt x="1397899" y="3265052"/>
                    <a:pt x="1419487" y="3265052"/>
                  </a:cubicBezTo>
                  <a:close/>
                  <a:moveTo>
                    <a:pt x="1329578" y="3265052"/>
                  </a:moveTo>
                  <a:cubicBezTo>
                    <a:pt x="1351165" y="3265052"/>
                    <a:pt x="1368666" y="3282551"/>
                    <a:pt x="1368666" y="3304139"/>
                  </a:cubicBezTo>
                  <a:cubicBezTo>
                    <a:pt x="1368666" y="3325726"/>
                    <a:pt x="1351165" y="3343226"/>
                    <a:pt x="1329578" y="3343226"/>
                  </a:cubicBezTo>
                  <a:cubicBezTo>
                    <a:pt x="1307991" y="3343226"/>
                    <a:pt x="1290491" y="3325726"/>
                    <a:pt x="1290491" y="3304139"/>
                  </a:cubicBezTo>
                  <a:cubicBezTo>
                    <a:pt x="1290491" y="3282551"/>
                    <a:pt x="1307991" y="3265052"/>
                    <a:pt x="1329578" y="3265052"/>
                  </a:cubicBezTo>
                  <a:close/>
                  <a:moveTo>
                    <a:pt x="1232574" y="3265052"/>
                  </a:moveTo>
                  <a:cubicBezTo>
                    <a:pt x="1254160" y="3265052"/>
                    <a:pt x="1271661" y="3282551"/>
                    <a:pt x="1271661" y="3304139"/>
                  </a:cubicBezTo>
                  <a:cubicBezTo>
                    <a:pt x="1271661" y="3325726"/>
                    <a:pt x="1254160" y="3343226"/>
                    <a:pt x="1232574" y="3343226"/>
                  </a:cubicBezTo>
                  <a:cubicBezTo>
                    <a:pt x="1210986" y="3343226"/>
                    <a:pt x="1193487" y="3325726"/>
                    <a:pt x="1193487" y="3304139"/>
                  </a:cubicBezTo>
                  <a:cubicBezTo>
                    <a:pt x="1193487" y="3282551"/>
                    <a:pt x="1210986" y="3265052"/>
                    <a:pt x="1232574" y="3265052"/>
                  </a:cubicBezTo>
                  <a:close/>
                  <a:moveTo>
                    <a:pt x="1142665" y="3265052"/>
                  </a:moveTo>
                  <a:cubicBezTo>
                    <a:pt x="1164252" y="3265052"/>
                    <a:pt x="1181752" y="3282551"/>
                    <a:pt x="1181752" y="3304139"/>
                  </a:cubicBezTo>
                  <a:cubicBezTo>
                    <a:pt x="1181752" y="3325726"/>
                    <a:pt x="1164252" y="3343226"/>
                    <a:pt x="1142665" y="3343226"/>
                  </a:cubicBezTo>
                  <a:cubicBezTo>
                    <a:pt x="1121078" y="3343226"/>
                    <a:pt x="1103578" y="3325726"/>
                    <a:pt x="1103578" y="3304139"/>
                  </a:cubicBezTo>
                  <a:cubicBezTo>
                    <a:pt x="1103578" y="3282551"/>
                    <a:pt x="1121078" y="3265052"/>
                    <a:pt x="1142665" y="3265052"/>
                  </a:cubicBezTo>
                  <a:close/>
                  <a:moveTo>
                    <a:pt x="3111177" y="3177510"/>
                  </a:moveTo>
                  <a:cubicBezTo>
                    <a:pt x="3132764" y="3177510"/>
                    <a:pt x="3150264" y="3195010"/>
                    <a:pt x="3150264" y="3216597"/>
                  </a:cubicBezTo>
                  <a:cubicBezTo>
                    <a:pt x="3150264" y="3238185"/>
                    <a:pt x="3132764" y="3255684"/>
                    <a:pt x="3111177" y="3255684"/>
                  </a:cubicBezTo>
                  <a:cubicBezTo>
                    <a:pt x="3089589" y="3255684"/>
                    <a:pt x="3072089" y="3238185"/>
                    <a:pt x="3072089" y="3216597"/>
                  </a:cubicBezTo>
                  <a:cubicBezTo>
                    <a:pt x="3072089" y="3195010"/>
                    <a:pt x="3089589" y="3177510"/>
                    <a:pt x="3111177" y="3177510"/>
                  </a:cubicBezTo>
                  <a:close/>
                  <a:moveTo>
                    <a:pt x="3018903" y="3177510"/>
                  </a:moveTo>
                  <a:cubicBezTo>
                    <a:pt x="3040490" y="3177510"/>
                    <a:pt x="3057989" y="3195010"/>
                    <a:pt x="3057989" y="3216597"/>
                  </a:cubicBezTo>
                  <a:cubicBezTo>
                    <a:pt x="3057989" y="3238185"/>
                    <a:pt x="3040490" y="3255684"/>
                    <a:pt x="3018903" y="3255684"/>
                  </a:cubicBezTo>
                  <a:cubicBezTo>
                    <a:pt x="2997315" y="3255684"/>
                    <a:pt x="2979815" y="3238185"/>
                    <a:pt x="2979815" y="3216597"/>
                  </a:cubicBezTo>
                  <a:cubicBezTo>
                    <a:pt x="2979815" y="3195010"/>
                    <a:pt x="2997315" y="3177510"/>
                    <a:pt x="3018903" y="3177510"/>
                  </a:cubicBezTo>
                  <a:close/>
                  <a:moveTo>
                    <a:pt x="1516493" y="3177510"/>
                  </a:moveTo>
                  <a:cubicBezTo>
                    <a:pt x="1538080" y="3177510"/>
                    <a:pt x="1555581" y="3195010"/>
                    <a:pt x="1555581" y="3216597"/>
                  </a:cubicBezTo>
                  <a:cubicBezTo>
                    <a:pt x="1555581" y="3238185"/>
                    <a:pt x="1538080" y="3255684"/>
                    <a:pt x="1516493" y="3255684"/>
                  </a:cubicBezTo>
                  <a:cubicBezTo>
                    <a:pt x="1494906" y="3255684"/>
                    <a:pt x="1477406" y="3238185"/>
                    <a:pt x="1477406" y="3216597"/>
                  </a:cubicBezTo>
                  <a:cubicBezTo>
                    <a:pt x="1477406" y="3195010"/>
                    <a:pt x="1494906" y="3177510"/>
                    <a:pt x="1516493" y="3177510"/>
                  </a:cubicBezTo>
                  <a:close/>
                  <a:moveTo>
                    <a:pt x="1329579" y="3177510"/>
                  </a:moveTo>
                  <a:cubicBezTo>
                    <a:pt x="1351167" y="3177510"/>
                    <a:pt x="1368667" y="3195010"/>
                    <a:pt x="1368667" y="3216597"/>
                  </a:cubicBezTo>
                  <a:cubicBezTo>
                    <a:pt x="1368667" y="3238185"/>
                    <a:pt x="1351167" y="3255684"/>
                    <a:pt x="1329579" y="3255684"/>
                  </a:cubicBezTo>
                  <a:cubicBezTo>
                    <a:pt x="1307993" y="3255684"/>
                    <a:pt x="1290493" y="3238185"/>
                    <a:pt x="1290493" y="3216597"/>
                  </a:cubicBezTo>
                  <a:cubicBezTo>
                    <a:pt x="1290493" y="3195010"/>
                    <a:pt x="1307993" y="3177510"/>
                    <a:pt x="1329579" y="3177510"/>
                  </a:cubicBezTo>
                  <a:close/>
                  <a:moveTo>
                    <a:pt x="1142666" y="3177510"/>
                  </a:moveTo>
                  <a:cubicBezTo>
                    <a:pt x="1164254" y="3177510"/>
                    <a:pt x="1181753" y="3195010"/>
                    <a:pt x="1181753" y="3216597"/>
                  </a:cubicBezTo>
                  <a:cubicBezTo>
                    <a:pt x="1181753" y="3238185"/>
                    <a:pt x="1164254" y="3255684"/>
                    <a:pt x="1142666" y="3255684"/>
                  </a:cubicBezTo>
                  <a:cubicBezTo>
                    <a:pt x="1121079" y="3255684"/>
                    <a:pt x="1103578" y="3238185"/>
                    <a:pt x="1103578" y="3216597"/>
                  </a:cubicBezTo>
                  <a:cubicBezTo>
                    <a:pt x="1103578" y="3195010"/>
                    <a:pt x="1121079" y="3177510"/>
                    <a:pt x="1142666" y="3177510"/>
                  </a:cubicBezTo>
                  <a:close/>
                  <a:moveTo>
                    <a:pt x="2924263" y="3177510"/>
                  </a:moveTo>
                  <a:cubicBezTo>
                    <a:pt x="2945850" y="3177510"/>
                    <a:pt x="2963349" y="3195010"/>
                    <a:pt x="2963349" y="3216597"/>
                  </a:cubicBezTo>
                  <a:cubicBezTo>
                    <a:pt x="2963349" y="3238184"/>
                    <a:pt x="2945850" y="3255684"/>
                    <a:pt x="2924263" y="3255684"/>
                  </a:cubicBezTo>
                  <a:cubicBezTo>
                    <a:pt x="2902675" y="3255684"/>
                    <a:pt x="2885175" y="3238184"/>
                    <a:pt x="2885175" y="3216597"/>
                  </a:cubicBezTo>
                  <a:cubicBezTo>
                    <a:pt x="2885175" y="3195010"/>
                    <a:pt x="2902675" y="3177510"/>
                    <a:pt x="2924263" y="3177510"/>
                  </a:cubicBezTo>
                  <a:close/>
                  <a:moveTo>
                    <a:pt x="1419488" y="3177510"/>
                  </a:moveTo>
                  <a:cubicBezTo>
                    <a:pt x="1441076" y="3177510"/>
                    <a:pt x="1458575" y="3195010"/>
                    <a:pt x="1458575" y="3216597"/>
                  </a:cubicBezTo>
                  <a:cubicBezTo>
                    <a:pt x="1458575" y="3238184"/>
                    <a:pt x="1441076" y="3255684"/>
                    <a:pt x="1419488" y="3255684"/>
                  </a:cubicBezTo>
                  <a:cubicBezTo>
                    <a:pt x="1397901" y="3255684"/>
                    <a:pt x="1380401" y="3238184"/>
                    <a:pt x="1380401" y="3216597"/>
                  </a:cubicBezTo>
                  <a:cubicBezTo>
                    <a:pt x="1380401" y="3195010"/>
                    <a:pt x="1397901" y="3177510"/>
                    <a:pt x="1419488" y="3177510"/>
                  </a:cubicBezTo>
                  <a:close/>
                  <a:moveTo>
                    <a:pt x="1232575" y="3177510"/>
                  </a:moveTo>
                  <a:cubicBezTo>
                    <a:pt x="1254162" y="3177510"/>
                    <a:pt x="1271661" y="3195010"/>
                    <a:pt x="1271661" y="3216597"/>
                  </a:cubicBezTo>
                  <a:cubicBezTo>
                    <a:pt x="1271661" y="3238184"/>
                    <a:pt x="1254162" y="3255684"/>
                    <a:pt x="1232575" y="3255684"/>
                  </a:cubicBezTo>
                  <a:cubicBezTo>
                    <a:pt x="1210988" y="3255684"/>
                    <a:pt x="1193488" y="3238184"/>
                    <a:pt x="1193488" y="3216597"/>
                  </a:cubicBezTo>
                  <a:cubicBezTo>
                    <a:pt x="1193488" y="3195010"/>
                    <a:pt x="1210988" y="3177510"/>
                    <a:pt x="1232575" y="3177510"/>
                  </a:cubicBezTo>
                  <a:close/>
                  <a:moveTo>
                    <a:pt x="3111177" y="3092334"/>
                  </a:moveTo>
                  <a:cubicBezTo>
                    <a:pt x="3132764" y="3092334"/>
                    <a:pt x="3150264" y="3109834"/>
                    <a:pt x="3150264" y="3131421"/>
                  </a:cubicBezTo>
                  <a:cubicBezTo>
                    <a:pt x="3150264" y="3153008"/>
                    <a:pt x="3132764" y="3170508"/>
                    <a:pt x="3111177" y="3170508"/>
                  </a:cubicBezTo>
                  <a:cubicBezTo>
                    <a:pt x="3089589" y="3170508"/>
                    <a:pt x="3072089" y="3153008"/>
                    <a:pt x="3072089" y="3131421"/>
                  </a:cubicBezTo>
                  <a:cubicBezTo>
                    <a:pt x="3072089" y="3109834"/>
                    <a:pt x="3089589" y="3092334"/>
                    <a:pt x="3111177" y="3092334"/>
                  </a:cubicBezTo>
                  <a:close/>
                  <a:moveTo>
                    <a:pt x="3018903" y="3092334"/>
                  </a:moveTo>
                  <a:cubicBezTo>
                    <a:pt x="3040490" y="3092334"/>
                    <a:pt x="3057989" y="3109834"/>
                    <a:pt x="3057989" y="3131421"/>
                  </a:cubicBezTo>
                  <a:cubicBezTo>
                    <a:pt x="3057989" y="3153008"/>
                    <a:pt x="3040490" y="3170508"/>
                    <a:pt x="3018903" y="3170508"/>
                  </a:cubicBezTo>
                  <a:cubicBezTo>
                    <a:pt x="2997315" y="3170508"/>
                    <a:pt x="2979815" y="3153008"/>
                    <a:pt x="2979815" y="3131421"/>
                  </a:cubicBezTo>
                  <a:cubicBezTo>
                    <a:pt x="2979815" y="3109834"/>
                    <a:pt x="2997315" y="3092334"/>
                    <a:pt x="3018903" y="3092334"/>
                  </a:cubicBezTo>
                  <a:close/>
                  <a:moveTo>
                    <a:pt x="2831988" y="3092334"/>
                  </a:moveTo>
                  <a:cubicBezTo>
                    <a:pt x="2853575" y="3092334"/>
                    <a:pt x="2871075" y="3109834"/>
                    <a:pt x="2871075" y="3131421"/>
                  </a:cubicBezTo>
                  <a:cubicBezTo>
                    <a:pt x="2871075" y="3153008"/>
                    <a:pt x="2853575" y="3170508"/>
                    <a:pt x="2831988" y="3170508"/>
                  </a:cubicBezTo>
                  <a:cubicBezTo>
                    <a:pt x="2810401" y="3170508"/>
                    <a:pt x="2792901" y="3153008"/>
                    <a:pt x="2792901" y="3131421"/>
                  </a:cubicBezTo>
                  <a:cubicBezTo>
                    <a:pt x="2792901" y="3109834"/>
                    <a:pt x="2810401" y="3092334"/>
                    <a:pt x="2831988" y="3092334"/>
                  </a:cubicBezTo>
                  <a:close/>
                  <a:moveTo>
                    <a:pt x="1516495" y="3092334"/>
                  </a:moveTo>
                  <a:cubicBezTo>
                    <a:pt x="1538082" y="3092334"/>
                    <a:pt x="1555583" y="3109834"/>
                    <a:pt x="1555583" y="3131421"/>
                  </a:cubicBezTo>
                  <a:cubicBezTo>
                    <a:pt x="1555583" y="3153008"/>
                    <a:pt x="1538082" y="3170508"/>
                    <a:pt x="1516495" y="3170508"/>
                  </a:cubicBezTo>
                  <a:cubicBezTo>
                    <a:pt x="1494907" y="3170508"/>
                    <a:pt x="1477407" y="3153008"/>
                    <a:pt x="1477407" y="3131421"/>
                  </a:cubicBezTo>
                  <a:cubicBezTo>
                    <a:pt x="1477407" y="3109834"/>
                    <a:pt x="1494907" y="3092334"/>
                    <a:pt x="1516495" y="3092334"/>
                  </a:cubicBezTo>
                  <a:close/>
                  <a:moveTo>
                    <a:pt x="1329581" y="3092334"/>
                  </a:moveTo>
                  <a:cubicBezTo>
                    <a:pt x="1351168" y="3092334"/>
                    <a:pt x="1368669" y="3109834"/>
                    <a:pt x="1368669" y="3131421"/>
                  </a:cubicBezTo>
                  <a:cubicBezTo>
                    <a:pt x="1368669" y="3153008"/>
                    <a:pt x="1351168" y="3170508"/>
                    <a:pt x="1329581" y="3170508"/>
                  </a:cubicBezTo>
                  <a:cubicBezTo>
                    <a:pt x="1307994" y="3170508"/>
                    <a:pt x="1290494" y="3153008"/>
                    <a:pt x="1290494" y="3131421"/>
                  </a:cubicBezTo>
                  <a:cubicBezTo>
                    <a:pt x="1290494" y="3109834"/>
                    <a:pt x="1307994" y="3092334"/>
                    <a:pt x="1329581" y="3092334"/>
                  </a:cubicBezTo>
                  <a:close/>
                  <a:moveTo>
                    <a:pt x="1142668" y="3092334"/>
                  </a:moveTo>
                  <a:cubicBezTo>
                    <a:pt x="1164256" y="3092334"/>
                    <a:pt x="1181756" y="3109834"/>
                    <a:pt x="1181756" y="3131421"/>
                  </a:cubicBezTo>
                  <a:cubicBezTo>
                    <a:pt x="1181756" y="3153008"/>
                    <a:pt x="1164256" y="3170508"/>
                    <a:pt x="1142668" y="3170508"/>
                  </a:cubicBezTo>
                  <a:cubicBezTo>
                    <a:pt x="1121081" y="3170508"/>
                    <a:pt x="1103581" y="3153008"/>
                    <a:pt x="1103581" y="3131421"/>
                  </a:cubicBezTo>
                  <a:cubicBezTo>
                    <a:pt x="1103581" y="3109834"/>
                    <a:pt x="1121081" y="3092334"/>
                    <a:pt x="1142668" y="3092334"/>
                  </a:cubicBezTo>
                  <a:close/>
                  <a:moveTo>
                    <a:pt x="2924263" y="3092334"/>
                  </a:moveTo>
                  <a:cubicBezTo>
                    <a:pt x="2945850" y="3092334"/>
                    <a:pt x="2963349" y="3109833"/>
                    <a:pt x="2963349" y="3131421"/>
                  </a:cubicBezTo>
                  <a:cubicBezTo>
                    <a:pt x="2963349" y="3153008"/>
                    <a:pt x="2945850" y="3170508"/>
                    <a:pt x="2924263" y="3170508"/>
                  </a:cubicBezTo>
                  <a:cubicBezTo>
                    <a:pt x="2902675" y="3170508"/>
                    <a:pt x="2885175" y="3153008"/>
                    <a:pt x="2885175" y="3131421"/>
                  </a:cubicBezTo>
                  <a:cubicBezTo>
                    <a:pt x="2885175" y="3109833"/>
                    <a:pt x="2902675" y="3092334"/>
                    <a:pt x="2924263" y="3092334"/>
                  </a:cubicBezTo>
                  <a:close/>
                  <a:moveTo>
                    <a:pt x="1419490" y="3092334"/>
                  </a:moveTo>
                  <a:cubicBezTo>
                    <a:pt x="1441077" y="3092334"/>
                    <a:pt x="1458576" y="3109833"/>
                    <a:pt x="1458576" y="3131421"/>
                  </a:cubicBezTo>
                  <a:cubicBezTo>
                    <a:pt x="1458576" y="3153008"/>
                    <a:pt x="1441077" y="3170508"/>
                    <a:pt x="1419490" y="3170508"/>
                  </a:cubicBezTo>
                  <a:cubicBezTo>
                    <a:pt x="1397902" y="3170508"/>
                    <a:pt x="1380402" y="3153008"/>
                    <a:pt x="1380402" y="3131421"/>
                  </a:cubicBezTo>
                  <a:cubicBezTo>
                    <a:pt x="1380402" y="3109833"/>
                    <a:pt x="1397902" y="3092334"/>
                    <a:pt x="1419490" y="3092334"/>
                  </a:cubicBezTo>
                  <a:close/>
                  <a:moveTo>
                    <a:pt x="1232576" y="3092334"/>
                  </a:moveTo>
                  <a:cubicBezTo>
                    <a:pt x="1254165" y="3092334"/>
                    <a:pt x="1271664" y="3109833"/>
                    <a:pt x="1271664" y="3131421"/>
                  </a:cubicBezTo>
                  <a:cubicBezTo>
                    <a:pt x="1271664" y="3153008"/>
                    <a:pt x="1254165" y="3170508"/>
                    <a:pt x="1232576" y="3170508"/>
                  </a:cubicBezTo>
                  <a:cubicBezTo>
                    <a:pt x="1210990" y="3170508"/>
                    <a:pt x="1193489" y="3153008"/>
                    <a:pt x="1193489" y="3131421"/>
                  </a:cubicBezTo>
                  <a:cubicBezTo>
                    <a:pt x="1193489" y="3109833"/>
                    <a:pt x="1210990" y="3092334"/>
                    <a:pt x="1232576" y="3092334"/>
                  </a:cubicBezTo>
                  <a:close/>
                  <a:moveTo>
                    <a:pt x="3205817" y="3007157"/>
                  </a:moveTo>
                  <a:cubicBezTo>
                    <a:pt x="3227404" y="3007157"/>
                    <a:pt x="3244904" y="3024657"/>
                    <a:pt x="3244904" y="3046245"/>
                  </a:cubicBezTo>
                  <a:cubicBezTo>
                    <a:pt x="3244904" y="3067832"/>
                    <a:pt x="3227404" y="3085332"/>
                    <a:pt x="3205817" y="3085332"/>
                  </a:cubicBezTo>
                  <a:cubicBezTo>
                    <a:pt x="3184229" y="3085332"/>
                    <a:pt x="3166729" y="3067832"/>
                    <a:pt x="3166729" y="3046245"/>
                  </a:cubicBezTo>
                  <a:cubicBezTo>
                    <a:pt x="3166729" y="3024657"/>
                    <a:pt x="3184229" y="3007157"/>
                    <a:pt x="3205817" y="3007157"/>
                  </a:cubicBezTo>
                  <a:close/>
                  <a:moveTo>
                    <a:pt x="3111177" y="3007157"/>
                  </a:moveTo>
                  <a:cubicBezTo>
                    <a:pt x="3132764" y="3007157"/>
                    <a:pt x="3150264" y="3024657"/>
                    <a:pt x="3150264" y="3046245"/>
                  </a:cubicBezTo>
                  <a:cubicBezTo>
                    <a:pt x="3150264" y="3067832"/>
                    <a:pt x="3132764" y="3085332"/>
                    <a:pt x="3111177" y="3085332"/>
                  </a:cubicBezTo>
                  <a:cubicBezTo>
                    <a:pt x="3089589" y="3085332"/>
                    <a:pt x="3072089" y="3067832"/>
                    <a:pt x="3072089" y="3046245"/>
                  </a:cubicBezTo>
                  <a:cubicBezTo>
                    <a:pt x="3072089" y="3024657"/>
                    <a:pt x="3089589" y="3007157"/>
                    <a:pt x="3111177" y="3007157"/>
                  </a:cubicBezTo>
                  <a:close/>
                  <a:moveTo>
                    <a:pt x="3018903" y="3007157"/>
                  </a:moveTo>
                  <a:cubicBezTo>
                    <a:pt x="3040490" y="3007157"/>
                    <a:pt x="3057989" y="3024657"/>
                    <a:pt x="3057989" y="3046245"/>
                  </a:cubicBezTo>
                  <a:cubicBezTo>
                    <a:pt x="3057989" y="3067832"/>
                    <a:pt x="3040490" y="3085332"/>
                    <a:pt x="3018903" y="3085332"/>
                  </a:cubicBezTo>
                  <a:cubicBezTo>
                    <a:pt x="2997315" y="3085332"/>
                    <a:pt x="2979815" y="3067832"/>
                    <a:pt x="2979815" y="3046245"/>
                  </a:cubicBezTo>
                  <a:cubicBezTo>
                    <a:pt x="2979815" y="3024657"/>
                    <a:pt x="2997315" y="3007157"/>
                    <a:pt x="3018903" y="3007157"/>
                  </a:cubicBezTo>
                  <a:close/>
                  <a:moveTo>
                    <a:pt x="2924263" y="3007157"/>
                  </a:moveTo>
                  <a:cubicBezTo>
                    <a:pt x="2945850" y="3007157"/>
                    <a:pt x="2963349" y="3024657"/>
                    <a:pt x="2963349" y="3046245"/>
                  </a:cubicBezTo>
                  <a:cubicBezTo>
                    <a:pt x="2963349" y="3067832"/>
                    <a:pt x="2945850" y="3085332"/>
                    <a:pt x="2924263" y="3085332"/>
                  </a:cubicBezTo>
                  <a:cubicBezTo>
                    <a:pt x="2902675" y="3085332"/>
                    <a:pt x="2885175" y="3067832"/>
                    <a:pt x="2885175" y="3046245"/>
                  </a:cubicBezTo>
                  <a:cubicBezTo>
                    <a:pt x="2885175" y="3024657"/>
                    <a:pt x="2902675" y="3007157"/>
                    <a:pt x="2924263" y="3007157"/>
                  </a:cubicBezTo>
                  <a:close/>
                  <a:moveTo>
                    <a:pt x="2831988" y="3007157"/>
                  </a:moveTo>
                  <a:cubicBezTo>
                    <a:pt x="2853575" y="3007157"/>
                    <a:pt x="2871075" y="3024657"/>
                    <a:pt x="2871075" y="3046245"/>
                  </a:cubicBezTo>
                  <a:cubicBezTo>
                    <a:pt x="2871075" y="3067832"/>
                    <a:pt x="2853575" y="3085332"/>
                    <a:pt x="2831988" y="3085332"/>
                  </a:cubicBezTo>
                  <a:cubicBezTo>
                    <a:pt x="2810401" y="3085332"/>
                    <a:pt x="2792901" y="3067832"/>
                    <a:pt x="2792901" y="3046245"/>
                  </a:cubicBezTo>
                  <a:cubicBezTo>
                    <a:pt x="2792901" y="3024657"/>
                    <a:pt x="2810401" y="3007157"/>
                    <a:pt x="2831988" y="3007157"/>
                  </a:cubicBezTo>
                  <a:close/>
                  <a:moveTo>
                    <a:pt x="1611133" y="3007157"/>
                  </a:moveTo>
                  <a:cubicBezTo>
                    <a:pt x="1632719" y="3007157"/>
                    <a:pt x="1650221" y="3024657"/>
                    <a:pt x="1650221" y="3046245"/>
                  </a:cubicBezTo>
                  <a:cubicBezTo>
                    <a:pt x="1650221" y="3067832"/>
                    <a:pt x="1632719" y="3085332"/>
                    <a:pt x="1611133" y="3085332"/>
                  </a:cubicBezTo>
                  <a:cubicBezTo>
                    <a:pt x="1589551" y="3085332"/>
                    <a:pt x="1572051" y="3067832"/>
                    <a:pt x="1572051" y="3046245"/>
                  </a:cubicBezTo>
                  <a:cubicBezTo>
                    <a:pt x="1572051" y="3024657"/>
                    <a:pt x="1589551" y="3007157"/>
                    <a:pt x="1611133" y="3007157"/>
                  </a:cubicBezTo>
                  <a:close/>
                  <a:moveTo>
                    <a:pt x="1516497" y="3007157"/>
                  </a:moveTo>
                  <a:cubicBezTo>
                    <a:pt x="1538084" y="3007157"/>
                    <a:pt x="1555584" y="3024657"/>
                    <a:pt x="1555584" y="3046245"/>
                  </a:cubicBezTo>
                  <a:cubicBezTo>
                    <a:pt x="1555584" y="3067832"/>
                    <a:pt x="1538084" y="3085332"/>
                    <a:pt x="1516497" y="3085332"/>
                  </a:cubicBezTo>
                  <a:cubicBezTo>
                    <a:pt x="1494909" y="3085332"/>
                    <a:pt x="1477409" y="3067832"/>
                    <a:pt x="1477409" y="3046245"/>
                  </a:cubicBezTo>
                  <a:cubicBezTo>
                    <a:pt x="1477409" y="3024657"/>
                    <a:pt x="1494909" y="3007157"/>
                    <a:pt x="1516497" y="3007157"/>
                  </a:cubicBezTo>
                  <a:close/>
                  <a:moveTo>
                    <a:pt x="1419492" y="3007157"/>
                  </a:moveTo>
                  <a:cubicBezTo>
                    <a:pt x="1441079" y="3007157"/>
                    <a:pt x="1458579" y="3024657"/>
                    <a:pt x="1458579" y="3046245"/>
                  </a:cubicBezTo>
                  <a:cubicBezTo>
                    <a:pt x="1458579" y="3067832"/>
                    <a:pt x="1441079" y="3085332"/>
                    <a:pt x="1419492" y="3085332"/>
                  </a:cubicBezTo>
                  <a:cubicBezTo>
                    <a:pt x="1397905" y="3085332"/>
                    <a:pt x="1380404" y="3067832"/>
                    <a:pt x="1380404" y="3046245"/>
                  </a:cubicBezTo>
                  <a:cubicBezTo>
                    <a:pt x="1380404" y="3024657"/>
                    <a:pt x="1397905" y="3007157"/>
                    <a:pt x="1419492" y="3007157"/>
                  </a:cubicBezTo>
                  <a:close/>
                  <a:moveTo>
                    <a:pt x="1329583" y="3007157"/>
                  </a:moveTo>
                  <a:cubicBezTo>
                    <a:pt x="1351171" y="3007157"/>
                    <a:pt x="1368670" y="3024657"/>
                    <a:pt x="1368670" y="3046245"/>
                  </a:cubicBezTo>
                  <a:cubicBezTo>
                    <a:pt x="1368670" y="3067832"/>
                    <a:pt x="1351171" y="3085332"/>
                    <a:pt x="1329583" y="3085332"/>
                  </a:cubicBezTo>
                  <a:cubicBezTo>
                    <a:pt x="1307997" y="3085332"/>
                    <a:pt x="1290496" y="3067832"/>
                    <a:pt x="1290496" y="3046245"/>
                  </a:cubicBezTo>
                  <a:cubicBezTo>
                    <a:pt x="1290496" y="3024657"/>
                    <a:pt x="1307997" y="3007157"/>
                    <a:pt x="1329583" y="3007157"/>
                  </a:cubicBezTo>
                  <a:close/>
                  <a:moveTo>
                    <a:pt x="1232579" y="3007157"/>
                  </a:moveTo>
                  <a:cubicBezTo>
                    <a:pt x="1254166" y="3007157"/>
                    <a:pt x="1271666" y="3024657"/>
                    <a:pt x="1271666" y="3046245"/>
                  </a:cubicBezTo>
                  <a:cubicBezTo>
                    <a:pt x="1271666" y="3067832"/>
                    <a:pt x="1254166" y="3085332"/>
                    <a:pt x="1232579" y="3085332"/>
                  </a:cubicBezTo>
                  <a:cubicBezTo>
                    <a:pt x="1210991" y="3085332"/>
                    <a:pt x="1193493" y="3067832"/>
                    <a:pt x="1193493" y="3046245"/>
                  </a:cubicBezTo>
                  <a:cubicBezTo>
                    <a:pt x="1193493" y="3024657"/>
                    <a:pt x="1210991" y="3007157"/>
                    <a:pt x="1232579" y="3007157"/>
                  </a:cubicBezTo>
                  <a:close/>
                  <a:moveTo>
                    <a:pt x="1142670" y="3007157"/>
                  </a:moveTo>
                  <a:cubicBezTo>
                    <a:pt x="1164257" y="3007157"/>
                    <a:pt x="1181758" y="3024657"/>
                    <a:pt x="1181758" y="3046245"/>
                  </a:cubicBezTo>
                  <a:cubicBezTo>
                    <a:pt x="1181758" y="3067832"/>
                    <a:pt x="1164257" y="3085332"/>
                    <a:pt x="1142670" y="3085332"/>
                  </a:cubicBezTo>
                  <a:cubicBezTo>
                    <a:pt x="1121082" y="3085332"/>
                    <a:pt x="1103582" y="3067832"/>
                    <a:pt x="1103582" y="3046245"/>
                  </a:cubicBezTo>
                  <a:cubicBezTo>
                    <a:pt x="1103582" y="3024657"/>
                    <a:pt x="1121082" y="3007157"/>
                    <a:pt x="1142670" y="3007157"/>
                  </a:cubicBezTo>
                  <a:close/>
                  <a:moveTo>
                    <a:pt x="3111177" y="2919617"/>
                  </a:moveTo>
                  <a:cubicBezTo>
                    <a:pt x="3132764" y="2919617"/>
                    <a:pt x="3150264" y="2937117"/>
                    <a:pt x="3150264" y="2958704"/>
                  </a:cubicBezTo>
                  <a:cubicBezTo>
                    <a:pt x="3150264" y="2980291"/>
                    <a:pt x="3132764" y="2997791"/>
                    <a:pt x="3111177" y="2997791"/>
                  </a:cubicBezTo>
                  <a:cubicBezTo>
                    <a:pt x="3089589" y="2997791"/>
                    <a:pt x="3072089" y="2980291"/>
                    <a:pt x="3072089" y="2958704"/>
                  </a:cubicBezTo>
                  <a:cubicBezTo>
                    <a:pt x="3072089" y="2937117"/>
                    <a:pt x="3089589" y="2919617"/>
                    <a:pt x="3111177" y="2919617"/>
                  </a:cubicBezTo>
                  <a:close/>
                  <a:moveTo>
                    <a:pt x="3018902" y="2919617"/>
                  </a:moveTo>
                  <a:cubicBezTo>
                    <a:pt x="3040489" y="2919617"/>
                    <a:pt x="3057989" y="2937117"/>
                    <a:pt x="3057989" y="2958704"/>
                  </a:cubicBezTo>
                  <a:cubicBezTo>
                    <a:pt x="3057989" y="2980291"/>
                    <a:pt x="3040489" y="2997791"/>
                    <a:pt x="3018902" y="2997791"/>
                  </a:cubicBezTo>
                  <a:cubicBezTo>
                    <a:pt x="2997315" y="2997791"/>
                    <a:pt x="2979815" y="2980291"/>
                    <a:pt x="2979815" y="2958704"/>
                  </a:cubicBezTo>
                  <a:cubicBezTo>
                    <a:pt x="2979815" y="2937117"/>
                    <a:pt x="2997315" y="2919617"/>
                    <a:pt x="3018902" y="2919617"/>
                  </a:cubicBezTo>
                  <a:close/>
                  <a:moveTo>
                    <a:pt x="2831988" y="2919617"/>
                  </a:moveTo>
                  <a:cubicBezTo>
                    <a:pt x="2853575" y="2919617"/>
                    <a:pt x="2871075" y="2937117"/>
                    <a:pt x="2871075" y="2958704"/>
                  </a:cubicBezTo>
                  <a:cubicBezTo>
                    <a:pt x="2871075" y="2980291"/>
                    <a:pt x="2853575" y="2997791"/>
                    <a:pt x="2831988" y="2997791"/>
                  </a:cubicBezTo>
                  <a:cubicBezTo>
                    <a:pt x="2810401" y="2997791"/>
                    <a:pt x="2792901" y="2980291"/>
                    <a:pt x="2792901" y="2958704"/>
                  </a:cubicBezTo>
                  <a:cubicBezTo>
                    <a:pt x="2792901" y="2937117"/>
                    <a:pt x="2810401" y="2919617"/>
                    <a:pt x="2831988" y="2919617"/>
                  </a:cubicBezTo>
                  <a:close/>
                  <a:moveTo>
                    <a:pt x="1611133" y="2919617"/>
                  </a:moveTo>
                  <a:cubicBezTo>
                    <a:pt x="1632719" y="2919617"/>
                    <a:pt x="1650221" y="2937117"/>
                    <a:pt x="1650221" y="2958704"/>
                  </a:cubicBezTo>
                  <a:cubicBezTo>
                    <a:pt x="1650221" y="2980291"/>
                    <a:pt x="1632719" y="2997791"/>
                    <a:pt x="1611133" y="2997791"/>
                  </a:cubicBezTo>
                  <a:cubicBezTo>
                    <a:pt x="1589553" y="2997791"/>
                    <a:pt x="1572053" y="2980291"/>
                    <a:pt x="1572053" y="2958704"/>
                  </a:cubicBezTo>
                  <a:cubicBezTo>
                    <a:pt x="1572053" y="2937117"/>
                    <a:pt x="1589553" y="2919617"/>
                    <a:pt x="1611133" y="2919617"/>
                  </a:cubicBezTo>
                  <a:close/>
                  <a:moveTo>
                    <a:pt x="1516498" y="2919617"/>
                  </a:moveTo>
                  <a:cubicBezTo>
                    <a:pt x="1538086" y="2919617"/>
                    <a:pt x="1555586" y="2937117"/>
                    <a:pt x="1555586" y="2958704"/>
                  </a:cubicBezTo>
                  <a:cubicBezTo>
                    <a:pt x="1555586" y="2980291"/>
                    <a:pt x="1538086" y="2997791"/>
                    <a:pt x="1516498" y="2997791"/>
                  </a:cubicBezTo>
                  <a:cubicBezTo>
                    <a:pt x="1494911" y="2997791"/>
                    <a:pt x="1477411" y="2980291"/>
                    <a:pt x="1477411" y="2958704"/>
                  </a:cubicBezTo>
                  <a:cubicBezTo>
                    <a:pt x="1477411" y="2937117"/>
                    <a:pt x="1494911" y="2919617"/>
                    <a:pt x="1516498" y="2919617"/>
                  </a:cubicBezTo>
                  <a:close/>
                  <a:moveTo>
                    <a:pt x="1329585" y="2919617"/>
                  </a:moveTo>
                  <a:cubicBezTo>
                    <a:pt x="1351172" y="2919617"/>
                    <a:pt x="1368672" y="2937117"/>
                    <a:pt x="1368672" y="2958704"/>
                  </a:cubicBezTo>
                  <a:cubicBezTo>
                    <a:pt x="1368672" y="2980291"/>
                    <a:pt x="1351172" y="2997791"/>
                    <a:pt x="1329585" y="2997791"/>
                  </a:cubicBezTo>
                  <a:cubicBezTo>
                    <a:pt x="1307998" y="2997791"/>
                    <a:pt x="1290499" y="2980291"/>
                    <a:pt x="1290499" y="2958704"/>
                  </a:cubicBezTo>
                  <a:cubicBezTo>
                    <a:pt x="1290499" y="2937117"/>
                    <a:pt x="1307998" y="2919617"/>
                    <a:pt x="1329585" y="2919617"/>
                  </a:cubicBezTo>
                  <a:close/>
                  <a:moveTo>
                    <a:pt x="3489737" y="2919616"/>
                  </a:moveTo>
                  <a:lnTo>
                    <a:pt x="3508003" y="2927183"/>
                  </a:lnTo>
                  <a:lnTo>
                    <a:pt x="3463371" y="2986869"/>
                  </a:lnTo>
                  <a:lnTo>
                    <a:pt x="3462097" y="2986342"/>
                  </a:lnTo>
                  <a:cubicBezTo>
                    <a:pt x="3455024" y="2979269"/>
                    <a:pt x="3450649" y="2969497"/>
                    <a:pt x="3450649" y="2958703"/>
                  </a:cubicBezTo>
                  <a:cubicBezTo>
                    <a:pt x="3450649" y="2937116"/>
                    <a:pt x="3468149" y="2919616"/>
                    <a:pt x="3489737" y="2919616"/>
                  </a:cubicBezTo>
                  <a:close/>
                  <a:moveTo>
                    <a:pt x="3205817" y="2919616"/>
                  </a:moveTo>
                  <a:cubicBezTo>
                    <a:pt x="3227404" y="2919616"/>
                    <a:pt x="3244904" y="2937116"/>
                    <a:pt x="3244904" y="2958703"/>
                  </a:cubicBezTo>
                  <a:cubicBezTo>
                    <a:pt x="3244904" y="2980290"/>
                    <a:pt x="3227404" y="2997790"/>
                    <a:pt x="3205817" y="2997790"/>
                  </a:cubicBezTo>
                  <a:cubicBezTo>
                    <a:pt x="3184229" y="2997790"/>
                    <a:pt x="3166729" y="2980290"/>
                    <a:pt x="3166729" y="2958703"/>
                  </a:cubicBezTo>
                  <a:cubicBezTo>
                    <a:pt x="3166729" y="2937116"/>
                    <a:pt x="3184229" y="2919616"/>
                    <a:pt x="3205817" y="2919616"/>
                  </a:cubicBezTo>
                  <a:close/>
                  <a:moveTo>
                    <a:pt x="2924263" y="2919616"/>
                  </a:moveTo>
                  <a:cubicBezTo>
                    <a:pt x="2945850" y="2919616"/>
                    <a:pt x="2963349" y="2937116"/>
                    <a:pt x="2963349" y="2958703"/>
                  </a:cubicBezTo>
                  <a:cubicBezTo>
                    <a:pt x="2963349" y="2980290"/>
                    <a:pt x="2945850" y="2997790"/>
                    <a:pt x="2924263" y="2997790"/>
                  </a:cubicBezTo>
                  <a:cubicBezTo>
                    <a:pt x="2902675" y="2997790"/>
                    <a:pt x="2885175" y="2980290"/>
                    <a:pt x="2885175" y="2958703"/>
                  </a:cubicBezTo>
                  <a:cubicBezTo>
                    <a:pt x="2885175" y="2937116"/>
                    <a:pt x="2902675" y="2919616"/>
                    <a:pt x="2924263" y="2919616"/>
                  </a:cubicBezTo>
                  <a:close/>
                  <a:moveTo>
                    <a:pt x="1703408" y="2919616"/>
                  </a:moveTo>
                  <a:cubicBezTo>
                    <a:pt x="1724994" y="2919616"/>
                    <a:pt x="1742495" y="2937116"/>
                    <a:pt x="1742495" y="2958703"/>
                  </a:cubicBezTo>
                  <a:cubicBezTo>
                    <a:pt x="1742495" y="2980290"/>
                    <a:pt x="1724994" y="2997790"/>
                    <a:pt x="1703408" y="2997790"/>
                  </a:cubicBezTo>
                  <a:cubicBezTo>
                    <a:pt x="1681820" y="2997790"/>
                    <a:pt x="1664321" y="2980290"/>
                    <a:pt x="1664321" y="2958703"/>
                  </a:cubicBezTo>
                  <a:cubicBezTo>
                    <a:pt x="1664321" y="2937116"/>
                    <a:pt x="1681820" y="2919616"/>
                    <a:pt x="1703408" y="2919616"/>
                  </a:cubicBezTo>
                  <a:close/>
                  <a:moveTo>
                    <a:pt x="1419494" y="2919616"/>
                  </a:moveTo>
                  <a:cubicBezTo>
                    <a:pt x="1441081" y="2919616"/>
                    <a:pt x="1458581" y="2937116"/>
                    <a:pt x="1458581" y="2958703"/>
                  </a:cubicBezTo>
                  <a:cubicBezTo>
                    <a:pt x="1458581" y="2980290"/>
                    <a:pt x="1441081" y="2997790"/>
                    <a:pt x="1419494" y="2997790"/>
                  </a:cubicBezTo>
                  <a:cubicBezTo>
                    <a:pt x="1397906" y="2997790"/>
                    <a:pt x="1380407" y="2980290"/>
                    <a:pt x="1380407" y="2958703"/>
                  </a:cubicBezTo>
                  <a:cubicBezTo>
                    <a:pt x="1380407" y="2937116"/>
                    <a:pt x="1397906" y="2919616"/>
                    <a:pt x="1419494" y="2919616"/>
                  </a:cubicBezTo>
                  <a:close/>
                  <a:moveTo>
                    <a:pt x="1232582" y="2919616"/>
                  </a:moveTo>
                  <a:cubicBezTo>
                    <a:pt x="1254169" y="2919616"/>
                    <a:pt x="1271667" y="2937116"/>
                    <a:pt x="1271667" y="2958703"/>
                  </a:cubicBezTo>
                  <a:cubicBezTo>
                    <a:pt x="1271667" y="2980290"/>
                    <a:pt x="1254169" y="2997790"/>
                    <a:pt x="1232582" y="2997790"/>
                  </a:cubicBezTo>
                  <a:cubicBezTo>
                    <a:pt x="1210994" y="2997790"/>
                    <a:pt x="1193494" y="2980290"/>
                    <a:pt x="1193494" y="2958703"/>
                  </a:cubicBezTo>
                  <a:cubicBezTo>
                    <a:pt x="1193494" y="2937116"/>
                    <a:pt x="1210994" y="2919616"/>
                    <a:pt x="1232582" y="2919616"/>
                  </a:cubicBezTo>
                  <a:close/>
                  <a:moveTo>
                    <a:pt x="3489737" y="2832075"/>
                  </a:moveTo>
                  <a:cubicBezTo>
                    <a:pt x="3511324" y="2832075"/>
                    <a:pt x="3528823" y="2849575"/>
                    <a:pt x="3528823" y="2871162"/>
                  </a:cubicBezTo>
                  <a:cubicBezTo>
                    <a:pt x="3528823" y="2892749"/>
                    <a:pt x="3511324" y="2910249"/>
                    <a:pt x="3489737" y="2910249"/>
                  </a:cubicBezTo>
                  <a:cubicBezTo>
                    <a:pt x="3468149" y="2910249"/>
                    <a:pt x="3450649" y="2892749"/>
                    <a:pt x="3450649" y="2871162"/>
                  </a:cubicBezTo>
                  <a:cubicBezTo>
                    <a:pt x="3450649" y="2849575"/>
                    <a:pt x="3468149" y="2832075"/>
                    <a:pt x="3489737" y="2832075"/>
                  </a:cubicBezTo>
                  <a:close/>
                  <a:moveTo>
                    <a:pt x="3300457" y="2832075"/>
                  </a:moveTo>
                  <a:cubicBezTo>
                    <a:pt x="3322044" y="2832075"/>
                    <a:pt x="3339544" y="2849575"/>
                    <a:pt x="3339544" y="2871162"/>
                  </a:cubicBezTo>
                  <a:cubicBezTo>
                    <a:pt x="3339544" y="2892749"/>
                    <a:pt x="3322044" y="2910249"/>
                    <a:pt x="3300457" y="2910249"/>
                  </a:cubicBezTo>
                  <a:cubicBezTo>
                    <a:pt x="3278869" y="2910249"/>
                    <a:pt x="3261369" y="2892749"/>
                    <a:pt x="3261369" y="2871162"/>
                  </a:cubicBezTo>
                  <a:cubicBezTo>
                    <a:pt x="3261369" y="2849575"/>
                    <a:pt x="3278869" y="2832075"/>
                    <a:pt x="3300457" y="2832075"/>
                  </a:cubicBezTo>
                  <a:close/>
                  <a:moveTo>
                    <a:pt x="3205817" y="2832075"/>
                  </a:moveTo>
                  <a:cubicBezTo>
                    <a:pt x="3227404" y="2832075"/>
                    <a:pt x="3244904" y="2849575"/>
                    <a:pt x="3244904" y="2871162"/>
                  </a:cubicBezTo>
                  <a:cubicBezTo>
                    <a:pt x="3244904" y="2892749"/>
                    <a:pt x="3227404" y="2910249"/>
                    <a:pt x="3205817" y="2910249"/>
                  </a:cubicBezTo>
                  <a:cubicBezTo>
                    <a:pt x="3184229" y="2910249"/>
                    <a:pt x="3166729" y="2892749"/>
                    <a:pt x="3166729" y="2871162"/>
                  </a:cubicBezTo>
                  <a:cubicBezTo>
                    <a:pt x="3166729" y="2849575"/>
                    <a:pt x="3184229" y="2832075"/>
                    <a:pt x="3205817" y="2832075"/>
                  </a:cubicBezTo>
                  <a:close/>
                  <a:moveTo>
                    <a:pt x="3111177" y="2832075"/>
                  </a:moveTo>
                  <a:cubicBezTo>
                    <a:pt x="3132764" y="2832075"/>
                    <a:pt x="3150264" y="2849575"/>
                    <a:pt x="3150264" y="2871162"/>
                  </a:cubicBezTo>
                  <a:cubicBezTo>
                    <a:pt x="3150264" y="2892749"/>
                    <a:pt x="3132764" y="2910249"/>
                    <a:pt x="3111177" y="2910249"/>
                  </a:cubicBezTo>
                  <a:cubicBezTo>
                    <a:pt x="3089589" y="2910249"/>
                    <a:pt x="3072089" y="2892749"/>
                    <a:pt x="3072089" y="2871162"/>
                  </a:cubicBezTo>
                  <a:cubicBezTo>
                    <a:pt x="3072089" y="2849575"/>
                    <a:pt x="3089589" y="2832075"/>
                    <a:pt x="3111177" y="2832075"/>
                  </a:cubicBezTo>
                  <a:close/>
                  <a:moveTo>
                    <a:pt x="3018902" y="2832075"/>
                  </a:moveTo>
                  <a:cubicBezTo>
                    <a:pt x="3040489" y="2832075"/>
                    <a:pt x="3057989" y="2849575"/>
                    <a:pt x="3057989" y="2871162"/>
                  </a:cubicBezTo>
                  <a:cubicBezTo>
                    <a:pt x="3057989" y="2892749"/>
                    <a:pt x="3040489" y="2910249"/>
                    <a:pt x="3018902" y="2910249"/>
                  </a:cubicBezTo>
                  <a:cubicBezTo>
                    <a:pt x="2997315" y="2910249"/>
                    <a:pt x="2979815" y="2892749"/>
                    <a:pt x="2979815" y="2871162"/>
                  </a:cubicBezTo>
                  <a:cubicBezTo>
                    <a:pt x="2979815" y="2849575"/>
                    <a:pt x="2997315" y="2832075"/>
                    <a:pt x="3018902" y="2832075"/>
                  </a:cubicBezTo>
                  <a:close/>
                  <a:moveTo>
                    <a:pt x="2924263" y="2832075"/>
                  </a:moveTo>
                  <a:cubicBezTo>
                    <a:pt x="2945850" y="2832075"/>
                    <a:pt x="2963349" y="2849575"/>
                    <a:pt x="2963349" y="2871162"/>
                  </a:cubicBezTo>
                  <a:cubicBezTo>
                    <a:pt x="2963349" y="2892749"/>
                    <a:pt x="2945850" y="2910249"/>
                    <a:pt x="2924263" y="2910249"/>
                  </a:cubicBezTo>
                  <a:cubicBezTo>
                    <a:pt x="2902675" y="2910249"/>
                    <a:pt x="2885175" y="2892749"/>
                    <a:pt x="2885175" y="2871162"/>
                  </a:cubicBezTo>
                  <a:cubicBezTo>
                    <a:pt x="2885175" y="2849575"/>
                    <a:pt x="2902675" y="2832075"/>
                    <a:pt x="2924263" y="2832075"/>
                  </a:cubicBezTo>
                  <a:close/>
                  <a:moveTo>
                    <a:pt x="2831988" y="2832075"/>
                  </a:moveTo>
                  <a:cubicBezTo>
                    <a:pt x="2853575" y="2832075"/>
                    <a:pt x="2871075" y="2849575"/>
                    <a:pt x="2871075" y="2871162"/>
                  </a:cubicBezTo>
                  <a:cubicBezTo>
                    <a:pt x="2871075" y="2892749"/>
                    <a:pt x="2853575" y="2910249"/>
                    <a:pt x="2831988" y="2910249"/>
                  </a:cubicBezTo>
                  <a:cubicBezTo>
                    <a:pt x="2810401" y="2910249"/>
                    <a:pt x="2792901" y="2892749"/>
                    <a:pt x="2792901" y="2871162"/>
                  </a:cubicBezTo>
                  <a:cubicBezTo>
                    <a:pt x="2792901" y="2849575"/>
                    <a:pt x="2810401" y="2832075"/>
                    <a:pt x="2831988" y="2832075"/>
                  </a:cubicBezTo>
                  <a:close/>
                  <a:moveTo>
                    <a:pt x="1703409" y="2832075"/>
                  </a:moveTo>
                  <a:cubicBezTo>
                    <a:pt x="1724996" y="2832075"/>
                    <a:pt x="1742495" y="2849575"/>
                    <a:pt x="1742495" y="2871162"/>
                  </a:cubicBezTo>
                  <a:cubicBezTo>
                    <a:pt x="1742495" y="2892749"/>
                    <a:pt x="1724996" y="2910249"/>
                    <a:pt x="1703409" y="2910249"/>
                  </a:cubicBezTo>
                  <a:cubicBezTo>
                    <a:pt x="1681822" y="2910249"/>
                    <a:pt x="1664321" y="2892749"/>
                    <a:pt x="1664321" y="2871162"/>
                  </a:cubicBezTo>
                  <a:cubicBezTo>
                    <a:pt x="1664321" y="2849575"/>
                    <a:pt x="1681822" y="2832075"/>
                    <a:pt x="1703409" y="2832075"/>
                  </a:cubicBezTo>
                  <a:close/>
                  <a:moveTo>
                    <a:pt x="1611133" y="2832075"/>
                  </a:moveTo>
                  <a:cubicBezTo>
                    <a:pt x="1632721" y="2832075"/>
                    <a:pt x="1650221" y="2849575"/>
                    <a:pt x="1650221" y="2871162"/>
                  </a:cubicBezTo>
                  <a:cubicBezTo>
                    <a:pt x="1650221" y="2892749"/>
                    <a:pt x="1632721" y="2910249"/>
                    <a:pt x="1611133" y="2910249"/>
                  </a:cubicBezTo>
                  <a:cubicBezTo>
                    <a:pt x="1589554" y="2910249"/>
                    <a:pt x="1572054" y="2892749"/>
                    <a:pt x="1572054" y="2871162"/>
                  </a:cubicBezTo>
                  <a:cubicBezTo>
                    <a:pt x="1572054" y="2849575"/>
                    <a:pt x="1589554" y="2832075"/>
                    <a:pt x="1611133" y="2832075"/>
                  </a:cubicBezTo>
                  <a:close/>
                  <a:moveTo>
                    <a:pt x="1516501" y="2832075"/>
                  </a:moveTo>
                  <a:cubicBezTo>
                    <a:pt x="1538087" y="2832075"/>
                    <a:pt x="1555588" y="2849575"/>
                    <a:pt x="1555588" y="2871162"/>
                  </a:cubicBezTo>
                  <a:cubicBezTo>
                    <a:pt x="1555588" y="2892749"/>
                    <a:pt x="1538087" y="2910249"/>
                    <a:pt x="1516501" y="2910249"/>
                  </a:cubicBezTo>
                  <a:cubicBezTo>
                    <a:pt x="1494913" y="2910249"/>
                    <a:pt x="1477413" y="2892749"/>
                    <a:pt x="1477413" y="2871162"/>
                  </a:cubicBezTo>
                  <a:cubicBezTo>
                    <a:pt x="1477413" y="2849575"/>
                    <a:pt x="1494913" y="2832075"/>
                    <a:pt x="1516501" y="2832075"/>
                  </a:cubicBezTo>
                  <a:close/>
                  <a:moveTo>
                    <a:pt x="1419496" y="2832075"/>
                  </a:moveTo>
                  <a:cubicBezTo>
                    <a:pt x="1441083" y="2832075"/>
                    <a:pt x="1458583" y="2849575"/>
                    <a:pt x="1458583" y="2871162"/>
                  </a:cubicBezTo>
                  <a:cubicBezTo>
                    <a:pt x="1458583" y="2892749"/>
                    <a:pt x="1441083" y="2910249"/>
                    <a:pt x="1419496" y="2910249"/>
                  </a:cubicBezTo>
                  <a:cubicBezTo>
                    <a:pt x="1397907" y="2910249"/>
                    <a:pt x="1380408" y="2892749"/>
                    <a:pt x="1380408" y="2871162"/>
                  </a:cubicBezTo>
                  <a:cubicBezTo>
                    <a:pt x="1380408" y="2849575"/>
                    <a:pt x="1397907" y="2832075"/>
                    <a:pt x="1419496" y="2832075"/>
                  </a:cubicBezTo>
                  <a:close/>
                  <a:moveTo>
                    <a:pt x="1329587" y="2832075"/>
                  </a:moveTo>
                  <a:cubicBezTo>
                    <a:pt x="1351174" y="2832075"/>
                    <a:pt x="1368674" y="2849575"/>
                    <a:pt x="1368674" y="2871162"/>
                  </a:cubicBezTo>
                  <a:cubicBezTo>
                    <a:pt x="1368674" y="2892749"/>
                    <a:pt x="1351174" y="2910249"/>
                    <a:pt x="1329587" y="2910249"/>
                  </a:cubicBezTo>
                  <a:cubicBezTo>
                    <a:pt x="1308000" y="2910249"/>
                    <a:pt x="1290500" y="2892749"/>
                    <a:pt x="1290500" y="2871162"/>
                  </a:cubicBezTo>
                  <a:cubicBezTo>
                    <a:pt x="1290500" y="2849575"/>
                    <a:pt x="1308000" y="2832075"/>
                    <a:pt x="1329587" y="2832075"/>
                  </a:cubicBezTo>
                  <a:close/>
                  <a:moveTo>
                    <a:pt x="1232583" y="2832075"/>
                  </a:moveTo>
                  <a:cubicBezTo>
                    <a:pt x="1254171" y="2832075"/>
                    <a:pt x="1271669" y="2849575"/>
                    <a:pt x="1271669" y="2871162"/>
                  </a:cubicBezTo>
                  <a:cubicBezTo>
                    <a:pt x="1271669" y="2892749"/>
                    <a:pt x="1254171" y="2910249"/>
                    <a:pt x="1232583" y="2910249"/>
                  </a:cubicBezTo>
                  <a:cubicBezTo>
                    <a:pt x="1210996" y="2910249"/>
                    <a:pt x="1193496" y="2892749"/>
                    <a:pt x="1193496" y="2871162"/>
                  </a:cubicBezTo>
                  <a:cubicBezTo>
                    <a:pt x="1193496" y="2849575"/>
                    <a:pt x="1210996" y="2832075"/>
                    <a:pt x="1232583" y="2832075"/>
                  </a:cubicBezTo>
                  <a:close/>
                  <a:moveTo>
                    <a:pt x="3489737" y="2742165"/>
                  </a:moveTo>
                  <a:cubicBezTo>
                    <a:pt x="3511324" y="2742165"/>
                    <a:pt x="3528823" y="2759665"/>
                    <a:pt x="3528823" y="2781252"/>
                  </a:cubicBezTo>
                  <a:cubicBezTo>
                    <a:pt x="3528823" y="2802840"/>
                    <a:pt x="3511324" y="2820339"/>
                    <a:pt x="3489737" y="2820339"/>
                  </a:cubicBezTo>
                  <a:cubicBezTo>
                    <a:pt x="3468149" y="2820339"/>
                    <a:pt x="3450649" y="2802840"/>
                    <a:pt x="3450649" y="2781252"/>
                  </a:cubicBezTo>
                  <a:cubicBezTo>
                    <a:pt x="3450649" y="2759665"/>
                    <a:pt x="3468149" y="2742165"/>
                    <a:pt x="3489737" y="2742165"/>
                  </a:cubicBezTo>
                  <a:close/>
                  <a:moveTo>
                    <a:pt x="3300457" y="2664088"/>
                  </a:moveTo>
                  <a:cubicBezTo>
                    <a:pt x="3322044" y="2664088"/>
                    <a:pt x="3339544" y="2681588"/>
                    <a:pt x="3339544" y="2703175"/>
                  </a:cubicBezTo>
                  <a:cubicBezTo>
                    <a:pt x="3339544" y="2719366"/>
                    <a:pt x="3329700" y="2733257"/>
                    <a:pt x="3315671" y="2739190"/>
                  </a:cubicBezTo>
                  <a:lnTo>
                    <a:pt x="3300696" y="2742214"/>
                  </a:lnTo>
                  <a:lnTo>
                    <a:pt x="3315671" y="2745237"/>
                  </a:lnTo>
                  <a:cubicBezTo>
                    <a:pt x="3329700" y="2751171"/>
                    <a:pt x="3339544" y="2765062"/>
                    <a:pt x="3339544" y="2781252"/>
                  </a:cubicBezTo>
                  <a:cubicBezTo>
                    <a:pt x="3339544" y="2802840"/>
                    <a:pt x="3322044" y="2820339"/>
                    <a:pt x="3300457" y="2820339"/>
                  </a:cubicBezTo>
                  <a:cubicBezTo>
                    <a:pt x="3278869" y="2820339"/>
                    <a:pt x="3261369" y="2802840"/>
                    <a:pt x="3261369" y="2781252"/>
                  </a:cubicBezTo>
                  <a:cubicBezTo>
                    <a:pt x="3261369" y="2765062"/>
                    <a:pt x="3271213" y="2751171"/>
                    <a:pt x="3285242" y="2745237"/>
                  </a:cubicBezTo>
                  <a:lnTo>
                    <a:pt x="3300217" y="2742214"/>
                  </a:lnTo>
                  <a:lnTo>
                    <a:pt x="3285242" y="2739190"/>
                  </a:lnTo>
                  <a:cubicBezTo>
                    <a:pt x="3271213" y="2733257"/>
                    <a:pt x="3261369" y="2719366"/>
                    <a:pt x="3261369" y="2703175"/>
                  </a:cubicBezTo>
                  <a:cubicBezTo>
                    <a:pt x="3261369" y="2681588"/>
                    <a:pt x="3278869" y="2664088"/>
                    <a:pt x="3300457" y="2664088"/>
                  </a:cubicBezTo>
                  <a:close/>
                  <a:moveTo>
                    <a:pt x="3111177" y="2664088"/>
                  </a:moveTo>
                  <a:cubicBezTo>
                    <a:pt x="3132764" y="2664088"/>
                    <a:pt x="3150264" y="2681588"/>
                    <a:pt x="3150264" y="2703175"/>
                  </a:cubicBezTo>
                  <a:cubicBezTo>
                    <a:pt x="3150264" y="2719366"/>
                    <a:pt x="3140420" y="2733257"/>
                    <a:pt x="3126391" y="2739190"/>
                  </a:cubicBezTo>
                  <a:lnTo>
                    <a:pt x="3111417" y="2742214"/>
                  </a:lnTo>
                  <a:lnTo>
                    <a:pt x="3126391" y="2745237"/>
                  </a:lnTo>
                  <a:cubicBezTo>
                    <a:pt x="3140420" y="2751171"/>
                    <a:pt x="3150264" y="2765062"/>
                    <a:pt x="3150264" y="2781252"/>
                  </a:cubicBezTo>
                  <a:cubicBezTo>
                    <a:pt x="3150264" y="2802840"/>
                    <a:pt x="3132764" y="2820339"/>
                    <a:pt x="3111177" y="2820339"/>
                  </a:cubicBezTo>
                  <a:cubicBezTo>
                    <a:pt x="3089589" y="2820339"/>
                    <a:pt x="3072089" y="2802840"/>
                    <a:pt x="3072089" y="2781252"/>
                  </a:cubicBezTo>
                  <a:cubicBezTo>
                    <a:pt x="3072089" y="2765062"/>
                    <a:pt x="3081933" y="2751171"/>
                    <a:pt x="3095962" y="2745237"/>
                  </a:cubicBezTo>
                  <a:lnTo>
                    <a:pt x="3110937" y="2742214"/>
                  </a:lnTo>
                  <a:lnTo>
                    <a:pt x="3095962" y="2739190"/>
                  </a:lnTo>
                  <a:cubicBezTo>
                    <a:pt x="3081933" y="2733257"/>
                    <a:pt x="3072089" y="2719366"/>
                    <a:pt x="3072089" y="2703175"/>
                  </a:cubicBezTo>
                  <a:cubicBezTo>
                    <a:pt x="3072089" y="2681588"/>
                    <a:pt x="3089589" y="2664088"/>
                    <a:pt x="3111177" y="2664088"/>
                  </a:cubicBezTo>
                  <a:close/>
                  <a:moveTo>
                    <a:pt x="3018902" y="2664088"/>
                  </a:moveTo>
                  <a:cubicBezTo>
                    <a:pt x="3040489" y="2664088"/>
                    <a:pt x="3057989" y="2681588"/>
                    <a:pt x="3057989" y="2703175"/>
                  </a:cubicBezTo>
                  <a:cubicBezTo>
                    <a:pt x="3057989" y="2719366"/>
                    <a:pt x="3048145" y="2733257"/>
                    <a:pt x="3034117" y="2739190"/>
                  </a:cubicBezTo>
                  <a:lnTo>
                    <a:pt x="3019142" y="2742214"/>
                  </a:lnTo>
                  <a:lnTo>
                    <a:pt x="3034117" y="2745237"/>
                  </a:lnTo>
                  <a:cubicBezTo>
                    <a:pt x="3048145" y="2751171"/>
                    <a:pt x="3057989" y="2765062"/>
                    <a:pt x="3057989" y="2781252"/>
                  </a:cubicBezTo>
                  <a:cubicBezTo>
                    <a:pt x="3057989" y="2802840"/>
                    <a:pt x="3040489" y="2820339"/>
                    <a:pt x="3018902" y="2820339"/>
                  </a:cubicBezTo>
                  <a:cubicBezTo>
                    <a:pt x="2997315" y="2820339"/>
                    <a:pt x="2979815" y="2802840"/>
                    <a:pt x="2979815" y="2781252"/>
                  </a:cubicBezTo>
                  <a:cubicBezTo>
                    <a:pt x="2979815" y="2765062"/>
                    <a:pt x="2989659" y="2751171"/>
                    <a:pt x="3003687" y="2745237"/>
                  </a:cubicBezTo>
                  <a:lnTo>
                    <a:pt x="3018663" y="2742214"/>
                  </a:lnTo>
                  <a:lnTo>
                    <a:pt x="3003687" y="2739190"/>
                  </a:lnTo>
                  <a:cubicBezTo>
                    <a:pt x="2989659" y="2733257"/>
                    <a:pt x="2979815" y="2719366"/>
                    <a:pt x="2979815" y="2703175"/>
                  </a:cubicBezTo>
                  <a:cubicBezTo>
                    <a:pt x="2979815" y="2681588"/>
                    <a:pt x="2997315" y="2664088"/>
                    <a:pt x="3018902" y="2664088"/>
                  </a:cubicBezTo>
                  <a:close/>
                  <a:moveTo>
                    <a:pt x="2831988" y="2664088"/>
                  </a:moveTo>
                  <a:cubicBezTo>
                    <a:pt x="2853575" y="2664088"/>
                    <a:pt x="2871075" y="2681588"/>
                    <a:pt x="2871075" y="2703175"/>
                  </a:cubicBezTo>
                  <a:cubicBezTo>
                    <a:pt x="2871075" y="2719366"/>
                    <a:pt x="2861231" y="2733257"/>
                    <a:pt x="2847202" y="2739190"/>
                  </a:cubicBezTo>
                  <a:lnTo>
                    <a:pt x="2832228" y="2742214"/>
                  </a:lnTo>
                  <a:lnTo>
                    <a:pt x="2847202" y="2745237"/>
                  </a:lnTo>
                  <a:cubicBezTo>
                    <a:pt x="2861231" y="2751171"/>
                    <a:pt x="2871075" y="2765062"/>
                    <a:pt x="2871075" y="2781252"/>
                  </a:cubicBezTo>
                  <a:cubicBezTo>
                    <a:pt x="2871075" y="2802840"/>
                    <a:pt x="2853575" y="2820339"/>
                    <a:pt x="2831988" y="2820339"/>
                  </a:cubicBezTo>
                  <a:cubicBezTo>
                    <a:pt x="2810401" y="2820339"/>
                    <a:pt x="2792901" y="2802840"/>
                    <a:pt x="2792901" y="2781252"/>
                  </a:cubicBezTo>
                  <a:cubicBezTo>
                    <a:pt x="2792901" y="2765062"/>
                    <a:pt x="2802745" y="2751171"/>
                    <a:pt x="2816773" y="2745237"/>
                  </a:cubicBezTo>
                  <a:lnTo>
                    <a:pt x="2831748" y="2742214"/>
                  </a:lnTo>
                  <a:lnTo>
                    <a:pt x="2816773" y="2739190"/>
                  </a:lnTo>
                  <a:cubicBezTo>
                    <a:pt x="2802745" y="2733257"/>
                    <a:pt x="2792901" y="2719366"/>
                    <a:pt x="2792901" y="2703175"/>
                  </a:cubicBezTo>
                  <a:cubicBezTo>
                    <a:pt x="2792901" y="2681588"/>
                    <a:pt x="2810401" y="2664088"/>
                    <a:pt x="2831988" y="2664088"/>
                  </a:cubicBezTo>
                  <a:close/>
                  <a:moveTo>
                    <a:pt x="1798047" y="2664088"/>
                  </a:moveTo>
                  <a:cubicBezTo>
                    <a:pt x="1819637" y="2664088"/>
                    <a:pt x="1837135" y="2681588"/>
                    <a:pt x="1837135" y="2703175"/>
                  </a:cubicBezTo>
                  <a:cubicBezTo>
                    <a:pt x="1837135" y="2724762"/>
                    <a:pt x="1819637" y="2742262"/>
                    <a:pt x="1798047" y="2742262"/>
                  </a:cubicBezTo>
                  <a:cubicBezTo>
                    <a:pt x="1776460" y="2742262"/>
                    <a:pt x="1758959" y="2724762"/>
                    <a:pt x="1758959" y="2703175"/>
                  </a:cubicBezTo>
                  <a:cubicBezTo>
                    <a:pt x="1758959" y="2681588"/>
                    <a:pt x="1776460" y="2664088"/>
                    <a:pt x="1798047" y="2664088"/>
                  </a:cubicBezTo>
                  <a:close/>
                  <a:moveTo>
                    <a:pt x="1611133" y="2664088"/>
                  </a:moveTo>
                  <a:cubicBezTo>
                    <a:pt x="1632721" y="2664088"/>
                    <a:pt x="1650221" y="2681588"/>
                    <a:pt x="1650221" y="2703175"/>
                  </a:cubicBezTo>
                  <a:cubicBezTo>
                    <a:pt x="1650221" y="2719366"/>
                    <a:pt x="1640376" y="2733257"/>
                    <a:pt x="1626349" y="2739190"/>
                  </a:cubicBezTo>
                  <a:lnTo>
                    <a:pt x="1611371" y="2742214"/>
                  </a:lnTo>
                  <a:lnTo>
                    <a:pt x="1626347" y="2745237"/>
                  </a:lnTo>
                  <a:cubicBezTo>
                    <a:pt x="1640376" y="2751171"/>
                    <a:pt x="1650221" y="2765062"/>
                    <a:pt x="1650221" y="2781252"/>
                  </a:cubicBezTo>
                  <a:cubicBezTo>
                    <a:pt x="1650221" y="2802840"/>
                    <a:pt x="1632721" y="2820339"/>
                    <a:pt x="1611133" y="2820339"/>
                  </a:cubicBezTo>
                  <a:cubicBezTo>
                    <a:pt x="1589556" y="2820339"/>
                    <a:pt x="1572057" y="2802840"/>
                    <a:pt x="1572057" y="2781252"/>
                  </a:cubicBezTo>
                  <a:cubicBezTo>
                    <a:pt x="1572057" y="2765062"/>
                    <a:pt x="1581899" y="2751171"/>
                    <a:pt x="1595929" y="2745237"/>
                  </a:cubicBezTo>
                  <a:lnTo>
                    <a:pt x="1610892" y="2742214"/>
                  </a:lnTo>
                  <a:lnTo>
                    <a:pt x="1595930" y="2739190"/>
                  </a:lnTo>
                  <a:cubicBezTo>
                    <a:pt x="1581901" y="2733257"/>
                    <a:pt x="1572058" y="2719366"/>
                    <a:pt x="1572058" y="2703175"/>
                  </a:cubicBezTo>
                  <a:cubicBezTo>
                    <a:pt x="1572058" y="2681588"/>
                    <a:pt x="1589557" y="2664088"/>
                    <a:pt x="1611133" y="2664088"/>
                  </a:cubicBezTo>
                  <a:close/>
                  <a:moveTo>
                    <a:pt x="1516504" y="2664088"/>
                  </a:moveTo>
                  <a:cubicBezTo>
                    <a:pt x="1538090" y="2664088"/>
                    <a:pt x="1555592" y="2681588"/>
                    <a:pt x="1555592" y="2703175"/>
                  </a:cubicBezTo>
                  <a:cubicBezTo>
                    <a:pt x="1555592" y="2719366"/>
                    <a:pt x="1545748" y="2733257"/>
                    <a:pt x="1531719" y="2739190"/>
                  </a:cubicBezTo>
                  <a:lnTo>
                    <a:pt x="1516743" y="2742214"/>
                  </a:lnTo>
                  <a:lnTo>
                    <a:pt x="1531717" y="2745237"/>
                  </a:lnTo>
                  <a:cubicBezTo>
                    <a:pt x="1545746" y="2751171"/>
                    <a:pt x="1555589" y="2765062"/>
                    <a:pt x="1555589" y="2781252"/>
                  </a:cubicBezTo>
                  <a:cubicBezTo>
                    <a:pt x="1555589" y="2802840"/>
                    <a:pt x="1538089" y="2820339"/>
                    <a:pt x="1516503" y="2820339"/>
                  </a:cubicBezTo>
                  <a:cubicBezTo>
                    <a:pt x="1494914" y="2820339"/>
                    <a:pt x="1477414" y="2802840"/>
                    <a:pt x="1477414" y="2781252"/>
                  </a:cubicBezTo>
                  <a:cubicBezTo>
                    <a:pt x="1477414" y="2765062"/>
                    <a:pt x="1487258" y="2751171"/>
                    <a:pt x="1501288" y="2745237"/>
                  </a:cubicBezTo>
                  <a:lnTo>
                    <a:pt x="1516264" y="2742214"/>
                  </a:lnTo>
                  <a:lnTo>
                    <a:pt x="1501289" y="2739190"/>
                  </a:lnTo>
                  <a:cubicBezTo>
                    <a:pt x="1487259" y="2733257"/>
                    <a:pt x="1477416" y="2719366"/>
                    <a:pt x="1477416" y="2703175"/>
                  </a:cubicBezTo>
                  <a:cubicBezTo>
                    <a:pt x="1477416" y="2681588"/>
                    <a:pt x="1494916" y="2664088"/>
                    <a:pt x="1516504" y="2664088"/>
                  </a:cubicBezTo>
                  <a:close/>
                  <a:moveTo>
                    <a:pt x="1329588" y="2664088"/>
                  </a:moveTo>
                  <a:cubicBezTo>
                    <a:pt x="1351176" y="2664088"/>
                    <a:pt x="1368676" y="2681588"/>
                    <a:pt x="1368676" y="2703175"/>
                  </a:cubicBezTo>
                  <a:cubicBezTo>
                    <a:pt x="1368676" y="2719366"/>
                    <a:pt x="1358832" y="2733257"/>
                    <a:pt x="1344802" y="2739190"/>
                  </a:cubicBezTo>
                  <a:lnTo>
                    <a:pt x="1329828" y="2742214"/>
                  </a:lnTo>
                  <a:lnTo>
                    <a:pt x="1344802" y="2745237"/>
                  </a:lnTo>
                  <a:cubicBezTo>
                    <a:pt x="1358831" y="2751171"/>
                    <a:pt x="1368676" y="2765062"/>
                    <a:pt x="1368676" y="2781252"/>
                  </a:cubicBezTo>
                  <a:cubicBezTo>
                    <a:pt x="1368676" y="2802840"/>
                    <a:pt x="1351176" y="2820339"/>
                    <a:pt x="1329588" y="2820339"/>
                  </a:cubicBezTo>
                  <a:cubicBezTo>
                    <a:pt x="1308003" y="2820339"/>
                    <a:pt x="1290502" y="2802840"/>
                    <a:pt x="1290502" y="2781252"/>
                  </a:cubicBezTo>
                  <a:cubicBezTo>
                    <a:pt x="1290502" y="2765062"/>
                    <a:pt x="1300346" y="2751171"/>
                    <a:pt x="1314375" y="2745237"/>
                  </a:cubicBezTo>
                  <a:lnTo>
                    <a:pt x="1329349" y="2742214"/>
                  </a:lnTo>
                  <a:lnTo>
                    <a:pt x="1314375" y="2739190"/>
                  </a:lnTo>
                  <a:cubicBezTo>
                    <a:pt x="1300346" y="2733257"/>
                    <a:pt x="1290503" y="2719366"/>
                    <a:pt x="1290503" y="2703175"/>
                  </a:cubicBezTo>
                  <a:cubicBezTo>
                    <a:pt x="1290503" y="2681588"/>
                    <a:pt x="1308003" y="2664088"/>
                    <a:pt x="1329588" y="2664088"/>
                  </a:cubicBezTo>
                  <a:close/>
                  <a:moveTo>
                    <a:pt x="1142676" y="2664088"/>
                  </a:moveTo>
                  <a:cubicBezTo>
                    <a:pt x="1164264" y="2664088"/>
                    <a:pt x="1181763" y="2681588"/>
                    <a:pt x="1181763" y="2703175"/>
                  </a:cubicBezTo>
                  <a:cubicBezTo>
                    <a:pt x="1181763" y="2719366"/>
                    <a:pt x="1171919" y="2733257"/>
                    <a:pt x="1157890" y="2739190"/>
                  </a:cubicBezTo>
                  <a:lnTo>
                    <a:pt x="1142916" y="2742214"/>
                  </a:lnTo>
                  <a:lnTo>
                    <a:pt x="1157891" y="2745237"/>
                  </a:lnTo>
                  <a:cubicBezTo>
                    <a:pt x="1171919" y="2751171"/>
                    <a:pt x="1181764" y="2765062"/>
                    <a:pt x="1181764" y="2781252"/>
                  </a:cubicBezTo>
                  <a:cubicBezTo>
                    <a:pt x="1181764" y="2802840"/>
                    <a:pt x="1164265" y="2820339"/>
                    <a:pt x="1142676" y="2820339"/>
                  </a:cubicBezTo>
                  <a:cubicBezTo>
                    <a:pt x="1121088" y="2820339"/>
                    <a:pt x="1103587" y="2802840"/>
                    <a:pt x="1103587" y="2781252"/>
                  </a:cubicBezTo>
                  <a:cubicBezTo>
                    <a:pt x="1103587" y="2765062"/>
                    <a:pt x="1113432" y="2751171"/>
                    <a:pt x="1127461" y="2745237"/>
                  </a:cubicBezTo>
                  <a:lnTo>
                    <a:pt x="1142436" y="2742214"/>
                  </a:lnTo>
                  <a:lnTo>
                    <a:pt x="1127460" y="2739190"/>
                  </a:lnTo>
                  <a:cubicBezTo>
                    <a:pt x="1113430" y="2733257"/>
                    <a:pt x="1103585" y="2719366"/>
                    <a:pt x="1103585" y="2703175"/>
                  </a:cubicBezTo>
                  <a:cubicBezTo>
                    <a:pt x="1103585" y="2681588"/>
                    <a:pt x="1121087" y="2664088"/>
                    <a:pt x="1142676" y="2664088"/>
                  </a:cubicBezTo>
                  <a:close/>
                  <a:moveTo>
                    <a:pt x="3205817" y="2664086"/>
                  </a:moveTo>
                  <a:cubicBezTo>
                    <a:pt x="3227404" y="2664086"/>
                    <a:pt x="3244904" y="2681586"/>
                    <a:pt x="3244904" y="2703174"/>
                  </a:cubicBezTo>
                  <a:cubicBezTo>
                    <a:pt x="3244904" y="2719364"/>
                    <a:pt x="3235060" y="2733256"/>
                    <a:pt x="3221031" y="2739189"/>
                  </a:cubicBezTo>
                  <a:lnTo>
                    <a:pt x="3206053" y="2742213"/>
                  </a:lnTo>
                  <a:lnTo>
                    <a:pt x="3221031" y="2745237"/>
                  </a:lnTo>
                  <a:cubicBezTo>
                    <a:pt x="3235060" y="2751171"/>
                    <a:pt x="3244904" y="2765062"/>
                    <a:pt x="3244904" y="2781252"/>
                  </a:cubicBezTo>
                  <a:cubicBezTo>
                    <a:pt x="3244904" y="2802840"/>
                    <a:pt x="3227404" y="2820339"/>
                    <a:pt x="3205817" y="2820339"/>
                  </a:cubicBezTo>
                  <a:cubicBezTo>
                    <a:pt x="3184229" y="2820339"/>
                    <a:pt x="3166729" y="2802840"/>
                    <a:pt x="3166729" y="2781252"/>
                  </a:cubicBezTo>
                  <a:cubicBezTo>
                    <a:pt x="3166729" y="2765062"/>
                    <a:pt x="3176573" y="2751171"/>
                    <a:pt x="3190602" y="2745237"/>
                  </a:cubicBezTo>
                  <a:lnTo>
                    <a:pt x="3205580" y="2742213"/>
                  </a:lnTo>
                  <a:lnTo>
                    <a:pt x="3190602" y="2739189"/>
                  </a:lnTo>
                  <a:cubicBezTo>
                    <a:pt x="3176573" y="2733256"/>
                    <a:pt x="3166729" y="2719364"/>
                    <a:pt x="3166729" y="2703174"/>
                  </a:cubicBezTo>
                  <a:cubicBezTo>
                    <a:pt x="3166729" y="2681586"/>
                    <a:pt x="3184229" y="2664086"/>
                    <a:pt x="3205817" y="2664086"/>
                  </a:cubicBezTo>
                  <a:close/>
                  <a:moveTo>
                    <a:pt x="2924263" y="2664086"/>
                  </a:moveTo>
                  <a:cubicBezTo>
                    <a:pt x="2945850" y="2664086"/>
                    <a:pt x="2963349" y="2681586"/>
                    <a:pt x="2963349" y="2703174"/>
                  </a:cubicBezTo>
                  <a:cubicBezTo>
                    <a:pt x="2963349" y="2719364"/>
                    <a:pt x="2953506" y="2733256"/>
                    <a:pt x="2939477" y="2739189"/>
                  </a:cubicBezTo>
                  <a:lnTo>
                    <a:pt x="2924499" y="2742213"/>
                  </a:lnTo>
                  <a:lnTo>
                    <a:pt x="2939477" y="2745237"/>
                  </a:lnTo>
                  <a:cubicBezTo>
                    <a:pt x="2953506" y="2751171"/>
                    <a:pt x="2963349" y="2765062"/>
                    <a:pt x="2963349" y="2781252"/>
                  </a:cubicBezTo>
                  <a:cubicBezTo>
                    <a:pt x="2963349" y="2802840"/>
                    <a:pt x="2945850" y="2820339"/>
                    <a:pt x="2924263" y="2820339"/>
                  </a:cubicBezTo>
                  <a:cubicBezTo>
                    <a:pt x="2902675" y="2820339"/>
                    <a:pt x="2885175" y="2802840"/>
                    <a:pt x="2885175" y="2781252"/>
                  </a:cubicBezTo>
                  <a:cubicBezTo>
                    <a:pt x="2885175" y="2765062"/>
                    <a:pt x="2895019" y="2751171"/>
                    <a:pt x="2909048" y="2745237"/>
                  </a:cubicBezTo>
                  <a:lnTo>
                    <a:pt x="2924026" y="2742213"/>
                  </a:lnTo>
                  <a:lnTo>
                    <a:pt x="2909048" y="2739189"/>
                  </a:lnTo>
                  <a:cubicBezTo>
                    <a:pt x="2895019" y="2733256"/>
                    <a:pt x="2885175" y="2719364"/>
                    <a:pt x="2885175" y="2703174"/>
                  </a:cubicBezTo>
                  <a:cubicBezTo>
                    <a:pt x="2885175" y="2681586"/>
                    <a:pt x="2902675" y="2664086"/>
                    <a:pt x="2924263" y="2664086"/>
                  </a:cubicBezTo>
                  <a:close/>
                  <a:moveTo>
                    <a:pt x="1703410" y="2664086"/>
                  </a:moveTo>
                  <a:cubicBezTo>
                    <a:pt x="1724996" y="2664086"/>
                    <a:pt x="1742497" y="2681586"/>
                    <a:pt x="1742497" y="2703174"/>
                  </a:cubicBezTo>
                  <a:cubicBezTo>
                    <a:pt x="1742497" y="2719364"/>
                    <a:pt x="1732653" y="2733256"/>
                    <a:pt x="1718624" y="2739189"/>
                  </a:cubicBezTo>
                  <a:lnTo>
                    <a:pt x="1703646" y="2742213"/>
                  </a:lnTo>
                  <a:lnTo>
                    <a:pt x="1718624" y="2745237"/>
                  </a:lnTo>
                  <a:cubicBezTo>
                    <a:pt x="1732653" y="2751171"/>
                    <a:pt x="1742495" y="2765062"/>
                    <a:pt x="1742495" y="2781252"/>
                  </a:cubicBezTo>
                  <a:cubicBezTo>
                    <a:pt x="1742495" y="2802840"/>
                    <a:pt x="1724996" y="2820339"/>
                    <a:pt x="1703409" y="2820339"/>
                  </a:cubicBezTo>
                  <a:cubicBezTo>
                    <a:pt x="1681822" y="2820339"/>
                    <a:pt x="1664323" y="2802840"/>
                    <a:pt x="1664323" y="2781252"/>
                  </a:cubicBezTo>
                  <a:cubicBezTo>
                    <a:pt x="1664323" y="2765062"/>
                    <a:pt x="1674166" y="2751171"/>
                    <a:pt x="1688193" y="2745237"/>
                  </a:cubicBezTo>
                  <a:lnTo>
                    <a:pt x="1703173" y="2742213"/>
                  </a:lnTo>
                  <a:lnTo>
                    <a:pt x="1688194" y="2739189"/>
                  </a:lnTo>
                  <a:cubicBezTo>
                    <a:pt x="1674166" y="2733256"/>
                    <a:pt x="1664323" y="2719364"/>
                    <a:pt x="1664323" y="2703174"/>
                  </a:cubicBezTo>
                  <a:cubicBezTo>
                    <a:pt x="1664323" y="2681586"/>
                    <a:pt x="1681822" y="2664086"/>
                    <a:pt x="1703410" y="2664086"/>
                  </a:cubicBezTo>
                  <a:close/>
                  <a:moveTo>
                    <a:pt x="1419499" y="2664086"/>
                  </a:moveTo>
                  <a:cubicBezTo>
                    <a:pt x="1441086" y="2664086"/>
                    <a:pt x="1458586" y="2681586"/>
                    <a:pt x="1458586" y="2703174"/>
                  </a:cubicBezTo>
                  <a:cubicBezTo>
                    <a:pt x="1458586" y="2719364"/>
                    <a:pt x="1448742" y="2733256"/>
                    <a:pt x="1434713" y="2739189"/>
                  </a:cubicBezTo>
                  <a:lnTo>
                    <a:pt x="1419735" y="2742214"/>
                  </a:lnTo>
                  <a:lnTo>
                    <a:pt x="1434712" y="2745237"/>
                  </a:lnTo>
                  <a:cubicBezTo>
                    <a:pt x="1448741" y="2751171"/>
                    <a:pt x="1458584" y="2765062"/>
                    <a:pt x="1458584" y="2781252"/>
                  </a:cubicBezTo>
                  <a:cubicBezTo>
                    <a:pt x="1458584" y="2802840"/>
                    <a:pt x="1441084" y="2820339"/>
                    <a:pt x="1419497" y="2820339"/>
                  </a:cubicBezTo>
                  <a:cubicBezTo>
                    <a:pt x="1397909" y="2820339"/>
                    <a:pt x="1380409" y="2802840"/>
                    <a:pt x="1380409" y="2781252"/>
                  </a:cubicBezTo>
                  <a:cubicBezTo>
                    <a:pt x="1380409" y="2765062"/>
                    <a:pt x="1390253" y="2751171"/>
                    <a:pt x="1404282" y="2745237"/>
                  </a:cubicBezTo>
                  <a:lnTo>
                    <a:pt x="1419262" y="2742213"/>
                  </a:lnTo>
                  <a:lnTo>
                    <a:pt x="1404283" y="2739189"/>
                  </a:lnTo>
                  <a:cubicBezTo>
                    <a:pt x="1390254" y="2733256"/>
                    <a:pt x="1380411" y="2719364"/>
                    <a:pt x="1380411" y="2703174"/>
                  </a:cubicBezTo>
                  <a:cubicBezTo>
                    <a:pt x="1380411" y="2681586"/>
                    <a:pt x="1397910" y="2664086"/>
                    <a:pt x="1419499" y="2664086"/>
                  </a:cubicBezTo>
                  <a:close/>
                  <a:moveTo>
                    <a:pt x="1232585" y="2664086"/>
                  </a:moveTo>
                  <a:cubicBezTo>
                    <a:pt x="1254172" y="2664086"/>
                    <a:pt x="1271670" y="2681586"/>
                    <a:pt x="1271670" y="2703174"/>
                  </a:cubicBezTo>
                  <a:cubicBezTo>
                    <a:pt x="1271670" y="2719364"/>
                    <a:pt x="1261828" y="2733256"/>
                    <a:pt x="1247799" y="2739189"/>
                  </a:cubicBezTo>
                  <a:lnTo>
                    <a:pt x="1232822" y="2742213"/>
                  </a:lnTo>
                  <a:lnTo>
                    <a:pt x="1247798" y="2745237"/>
                  </a:lnTo>
                  <a:cubicBezTo>
                    <a:pt x="1261828" y="2751171"/>
                    <a:pt x="1271670" y="2765062"/>
                    <a:pt x="1271670" y="2781252"/>
                  </a:cubicBezTo>
                  <a:cubicBezTo>
                    <a:pt x="1271670" y="2802840"/>
                    <a:pt x="1254172" y="2820339"/>
                    <a:pt x="1232585" y="2820339"/>
                  </a:cubicBezTo>
                  <a:cubicBezTo>
                    <a:pt x="1210997" y="2820339"/>
                    <a:pt x="1193499" y="2802840"/>
                    <a:pt x="1193499" y="2781252"/>
                  </a:cubicBezTo>
                  <a:cubicBezTo>
                    <a:pt x="1193499" y="2765062"/>
                    <a:pt x="1203342" y="2751171"/>
                    <a:pt x="1217369" y="2745237"/>
                  </a:cubicBezTo>
                  <a:lnTo>
                    <a:pt x="1232349" y="2742213"/>
                  </a:lnTo>
                  <a:lnTo>
                    <a:pt x="1217369" y="2739189"/>
                  </a:lnTo>
                  <a:cubicBezTo>
                    <a:pt x="1203342" y="2733256"/>
                    <a:pt x="1193499" y="2719364"/>
                    <a:pt x="1193499" y="2703174"/>
                  </a:cubicBezTo>
                  <a:cubicBezTo>
                    <a:pt x="1193499" y="2681586"/>
                    <a:pt x="1210997" y="2664086"/>
                    <a:pt x="1232585" y="2664086"/>
                  </a:cubicBezTo>
                  <a:close/>
                  <a:moveTo>
                    <a:pt x="1045666" y="2664086"/>
                  </a:moveTo>
                  <a:cubicBezTo>
                    <a:pt x="1067253" y="2664086"/>
                    <a:pt x="1084754" y="2681586"/>
                    <a:pt x="1084754" y="2703174"/>
                  </a:cubicBezTo>
                  <a:cubicBezTo>
                    <a:pt x="1084754" y="2724761"/>
                    <a:pt x="1067253" y="2742261"/>
                    <a:pt x="1045666" y="2742261"/>
                  </a:cubicBezTo>
                  <a:cubicBezTo>
                    <a:pt x="1024080" y="2742261"/>
                    <a:pt x="1006580" y="2724761"/>
                    <a:pt x="1006580" y="2703174"/>
                  </a:cubicBezTo>
                  <a:cubicBezTo>
                    <a:pt x="1006580" y="2681586"/>
                    <a:pt x="1024080" y="2664086"/>
                    <a:pt x="1045666" y="2664086"/>
                  </a:cubicBezTo>
                  <a:close/>
                  <a:moveTo>
                    <a:pt x="3300455" y="2578910"/>
                  </a:moveTo>
                  <a:cubicBezTo>
                    <a:pt x="3322043" y="2578910"/>
                    <a:pt x="3339543" y="2596410"/>
                    <a:pt x="3339543" y="2617997"/>
                  </a:cubicBezTo>
                  <a:cubicBezTo>
                    <a:pt x="3339543" y="2639585"/>
                    <a:pt x="3322043" y="2657085"/>
                    <a:pt x="3300455" y="2657085"/>
                  </a:cubicBezTo>
                  <a:cubicBezTo>
                    <a:pt x="3278868" y="2657085"/>
                    <a:pt x="3261368" y="2639585"/>
                    <a:pt x="3261368" y="2617997"/>
                  </a:cubicBezTo>
                  <a:cubicBezTo>
                    <a:pt x="3261368" y="2596410"/>
                    <a:pt x="3278868" y="2578910"/>
                    <a:pt x="3300455" y="2578910"/>
                  </a:cubicBezTo>
                  <a:close/>
                  <a:moveTo>
                    <a:pt x="3205815" y="2578910"/>
                  </a:moveTo>
                  <a:cubicBezTo>
                    <a:pt x="3227403" y="2578910"/>
                    <a:pt x="3244903" y="2596410"/>
                    <a:pt x="3244903" y="2617997"/>
                  </a:cubicBezTo>
                  <a:cubicBezTo>
                    <a:pt x="3244903" y="2639585"/>
                    <a:pt x="3227403" y="2657085"/>
                    <a:pt x="3205815" y="2657085"/>
                  </a:cubicBezTo>
                  <a:cubicBezTo>
                    <a:pt x="3184228" y="2657085"/>
                    <a:pt x="3166728" y="2639585"/>
                    <a:pt x="3166728" y="2617997"/>
                  </a:cubicBezTo>
                  <a:cubicBezTo>
                    <a:pt x="3166728" y="2596410"/>
                    <a:pt x="3184228" y="2578910"/>
                    <a:pt x="3205815" y="2578910"/>
                  </a:cubicBezTo>
                  <a:close/>
                  <a:moveTo>
                    <a:pt x="3111175" y="2578910"/>
                  </a:moveTo>
                  <a:cubicBezTo>
                    <a:pt x="3132762" y="2578910"/>
                    <a:pt x="3150262" y="2596410"/>
                    <a:pt x="3150262" y="2617997"/>
                  </a:cubicBezTo>
                  <a:cubicBezTo>
                    <a:pt x="3150262" y="2639585"/>
                    <a:pt x="3132762" y="2657085"/>
                    <a:pt x="3111175" y="2657085"/>
                  </a:cubicBezTo>
                  <a:cubicBezTo>
                    <a:pt x="3089588" y="2657085"/>
                    <a:pt x="3072088" y="2639585"/>
                    <a:pt x="3072088" y="2617997"/>
                  </a:cubicBezTo>
                  <a:cubicBezTo>
                    <a:pt x="3072088" y="2596410"/>
                    <a:pt x="3089588" y="2578910"/>
                    <a:pt x="3111175" y="2578910"/>
                  </a:cubicBezTo>
                  <a:close/>
                  <a:moveTo>
                    <a:pt x="3018901" y="2578910"/>
                  </a:moveTo>
                  <a:cubicBezTo>
                    <a:pt x="3040488" y="2578910"/>
                    <a:pt x="3057988" y="2596410"/>
                    <a:pt x="3057988" y="2617997"/>
                  </a:cubicBezTo>
                  <a:cubicBezTo>
                    <a:pt x="3057988" y="2639585"/>
                    <a:pt x="3040488" y="2657085"/>
                    <a:pt x="3018901" y="2657085"/>
                  </a:cubicBezTo>
                  <a:cubicBezTo>
                    <a:pt x="2997313" y="2657085"/>
                    <a:pt x="2979813" y="2639585"/>
                    <a:pt x="2979813" y="2617997"/>
                  </a:cubicBezTo>
                  <a:cubicBezTo>
                    <a:pt x="2979813" y="2596410"/>
                    <a:pt x="2997313" y="2578910"/>
                    <a:pt x="3018901" y="2578910"/>
                  </a:cubicBezTo>
                  <a:close/>
                  <a:moveTo>
                    <a:pt x="2924262" y="2578910"/>
                  </a:moveTo>
                  <a:cubicBezTo>
                    <a:pt x="2945849" y="2578910"/>
                    <a:pt x="2963349" y="2596410"/>
                    <a:pt x="2963349" y="2617997"/>
                  </a:cubicBezTo>
                  <a:cubicBezTo>
                    <a:pt x="2963349" y="2639585"/>
                    <a:pt x="2945849" y="2657085"/>
                    <a:pt x="2924262" y="2657085"/>
                  </a:cubicBezTo>
                  <a:cubicBezTo>
                    <a:pt x="2902675" y="2657085"/>
                    <a:pt x="2885175" y="2639585"/>
                    <a:pt x="2885175" y="2617997"/>
                  </a:cubicBezTo>
                  <a:cubicBezTo>
                    <a:pt x="2885175" y="2596410"/>
                    <a:pt x="2902675" y="2578910"/>
                    <a:pt x="2924262" y="2578910"/>
                  </a:cubicBezTo>
                  <a:close/>
                  <a:moveTo>
                    <a:pt x="2831987" y="2578910"/>
                  </a:moveTo>
                  <a:cubicBezTo>
                    <a:pt x="2853574" y="2578910"/>
                    <a:pt x="2871074" y="2596410"/>
                    <a:pt x="2871074" y="2617997"/>
                  </a:cubicBezTo>
                  <a:cubicBezTo>
                    <a:pt x="2871074" y="2639585"/>
                    <a:pt x="2853574" y="2657085"/>
                    <a:pt x="2831987" y="2657085"/>
                  </a:cubicBezTo>
                  <a:cubicBezTo>
                    <a:pt x="2810400" y="2657085"/>
                    <a:pt x="2792900" y="2639585"/>
                    <a:pt x="2792900" y="2617997"/>
                  </a:cubicBezTo>
                  <a:cubicBezTo>
                    <a:pt x="2792900" y="2596410"/>
                    <a:pt x="2810400" y="2578910"/>
                    <a:pt x="2831987" y="2578910"/>
                  </a:cubicBezTo>
                  <a:close/>
                  <a:moveTo>
                    <a:pt x="1798047" y="2578910"/>
                  </a:moveTo>
                  <a:cubicBezTo>
                    <a:pt x="1819637" y="2578910"/>
                    <a:pt x="1837133" y="2596410"/>
                    <a:pt x="1837133" y="2617997"/>
                  </a:cubicBezTo>
                  <a:cubicBezTo>
                    <a:pt x="1837133" y="2639585"/>
                    <a:pt x="1819637" y="2657085"/>
                    <a:pt x="1798047" y="2657085"/>
                  </a:cubicBezTo>
                  <a:cubicBezTo>
                    <a:pt x="1776460" y="2657085"/>
                    <a:pt x="1758959" y="2639585"/>
                    <a:pt x="1758959" y="2617997"/>
                  </a:cubicBezTo>
                  <a:cubicBezTo>
                    <a:pt x="1758959" y="2596410"/>
                    <a:pt x="1776460" y="2578910"/>
                    <a:pt x="1798047" y="2578910"/>
                  </a:cubicBezTo>
                  <a:close/>
                  <a:moveTo>
                    <a:pt x="1703409" y="2578910"/>
                  </a:moveTo>
                  <a:cubicBezTo>
                    <a:pt x="1724994" y="2578910"/>
                    <a:pt x="1742497" y="2596410"/>
                    <a:pt x="1742497" y="2617997"/>
                  </a:cubicBezTo>
                  <a:cubicBezTo>
                    <a:pt x="1742497" y="2639585"/>
                    <a:pt x="1724994" y="2657085"/>
                    <a:pt x="1703409" y="2657085"/>
                  </a:cubicBezTo>
                  <a:cubicBezTo>
                    <a:pt x="1681822" y="2657085"/>
                    <a:pt x="1664323" y="2639585"/>
                    <a:pt x="1664323" y="2617997"/>
                  </a:cubicBezTo>
                  <a:cubicBezTo>
                    <a:pt x="1664323" y="2596410"/>
                    <a:pt x="1681822" y="2578910"/>
                    <a:pt x="1703409" y="2578910"/>
                  </a:cubicBezTo>
                  <a:close/>
                  <a:moveTo>
                    <a:pt x="1611131" y="2578910"/>
                  </a:moveTo>
                  <a:cubicBezTo>
                    <a:pt x="1632719" y="2578910"/>
                    <a:pt x="1650221" y="2596410"/>
                    <a:pt x="1650221" y="2617997"/>
                  </a:cubicBezTo>
                  <a:cubicBezTo>
                    <a:pt x="1650221" y="2639585"/>
                    <a:pt x="1632719" y="2657085"/>
                    <a:pt x="1611131" y="2657085"/>
                  </a:cubicBezTo>
                  <a:cubicBezTo>
                    <a:pt x="1589557" y="2657085"/>
                    <a:pt x="1572058" y="2639585"/>
                    <a:pt x="1572058" y="2617997"/>
                  </a:cubicBezTo>
                  <a:cubicBezTo>
                    <a:pt x="1572058" y="2596410"/>
                    <a:pt x="1589557" y="2578910"/>
                    <a:pt x="1611131" y="2578910"/>
                  </a:cubicBezTo>
                  <a:close/>
                  <a:moveTo>
                    <a:pt x="1516504" y="2578910"/>
                  </a:moveTo>
                  <a:cubicBezTo>
                    <a:pt x="1538092" y="2578910"/>
                    <a:pt x="1555592" y="2596410"/>
                    <a:pt x="1555592" y="2617997"/>
                  </a:cubicBezTo>
                  <a:cubicBezTo>
                    <a:pt x="1555592" y="2639585"/>
                    <a:pt x="1538092" y="2657085"/>
                    <a:pt x="1516504" y="2657085"/>
                  </a:cubicBezTo>
                  <a:cubicBezTo>
                    <a:pt x="1494917" y="2657085"/>
                    <a:pt x="1477417" y="2639585"/>
                    <a:pt x="1477417" y="2617997"/>
                  </a:cubicBezTo>
                  <a:cubicBezTo>
                    <a:pt x="1477417" y="2596410"/>
                    <a:pt x="1494917" y="2578910"/>
                    <a:pt x="1516504" y="2578910"/>
                  </a:cubicBezTo>
                  <a:close/>
                  <a:moveTo>
                    <a:pt x="1419499" y="2578910"/>
                  </a:moveTo>
                  <a:cubicBezTo>
                    <a:pt x="1441086" y="2578910"/>
                    <a:pt x="1458586" y="2596410"/>
                    <a:pt x="1458586" y="2617997"/>
                  </a:cubicBezTo>
                  <a:cubicBezTo>
                    <a:pt x="1458586" y="2639585"/>
                    <a:pt x="1441086" y="2657085"/>
                    <a:pt x="1419499" y="2657085"/>
                  </a:cubicBezTo>
                  <a:cubicBezTo>
                    <a:pt x="1397910" y="2657085"/>
                    <a:pt x="1380410" y="2639585"/>
                    <a:pt x="1380410" y="2617997"/>
                  </a:cubicBezTo>
                  <a:cubicBezTo>
                    <a:pt x="1380410" y="2596410"/>
                    <a:pt x="1397910" y="2578910"/>
                    <a:pt x="1419499" y="2578910"/>
                  </a:cubicBezTo>
                  <a:close/>
                  <a:moveTo>
                    <a:pt x="1329590" y="2578910"/>
                  </a:moveTo>
                  <a:cubicBezTo>
                    <a:pt x="1351176" y="2578910"/>
                    <a:pt x="1368677" y="2596410"/>
                    <a:pt x="1368677" y="2617997"/>
                  </a:cubicBezTo>
                  <a:cubicBezTo>
                    <a:pt x="1368677" y="2639585"/>
                    <a:pt x="1351176" y="2657085"/>
                    <a:pt x="1329590" y="2657085"/>
                  </a:cubicBezTo>
                  <a:cubicBezTo>
                    <a:pt x="1308004" y="2657085"/>
                    <a:pt x="1290504" y="2639585"/>
                    <a:pt x="1290504" y="2617997"/>
                  </a:cubicBezTo>
                  <a:cubicBezTo>
                    <a:pt x="1290504" y="2596410"/>
                    <a:pt x="1308004" y="2578910"/>
                    <a:pt x="1329590" y="2578910"/>
                  </a:cubicBezTo>
                  <a:close/>
                  <a:moveTo>
                    <a:pt x="1232588" y="2578910"/>
                  </a:moveTo>
                  <a:cubicBezTo>
                    <a:pt x="1254175" y="2578910"/>
                    <a:pt x="1271672" y="2596410"/>
                    <a:pt x="1271672" y="2617997"/>
                  </a:cubicBezTo>
                  <a:cubicBezTo>
                    <a:pt x="1271672" y="2639585"/>
                    <a:pt x="1254175" y="2657085"/>
                    <a:pt x="1232588" y="2657085"/>
                  </a:cubicBezTo>
                  <a:cubicBezTo>
                    <a:pt x="1211000" y="2657085"/>
                    <a:pt x="1193502" y="2639585"/>
                    <a:pt x="1193502" y="2617997"/>
                  </a:cubicBezTo>
                  <a:cubicBezTo>
                    <a:pt x="1193502" y="2596410"/>
                    <a:pt x="1211000" y="2578910"/>
                    <a:pt x="1232588" y="2578910"/>
                  </a:cubicBezTo>
                  <a:close/>
                  <a:moveTo>
                    <a:pt x="1142677" y="2578910"/>
                  </a:moveTo>
                  <a:cubicBezTo>
                    <a:pt x="1164265" y="2578910"/>
                    <a:pt x="1181764" y="2596410"/>
                    <a:pt x="1181764" y="2617997"/>
                  </a:cubicBezTo>
                  <a:cubicBezTo>
                    <a:pt x="1181764" y="2639585"/>
                    <a:pt x="1164265" y="2657085"/>
                    <a:pt x="1142677" y="2657085"/>
                  </a:cubicBezTo>
                  <a:cubicBezTo>
                    <a:pt x="1121088" y="2657085"/>
                    <a:pt x="1103588" y="2639585"/>
                    <a:pt x="1103588" y="2617997"/>
                  </a:cubicBezTo>
                  <a:cubicBezTo>
                    <a:pt x="1103588" y="2596410"/>
                    <a:pt x="1121088" y="2578910"/>
                    <a:pt x="1142677" y="2578910"/>
                  </a:cubicBezTo>
                  <a:close/>
                  <a:moveTo>
                    <a:pt x="1045667" y="2578910"/>
                  </a:moveTo>
                  <a:cubicBezTo>
                    <a:pt x="1067254" y="2578910"/>
                    <a:pt x="1084755" y="2596410"/>
                    <a:pt x="1084755" y="2617997"/>
                  </a:cubicBezTo>
                  <a:cubicBezTo>
                    <a:pt x="1084755" y="2639585"/>
                    <a:pt x="1067254" y="2657085"/>
                    <a:pt x="1045667" y="2657085"/>
                  </a:cubicBezTo>
                  <a:cubicBezTo>
                    <a:pt x="1024081" y="2657085"/>
                    <a:pt x="1006581" y="2639585"/>
                    <a:pt x="1006581" y="2617997"/>
                  </a:cubicBezTo>
                  <a:cubicBezTo>
                    <a:pt x="1006581" y="2596410"/>
                    <a:pt x="1024081" y="2578910"/>
                    <a:pt x="1045667" y="2578910"/>
                  </a:cubicBezTo>
                  <a:close/>
                  <a:moveTo>
                    <a:pt x="3300455" y="2486637"/>
                  </a:moveTo>
                  <a:cubicBezTo>
                    <a:pt x="3322043" y="2486637"/>
                    <a:pt x="3339543" y="2504137"/>
                    <a:pt x="3339543" y="2525724"/>
                  </a:cubicBezTo>
                  <a:cubicBezTo>
                    <a:pt x="3339543" y="2547311"/>
                    <a:pt x="3322043" y="2564811"/>
                    <a:pt x="3300455" y="2564811"/>
                  </a:cubicBezTo>
                  <a:cubicBezTo>
                    <a:pt x="3278868" y="2564811"/>
                    <a:pt x="3261368" y="2547311"/>
                    <a:pt x="3261368" y="2525724"/>
                  </a:cubicBezTo>
                  <a:cubicBezTo>
                    <a:pt x="3261368" y="2504137"/>
                    <a:pt x="3278868" y="2486637"/>
                    <a:pt x="3300455" y="2486637"/>
                  </a:cubicBezTo>
                  <a:close/>
                  <a:moveTo>
                    <a:pt x="3205815" y="2486637"/>
                  </a:moveTo>
                  <a:cubicBezTo>
                    <a:pt x="3227403" y="2486637"/>
                    <a:pt x="3244903" y="2504137"/>
                    <a:pt x="3244903" y="2525724"/>
                  </a:cubicBezTo>
                  <a:cubicBezTo>
                    <a:pt x="3244903" y="2547311"/>
                    <a:pt x="3227403" y="2564811"/>
                    <a:pt x="3205815" y="2564811"/>
                  </a:cubicBezTo>
                  <a:cubicBezTo>
                    <a:pt x="3184228" y="2564811"/>
                    <a:pt x="3166728" y="2547311"/>
                    <a:pt x="3166728" y="2525724"/>
                  </a:cubicBezTo>
                  <a:cubicBezTo>
                    <a:pt x="3166728" y="2504137"/>
                    <a:pt x="3184228" y="2486637"/>
                    <a:pt x="3205815" y="2486637"/>
                  </a:cubicBezTo>
                  <a:close/>
                  <a:moveTo>
                    <a:pt x="3111175" y="2486637"/>
                  </a:moveTo>
                  <a:cubicBezTo>
                    <a:pt x="3132762" y="2486637"/>
                    <a:pt x="3150262" y="2504137"/>
                    <a:pt x="3150262" y="2525724"/>
                  </a:cubicBezTo>
                  <a:cubicBezTo>
                    <a:pt x="3150262" y="2547311"/>
                    <a:pt x="3132762" y="2564811"/>
                    <a:pt x="3111175" y="2564811"/>
                  </a:cubicBezTo>
                  <a:cubicBezTo>
                    <a:pt x="3089588" y="2564811"/>
                    <a:pt x="3072088" y="2547311"/>
                    <a:pt x="3072088" y="2525724"/>
                  </a:cubicBezTo>
                  <a:cubicBezTo>
                    <a:pt x="3072088" y="2504137"/>
                    <a:pt x="3089588" y="2486637"/>
                    <a:pt x="3111175" y="2486637"/>
                  </a:cubicBezTo>
                  <a:close/>
                  <a:moveTo>
                    <a:pt x="3018901" y="2486637"/>
                  </a:moveTo>
                  <a:cubicBezTo>
                    <a:pt x="3040488" y="2486637"/>
                    <a:pt x="3057988" y="2504137"/>
                    <a:pt x="3057988" y="2525724"/>
                  </a:cubicBezTo>
                  <a:cubicBezTo>
                    <a:pt x="3057988" y="2547311"/>
                    <a:pt x="3040488" y="2564811"/>
                    <a:pt x="3018901" y="2564811"/>
                  </a:cubicBezTo>
                  <a:cubicBezTo>
                    <a:pt x="2997313" y="2564811"/>
                    <a:pt x="2979813" y="2547311"/>
                    <a:pt x="2979813" y="2525724"/>
                  </a:cubicBezTo>
                  <a:cubicBezTo>
                    <a:pt x="2979813" y="2504137"/>
                    <a:pt x="2997313" y="2486637"/>
                    <a:pt x="3018901" y="2486637"/>
                  </a:cubicBezTo>
                  <a:close/>
                  <a:moveTo>
                    <a:pt x="2924262" y="2486637"/>
                  </a:moveTo>
                  <a:cubicBezTo>
                    <a:pt x="2945849" y="2486637"/>
                    <a:pt x="2963349" y="2504137"/>
                    <a:pt x="2963349" y="2525724"/>
                  </a:cubicBezTo>
                  <a:cubicBezTo>
                    <a:pt x="2963349" y="2547311"/>
                    <a:pt x="2945849" y="2564811"/>
                    <a:pt x="2924262" y="2564811"/>
                  </a:cubicBezTo>
                  <a:cubicBezTo>
                    <a:pt x="2902675" y="2564811"/>
                    <a:pt x="2885175" y="2547311"/>
                    <a:pt x="2885175" y="2525724"/>
                  </a:cubicBezTo>
                  <a:cubicBezTo>
                    <a:pt x="2885175" y="2504137"/>
                    <a:pt x="2902675" y="2486637"/>
                    <a:pt x="2924262" y="2486637"/>
                  </a:cubicBezTo>
                  <a:close/>
                  <a:moveTo>
                    <a:pt x="2831987" y="2486637"/>
                  </a:moveTo>
                  <a:cubicBezTo>
                    <a:pt x="2853574" y="2486637"/>
                    <a:pt x="2871074" y="2504137"/>
                    <a:pt x="2871074" y="2525724"/>
                  </a:cubicBezTo>
                  <a:cubicBezTo>
                    <a:pt x="2871074" y="2547311"/>
                    <a:pt x="2853574" y="2564811"/>
                    <a:pt x="2831987" y="2564811"/>
                  </a:cubicBezTo>
                  <a:cubicBezTo>
                    <a:pt x="2810400" y="2564811"/>
                    <a:pt x="2792900" y="2547311"/>
                    <a:pt x="2792900" y="2525724"/>
                  </a:cubicBezTo>
                  <a:cubicBezTo>
                    <a:pt x="2792900" y="2504137"/>
                    <a:pt x="2810400" y="2486637"/>
                    <a:pt x="2831987" y="2486637"/>
                  </a:cubicBezTo>
                  <a:close/>
                  <a:moveTo>
                    <a:pt x="1798047" y="2486637"/>
                  </a:moveTo>
                  <a:cubicBezTo>
                    <a:pt x="1819637" y="2486637"/>
                    <a:pt x="1837133" y="2504137"/>
                    <a:pt x="1837133" y="2525724"/>
                  </a:cubicBezTo>
                  <a:cubicBezTo>
                    <a:pt x="1837133" y="2547311"/>
                    <a:pt x="1819637" y="2564811"/>
                    <a:pt x="1798047" y="2564811"/>
                  </a:cubicBezTo>
                  <a:cubicBezTo>
                    <a:pt x="1776460" y="2564811"/>
                    <a:pt x="1758962" y="2547311"/>
                    <a:pt x="1758962" y="2525724"/>
                  </a:cubicBezTo>
                  <a:cubicBezTo>
                    <a:pt x="1758962" y="2504137"/>
                    <a:pt x="1776460" y="2486637"/>
                    <a:pt x="1798047" y="2486637"/>
                  </a:cubicBezTo>
                  <a:close/>
                  <a:moveTo>
                    <a:pt x="1703410" y="2486637"/>
                  </a:moveTo>
                  <a:cubicBezTo>
                    <a:pt x="1724996" y="2486637"/>
                    <a:pt x="1742497" y="2504137"/>
                    <a:pt x="1742497" y="2525724"/>
                  </a:cubicBezTo>
                  <a:cubicBezTo>
                    <a:pt x="1742497" y="2547311"/>
                    <a:pt x="1724996" y="2564811"/>
                    <a:pt x="1703410" y="2564811"/>
                  </a:cubicBezTo>
                  <a:cubicBezTo>
                    <a:pt x="1681822" y="2564811"/>
                    <a:pt x="1664323" y="2547311"/>
                    <a:pt x="1664323" y="2525724"/>
                  </a:cubicBezTo>
                  <a:cubicBezTo>
                    <a:pt x="1664323" y="2504137"/>
                    <a:pt x="1681822" y="2486637"/>
                    <a:pt x="1703410" y="2486637"/>
                  </a:cubicBezTo>
                  <a:close/>
                  <a:moveTo>
                    <a:pt x="1611133" y="2486637"/>
                  </a:moveTo>
                  <a:cubicBezTo>
                    <a:pt x="1632721" y="2486637"/>
                    <a:pt x="1650221" y="2504137"/>
                    <a:pt x="1650221" y="2525724"/>
                  </a:cubicBezTo>
                  <a:cubicBezTo>
                    <a:pt x="1650221" y="2547311"/>
                    <a:pt x="1632721" y="2564811"/>
                    <a:pt x="1611133" y="2564811"/>
                  </a:cubicBezTo>
                  <a:cubicBezTo>
                    <a:pt x="1589559" y="2564811"/>
                    <a:pt x="1572059" y="2547311"/>
                    <a:pt x="1572059" y="2525724"/>
                  </a:cubicBezTo>
                  <a:cubicBezTo>
                    <a:pt x="1572059" y="2504137"/>
                    <a:pt x="1589559" y="2486637"/>
                    <a:pt x="1611133" y="2486637"/>
                  </a:cubicBezTo>
                  <a:close/>
                  <a:moveTo>
                    <a:pt x="1516507" y="2486637"/>
                  </a:moveTo>
                  <a:cubicBezTo>
                    <a:pt x="1538093" y="2486637"/>
                    <a:pt x="1555594" y="2504137"/>
                    <a:pt x="1555594" y="2525724"/>
                  </a:cubicBezTo>
                  <a:cubicBezTo>
                    <a:pt x="1555594" y="2547311"/>
                    <a:pt x="1538093" y="2564811"/>
                    <a:pt x="1516507" y="2564811"/>
                  </a:cubicBezTo>
                  <a:cubicBezTo>
                    <a:pt x="1494919" y="2564811"/>
                    <a:pt x="1477419" y="2547311"/>
                    <a:pt x="1477419" y="2525724"/>
                  </a:cubicBezTo>
                  <a:cubicBezTo>
                    <a:pt x="1477419" y="2504137"/>
                    <a:pt x="1494919" y="2486637"/>
                    <a:pt x="1516507" y="2486637"/>
                  </a:cubicBezTo>
                  <a:close/>
                  <a:moveTo>
                    <a:pt x="1419502" y="2486637"/>
                  </a:moveTo>
                  <a:cubicBezTo>
                    <a:pt x="1441088" y="2486637"/>
                    <a:pt x="1458588" y="2504137"/>
                    <a:pt x="1458588" y="2525724"/>
                  </a:cubicBezTo>
                  <a:cubicBezTo>
                    <a:pt x="1458588" y="2547311"/>
                    <a:pt x="1441088" y="2564811"/>
                    <a:pt x="1419502" y="2564811"/>
                  </a:cubicBezTo>
                  <a:cubicBezTo>
                    <a:pt x="1397913" y="2564811"/>
                    <a:pt x="1380412" y="2547311"/>
                    <a:pt x="1380412" y="2525724"/>
                  </a:cubicBezTo>
                  <a:cubicBezTo>
                    <a:pt x="1380412" y="2504137"/>
                    <a:pt x="1397913" y="2486637"/>
                    <a:pt x="1419502" y="2486637"/>
                  </a:cubicBezTo>
                  <a:close/>
                  <a:moveTo>
                    <a:pt x="1329592" y="2486637"/>
                  </a:moveTo>
                  <a:cubicBezTo>
                    <a:pt x="1351178" y="2486637"/>
                    <a:pt x="1368679" y="2504137"/>
                    <a:pt x="1368679" y="2525724"/>
                  </a:cubicBezTo>
                  <a:cubicBezTo>
                    <a:pt x="1368679" y="2547311"/>
                    <a:pt x="1351178" y="2564811"/>
                    <a:pt x="1329592" y="2564811"/>
                  </a:cubicBezTo>
                  <a:cubicBezTo>
                    <a:pt x="1308006" y="2564811"/>
                    <a:pt x="1290506" y="2547311"/>
                    <a:pt x="1290506" y="2525724"/>
                  </a:cubicBezTo>
                  <a:cubicBezTo>
                    <a:pt x="1290506" y="2504137"/>
                    <a:pt x="1308006" y="2486637"/>
                    <a:pt x="1329592" y="2486637"/>
                  </a:cubicBezTo>
                  <a:close/>
                  <a:moveTo>
                    <a:pt x="1232589" y="2486637"/>
                  </a:moveTo>
                  <a:cubicBezTo>
                    <a:pt x="1254178" y="2486637"/>
                    <a:pt x="1271673" y="2504137"/>
                    <a:pt x="1271673" y="2525724"/>
                  </a:cubicBezTo>
                  <a:cubicBezTo>
                    <a:pt x="1271673" y="2547311"/>
                    <a:pt x="1254178" y="2564811"/>
                    <a:pt x="1232589" y="2564811"/>
                  </a:cubicBezTo>
                  <a:cubicBezTo>
                    <a:pt x="1211001" y="2564811"/>
                    <a:pt x="1193504" y="2547311"/>
                    <a:pt x="1193504" y="2525724"/>
                  </a:cubicBezTo>
                  <a:cubicBezTo>
                    <a:pt x="1193504" y="2504137"/>
                    <a:pt x="1211001" y="2486637"/>
                    <a:pt x="1232589" y="2486637"/>
                  </a:cubicBezTo>
                  <a:close/>
                  <a:moveTo>
                    <a:pt x="1142679" y="2486637"/>
                  </a:moveTo>
                  <a:cubicBezTo>
                    <a:pt x="1164267" y="2486637"/>
                    <a:pt x="1181766" y="2504137"/>
                    <a:pt x="1181766" y="2525724"/>
                  </a:cubicBezTo>
                  <a:cubicBezTo>
                    <a:pt x="1181766" y="2547311"/>
                    <a:pt x="1164267" y="2564811"/>
                    <a:pt x="1142679" y="2564811"/>
                  </a:cubicBezTo>
                  <a:cubicBezTo>
                    <a:pt x="1121091" y="2564811"/>
                    <a:pt x="1103589" y="2547311"/>
                    <a:pt x="1103589" y="2525724"/>
                  </a:cubicBezTo>
                  <a:cubicBezTo>
                    <a:pt x="1103589" y="2504137"/>
                    <a:pt x="1121091" y="2486637"/>
                    <a:pt x="1142679" y="2486637"/>
                  </a:cubicBezTo>
                  <a:close/>
                  <a:moveTo>
                    <a:pt x="1045669" y="2486637"/>
                  </a:moveTo>
                  <a:cubicBezTo>
                    <a:pt x="1067255" y="2486637"/>
                    <a:pt x="1084757" y="2504137"/>
                    <a:pt x="1084757" y="2525724"/>
                  </a:cubicBezTo>
                  <a:cubicBezTo>
                    <a:pt x="1084757" y="2547311"/>
                    <a:pt x="1067255" y="2564811"/>
                    <a:pt x="1045669" y="2564811"/>
                  </a:cubicBezTo>
                  <a:cubicBezTo>
                    <a:pt x="1024083" y="2564811"/>
                    <a:pt x="1006583" y="2547311"/>
                    <a:pt x="1006583" y="2525724"/>
                  </a:cubicBezTo>
                  <a:cubicBezTo>
                    <a:pt x="1006583" y="2504137"/>
                    <a:pt x="1024083" y="2486637"/>
                    <a:pt x="1045669" y="2486637"/>
                  </a:cubicBezTo>
                  <a:close/>
                  <a:moveTo>
                    <a:pt x="951032" y="2486637"/>
                  </a:moveTo>
                  <a:cubicBezTo>
                    <a:pt x="972619" y="2486637"/>
                    <a:pt x="990118" y="2504137"/>
                    <a:pt x="990118" y="2525724"/>
                  </a:cubicBezTo>
                  <a:cubicBezTo>
                    <a:pt x="990118" y="2547311"/>
                    <a:pt x="972619" y="2564811"/>
                    <a:pt x="951032" y="2564811"/>
                  </a:cubicBezTo>
                  <a:cubicBezTo>
                    <a:pt x="929446" y="2564811"/>
                    <a:pt x="911947" y="2547311"/>
                    <a:pt x="911947" y="2525724"/>
                  </a:cubicBezTo>
                  <a:cubicBezTo>
                    <a:pt x="911947" y="2504137"/>
                    <a:pt x="929446" y="2486637"/>
                    <a:pt x="951032" y="2486637"/>
                  </a:cubicBezTo>
                  <a:close/>
                  <a:moveTo>
                    <a:pt x="3392730" y="2401461"/>
                  </a:moveTo>
                  <a:cubicBezTo>
                    <a:pt x="3414317" y="2401461"/>
                    <a:pt x="3431817" y="2418961"/>
                    <a:pt x="3431817" y="2440548"/>
                  </a:cubicBezTo>
                  <a:cubicBezTo>
                    <a:pt x="3431817" y="2462135"/>
                    <a:pt x="3414317" y="2479635"/>
                    <a:pt x="3392730" y="2479635"/>
                  </a:cubicBezTo>
                  <a:cubicBezTo>
                    <a:pt x="3371143" y="2479635"/>
                    <a:pt x="3353643" y="2462135"/>
                    <a:pt x="3353643" y="2440548"/>
                  </a:cubicBezTo>
                  <a:cubicBezTo>
                    <a:pt x="3353643" y="2418961"/>
                    <a:pt x="3371143" y="2401461"/>
                    <a:pt x="3392730" y="2401461"/>
                  </a:cubicBezTo>
                  <a:close/>
                  <a:moveTo>
                    <a:pt x="3300455" y="2401461"/>
                  </a:moveTo>
                  <a:cubicBezTo>
                    <a:pt x="3322043" y="2401461"/>
                    <a:pt x="3339543" y="2418961"/>
                    <a:pt x="3339543" y="2440548"/>
                  </a:cubicBezTo>
                  <a:cubicBezTo>
                    <a:pt x="3339543" y="2462135"/>
                    <a:pt x="3322043" y="2479635"/>
                    <a:pt x="3300455" y="2479635"/>
                  </a:cubicBezTo>
                  <a:cubicBezTo>
                    <a:pt x="3278868" y="2479635"/>
                    <a:pt x="3261368" y="2462135"/>
                    <a:pt x="3261368" y="2440548"/>
                  </a:cubicBezTo>
                  <a:cubicBezTo>
                    <a:pt x="3261368" y="2418961"/>
                    <a:pt x="3278868" y="2401461"/>
                    <a:pt x="3300455" y="2401461"/>
                  </a:cubicBezTo>
                  <a:close/>
                  <a:moveTo>
                    <a:pt x="3205815" y="2401461"/>
                  </a:moveTo>
                  <a:cubicBezTo>
                    <a:pt x="3227403" y="2401461"/>
                    <a:pt x="3244903" y="2418961"/>
                    <a:pt x="3244903" y="2440548"/>
                  </a:cubicBezTo>
                  <a:cubicBezTo>
                    <a:pt x="3244903" y="2462135"/>
                    <a:pt x="3227403" y="2479635"/>
                    <a:pt x="3205815" y="2479635"/>
                  </a:cubicBezTo>
                  <a:cubicBezTo>
                    <a:pt x="3184228" y="2479635"/>
                    <a:pt x="3166728" y="2462135"/>
                    <a:pt x="3166728" y="2440548"/>
                  </a:cubicBezTo>
                  <a:cubicBezTo>
                    <a:pt x="3166728" y="2418961"/>
                    <a:pt x="3184228" y="2401461"/>
                    <a:pt x="3205815" y="2401461"/>
                  </a:cubicBezTo>
                  <a:close/>
                  <a:moveTo>
                    <a:pt x="3111175" y="2401461"/>
                  </a:moveTo>
                  <a:cubicBezTo>
                    <a:pt x="3132762" y="2401461"/>
                    <a:pt x="3150262" y="2418961"/>
                    <a:pt x="3150262" y="2440548"/>
                  </a:cubicBezTo>
                  <a:cubicBezTo>
                    <a:pt x="3150262" y="2462135"/>
                    <a:pt x="3132762" y="2479635"/>
                    <a:pt x="3111175" y="2479635"/>
                  </a:cubicBezTo>
                  <a:cubicBezTo>
                    <a:pt x="3089588" y="2479635"/>
                    <a:pt x="3072088" y="2462135"/>
                    <a:pt x="3072088" y="2440548"/>
                  </a:cubicBezTo>
                  <a:cubicBezTo>
                    <a:pt x="3072088" y="2418961"/>
                    <a:pt x="3089588" y="2401461"/>
                    <a:pt x="3111175" y="2401461"/>
                  </a:cubicBezTo>
                  <a:close/>
                  <a:moveTo>
                    <a:pt x="3018901" y="2401461"/>
                  </a:moveTo>
                  <a:cubicBezTo>
                    <a:pt x="3040488" y="2401461"/>
                    <a:pt x="3057988" y="2418961"/>
                    <a:pt x="3057988" y="2440548"/>
                  </a:cubicBezTo>
                  <a:cubicBezTo>
                    <a:pt x="3057988" y="2462135"/>
                    <a:pt x="3040488" y="2479635"/>
                    <a:pt x="3018901" y="2479635"/>
                  </a:cubicBezTo>
                  <a:cubicBezTo>
                    <a:pt x="2997313" y="2479635"/>
                    <a:pt x="2979813" y="2462135"/>
                    <a:pt x="2979813" y="2440548"/>
                  </a:cubicBezTo>
                  <a:cubicBezTo>
                    <a:pt x="2979813" y="2418961"/>
                    <a:pt x="2997313" y="2401461"/>
                    <a:pt x="3018901" y="2401461"/>
                  </a:cubicBezTo>
                  <a:close/>
                  <a:moveTo>
                    <a:pt x="2924262" y="2401461"/>
                  </a:moveTo>
                  <a:cubicBezTo>
                    <a:pt x="2945849" y="2401461"/>
                    <a:pt x="2963349" y="2418961"/>
                    <a:pt x="2963349" y="2440548"/>
                  </a:cubicBezTo>
                  <a:cubicBezTo>
                    <a:pt x="2963349" y="2462135"/>
                    <a:pt x="2945849" y="2479635"/>
                    <a:pt x="2924262" y="2479635"/>
                  </a:cubicBezTo>
                  <a:cubicBezTo>
                    <a:pt x="2902675" y="2479635"/>
                    <a:pt x="2885175" y="2462135"/>
                    <a:pt x="2885175" y="2440548"/>
                  </a:cubicBezTo>
                  <a:cubicBezTo>
                    <a:pt x="2885175" y="2418961"/>
                    <a:pt x="2902675" y="2401461"/>
                    <a:pt x="2924262" y="2401461"/>
                  </a:cubicBezTo>
                  <a:close/>
                  <a:moveTo>
                    <a:pt x="2831987" y="2401461"/>
                  </a:moveTo>
                  <a:cubicBezTo>
                    <a:pt x="2853574" y="2401461"/>
                    <a:pt x="2871074" y="2418961"/>
                    <a:pt x="2871074" y="2440548"/>
                  </a:cubicBezTo>
                  <a:cubicBezTo>
                    <a:pt x="2871074" y="2462135"/>
                    <a:pt x="2853574" y="2479635"/>
                    <a:pt x="2831987" y="2479635"/>
                  </a:cubicBezTo>
                  <a:cubicBezTo>
                    <a:pt x="2810400" y="2479635"/>
                    <a:pt x="2792900" y="2462135"/>
                    <a:pt x="2792900" y="2440548"/>
                  </a:cubicBezTo>
                  <a:cubicBezTo>
                    <a:pt x="2792900" y="2418961"/>
                    <a:pt x="2810400" y="2401461"/>
                    <a:pt x="2831987" y="2401461"/>
                  </a:cubicBezTo>
                  <a:close/>
                  <a:moveTo>
                    <a:pt x="2737353" y="2401461"/>
                  </a:moveTo>
                  <a:cubicBezTo>
                    <a:pt x="2758934" y="2401461"/>
                    <a:pt x="2776434" y="2418961"/>
                    <a:pt x="2776434" y="2440548"/>
                  </a:cubicBezTo>
                  <a:cubicBezTo>
                    <a:pt x="2776434" y="2462135"/>
                    <a:pt x="2758934" y="2479635"/>
                    <a:pt x="2737353" y="2479635"/>
                  </a:cubicBezTo>
                  <a:cubicBezTo>
                    <a:pt x="2715763" y="2479635"/>
                    <a:pt x="2698263" y="2462135"/>
                    <a:pt x="2698263" y="2440548"/>
                  </a:cubicBezTo>
                  <a:cubicBezTo>
                    <a:pt x="2698263" y="2418961"/>
                    <a:pt x="2715763" y="2401461"/>
                    <a:pt x="2737353" y="2401461"/>
                  </a:cubicBezTo>
                  <a:close/>
                  <a:moveTo>
                    <a:pt x="1611133" y="2401461"/>
                  </a:moveTo>
                  <a:cubicBezTo>
                    <a:pt x="1632721" y="2401461"/>
                    <a:pt x="1650223" y="2418961"/>
                    <a:pt x="1650223" y="2440548"/>
                  </a:cubicBezTo>
                  <a:cubicBezTo>
                    <a:pt x="1650223" y="2462135"/>
                    <a:pt x="1632721" y="2479635"/>
                    <a:pt x="1611133" y="2479635"/>
                  </a:cubicBezTo>
                  <a:cubicBezTo>
                    <a:pt x="1589561" y="2479635"/>
                    <a:pt x="1572061" y="2462135"/>
                    <a:pt x="1572061" y="2440548"/>
                  </a:cubicBezTo>
                  <a:cubicBezTo>
                    <a:pt x="1572061" y="2418961"/>
                    <a:pt x="1589561" y="2401461"/>
                    <a:pt x="1611133" y="2401461"/>
                  </a:cubicBezTo>
                  <a:close/>
                  <a:moveTo>
                    <a:pt x="1516509" y="2401461"/>
                  </a:moveTo>
                  <a:cubicBezTo>
                    <a:pt x="1538095" y="2401461"/>
                    <a:pt x="1555596" y="2418961"/>
                    <a:pt x="1555596" y="2440548"/>
                  </a:cubicBezTo>
                  <a:cubicBezTo>
                    <a:pt x="1555596" y="2462135"/>
                    <a:pt x="1538095" y="2479635"/>
                    <a:pt x="1516509" y="2479635"/>
                  </a:cubicBezTo>
                  <a:cubicBezTo>
                    <a:pt x="1494921" y="2479635"/>
                    <a:pt x="1477421" y="2462135"/>
                    <a:pt x="1477421" y="2440548"/>
                  </a:cubicBezTo>
                  <a:cubicBezTo>
                    <a:pt x="1477421" y="2418961"/>
                    <a:pt x="1494921" y="2401461"/>
                    <a:pt x="1516509" y="2401461"/>
                  </a:cubicBezTo>
                  <a:close/>
                  <a:moveTo>
                    <a:pt x="1419503" y="2401461"/>
                  </a:moveTo>
                  <a:cubicBezTo>
                    <a:pt x="1441089" y="2401461"/>
                    <a:pt x="1458589" y="2418961"/>
                    <a:pt x="1458589" y="2440548"/>
                  </a:cubicBezTo>
                  <a:cubicBezTo>
                    <a:pt x="1458589" y="2462135"/>
                    <a:pt x="1441089" y="2479635"/>
                    <a:pt x="1419503" y="2479635"/>
                  </a:cubicBezTo>
                  <a:cubicBezTo>
                    <a:pt x="1397914" y="2479635"/>
                    <a:pt x="1380413" y="2462135"/>
                    <a:pt x="1380413" y="2440548"/>
                  </a:cubicBezTo>
                  <a:cubicBezTo>
                    <a:pt x="1380413" y="2418961"/>
                    <a:pt x="1397914" y="2401461"/>
                    <a:pt x="1419503" y="2401461"/>
                  </a:cubicBezTo>
                  <a:close/>
                  <a:moveTo>
                    <a:pt x="1329593" y="2401461"/>
                  </a:moveTo>
                  <a:cubicBezTo>
                    <a:pt x="1351180" y="2401461"/>
                    <a:pt x="1368682" y="2418961"/>
                    <a:pt x="1368682" y="2440548"/>
                  </a:cubicBezTo>
                  <a:cubicBezTo>
                    <a:pt x="1368682" y="2462135"/>
                    <a:pt x="1351180" y="2479635"/>
                    <a:pt x="1329593" y="2479635"/>
                  </a:cubicBezTo>
                  <a:cubicBezTo>
                    <a:pt x="1308007" y="2479635"/>
                    <a:pt x="1290509" y="2462135"/>
                    <a:pt x="1290509" y="2440548"/>
                  </a:cubicBezTo>
                  <a:cubicBezTo>
                    <a:pt x="1290509" y="2418961"/>
                    <a:pt x="1308007" y="2401461"/>
                    <a:pt x="1329593" y="2401461"/>
                  </a:cubicBezTo>
                  <a:close/>
                  <a:moveTo>
                    <a:pt x="1232592" y="2401461"/>
                  </a:moveTo>
                  <a:cubicBezTo>
                    <a:pt x="1254179" y="2401461"/>
                    <a:pt x="1271676" y="2418961"/>
                    <a:pt x="1271676" y="2440548"/>
                  </a:cubicBezTo>
                  <a:cubicBezTo>
                    <a:pt x="1271676" y="2462135"/>
                    <a:pt x="1254179" y="2479635"/>
                    <a:pt x="1232592" y="2479635"/>
                  </a:cubicBezTo>
                  <a:cubicBezTo>
                    <a:pt x="1211003" y="2479635"/>
                    <a:pt x="1193507" y="2462135"/>
                    <a:pt x="1193507" y="2440548"/>
                  </a:cubicBezTo>
                  <a:cubicBezTo>
                    <a:pt x="1193507" y="2418961"/>
                    <a:pt x="1211003" y="2401461"/>
                    <a:pt x="1232592" y="2401461"/>
                  </a:cubicBezTo>
                  <a:close/>
                  <a:moveTo>
                    <a:pt x="1142682" y="2401461"/>
                  </a:moveTo>
                  <a:cubicBezTo>
                    <a:pt x="1164271" y="2401461"/>
                    <a:pt x="1181770" y="2418961"/>
                    <a:pt x="1181770" y="2440548"/>
                  </a:cubicBezTo>
                  <a:cubicBezTo>
                    <a:pt x="1181770" y="2462135"/>
                    <a:pt x="1164271" y="2479635"/>
                    <a:pt x="1142682" y="2479635"/>
                  </a:cubicBezTo>
                  <a:cubicBezTo>
                    <a:pt x="1121093" y="2479635"/>
                    <a:pt x="1103591" y="2462135"/>
                    <a:pt x="1103591" y="2440548"/>
                  </a:cubicBezTo>
                  <a:cubicBezTo>
                    <a:pt x="1103591" y="2418961"/>
                    <a:pt x="1121093" y="2401461"/>
                    <a:pt x="1142682" y="2401461"/>
                  </a:cubicBezTo>
                  <a:close/>
                  <a:moveTo>
                    <a:pt x="1045671" y="2401461"/>
                  </a:moveTo>
                  <a:cubicBezTo>
                    <a:pt x="1067258" y="2401461"/>
                    <a:pt x="1084758" y="2418961"/>
                    <a:pt x="1084758" y="2440548"/>
                  </a:cubicBezTo>
                  <a:cubicBezTo>
                    <a:pt x="1084758" y="2462135"/>
                    <a:pt x="1067258" y="2479635"/>
                    <a:pt x="1045671" y="2479635"/>
                  </a:cubicBezTo>
                  <a:cubicBezTo>
                    <a:pt x="1024084" y="2479635"/>
                    <a:pt x="1006585" y="2462135"/>
                    <a:pt x="1006585" y="2440548"/>
                  </a:cubicBezTo>
                  <a:cubicBezTo>
                    <a:pt x="1006585" y="2418961"/>
                    <a:pt x="1024084" y="2401461"/>
                    <a:pt x="1045671" y="2401461"/>
                  </a:cubicBezTo>
                  <a:close/>
                  <a:moveTo>
                    <a:pt x="951035" y="2401461"/>
                  </a:moveTo>
                  <a:cubicBezTo>
                    <a:pt x="972621" y="2401461"/>
                    <a:pt x="990120" y="2418961"/>
                    <a:pt x="990120" y="2440548"/>
                  </a:cubicBezTo>
                  <a:cubicBezTo>
                    <a:pt x="990120" y="2462135"/>
                    <a:pt x="972621" y="2479635"/>
                    <a:pt x="951035" y="2479635"/>
                  </a:cubicBezTo>
                  <a:cubicBezTo>
                    <a:pt x="929448" y="2479635"/>
                    <a:pt x="911949" y="2462135"/>
                    <a:pt x="911949" y="2440548"/>
                  </a:cubicBezTo>
                  <a:cubicBezTo>
                    <a:pt x="911949" y="2418961"/>
                    <a:pt x="929448" y="2401461"/>
                    <a:pt x="951035" y="2401461"/>
                  </a:cubicBezTo>
                  <a:close/>
                  <a:moveTo>
                    <a:pt x="3300457" y="2318653"/>
                  </a:moveTo>
                  <a:cubicBezTo>
                    <a:pt x="3322044" y="2318653"/>
                    <a:pt x="3339544" y="2336153"/>
                    <a:pt x="3339544" y="2357740"/>
                  </a:cubicBezTo>
                  <a:cubicBezTo>
                    <a:pt x="3339544" y="2379327"/>
                    <a:pt x="3322044" y="2396827"/>
                    <a:pt x="3300457" y="2396827"/>
                  </a:cubicBezTo>
                  <a:cubicBezTo>
                    <a:pt x="3278869" y="2396827"/>
                    <a:pt x="3261369" y="2379327"/>
                    <a:pt x="3261369" y="2357740"/>
                  </a:cubicBezTo>
                  <a:cubicBezTo>
                    <a:pt x="3261369" y="2336153"/>
                    <a:pt x="3278869" y="2318653"/>
                    <a:pt x="3300457" y="2318653"/>
                  </a:cubicBezTo>
                  <a:close/>
                  <a:moveTo>
                    <a:pt x="3205817" y="2318653"/>
                  </a:moveTo>
                  <a:cubicBezTo>
                    <a:pt x="3227404" y="2318653"/>
                    <a:pt x="3244904" y="2336153"/>
                    <a:pt x="3244904" y="2357740"/>
                  </a:cubicBezTo>
                  <a:cubicBezTo>
                    <a:pt x="3244904" y="2379327"/>
                    <a:pt x="3227404" y="2396827"/>
                    <a:pt x="3205817" y="2396827"/>
                  </a:cubicBezTo>
                  <a:cubicBezTo>
                    <a:pt x="3184229" y="2396827"/>
                    <a:pt x="3166729" y="2379327"/>
                    <a:pt x="3166729" y="2357740"/>
                  </a:cubicBezTo>
                  <a:cubicBezTo>
                    <a:pt x="3166729" y="2336153"/>
                    <a:pt x="3184229" y="2318653"/>
                    <a:pt x="3205817" y="2318653"/>
                  </a:cubicBezTo>
                  <a:close/>
                  <a:moveTo>
                    <a:pt x="3111177" y="2318653"/>
                  </a:moveTo>
                  <a:cubicBezTo>
                    <a:pt x="3132764" y="2318653"/>
                    <a:pt x="3150264" y="2336153"/>
                    <a:pt x="3150264" y="2357740"/>
                  </a:cubicBezTo>
                  <a:cubicBezTo>
                    <a:pt x="3150264" y="2379327"/>
                    <a:pt x="3132764" y="2396827"/>
                    <a:pt x="3111177" y="2396827"/>
                  </a:cubicBezTo>
                  <a:cubicBezTo>
                    <a:pt x="3089589" y="2396827"/>
                    <a:pt x="3072089" y="2379327"/>
                    <a:pt x="3072089" y="2357740"/>
                  </a:cubicBezTo>
                  <a:cubicBezTo>
                    <a:pt x="3072089" y="2336153"/>
                    <a:pt x="3089589" y="2318653"/>
                    <a:pt x="3111177" y="2318653"/>
                  </a:cubicBezTo>
                  <a:close/>
                  <a:moveTo>
                    <a:pt x="3018902" y="2318653"/>
                  </a:moveTo>
                  <a:cubicBezTo>
                    <a:pt x="3040489" y="2318653"/>
                    <a:pt x="3057989" y="2336153"/>
                    <a:pt x="3057989" y="2357740"/>
                  </a:cubicBezTo>
                  <a:cubicBezTo>
                    <a:pt x="3057989" y="2379327"/>
                    <a:pt x="3040489" y="2396827"/>
                    <a:pt x="3018902" y="2396827"/>
                  </a:cubicBezTo>
                  <a:cubicBezTo>
                    <a:pt x="2997315" y="2396827"/>
                    <a:pt x="2979815" y="2379327"/>
                    <a:pt x="2979815" y="2357740"/>
                  </a:cubicBezTo>
                  <a:cubicBezTo>
                    <a:pt x="2979815" y="2336153"/>
                    <a:pt x="2997315" y="2318653"/>
                    <a:pt x="3018902" y="2318653"/>
                  </a:cubicBezTo>
                  <a:close/>
                  <a:moveTo>
                    <a:pt x="2924263" y="2318653"/>
                  </a:moveTo>
                  <a:cubicBezTo>
                    <a:pt x="2945850" y="2318653"/>
                    <a:pt x="2963349" y="2336153"/>
                    <a:pt x="2963349" y="2357740"/>
                  </a:cubicBezTo>
                  <a:cubicBezTo>
                    <a:pt x="2963349" y="2379327"/>
                    <a:pt x="2945850" y="2396827"/>
                    <a:pt x="2924263" y="2396827"/>
                  </a:cubicBezTo>
                  <a:cubicBezTo>
                    <a:pt x="2902675" y="2396827"/>
                    <a:pt x="2885175" y="2379327"/>
                    <a:pt x="2885175" y="2357740"/>
                  </a:cubicBezTo>
                  <a:cubicBezTo>
                    <a:pt x="2885175" y="2336153"/>
                    <a:pt x="2902675" y="2318653"/>
                    <a:pt x="2924263" y="2318653"/>
                  </a:cubicBezTo>
                  <a:close/>
                  <a:moveTo>
                    <a:pt x="2831988" y="2318653"/>
                  </a:moveTo>
                  <a:cubicBezTo>
                    <a:pt x="2853575" y="2318653"/>
                    <a:pt x="2871075" y="2336153"/>
                    <a:pt x="2871075" y="2357740"/>
                  </a:cubicBezTo>
                  <a:cubicBezTo>
                    <a:pt x="2871075" y="2379327"/>
                    <a:pt x="2853575" y="2396827"/>
                    <a:pt x="2831988" y="2396827"/>
                  </a:cubicBezTo>
                  <a:cubicBezTo>
                    <a:pt x="2810401" y="2396827"/>
                    <a:pt x="2792901" y="2379327"/>
                    <a:pt x="2792901" y="2357740"/>
                  </a:cubicBezTo>
                  <a:cubicBezTo>
                    <a:pt x="2792901" y="2336153"/>
                    <a:pt x="2810401" y="2318653"/>
                    <a:pt x="2831988" y="2318653"/>
                  </a:cubicBezTo>
                  <a:close/>
                  <a:moveTo>
                    <a:pt x="2737354" y="2318653"/>
                  </a:moveTo>
                  <a:cubicBezTo>
                    <a:pt x="2758935" y="2318653"/>
                    <a:pt x="2776435" y="2336153"/>
                    <a:pt x="2776435" y="2357740"/>
                  </a:cubicBezTo>
                  <a:cubicBezTo>
                    <a:pt x="2776435" y="2379327"/>
                    <a:pt x="2758935" y="2396827"/>
                    <a:pt x="2737354" y="2396827"/>
                  </a:cubicBezTo>
                  <a:cubicBezTo>
                    <a:pt x="2715765" y="2396827"/>
                    <a:pt x="2698264" y="2379327"/>
                    <a:pt x="2698264" y="2357740"/>
                  </a:cubicBezTo>
                  <a:cubicBezTo>
                    <a:pt x="2698264" y="2336153"/>
                    <a:pt x="2715765" y="2318653"/>
                    <a:pt x="2737354" y="2318653"/>
                  </a:cubicBezTo>
                  <a:close/>
                  <a:moveTo>
                    <a:pt x="1516512" y="2318653"/>
                  </a:moveTo>
                  <a:cubicBezTo>
                    <a:pt x="1538098" y="2318653"/>
                    <a:pt x="1555598" y="2336153"/>
                    <a:pt x="1555598" y="2357740"/>
                  </a:cubicBezTo>
                  <a:cubicBezTo>
                    <a:pt x="1555598" y="2379327"/>
                    <a:pt x="1538098" y="2396827"/>
                    <a:pt x="1516512" y="2396827"/>
                  </a:cubicBezTo>
                  <a:cubicBezTo>
                    <a:pt x="1494923" y="2396827"/>
                    <a:pt x="1477423" y="2379327"/>
                    <a:pt x="1477423" y="2357740"/>
                  </a:cubicBezTo>
                  <a:cubicBezTo>
                    <a:pt x="1477423" y="2336153"/>
                    <a:pt x="1494923" y="2318653"/>
                    <a:pt x="1516512" y="2318653"/>
                  </a:cubicBezTo>
                  <a:close/>
                  <a:moveTo>
                    <a:pt x="1419506" y="2318653"/>
                  </a:moveTo>
                  <a:cubicBezTo>
                    <a:pt x="1441093" y="2318653"/>
                    <a:pt x="1458594" y="2336153"/>
                    <a:pt x="1458594" y="2357740"/>
                  </a:cubicBezTo>
                  <a:cubicBezTo>
                    <a:pt x="1458594" y="2379327"/>
                    <a:pt x="1441093" y="2396827"/>
                    <a:pt x="1419506" y="2396827"/>
                  </a:cubicBezTo>
                  <a:cubicBezTo>
                    <a:pt x="1397917" y="2396827"/>
                    <a:pt x="1380417" y="2379327"/>
                    <a:pt x="1380417" y="2357740"/>
                  </a:cubicBezTo>
                  <a:cubicBezTo>
                    <a:pt x="1380417" y="2336153"/>
                    <a:pt x="1397917" y="2318653"/>
                    <a:pt x="1419506" y="2318653"/>
                  </a:cubicBezTo>
                  <a:close/>
                  <a:moveTo>
                    <a:pt x="1329595" y="2318653"/>
                  </a:moveTo>
                  <a:cubicBezTo>
                    <a:pt x="1351182" y="2318653"/>
                    <a:pt x="1368683" y="2336153"/>
                    <a:pt x="1368683" y="2357740"/>
                  </a:cubicBezTo>
                  <a:cubicBezTo>
                    <a:pt x="1368683" y="2379327"/>
                    <a:pt x="1351182" y="2396827"/>
                    <a:pt x="1329595" y="2396827"/>
                  </a:cubicBezTo>
                  <a:cubicBezTo>
                    <a:pt x="1308010" y="2396827"/>
                    <a:pt x="1290510" y="2379327"/>
                    <a:pt x="1290510" y="2357740"/>
                  </a:cubicBezTo>
                  <a:cubicBezTo>
                    <a:pt x="1290510" y="2336153"/>
                    <a:pt x="1308010" y="2318653"/>
                    <a:pt x="1329595" y="2318653"/>
                  </a:cubicBezTo>
                  <a:close/>
                  <a:moveTo>
                    <a:pt x="1232594" y="2318653"/>
                  </a:moveTo>
                  <a:cubicBezTo>
                    <a:pt x="1254180" y="2318653"/>
                    <a:pt x="1271677" y="2336153"/>
                    <a:pt x="1271677" y="2357740"/>
                  </a:cubicBezTo>
                  <a:cubicBezTo>
                    <a:pt x="1271677" y="2379327"/>
                    <a:pt x="1254180" y="2396827"/>
                    <a:pt x="1232594" y="2396827"/>
                  </a:cubicBezTo>
                  <a:cubicBezTo>
                    <a:pt x="1211006" y="2396827"/>
                    <a:pt x="1193507" y="2379327"/>
                    <a:pt x="1193507" y="2357740"/>
                  </a:cubicBezTo>
                  <a:cubicBezTo>
                    <a:pt x="1193507" y="2336153"/>
                    <a:pt x="1211006" y="2318653"/>
                    <a:pt x="1232594" y="2318653"/>
                  </a:cubicBezTo>
                  <a:close/>
                  <a:moveTo>
                    <a:pt x="1142684" y="2318653"/>
                  </a:moveTo>
                  <a:cubicBezTo>
                    <a:pt x="1164272" y="2318653"/>
                    <a:pt x="1181772" y="2336153"/>
                    <a:pt x="1181772" y="2357740"/>
                  </a:cubicBezTo>
                  <a:cubicBezTo>
                    <a:pt x="1181772" y="2379327"/>
                    <a:pt x="1164272" y="2396827"/>
                    <a:pt x="1142684" y="2396827"/>
                  </a:cubicBezTo>
                  <a:cubicBezTo>
                    <a:pt x="1121096" y="2396827"/>
                    <a:pt x="1103594" y="2379327"/>
                    <a:pt x="1103594" y="2357740"/>
                  </a:cubicBezTo>
                  <a:cubicBezTo>
                    <a:pt x="1103594" y="2336153"/>
                    <a:pt x="1121096" y="2318653"/>
                    <a:pt x="1142684" y="2318653"/>
                  </a:cubicBezTo>
                  <a:close/>
                  <a:moveTo>
                    <a:pt x="1045673" y="2318653"/>
                  </a:moveTo>
                  <a:cubicBezTo>
                    <a:pt x="1067259" y="2318653"/>
                    <a:pt x="1084760" y="2336153"/>
                    <a:pt x="1084760" y="2357740"/>
                  </a:cubicBezTo>
                  <a:cubicBezTo>
                    <a:pt x="1084760" y="2379327"/>
                    <a:pt x="1067259" y="2396827"/>
                    <a:pt x="1045673" y="2396827"/>
                  </a:cubicBezTo>
                  <a:cubicBezTo>
                    <a:pt x="1024086" y="2396827"/>
                    <a:pt x="1006587" y="2379327"/>
                    <a:pt x="1006587" y="2357740"/>
                  </a:cubicBezTo>
                  <a:cubicBezTo>
                    <a:pt x="1006587" y="2336153"/>
                    <a:pt x="1024086" y="2318653"/>
                    <a:pt x="1045673" y="2318653"/>
                  </a:cubicBezTo>
                  <a:close/>
                  <a:moveTo>
                    <a:pt x="3489735" y="2318651"/>
                  </a:moveTo>
                  <a:cubicBezTo>
                    <a:pt x="3511323" y="2318651"/>
                    <a:pt x="3528823" y="2336151"/>
                    <a:pt x="3528823" y="2357738"/>
                  </a:cubicBezTo>
                  <a:cubicBezTo>
                    <a:pt x="3528823" y="2379325"/>
                    <a:pt x="3511323" y="2396825"/>
                    <a:pt x="3489735" y="2396825"/>
                  </a:cubicBezTo>
                  <a:cubicBezTo>
                    <a:pt x="3468148" y="2396825"/>
                    <a:pt x="3450649" y="2379325"/>
                    <a:pt x="3450649" y="2357738"/>
                  </a:cubicBezTo>
                  <a:cubicBezTo>
                    <a:pt x="3450649" y="2336151"/>
                    <a:pt x="3468148" y="2318651"/>
                    <a:pt x="3489735" y="2318651"/>
                  </a:cubicBezTo>
                  <a:close/>
                  <a:moveTo>
                    <a:pt x="3392730" y="2318651"/>
                  </a:moveTo>
                  <a:cubicBezTo>
                    <a:pt x="3414317" y="2318651"/>
                    <a:pt x="3431817" y="2336151"/>
                    <a:pt x="3431817" y="2357738"/>
                  </a:cubicBezTo>
                  <a:cubicBezTo>
                    <a:pt x="3431817" y="2379325"/>
                    <a:pt x="3414317" y="2396825"/>
                    <a:pt x="3392730" y="2396825"/>
                  </a:cubicBezTo>
                  <a:cubicBezTo>
                    <a:pt x="3371143" y="2396825"/>
                    <a:pt x="3353643" y="2379325"/>
                    <a:pt x="3353643" y="2357738"/>
                  </a:cubicBezTo>
                  <a:cubicBezTo>
                    <a:pt x="3353643" y="2336151"/>
                    <a:pt x="3371143" y="2318651"/>
                    <a:pt x="3392730" y="2318651"/>
                  </a:cubicBezTo>
                  <a:close/>
                  <a:moveTo>
                    <a:pt x="3489737" y="2233477"/>
                  </a:moveTo>
                  <a:cubicBezTo>
                    <a:pt x="3511324" y="2233477"/>
                    <a:pt x="3528823" y="2250977"/>
                    <a:pt x="3528823" y="2272564"/>
                  </a:cubicBezTo>
                  <a:cubicBezTo>
                    <a:pt x="3528823" y="2294151"/>
                    <a:pt x="3511324" y="2311651"/>
                    <a:pt x="3489737" y="2311651"/>
                  </a:cubicBezTo>
                  <a:cubicBezTo>
                    <a:pt x="3468149" y="2311651"/>
                    <a:pt x="3450649" y="2294151"/>
                    <a:pt x="3450649" y="2272564"/>
                  </a:cubicBezTo>
                  <a:cubicBezTo>
                    <a:pt x="3450649" y="2250977"/>
                    <a:pt x="3468149" y="2233477"/>
                    <a:pt x="3489737" y="2233477"/>
                  </a:cubicBezTo>
                  <a:close/>
                  <a:moveTo>
                    <a:pt x="3392731" y="2233477"/>
                  </a:moveTo>
                  <a:cubicBezTo>
                    <a:pt x="3414319" y="2233477"/>
                    <a:pt x="3431819" y="2250977"/>
                    <a:pt x="3431819" y="2272564"/>
                  </a:cubicBezTo>
                  <a:cubicBezTo>
                    <a:pt x="3431819" y="2294151"/>
                    <a:pt x="3414319" y="2311651"/>
                    <a:pt x="3392731" y="2311651"/>
                  </a:cubicBezTo>
                  <a:cubicBezTo>
                    <a:pt x="3371144" y="2311651"/>
                    <a:pt x="3353644" y="2294151"/>
                    <a:pt x="3353644" y="2272564"/>
                  </a:cubicBezTo>
                  <a:cubicBezTo>
                    <a:pt x="3353644" y="2250977"/>
                    <a:pt x="3371144" y="2233477"/>
                    <a:pt x="3392731" y="2233477"/>
                  </a:cubicBezTo>
                  <a:close/>
                  <a:moveTo>
                    <a:pt x="3300457" y="2233477"/>
                  </a:moveTo>
                  <a:cubicBezTo>
                    <a:pt x="3322044" y="2233477"/>
                    <a:pt x="3339544" y="2250977"/>
                    <a:pt x="3339544" y="2272564"/>
                  </a:cubicBezTo>
                  <a:cubicBezTo>
                    <a:pt x="3339544" y="2294151"/>
                    <a:pt x="3322044" y="2311651"/>
                    <a:pt x="3300457" y="2311651"/>
                  </a:cubicBezTo>
                  <a:cubicBezTo>
                    <a:pt x="3278869" y="2311651"/>
                    <a:pt x="3261369" y="2294151"/>
                    <a:pt x="3261369" y="2272564"/>
                  </a:cubicBezTo>
                  <a:cubicBezTo>
                    <a:pt x="3261369" y="2250977"/>
                    <a:pt x="3278869" y="2233477"/>
                    <a:pt x="3300457" y="2233477"/>
                  </a:cubicBezTo>
                  <a:close/>
                  <a:moveTo>
                    <a:pt x="3205817" y="2233477"/>
                  </a:moveTo>
                  <a:cubicBezTo>
                    <a:pt x="3227404" y="2233477"/>
                    <a:pt x="3244904" y="2250977"/>
                    <a:pt x="3244904" y="2272564"/>
                  </a:cubicBezTo>
                  <a:cubicBezTo>
                    <a:pt x="3244904" y="2294151"/>
                    <a:pt x="3227404" y="2311651"/>
                    <a:pt x="3205817" y="2311651"/>
                  </a:cubicBezTo>
                  <a:cubicBezTo>
                    <a:pt x="3184229" y="2311651"/>
                    <a:pt x="3166729" y="2294151"/>
                    <a:pt x="3166729" y="2272564"/>
                  </a:cubicBezTo>
                  <a:cubicBezTo>
                    <a:pt x="3166729" y="2250977"/>
                    <a:pt x="3184229" y="2233477"/>
                    <a:pt x="3205817" y="2233477"/>
                  </a:cubicBezTo>
                  <a:close/>
                  <a:moveTo>
                    <a:pt x="3111177" y="2233477"/>
                  </a:moveTo>
                  <a:cubicBezTo>
                    <a:pt x="3132764" y="2233477"/>
                    <a:pt x="3150264" y="2250977"/>
                    <a:pt x="3150264" y="2272564"/>
                  </a:cubicBezTo>
                  <a:cubicBezTo>
                    <a:pt x="3150264" y="2294151"/>
                    <a:pt x="3132764" y="2311651"/>
                    <a:pt x="3111177" y="2311651"/>
                  </a:cubicBezTo>
                  <a:cubicBezTo>
                    <a:pt x="3089589" y="2311651"/>
                    <a:pt x="3072089" y="2294151"/>
                    <a:pt x="3072089" y="2272564"/>
                  </a:cubicBezTo>
                  <a:cubicBezTo>
                    <a:pt x="3072089" y="2250977"/>
                    <a:pt x="3089589" y="2233477"/>
                    <a:pt x="3111177" y="2233477"/>
                  </a:cubicBezTo>
                  <a:close/>
                  <a:moveTo>
                    <a:pt x="3018902" y="2233477"/>
                  </a:moveTo>
                  <a:cubicBezTo>
                    <a:pt x="3040489" y="2233477"/>
                    <a:pt x="3057989" y="2250977"/>
                    <a:pt x="3057989" y="2272564"/>
                  </a:cubicBezTo>
                  <a:cubicBezTo>
                    <a:pt x="3057989" y="2294151"/>
                    <a:pt x="3040489" y="2311651"/>
                    <a:pt x="3018902" y="2311651"/>
                  </a:cubicBezTo>
                  <a:cubicBezTo>
                    <a:pt x="2997315" y="2311651"/>
                    <a:pt x="2979815" y="2294151"/>
                    <a:pt x="2979815" y="2272564"/>
                  </a:cubicBezTo>
                  <a:cubicBezTo>
                    <a:pt x="2979815" y="2250977"/>
                    <a:pt x="2997315" y="2233477"/>
                    <a:pt x="3018902" y="2233477"/>
                  </a:cubicBezTo>
                  <a:close/>
                  <a:moveTo>
                    <a:pt x="2924263" y="2233477"/>
                  </a:moveTo>
                  <a:cubicBezTo>
                    <a:pt x="2945850" y="2233477"/>
                    <a:pt x="2963349" y="2250977"/>
                    <a:pt x="2963349" y="2272564"/>
                  </a:cubicBezTo>
                  <a:cubicBezTo>
                    <a:pt x="2963349" y="2294151"/>
                    <a:pt x="2945850" y="2311651"/>
                    <a:pt x="2924263" y="2311651"/>
                  </a:cubicBezTo>
                  <a:cubicBezTo>
                    <a:pt x="2902675" y="2311651"/>
                    <a:pt x="2885175" y="2294151"/>
                    <a:pt x="2885175" y="2272564"/>
                  </a:cubicBezTo>
                  <a:cubicBezTo>
                    <a:pt x="2885175" y="2250977"/>
                    <a:pt x="2902675" y="2233477"/>
                    <a:pt x="2924263" y="2233477"/>
                  </a:cubicBezTo>
                  <a:close/>
                  <a:moveTo>
                    <a:pt x="2831988" y="2233477"/>
                  </a:moveTo>
                  <a:cubicBezTo>
                    <a:pt x="2853575" y="2233477"/>
                    <a:pt x="2871075" y="2250977"/>
                    <a:pt x="2871075" y="2272564"/>
                  </a:cubicBezTo>
                  <a:cubicBezTo>
                    <a:pt x="2871075" y="2294151"/>
                    <a:pt x="2853575" y="2311651"/>
                    <a:pt x="2831988" y="2311651"/>
                  </a:cubicBezTo>
                  <a:cubicBezTo>
                    <a:pt x="2810401" y="2311651"/>
                    <a:pt x="2792901" y="2294151"/>
                    <a:pt x="2792901" y="2272564"/>
                  </a:cubicBezTo>
                  <a:cubicBezTo>
                    <a:pt x="2792901" y="2250977"/>
                    <a:pt x="2810401" y="2233477"/>
                    <a:pt x="2831988" y="2233477"/>
                  </a:cubicBezTo>
                  <a:close/>
                  <a:moveTo>
                    <a:pt x="2737354" y="2233477"/>
                  </a:moveTo>
                  <a:cubicBezTo>
                    <a:pt x="2758935" y="2233477"/>
                    <a:pt x="2776435" y="2250977"/>
                    <a:pt x="2776435" y="2272564"/>
                  </a:cubicBezTo>
                  <a:cubicBezTo>
                    <a:pt x="2776435" y="2294151"/>
                    <a:pt x="2758935" y="2311651"/>
                    <a:pt x="2737354" y="2311651"/>
                  </a:cubicBezTo>
                  <a:cubicBezTo>
                    <a:pt x="2715765" y="2311651"/>
                    <a:pt x="2698264" y="2294151"/>
                    <a:pt x="2698264" y="2272564"/>
                  </a:cubicBezTo>
                  <a:cubicBezTo>
                    <a:pt x="2698264" y="2250977"/>
                    <a:pt x="2715765" y="2233477"/>
                    <a:pt x="2737354" y="2233477"/>
                  </a:cubicBezTo>
                  <a:close/>
                  <a:moveTo>
                    <a:pt x="2645073" y="2233477"/>
                  </a:moveTo>
                  <a:cubicBezTo>
                    <a:pt x="2666661" y="2233477"/>
                    <a:pt x="2684163" y="2250977"/>
                    <a:pt x="2684163" y="2272564"/>
                  </a:cubicBezTo>
                  <a:cubicBezTo>
                    <a:pt x="2684163" y="2294151"/>
                    <a:pt x="2666661" y="2311651"/>
                    <a:pt x="2645073" y="2311651"/>
                  </a:cubicBezTo>
                  <a:cubicBezTo>
                    <a:pt x="2623487" y="2311651"/>
                    <a:pt x="2605987" y="2294151"/>
                    <a:pt x="2605987" y="2272564"/>
                  </a:cubicBezTo>
                  <a:cubicBezTo>
                    <a:pt x="2605987" y="2250977"/>
                    <a:pt x="2623487" y="2233477"/>
                    <a:pt x="2645073" y="2233477"/>
                  </a:cubicBezTo>
                  <a:close/>
                  <a:moveTo>
                    <a:pt x="2550435" y="2233477"/>
                  </a:moveTo>
                  <a:cubicBezTo>
                    <a:pt x="2572021" y="2233477"/>
                    <a:pt x="2589521" y="2250977"/>
                    <a:pt x="2589521" y="2272564"/>
                  </a:cubicBezTo>
                  <a:cubicBezTo>
                    <a:pt x="2589521" y="2294151"/>
                    <a:pt x="2572021" y="2311651"/>
                    <a:pt x="2550435" y="2311651"/>
                  </a:cubicBezTo>
                  <a:cubicBezTo>
                    <a:pt x="2528848" y="2311651"/>
                    <a:pt x="2511349" y="2294151"/>
                    <a:pt x="2511349" y="2272564"/>
                  </a:cubicBezTo>
                  <a:cubicBezTo>
                    <a:pt x="2511349" y="2250977"/>
                    <a:pt x="2528848" y="2233477"/>
                    <a:pt x="2550435" y="2233477"/>
                  </a:cubicBezTo>
                  <a:close/>
                  <a:moveTo>
                    <a:pt x="2458164" y="2233477"/>
                  </a:moveTo>
                  <a:cubicBezTo>
                    <a:pt x="2479749" y="2233477"/>
                    <a:pt x="2497250" y="2250977"/>
                    <a:pt x="2497250" y="2272564"/>
                  </a:cubicBezTo>
                  <a:cubicBezTo>
                    <a:pt x="2497250" y="2294151"/>
                    <a:pt x="2479749" y="2311651"/>
                    <a:pt x="2458164" y="2311651"/>
                  </a:cubicBezTo>
                  <a:cubicBezTo>
                    <a:pt x="2436578" y="2311651"/>
                    <a:pt x="2419078" y="2294151"/>
                    <a:pt x="2419078" y="2272564"/>
                  </a:cubicBezTo>
                  <a:cubicBezTo>
                    <a:pt x="2419078" y="2250977"/>
                    <a:pt x="2436578" y="2233477"/>
                    <a:pt x="2458164" y="2233477"/>
                  </a:cubicBezTo>
                  <a:close/>
                  <a:moveTo>
                    <a:pt x="2363524" y="2233477"/>
                  </a:moveTo>
                  <a:cubicBezTo>
                    <a:pt x="2385111" y="2233477"/>
                    <a:pt x="2402611" y="2250977"/>
                    <a:pt x="2402611" y="2272564"/>
                  </a:cubicBezTo>
                  <a:cubicBezTo>
                    <a:pt x="2402611" y="2294151"/>
                    <a:pt x="2385111" y="2311651"/>
                    <a:pt x="2363524" y="2311651"/>
                  </a:cubicBezTo>
                  <a:cubicBezTo>
                    <a:pt x="2341937" y="2311651"/>
                    <a:pt x="2324437" y="2294151"/>
                    <a:pt x="2324437" y="2272564"/>
                  </a:cubicBezTo>
                  <a:cubicBezTo>
                    <a:pt x="2324437" y="2250977"/>
                    <a:pt x="2341937" y="2233477"/>
                    <a:pt x="2363524" y="2233477"/>
                  </a:cubicBezTo>
                  <a:close/>
                  <a:moveTo>
                    <a:pt x="1329597" y="2233477"/>
                  </a:moveTo>
                  <a:cubicBezTo>
                    <a:pt x="1351184" y="2233477"/>
                    <a:pt x="1368685" y="2250977"/>
                    <a:pt x="1368685" y="2272564"/>
                  </a:cubicBezTo>
                  <a:cubicBezTo>
                    <a:pt x="1368685" y="2294151"/>
                    <a:pt x="1351184" y="2311651"/>
                    <a:pt x="1329597" y="2311651"/>
                  </a:cubicBezTo>
                  <a:cubicBezTo>
                    <a:pt x="1308012" y="2311651"/>
                    <a:pt x="1290512" y="2294151"/>
                    <a:pt x="1290512" y="2272564"/>
                  </a:cubicBezTo>
                  <a:cubicBezTo>
                    <a:pt x="1290512" y="2250977"/>
                    <a:pt x="1308012" y="2233477"/>
                    <a:pt x="1329597" y="2233477"/>
                  </a:cubicBezTo>
                  <a:close/>
                  <a:moveTo>
                    <a:pt x="1232596" y="2233477"/>
                  </a:moveTo>
                  <a:cubicBezTo>
                    <a:pt x="1254184" y="2233477"/>
                    <a:pt x="1271678" y="2250977"/>
                    <a:pt x="1271678" y="2272564"/>
                  </a:cubicBezTo>
                  <a:cubicBezTo>
                    <a:pt x="1271678" y="2294151"/>
                    <a:pt x="1254184" y="2311651"/>
                    <a:pt x="1232596" y="2311651"/>
                  </a:cubicBezTo>
                  <a:cubicBezTo>
                    <a:pt x="1211007" y="2311651"/>
                    <a:pt x="1193508" y="2294151"/>
                    <a:pt x="1193508" y="2272564"/>
                  </a:cubicBezTo>
                  <a:cubicBezTo>
                    <a:pt x="1193508" y="2250977"/>
                    <a:pt x="1211007" y="2233477"/>
                    <a:pt x="1232596" y="2233477"/>
                  </a:cubicBezTo>
                  <a:close/>
                  <a:moveTo>
                    <a:pt x="1142686" y="2233477"/>
                  </a:moveTo>
                  <a:cubicBezTo>
                    <a:pt x="1164275" y="2233477"/>
                    <a:pt x="1181776" y="2250977"/>
                    <a:pt x="1181776" y="2272564"/>
                  </a:cubicBezTo>
                  <a:cubicBezTo>
                    <a:pt x="1181776" y="2294151"/>
                    <a:pt x="1164275" y="2311651"/>
                    <a:pt x="1142686" y="2311651"/>
                  </a:cubicBezTo>
                  <a:cubicBezTo>
                    <a:pt x="1121097" y="2311651"/>
                    <a:pt x="1103596" y="2294151"/>
                    <a:pt x="1103596" y="2272564"/>
                  </a:cubicBezTo>
                  <a:cubicBezTo>
                    <a:pt x="1103596" y="2250977"/>
                    <a:pt x="1121097" y="2233477"/>
                    <a:pt x="1142686" y="2233477"/>
                  </a:cubicBezTo>
                  <a:close/>
                  <a:moveTo>
                    <a:pt x="1045675" y="2233477"/>
                  </a:moveTo>
                  <a:cubicBezTo>
                    <a:pt x="1067261" y="2233477"/>
                    <a:pt x="1084762" y="2250977"/>
                    <a:pt x="1084762" y="2272564"/>
                  </a:cubicBezTo>
                  <a:cubicBezTo>
                    <a:pt x="1084762" y="2294151"/>
                    <a:pt x="1067261" y="2311651"/>
                    <a:pt x="1045675" y="2311651"/>
                  </a:cubicBezTo>
                  <a:cubicBezTo>
                    <a:pt x="1024088" y="2311651"/>
                    <a:pt x="1006589" y="2294151"/>
                    <a:pt x="1006589" y="2272564"/>
                  </a:cubicBezTo>
                  <a:cubicBezTo>
                    <a:pt x="1006589" y="2250977"/>
                    <a:pt x="1024088" y="2233477"/>
                    <a:pt x="1045675" y="2233477"/>
                  </a:cubicBezTo>
                  <a:close/>
                  <a:moveTo>
                    <a:pt x="3584377" y="2145935"/>
                  </a:moveTo>
                  <a:cubicBezTo>
                    <a:pt x="3605964" y="2145935"/>
                    <a:pt x="3623463" y="2163435"/>
                    <a:pt x="3623463" y="2185022"/>
                  </a:cubicBezTo>
                  <a:cubicBezTo>
                    <a:pt x="3623463" y="2206609"/>
                    <a:pt x="3605964" y="2224109"/>
                    <a:pt x="3584377" y="2224109"/>
                  </a:cubicBezTo>
                  <a:cubicBezTo>
                    <a:pt x="3562789" y="2224109"/>
                    <a:pt x="3545289" y="2206609"/>
                    <a:pt x="3545289" y="2185022"/>
                  </a:cubicBezTo>
                  <a:cubicBezTo>
                    <a:pt x="3545289" y="2163435"/>
                    <a:pt x="3562789" y="2145935"/>
                    <a:pt x="3584377" y="2145935"/>
                  </a:cubicBezTo>
                  <a:close/>
                  <a:moveTo>
                    <a:pt x="3489737" y="2145935"/>
                  </a:moveTo>
                  <a:cubicBezTo>
                    <a:pt x="3511324" y="2145935"/>
                    <a:pt x="3528823" y="2163435"/>
                    <a:pt x="3528823" y="2185022"/>
                  </a:cubicBezTo>
                  <a:cubicBezTo>
                    <a:pt x="3528823" y="2206609"/>
                    <a:pt x="3511324" y="2224109"/>
                    <a:pt x="3489737" y="2224109"/>
                  </a:cubicBezTo>
                  <a:cubicBezTo>
                    <a:pt x="3468149" y="2224109"/>
                    <a:pt x="3450649" y="2206609"/>
                    <a:pt x="3450649" y="2185022"/>
                  </a:cubicBezTo>
                  <a:cubicBezTo>
                    <a:pt x="3450649" y="2163435"/>
                    <a:pt x="3468149" y="2145935"/>
                    <a:pt x="3489737" y="2145935"/>
                  </a:cubicBezTo>
                  <a:close/>
                  <a:moveTo>
                    <a:pt x="3392731" y="2145935"/>
                  </a:moveTo>
                  <a:cubicBezTo>
                    <a:pt x="3414319" y="2145935"/>
                    <a:pt x="3431819" y="2163435"/>
                    <a:pt x="3431819" y="2185022"/>
                  </a:cubicBezTo>
                  <a:cubicBezTo>
                    <a:pt x="3431819" y="2206609"/>
                    <a:pt x="3414319" y="2224109"/>
                    <a:pt x="3392731" y="2224109"/>
                  </a:cubicBezTo>
                  <a:cubicBezTo>
                    <a:pt x="3371144" y="2224109"/>
                    <a:pt x="3353644" y="2206609"/>
                    <a:pt x="3353644" y="2185022"/>
                  </a:cubicBezTo>
                  <a:cubicBezTo>
                    <a:pt x="3353644" y="2163435"/>
                    <a:pt x="3371144" y="2145935"/>
                    <a:pt x="3392731" y="2145935"/>
                  </a:cubicBezTo>
                  <a:close/>
                  <a:moveTo>
                    <a:pt x="3300457" y="2145935"/>
                  </a:moveTo>
                  <a:cubicBezTo>
                    <a:pt x="3322044" y="2145935"/>
                    <a:pt x="3339544" y="2163435"/>
                    <a:pt x="3339544" y="2185022"/>
                  </a:cubicBezTo>
                  <a:cubicBezTo>
                    <a:pt x="3339544" y="2206609"/>
                    <a:pt x="3322044" y="2224109"/>
                    <a:pt x="3300457" y="2224109"/>
                  </a:cubicBezTo>
                  <a:cubicBezTo>
                    <a:pt x="3278869" y="2224109"/>
                    <a:pt x="3261369" y="2206609"/>
                    <a:pt x="3261369" y="2185022"/>
                  </a:cubicBezTo>
                  <a:cubicBezTo>
                    <a:pt x="3261369" y="2163435"/>
                    <a:pt x="3278869" y="2145935"/>
                    <a:pt x="3300457" y="2145935"/>
                  </a:cubicBezTo>
                  <a:close/>
                  <a:moveTo>
                    <a:pt x="3205817" y="2145935"/>
                  </a:moveTo>
                  <a:cubicBezTo>
                    <a:pt x="3227404" y="2145935"/>
                    <a:pt x="3244904" y="2163435"/>
                    <a:pt x="3244904" y="2185022"/>
                  </a:cubicBezTo>
                  <a:cubicBezTo>
                    <a:pt x="3244904" y="2206609"/>
                    <a:pt x="3227404" y="2224109"/>
                    <a:pt x="3205817" y="2224109"/>
                  </a:cubicBezTo>
                  <a:cubicBezTo>
                    <a:pt x="3184229" y="2224109"/>
                    <a:pt x="3166729" y="2206609"/>
                    <a:pt x="3166729" y="2185022"/>
                  </a:cubicBezTo>
                  <a:cubicBezTo>
                    <a:pt x="3166729" y="2163435"/>
                    <a:pt x="3184229" y="2145935"/>
                    <a:pt x="3205817" y="2145935"/>
                  </a:cubicBezTo>
                  <a:close/>
                  <a:moveTo>
                    <a:pt x="3111177" y="2145935"/>
                  </a:moveTo>
                  <a:cubicBezTo>
                    <a:pt x="3132764" y="2145935"/>
                    <a:pt x="3150264" y="2163435"/>
                    <a:pt x="3150264" y="2185022"/>
                  </a:cubicBezTo>
                  <a:cubicBezTo>
                    <a:pt x="3150264" y="2206609"/>
                    <a:pt x="3132764" y="2224109"/>
                    <a:pt x="3111177" y="2224109"/>
                  </a:cubicBezTo>
                  <a:cubicBezTo>
                    <a:pt x="3089589" y="2224109"/>
                    <a:pt x="3072089" y="2206609"/>
                    <a:pt x="3072089" y="2185022"/>
                  </a:cubicBezTo>
                  <a:cubicBezTo>
                    <a:pt x="3072089" y="2163435"/>
                    <a:pt x="3089589" y="2145935"/>
                    <a:pt x="3111177" y="2145935"/>
                  </a:cubicBezTo>
                  <a:close/>
                  <a:moveTo>
                    <a:pt x="3018902" y="2145935"/>
                  </a:moveTo>
                  <a:cubicBezTo>
                    <a:pt x="3040489" y="2145935"/>
                    <a:pt x="3057989" y="2163435"/>
                    <a:pt x="3057989" y="2185022"/>
                  </a:cubicBezTo>
                  <a:cubicBezTo>
                    <a:pt x="3057989" y="2206609"/>
                    <a:pt x="3040489" y="2224109"/>
                    <a:pt x="3018902" y="2224109"/>
                  </a:cubicBezTo>
                  <a:cubicBezTo>
                    <a:pt x="2997315" y="2224109"/>
                    <a:pt x="2979815" y="2206609"/>
                    <a:pt x="2979815" y="2185022"/>
                  </a:cubicBezTo>
                  <a:cubicBezTo>
                    <a:pt x="2979815" y="2163435"/>
                    <a:pt x="2997315" y="2145935"/>
                    <a:pt x="3018902" y="2145935"/>
                  </a:cubicBezTo>
                  <a:close/>
                  <a:moveTo>
                    <a:pt x="2924263" y="2145935"/>
                  </a:moveTo>
                  <a:cubicBezTo>
                    <a:pt x="2945850" y="2145935"/>
                    <a:pt x="2963349" y="2163435"/>
                    <a:pt x="2963349" y="2185022"/>
                  </a:cubicBezTo>
                  <a:cubicBezTo>
                    <a:pt x="2963349" y="2206609"/>
                    <a:pt x="2945850" y="2224109"/>
                    <a:pt x="2924263" y="2224109"/>
                  </a:cubicBezTo>
                  <a:cubicBezTo>
                    <a:pt x="2902675" y="2224109"/>
                    <a:pt x="2885175" y="2206609"/>
                    <a:pt x="2885175" y="2185022"/>
                  </a:cubicBezTo>
                  <a:cubicBezTo>
                    <a:pt x="2885175" y="2163435"/>
                    <a:pt x="2902675" y="2145935"/>
                    <a:pt x="2924263" y="2145935"/>
                  </a:cubicBezTo>
                  <a:close/>
                  <a:moveTo>
                    <a:pt x="2831988" y="2145935"/>
                  </a:moveTo>
                  <a:cubicBezTo>
                    <a:pt x="2853575" y="2145935"/>
                    <a:pt x="2871075" y="2163435"/>
                    <a:pt x="2871075" y="2185022"/>
                  </a:cubicBezTo>
                  <a:cubicBezTo>
                    <a:pt x="2871075" y="2206609"/>
                    <a:pt x="2853575" y="2224109"/>
                    <a:pt x="2831988" y="2224109"/>
                  </a:cubicBezTo>
                  <a:cubicBezTo>
                    <a:pt x="2810401" y="2224109"/>
                    <a:pt x="2792901" y="2206609"/>
                    <a:pt x="2792901" y="2185022"/>
                  </a:cubicBezTo>
                  <a:cubicBezTo>
                    <a:pt x="2792901" y="2163435"/>
                    <a:pt x="2810401" y="2145935"/>
                    <a:pt x="2831988" y="2145935"/>
                  </a:cubicBezTo>
                  <a:close/>
                  <a:moveTo>
                    <a:pt x="2737355" y="2145935"/>
                  </a:moveTo>
                  <a:cubicBezTo>
                    <a:pt x="2758935" y="2145935"/>
                    <a:pt x="2776435" y="2163435"/>
                    <a:pt x="2776435" y="2185022"/>
                  </a:cubicBezTo>
                  <a:cubicBezTo>
                    <a:pt x="2776435" y="2206609"/>
                    <a:pt x="2758935" y="2224109"/>
                    <a:pt x="2737355" y="2224109"/>
                  </a:cubicBezTo>
                  <a:cubicBezTo>
                    <a:pt x="2715766" y="2224109"/>
                    <a:pt x="2698264" y="2206609"/>
                    <a:pt x="2698264" y="2185022"/>
                  </a:cubicBezTo>
                  <a:cubicBezTo>
                    <a:pt x="2698264" y="2163435"/>
                    <a:pt x="2715766" y="2145935"/>
                    <a:pt x="2737355" y="2145935"/>
                  </a:cubicBezTo>
                  <a:close/>
                  <a:moveTo>
                    <a:pt x="2645073" y="2145935"/>
                  </a:moveTo>
                  <a:cubicBezTo>
                    <a:pt x="2666661" y="2145935"/>
                    <a:pt x="2684163" y="2163435"/>
                    <a:pt x="2684163" y="2185022"/>
                  </a:cubicBezTo>
                  <a:cubicBezTo>
                    <a:pt x="2684163" y="2206609"/>
                    <a:pt x="2666661" y="2224109"/>
                    <a:pt x="2645073" y="2224109"/>
                  </a:cubicBezTo>
                  <a:cubicBezTo>
                    <a:pt x="2623487" y="2224109"/>
                    <a:pt x="2605987" y="2206609"/>
                    <a:pt x="2605987" y="2185022"/>
                  </a:cubicBezTo>
                  <a:cubicBezTo>
                    <a:pt x="2605987" y="2163435"/>
                    <a:pt x="2623487" y="2145935"/>
                    <a:pt x="2645073" y="2145935"/>
                  </a:cubicBezTo>
                  <a:close/>
                  <a:moveTo>
                    <a:pt x="2550435" y="2145935"/>
                  </a:moveTo>
                  <a:cubicBezTo>
                    <a:pt x="2572023" y="2145935"/>
                    <a:pt x="2589521" y="2163435"/>
                    <a:pt x="2589521" y="2185022"/>
                  </a:cubicBezTo>
                  <a:cubicBezTo>
                    <a:pt x="2589521" y="2206609"/>
                    <a:pt x="2572023" y="2224109"/>
                    <a:pt x="2550435" y="2224109"/>
                  </a:cubicBezTo>
                  <a:cubicBezTo>
                    <a:pt x="2528848" y="2224109"/>
                    <a:pt x="2511350" y="2206609"/>
                    <a:pt x="2511350" y="2185022"/>
                  </a:cubicBezTo>
                  <a:cubicBezTo>
                    <a:pt x="2511350" y="2163435"/>
                    <a:pt x="2528848" y="2145935"/>
                    <a:pt x="2550435" y="2145935"/>
                  </a:cubicBezTo>
                  <a:close/>
                  <a:moveTo>
                    <a:pt x="2458164" y="2145935"/>
                  </a:moveTo>
                  <a:cubicBezTo>
                    <a:pt x="2479749" y="2145935"/>
                    <a:pt x="2497250" y="2163435"/>
                    <a:pt x="2497250" y="2185022"/>
                  </a:cubicBezTo>
                  <a:cubicBezTo>
                    <a:pt x="2497250" y="2206609"/>
                    <a:pt x="2479749" y="2224109"/>
                    <a:pt x="2458164" y="2224109"/>
                  </a:cubicBezTo>
                  <a:cubicBezTo>
                    <a:pt x="2436578" y="2224109"/>
                    <a:pt x="2419078" y="2206609"/>
                    <a:pt x="2419078" y="2185022"/>
                  </a:cubicBezTo>
                  <a:cubicBezTo>
                    <a:pt x="2419078" y="2163435"/>
                    <a:pt x="2436578" y="2145935"/>
                    <a:pt x="2458164" y="2145935"/>
                  </a:cubicBezTo>
                  <a:close/>
                  <a:moveTo>
                    <a:pt x="2363524" y="2145935"/>
                  </a:moveTo>
                  <a:cubicBezTo>
                    <a:pt x="2385113" y="2145935"/>
                    <a:pt x="2402611" y="2163435"/>
                    <a:pt x="2402611" y="2185022"/>
                  </a:cubicBezTo>
                  <a:cubicBezTo>
                    <a:pt x="2402611" y="2206609"/>
                    <a:pt x="2385113" y="2224109"/>
                    <a:pt x="2363524" y="2224109"/>
                  </a:cubicBezTo>
                  <a:cubicBezTo>
                    <a:pt x="2341939" y="2224109"/>
                    <a:pt x="2324437" y="2206609"/>
                    <a:pt x="2324437" y="2185022"/>
                  </a:cubicBezTo>
                  <a:cubicBezTo>
                    <a:pt x="2324437" y="2163435"/>
                    <a:pt x="2341939" y="2145935"/>
                    <a:pt x="2363524" y="2145935"/>
                  </a:cubicBezTo>
                  <a:close/>
                  <a:moveTo>
                    <a:pt x="2266521" y="2145935"/>
                  </a:moveTo>
                  <a:cubicBezTo>
                    <a:pt x="2288105" y="2145935"/>
                    <a:pt x="2305606" y="2163435"/>
                    <a:pt x="2305606" y="2185022"/>
                  </a:cubicBezTo>
                  <a:cubicBezTo>
                    <a:pt x="2305606" y="2206609"/>
                    <a:pt x="2288105" y="2224109"/>
                    <a:pt x="2266521" y="2224109"/>
                  </a:cubicBezTo>
                  <a:cubicBezTo>
                    <a:pt x="2244929" y="2224109"/>
                    <a:pt x="2227432" y="2206609"/>
                    <a:pt x="2227432" y="2185022"/>
                  </a:cubicBezTo>
                  <a:cubicBezTo>
                    <a:pt x="2227432" y="2163435"/>
                    <a:pt x="2244929" y="2145935"/>
                    <a:pt x="2266521" y="2145935"/>
                  </a:cubicBezTo>
                  <a:close/>
                  <a:moveTo>
                    <a:pt x="1232598" y="2145935"/>
                  </a:moveTo>
                  <a:cubicBezTo>
                    <a:pt x="1254184" y="2145935"/>
                    <a:pt x="1271681" y="2163435"/>
                    <a:pt x="1271681" y="2185022"/>
                  </a:cubicBezTo>
                  <a:cubicBezTo>
                    <a:pt x="1271681" y="2206609"/>
                    <a:pt x="1254184" y="2224109"/>
                    <a:pt x="1232598" y="2224109"/>
                  </a:cubicBezTo>
                  <a:cubicBezTo>
                    <a:pt x="1211010" y="2224109"/>
                    <a:pt x="1193510" y="2206609"/>
                    <a:pt x="1193510" y="2185022"/>
                  </a:cubicBezTo>
                  <a:cubicBezTo>
                    <a:pt x="1193510" y="2163435"/>
                    <a:pt x="1211010" y="2145935"/>
                    <a:pt x="1232598" y="2145935"/>
                  </a:cubicBezTo>
                  <a:close/>
                  <a:moveTo>
                    <a:pt x="1142689" y="2145935"/>
                  </a:moveTo>
                  <a:cubicBezTo>
                    <a:pt x="1164277" y="2145935"/>
                    <a:pt x="1181778" y="2163435"/>
                    <a:pt x="1181778" y="2185022"/>
                  </a:cubicBezTo>
                  <a:cubicBezTo>
                    <a:pt x="1181778" y="2206609"/>
                    <a:pt x="1164277" y="2224109"/>
                    <a:pt x="1142689" y="2224109"/>
                  </a:cubicBezTo>
                  <a:cubicBezTo>
                    <a:pt x="1121099" y="2224109"/>
                    <a:pt x="1103598" y="2206609"/>
                    <a:pt x="1103598" y="2185022"/>
                  </a:cubicBezTo>
                  <a:cubicBezTo>
                    <a:pt x="1103598" y="2163435"/>
                    <a:pt x="1121099" y="2145935"/>
                    <a:pt x="1142689" y="2145935"/>
                  </a:cubicBezTo>
                  <a:close/>
                  <a:moveTo>
                    <a:pt x="1045676" y="2145935"/>
                  </a:moveTo>
                  <a:cubicBezTo>
                    <a:pt x="1067262" y="2145935"/>
                    <a:pt x="1084764" y="2163435"/>
                    <a:pt x="1084764" y="2185022"/>
                  </a:cubicBezTo>
                  <a:cubicBezTo>
                    <a:pt x="1084764" y="2206609"/>
                    <a:pt x="1067262" y="2224109"/>
                    <a:pt x="1045676" y="2224109"/>
                  </a:cubicBezTo>
                  <a:cubicBezTo>
                    <a:pt x="1024090" y="2224109"/>
                    <a:pt x="1006591" y="2206609"/>
                    <a:pt x="1006591" y="2185022"/>
                  </a:cubicBezTo>
                  <a:cubicBezTo>
                    <a:pt x="1006591" y="2163435"/>
                    <a:pt x="1024090" y="2145935"/>
                    <a:pt x="1045676" y="2145935"/>
                  </a:cubicBezTo>
                  <a:close/>
                  <a:moveTo>
                    <a:pt x="951041" y="2145935"/>
                  </a:moveTo>
                  <a:cubicBezTo>
                    <a:pt x="972627" y="2145935"/>
                    <a:pt x="990126" y="2163435"/>
                    <a:pt x="990126" y="2185022"/>
                  </a:cubicBezTo>
                  <a:cubicBezTo>
                    <a:pt x="990126" y="2206609"/>
                    <a:pt x="972627" y="2224109"/>
                    <a:pt x="951041" y="2224109"/>
                  </a:cubicBezTo>
                  <a:cubicBezTo>
                    <a:pt x="929455" y="2224109"/>
                    <a:pt x="911956" y="2206609"/>
                    <a:pt x="911956" y="2185022"/>
                  </a:cubicBezTo>
                  <a:cubicBezTo>
                    <a:pt x="911956" y="2163435"/>
                    <a:pt x="929455" y="2145935"/>
                    <a:pt x="951041" y="2145935"/>
                  </a:cubicBezTo>
                  <a:close/>
                  <a:moveTo>
                    <a:pt x="856406" y="2145935"/>
                  </a:moveTo>
                  <a:cubicBezTo>
                    <a:pt x="877992" y="2145935"/>
                    <a:pt x="895491" y="2163435"/>
                    <a:pt x="895491" y="2185022"/>
                  </a:cubicBezTo>
                  <a:cubicBezTo>
                    <a:pt x="895491" y="2206609"/>
                    <a:pt x="877992" y="2224109"/>
                    <a:pt x="856406" y="2224109"/>
                  </a:cubicBezTo>
                  <a:cubicBezTo>
                    <a:pt x="834820" y="2224109"/>
                    <a:pt x="817321" y="2206609"/>
                    <a:pt x="817321" y="2185022"/>
                  </a:cubicBezTo>
                  <a:cubicBezTo>
                    <a:pt x="817321" y="2163435"/>
                    <a:pt x="834820" y="2145935"/>
                    <a:pt x="856406" y="2145935"/>
                  </a:cubicBezTo>
                  <a:close/>
                  <a:moveTo>
                    <a:pt x="3300457" y="2056027"/>
                  </a:moveTo>
                  <a:cubicBezTo>
                    <a:pt x="3322044" y="2056027"/>
                    <a:pt x="3339544" y="2073527"/>
                    <a:pt x="3339544" y="2095114"/>
                  </a:cubicBezTo>
                  <a:cubicBezTo>
                    <a:pt x="3339544" y="2116701"/>
                    <a:pt x="3322044" y="2134201"/>
                    <a:pt x="3300457" y="2134201"/>
                  </a:cubicBezTo>
                  <a:cubicBezTo>
                    <a:pt x="3278869" y="2134201"/>
                    <a:pt x="3261369" y="2116701"/>
                    <a:pt x="3261369" y="2095114"/>
                  </a:cubicBezTo>
                  <a:cubicBezTo>
                    <a:pt x="3261369" y="2073527"/>
                    <a:pt x="3278869" y="2056027"/>
                    <a:pt x="3300457" y="2056027"/>
                  </a:cubicBezTo>
                  <a:close/>
                  <a:moveTo>
                    <a:pt x="3205817" y="2056027"/>
                  </a:moveTo>
                  <a:cubicBezTo>
                    <a:pt x="3227404" y="2056027"/>
                    <a:pt x="3244904" y="2073527"/>
                    <a:pt x="3244904" y="2095114"/>
                  </a:cubicBezTo>
                  <a:cubicBezTo>
                    <a:pt x="3244904" y="2116701"/>
                    <a:pt x="3227404" y="2134201"/>
                    <a:pt x="3205817" y="2134201"/>
                  </a:cubicBezTo>
                  <a:cubicBezTo>
                    <a:pt x="3184229" y="2134201"/>
                    <a:pt x="3166729" y="2116701"/>
                    <a:pt x="3166729" y="2095114"/>
                  </a:cubicBezTo>
                  <a:cubicBezTo>
                    <a:pt x="3166729" y="2073527"/>
                    <a:pt x="3184229" y="2056027"/>
                    <a:pt x="3205817" y="2056027"/>
                  </a:cubicBezTo>
                  <a:close/>
                  <a:moveTo>
                    <a:pt x="3111177" y="2056027"/>
                  </a:moveTo>
                  <a:cubicBezTo>
                    <a:pt x="3132764" y="2056027"/>
                    <a:pt x="3150264" y="2073527"/>
                    <a:pt x="3150264" y="2095114"/>
                  </a:cubicBezTo>
                  <a:cubicBezTo>
                    <a:pt x="3150264" y="2116701"/>
                    <a:pt x="3132764" y="2134201"/>
                    <a:pt x="3111177" y="2134201"/>
                  </a:cubicBezTo>
                  <a:cubicBezTo>
                    <a:pt x="3089589" y="2134201"/>
                    <a:pt x="3072089" y="2116701"/>
                    <a:pt x="3072089" y="2095114"/>
                  </a:cubicBezTo>
                  <a:cubicBezTo>
                    <a:pt x="3072089" y="2073527"/>
                    <a:pt x="3089589" y="2056027"/>
                    <a:pt x="3111177" y="2056027"/>
                  </a:cubicBezTo>
                  <a:close/>
                  <a:moveTo>
                    <a:pt x="3018902" y="2056027"/>
                  </a:moveTo>
                  <a:cubicBezTo>
                    <a:pt x="3040489" y="2056027"/>
                    <a:pt x="3057989" y="2073527"/>
                    <a:pt x="3057989" y="2095114"/>
                  </a:cubicBezTo>
                  <a:cubicBezTo>
                    <a:pt x="3057989" y="2116701"/>
                    <a:pt x="3040489" y="2134201"/>
                    <a:pt x="3018902" y="2134201"/>
                  </a:cubicBezTo>
                  <a:cubicBezTo>
                    <a:pt x="2997315" y="2134201"/>
                    <a:pt x="2979815" y="2116701"/>
                    <a:pt x="2979815" y="2095114"/>
                  </a:cubicBezTo>
                  <a:cubicBezTo>
                    <a:pt x="2979815" y="2073527"/>
                    <a:pt x="2997315" y="2056027"/>
                    <a:pt x="3018902" y="2056027"/>
                  </a:cubicBezTo>
                  <a:close/>
                  <a:moveTo>
                    <a:pt x="2924263" y="2056027"/>
                  </a:moveTo>
                  <a:cubicBezTo>
                    <a:pt x="2945850" y="2056027"/>
                    <a:pt x="2963349" y="2073527"/>
                    <a:pt x="2963349" y="2095114"/>
                  </a:cubicBezTo>
                  <a:cubicBezTo>
                    <a:pt x="2963349" y="2116701"/>
                    <a:pt x="2945850" y="2134201"/>
                    <a:pt x="2924263" y="2134201"/>
                  </a:cubicBezTo>
                  <a:cubicBezTo>
                    <a:pt x="2902675" y="2134201"/>
                    <a:pt x="2885175" y="2116701"/>
                    <a:pt x="2885175" y="2095114"/>
                  </a:cubicBezTo>
                  <a:cubicBezTo>
                    <a:pt x="2885175" y="2073527"/>
                    <a:pt x="2902675" y="2056027"/>
                    <a:pt x="2924263" y="2056027"/>
                  </a:cubicBezTo>
                  <a:close/>
                  <a:moveTo>
                    <a:pt x="2831987" y="2056026"/>
                  </a:moveTo>
                  <a:cubicBezTo>
                    <a:pt x="2853574" y="2056026"/>
                    <a:pt x="2871074" y="2073526"/>
                    <a:pt x="2871074" y="2095113"/>
                  </a:cubicBezTo>
                  <a:cubicBezTo>
                    <a:pt x="2871074" y="2116700"/>
                    <a:pt x="2853574" y="2134200"/>
                    <a:pt x="2831987" y="2134200"/>
                  </a:cubicBezTo>
                  <a:cubicBezTo>
                    <a:pt x="2810400" y="2134200"/>
                    <a:pt x="2792900" y="2116700"/>
                    <a:pt x="2792900" y="2095113"/>
                  </a:cubicBezTo>
                  <a:cubicBezTo>
                    <a:pt x="2792900" y="2073526"/>
                    <a:pt x="2810400" y="2056026"/>
                    <a:pt x="2831987" y="2056026"/>
                  </a:cubicBezTo>
                  <a:close/>
                  <a:moveTo>
                    <a:pt x="2737355" y="2056026"/>
                  </a:moveTo>
                  <a:cubicBezTo>
                    <a:pt x="2758934" y="2056026"/>
                    <a:pt x="2776434" y="2073526"/>
                    <a:pt x="2776434" y="2095113"/>
                  </a:cubicBezTo>
                  <a:cubicBezTo>
                    <a:pt x="2776434" y="2116700"/>
                    <a:pt x="2758934" y="2134200"/>
                    <a:pt x="2737355" y="2134200"/>
                  </a:cubicBezTo>
                  <a:cubicBezTo>
                    <a:pt x="2715766" y="2134200"/>
                    <a:pt x="2698264" y="2116700"/>
                    <a:pt x="2698264" y="2095113"/>
                  </a:cubicBezTo>
                  <a:cubicBezTo>
                    <a:pt x="2698264" y="2073526"/>
                    <a:pt x="2715766" y="2056026"/>
                    <a:pt x="2737355" y="2056026"/>
                  </a:cubicBezTo>
                  <a:close/>
                  <a:moveTo>
                    <a:pt x="2645073" y="2056026"/>
                  </a:moveTo>
                  <a:cubicBezTo>
                    <a:pt x="2666661" y="2056026"/>
                    <a:pt x="2684163" y="2073526"/>
                    <a:pt x="2684163" y="2095113"/>
                  </a:cubicBezTo>
                  <a:cubicBezTo>
                    <a:pt x="2684163" y="2116700"/>
                    <a:pt x="2666661" y="2134200"/>
                    <a:pt x="2645073" y="2134200"/>
                  </a:cubicBezTo>
                  <a:cubicBezTo>
                    <a:pt x="2623487" y="2134200"/>
                    <a:pt x="2605987" y="2116700"/>
                    <a:pt x="2605987" y="2095113"/>
                  </a:cubicBezTo>
                  <a:cubicBezTo>
                    <a:pt x="2605987" y="2073526"/>
                    <a:pt x="2623487" y="2056026"/>
                    <a:pt x="2645073" y="2056026"/>
                  </a:cubicBezTo>
                  <a:close/>
                  <a:moveTo>
                    <a:pt x="2550435" y="2056026"/>
                  </a:moveTo>
                  <a:cubicBezTo>
                    <a:pt x="2572023" y="2056026"/>
                    <a:pt x="2589522" y="2073526"/>
                    <a:pt x="2589522" y="2095113"/>
                  </a:cubicBezTo>
                  <a:cubicBezTo>
                    <a:pt x="2589522" y="2116700"/>
                    <a:pt x="2572023" y="2134200"/>
                    <a:pt x="2550435" y="2134200"/>
                  </a:cubicBezTo>
                  <a:cubicBezTo>
                    <a:pt x="2528848" y="2134200"/>
                    <a:pt x="2511350" y="2116700"/>
                    <a:pt x="2511350" y="2095113"/>
                  </a:cubicBezTo>
                  <a:cubicBezTo>
                    <a:pt x="2511350" y="2073526"/>
                    <a:pt x="2528848" y="2056026"/>
                    <a:pt x="2550435" y="2056026"/>
                  </a:cubicBezTo>
                  <a:close/>
                  <a:moveTo>
                    <a:pt x="2458164" y="2056026"/>
                  </a:moveTo>
                  <a:cubicBezTo>
                    <a:pt x="2479749" y="2056026"/>
                    <a:pt x="2497250" y="2073526"/>
                    <a:pt x="2497250" y="2095113"/>
                  </a:cubicBezTo>
                  <a:cubicBezTo>
                    <a:pt x="2497250" y="2116700"/>
                    <a:pt x="2479749" y="2134200"/>
                    <a:pt x="2458164" y="2134200"/>
                  </a:cubicBezTo>
                  <a:cubicBezTo>
                    <a:pt x="2436578" y="2134200"/>
                    <a:pt x="2419078" y="2116700"/>
                    <a:pt x="2419078" y="2095113"/>
                  </a:cubicBezTo>
                  <a:cubicBezTo>
                    <a:pt x="2419078" y="2073526"/>
                    <a:pt x="2436578" y="2056026"/>
                    <a:pt x="2458164" y="2056026"/>
                  </a:cubicBezTo>
                  <a:close/>
                  <a:moveTo>
                    <a:pt x="2363524" y="2056026"/>
                  </a:moveTo>
                  <a:cubicBezTo>
                    <a:pt x="2385111" y="2056026"/>
                    <a:pt x="2402609" y="2073526"/>
                    <a:pt x="2402609" y="2095113"/>
                  </a:cubicBezTo>
                  <a:cubicBezTo>
                    <a:pt x="2402609" y="2116700"/>
                    <a:pt x="2385111" y="2134200"/>
                    <a:pt x="2363524" y="2134200"/>
                  </a:cubicBezTo>
                  <a:cubicBezTo>
                    <a:pt x="2341937" y="2134200"/>
                    <a:pt x="2324437" y="2116700"/>
                    <a:pt x="2324437" y="2095113"/>
                  </a:cubicBezTo>
                  <a:cubicBezTo>
                    <a:pt x="2324437" y="2073526"/>
                    <a:pt x="2341937" y="2056026"/>
                    <a:pt x="2363524" y="2056026"/>
                  </a:cubicBezTo>
                  <a:close/>
                  <a:moveTo>
                    <a:pt x="2266520" y="2056026"/>
                  </a:moveTo>
                  <a:cubicBezTo>
                    <a:pt x="2288105" y="2056026"/>
                    <a:pt x="2305606" y="2073526"/>
                    <a:pt x="2305606" y="2095113"/>
                  </a:cubicBezTo>
                  <a:cubicBezTo>
                    <a:pt x="2305606" y="2116700"/>
                    <a:pt x="2288105" y="2134200"/>
                    <a:pt x="2266520" y="2134200"/>
                  </a:cubicBezTo>
                  <a:cubicBezTo>
                    <a:pt x="2244929" y="2134200"/>
                    <a:pt x="2227431" y="2116700"/>
                    <a:pt x="2227431" y="2095113"/>
                  </a:cubicBezTo>
                  <a:cubicBezTo>
                    <a:pt x="2227431" y="2073526"/>
                    <a:pt x="2244929" y="2056026"/>
                    <a:pt x="2266520" y="2056026"/>
                  </a:cubicBezTo>
                  <a:close/>
                  <a:moveTo>
                    <a:pt x="856407" y="2056026"/>
                  </a:moveTo>
                  <a:cubicBezTo>
                    <a:pt x="877993" y="2056026"/>
                    <a:pt x="895492" y="2073526"/>
                    <a:pt x="895492" y="2095113"/>
                  </a:cubicBezTo>
                  <a:cubicBezTo>
                    <a:pt x="895492" y="2116700"/>
                    <a:pt x="877993" y="2134200"/>
                    <a:pt x="856407" y="2134200"/>
                  </a:cubicBezTo>
                  <a:cubicBezTo>
                    <a:pt x="834821" y="2134200"/>
                    <a:pt x="817323" y="2116700"/>
                    <a:pt x="817323" y="2095113"/>
                  </a:cubicBezTo>
                  <a:cubicBezTo>
                    <a:pt x="817323" y="2073526"/>
                    <a:pt x="834821" y="2056026"/>
                    <a:pt x="856407" y="2056026"/>
                  </a:cubicBezTo>
                  <a:close/>
                  <a:moveTo>
                    <a:pt x="764138" y="2056026"/>
                  </a:moveTo>
                  <a:cubicBezTo>
                    <a:pt x="785725" y="2056026"/>
                    <a:pt x="803223" y="2073526"/>
                    <a:pt x="803223" y="2095113"/>
                  </a:cubicBezTo>
                  <a:cubicBezTo>
                    <a:pt x="803223" y="2116700"/>
                    <a:pt x="785725" y="2134200"/>
                    <a:pt x="764138" y="2134200"/>
                  </a:cubicBezTo>
                  <a:cubicBezTo>
                    <a:pt x="742548" y="2134200"/>
                    <a:pt x="725053" y="2116700"/>
                    <a:pt x="725053" y="2095113"/>
                  </a:cubicBezTo>
                  <a:cubicBezTo>
                    <a:pt x="725053" y="2073526"/>
                    <a:pt x="742548" y="2056026"/>
                    <a:pt x="764138" y="2056026"/>
                  </a:cubicBezTo>
                  <a:close/>
                  <a:moveTo>
                    <a:pt x="3584377" y="1973215"/>
                  </a:moveTo>
                  <a:cubicBezTo>
                    <a:pt x="3605964" y="1973215"/>
                    <a:pt x="3623463" y="1990715"/>
                    <a:pt x="3623463" y="2012302"/>
                  </a:cubicBezTo>
                  <a:cubicBezTo>
                    <a:pt x="3623463" y="2033889"/>
                    <a:pt x="3605964" y="2051389"/>
                    <a:pt x="3584377" y="2051389"/>
                  </a:cubicBezTo>
                  <a:cubicBezTo>
                    <a:pt x="3562789" y="2051389"/>
                    <a:pt x="3545289" y="2033889"/>
                    <a:pt x="3545289" y="2012302"/>
                  </a:cubicBezTo>
                  <a:cubicBezTo>
                    <a:pt x="3545289" y="1990715"/>
                    <a:pt x="3562789" y="1973215"/>
                    <a:pt x="3584377" y="1973215"/>
                  </a:cubicBezTo>
                  <a:close/>
                  <a:moveTo>
                    <a:pt x="3489737" y="1973215"/>
                  </a:moveTo>
                  <a:cubicBezTo>
                    <a:pt x="3511324" y="1973215"/>
                    <a:pt x="3528823" y="1990715"/>
                    <a:pt x="3528823" y="2012302"/>
                  </a:cubicBezTo>
                  <a:cubicBezTo>
                    <a:pt x="3528823" y="2033889"/>
                    <a:pt x="3511324" y="2051389"/>
                    <a:pt x="3489737" y="2051389"/>
                  </a:cubicBezTo>
                  <a:cubicBezTo>
                    <a:pt x="3468149" y="2051389"/>
                    <a:pt x="3450649" y="2033889"/>
                    <a:pt x="3450649" y="2012302"/>
                  </a:cubicBezTo>
                  <a:cubicBezTo>
                    <a:pt x="3450649" y="1990715"/>
                    <a:pt x="3468149" y="1973215"/>
                    <a:pt x="3489737" y="1973215"/>
                  </a:cubicBezTo>
                  <a:close/>
                  <a:moveTo>
                    <a:pt x="3392731" y="1973215"/>
                  </a:moveTo>
                  <a:cubicBezTo>
                    <a:pt x="3414319" y="1973215"/>
                    <a:pt x="3431819" y="1990715"/>
                    <a:pt x="3431819" y="2012302"/>
                  </a:cubicBezTo>
                  <a:cubicBezTo>
                    <a:pt x="3431819" y="2033889"/>
                    <a:pt x="3414319" y="2051389"/>
                    <a:pt x="3392731" y="2051389"/>
                  </a:cubicBezTo>
                  <a:cubicBezTo>
                    <a:pt x="3371144" y="2051389"/>
                    <a:pt x="3353644" y="2033889"/>
                    <a:pt x="3353644" y="2012302"/>
                  </a:cubicBezTo>
                  <a:cubicBezTo>
                    <a:pt x="3353644" y="1990715"/>
                    <a:pt x="3371144" y="1973215"/>
                    <a:pt x="3392731" y="1973215"/>
                  </a:cubicBezTo>
                  <a:close/>
                  <a:moveTo>
                    <a:pt x="3205815" y="1973215"/>
                  </a:moveTo>
                  <a:cubicBezTo>
                    <a:pt x="3227403" y="1973215"/>
                    <a:pt x="3244903" y="1990715"/>
                    <a:pt x="3244903" y="2012302"/>
                  </a:cubicBezTo>
                  <a:cubicBezTo>
                    <a:pt x="3244903" y="2033889"/>
                    <a:pt x="3227403" y="2051389"/>
                    <a:pt x="3205815" y="2051389"/>
                  </a:cubicBezTo>
                  <a:cubicBezTo>
                    <a:pt x="3184228" y="2051389"/>
                    <a:pt x="3166728" y="2033889"/>
                    <a:pt x="3166728" y="2012302"/>
                  </a:cubicBezTo>
                  <a:cubicBezTo>
                    <a:pt x="3166728" y="1990715"/>
                    <a:pt x="3184228" y="1973215"/>
                    <a:pt x="3205815" y="1973215"/>
                  </a:cubicBezTo>
                  <a:close/>
                  <a:moveTo>
                    <a:pt x="3111175" y="1973215"/>
                  </a:moveTo>
                  <a:cubicBezTo>
                    <a:pt x="3132763" y="1973215"/>
                    <a:pt x="3150263" y="1990715"/>
                    <a:pt x="3150263" y="2012302"/>
                  </a:cubicBezTo>
                  <a:cubicBezTo>
                    <a:pt x="3150263" y="2033889"/>
                    <a:pt x="3132763" y="2051389"/>
                    <a:pt x="3111175" y="2051389"/>
                  </a:cubicBezTo>
                  <a:cubicBezTo>
                    <a:pt x="3089588" y="2051389"/>
                    <a:pt x="3072088" y="2033889"/>
                    <a:pt x="3072088" y="2012302"/>
                  </a:cubicBezTo>
                  <a:cubicBezTo>
                    <a:pt x="3072088" y="1990715"/>
                    <a:pt x="3089588" y="1973215"/>
                    <a:pt x="3111175" y="1973215"/>
                  </a:cubicBezTo>
                  <a:close/>
                  <a:moveTo>
                    <a:pt x="3018902" y="1973215"/>
                  </a:moveTo>
                  <a:cubicBezTo>
                    <a:pt x="3040489" y="1973215"/>
                    <a:pt x="3057989" y="1990715"/>
                    <a:pt x="3057989" y="2012302"/>
                  </a:cubicBezTo>
                  <a:cubicBezTo>
                    <a:pt x="3057989" y="2033889"/>
                    <a:pt x="3040489" y="2051389"/>
                    <a:pt x="3018902" y="2051389"/>
                  </a:cubicBezTo>
                  <a:cubicBezTo>
                    <a:pt x="2997315" y="2051389"/>
                    <a:pt x="2979815" y="2033889"/>
                    <a:pt x="2979815" y="2012302"/>
                  </a:cubicBezTo>
                  <a:cubicBezTo>
                    <a:pt x="2979815" y="1990715"/>
                    <a:pt x="2997315" y="1973215"/>
                    <a:pt x="3018902" y="1973215"/>
                  </a:cubicBezTo>
                  <a:close/>
                  <a:moveTo>
                    <a:pt x="2924263" y="1973215"/>
                  </a:moveTo>
                  <a:cubicBezTo>
                    <a:pt x="2945850" y="1973215"/>
                    <a:pt x="2963349" y="1990715"/>
                    <a:pt x="2963349" y="2012302"/>
                  </a:cubicBezTo>
                  <a:cubicBezTo>
                    <a:pt x="2963349" y="2033889"/>
                    <a:pt x="2945850" y="2051389"/>
                    <a:pt x="2924263" y="2051389"/>
                  </a:cubicBezTo>
                  <a:cubicBezTo>
                    <a:pt x="2902675" y="2051389"/>
                    <a:pt x="2885175" y="2033889"/>
                    <a:pt x="2885175" y="2012302"/>
                  </a:cubicBezTo>
                  <a:cubicBezTo>
                    <a:pt x="2885175" y="1990715"/>
                    <a:pt x="2902675" y="1973215"/>
                    <a:pt x="2924263" y="1973215"/>
                  </a:cubicBezTo>
                  <a:close/>
                  <a:moveTo>
                    <a:pt x="2831987" y="1973215"/>
                  </a:moveTo>
                  <a:cubicBezTo>
                    <a:pt x="2853574" y="1973215"/>
                    <a:pt x="2871074" y="1990715"/>
                    <a:pt x="2871074" y="2012302"/>
                  </a:cubicBezTo>
                  <a:cubicBezTo>
                    <a:pt x="2871074" y="2033889"/>
                    <a:pt x="2853574" y="2051389"/>
                    <a:pt x="2831987" y="2051389"/>
                  </a:cubicBezTo>
                  <a:cubicBezTo>
                    <a:pt x="2810400" y="2051389"/>
                    <a:pt x="2792900" y="2033889"/>
                    <a:pt x="2792900" y="2012302"/>
                  </a:cubicBezTo>
                  <a:cubicBezTo>
                    <a:pt x="2792900" y="1990715"/>
                    <a:pt x="2810400" y="1973215"/>
                    <a:pt x="2831987" y="1973215"/>
                  </a:cubicBezTo>
                  <a:close/>
                  <a:moveTo>
                    <a:pt x="2737356" y="1973215"/>
                  </a:moveTo>
                  <a:cubicBezTo>
                    <a:pt x="2758934" y="1973215"/>
                    <a:pt x="2776434" y="1990715"/>
                    <a:pt x="2776434" y="2012302"/>
                  </a:cubicBezTo>
                  <a:cubicBezTo>
                    <a:pt x="2776434" y="2033889"/>
                    <a:pt x="2758934" y="2051389"/>
                    <a:pt x="2737356" y="2051389"/>
                  </a:cubicBezTo>
                  <a:cubicBezTo>
                    <a:pt x="2715766" y="2051389"/>
                    <a:pt x="2698264" y="2033889"/>
                    <a:pt x="2698264" y="2012302"/>
                  </a:cubicBezTo>
                  <a:cubicBezTo>
                    <a:pt x="2698264" y="1990715"/>
                    <a:pt x="2715766" y="1973215"/>
                    <a:pt x="2737356" y="1973215"/>
                  </a:cubicBezTo>
                  <a:close/>
                  <a:moveTo>
                    <a:pt x="2645073" y="1973215"/>
                  </a:moveTo>
                  <a:cubicBezTo>
                    <a:pt x="2666661" y="1973215"/>
                    <a:pt x="2684163" y="1990715"/>
                    <a:pt x="2684163" y="2012302"/>
                  </a:cubicBezTo>
                  <a:cubicBezTo>
                    <a:pt x="2684163" y="2033889"/>
                    <a:pt x="2666661" y="2051389"/>
                    <a:pt x="2645073" y="2051389"/>
                  </a:cubicBezTo>
                  <a:cubicBezTo>
                    <a:pt x="2623487" y="2051389"/>
                    <a:pt x="2605987" y="2033889"/>
                    <a:pt x="2605987" y="2012302"/>
                  </a:cubicBezTo>
                  <a:cubicBezTo>
                    <a:pt x="2605987" y="1990715"/>
                    <a:pt x="2623487" y="1973215"/>
                    <a:pt x="2645073" y="1973215"/>
                  </a:cubicBezTo>
                  <a:close/>
                  <a:moveTo>
                    <a:pt x="2550435" y="1973215"/>
                  </a:moveTo>
                  <a:cubicBezTo>
                    <a:pt x="2572023" y="1973215"/>
                    <a:pt x="2589522" y="1990715"/>
                    <a:pt x="2589522" y="2012302"/>
                  </a:cubicBezTo>
                  <a:cubicBezTo>
                    <a:pt x="2589522" y="2033889"/>
                    <a:pt x="2572023" y="2051389"/>
                    <a:pt x="2550435" y="2051389"/>
                  </a:cubicBezTo>
                  <a:cubicBezTo>
                    <a:pt x="2528848" y="2051389"/>
                    <a:pt x="2511351" y="2033889"/>
                    <a:pt x="2511351" y="2012302"/>
                  </a:cubicBezTo>
                  <a:cubicBezTo>
                    <a:pt x="2511351" y="1990715"/>
                    <a:pt x="2528848" y="1973215"/>
                    <a:pt x="2550435" y="1973215"/>
                  </a:cubicBezTo>
                  <a:close/>
                  <a:moveTo>
                    <a:pt x="2458164" y="1973215"/>
                  </a:moveTo>
                  <a:cubicBezTo>
                    <a:pt x="2479749" y="1973215"/>
                    <a:pt x="2497250" y="1990715"/>
                    <a:pt x="2497250" y="2012302"/>
                  </a:cubicBezTo>
                  <a:cubicBezTo>
                    <a:pt x="2497250" y="2033889"/>
                    <a:pt x="2479749" y="2051389"/>
                    <a:pt x="2458164" y="2051389"/>
                  </a:cubicBezTo>
                  <a:cubicBezTo>
                    <a:pt x="2436579" y="2051389"/>
                    <a:pt x="2419078" y="2033889"/>
                    <a:pt x="2419078" y="2012302"/>
                  </a:cubicBezTo>
                  <a:cubicBezTo>
                    <a:pt x="2419078" y="1990715"/>
                    <a:pt x="2436579" y="1973215"/>
                    <a:pt x="2458164" y="1973215"/>
                  </a:cubicBezTo>
                  <a:close/>
                  <a:moveTo>
                    <a:pt x="2363524" y="1973215"/>
                  </a:moveTo>
                  <a:cubicBezTo>
                    <a:pt x="2385111" y="1973215"/>
                    <a:pt x="2402609" y="1990715"/>
                    <a:pt x="2402609" y="2012302"/>
                  </a:cubicBezTo>
                  <a:cubicBezTo>
                    <a:pt x="2402609" y="2033889"/>
                    <a:pt x="2385111" y="2051389"/>
                    <a:pt x="2363524" y="2051389"/>
                  </a:cubicBezTo>
                  <a:cubicBezTo>
                    <a:pt x="2341939" y="2051389"/>
                    <a:pt x="2324437" y="2033889"/>
                    <a:pt x="2324437" y="2012302"/>
                  </a:cubicBezTo>
                  <a:cubicBezTo>
                    <a:pt x="2324437" y="1990715"/>
                    <a:pt x="2341939" y="1973215"/>
                    <a:pt x="2363524" y="1973215"/>
                  </a:cubicBezTo>
                  <a:close/>
                  <a:moveTo>
                    <a:pt x="2266521" y="1973215"/>
                  </a:moveTo>
                  <a:cubicBezTo>
                    <a:pt x="2288105" y="1973215"/>
                    <a:pt x="2305606" y="1990715"/>
                    <a:pt x="2305606" y="2012302"/>
                  </a:cubicBezTo>
                  <a:cubicBezTo>
                    <a:pt x="2305606" y="2033889"/>
                    <a:pt x="2288105" y="2051389"/>
                    <a:pt x="2266521" y="2051389"/>
                  </a:cubicBezTo>
                  <a:cubicBezTo>
                    <a:pt x="2244929" y="2051389"/>
                    <a:pt x="2227431" y="2033889"/>
                    <a:pt x="2227431" y="2012302"/>
                  </a:cubicBezTo>
                  <a:cubicBezTo>
                    <a:pt x="2227431" y="1990715"/>
                    <a:pt x="2244929" y="1973215"/>
                    <a:pt x="2266521" y="1973215"/>
                  </a:cubicBezTo>
                  <a:close/>
                  <a:moveTo>
                    <a:pt x="1142694" y="1973215"/>
                  </a:moveTo>
                  <a:cubicBezTo>
                    <a:pt x="1164282" y="1973215"/>
                    <a:pt x="1181781" y="1990715"/>
                    <a:pt x="1181781" y="2012302"/>
                  </a:cubicBezTo>
                  <a:cubicBezTo>
                    <a:pt x="1181781" y="2033889"/>
                    <a:pt x="1164282" y="2051389"/>
                    <a:pt x="1142694" y="2051389"/>
                  </a:cubicBezTo>
                  <a:cubicBezTo>
                    <a:pt x="1121104" y="2051389"/>
                    <a:pt x="1103602" y="2033889"/>
                    <a:pt x="1103602" y="2012302"/>
                  </a:cubicBezTo>
                  <a:cubicBezTo>
                    <a:pt x="1103602" y="1990715"/>
                    <a:pt x="1121104" y="1973215"/>
                    <a:pt x="1142694" y="1973215"/>
                  </a:cubicBezTo>
                  <a:close/>
                  <a:moveTo>
                    <a:pt x="764140" y="1973215"/>
                  </a:moveTo>
                  <a:cubicBezTo>
                    <a:pt x="785728" y="1973215"/>
                    <a:pt x="803226" y="1990715"/>
                    <a:pt x="803226" y="2012302"/>
                  </a:cubicBezTo>
                  <a:cubicBezTo>
                    <a:pt x="803226" y="2033889"/>
                    <a:pt x="785728" y="2051389"/>
                    <a:pt x="764140" y="2051389"/>
                  </a:cubicBezTo>
                  <a:cubicBezTo>
                    <a:pt x="742552" y="2051389"/>
                    <a:pt x="725056" y="2033889"/>
                    <a:pt x="725056" y="2012302"/>
                  </a:cubicBezTo>
                  <a:cubicBezTo>
                    <a:pt x="725056" y="1990715"/>
                    <a:pt x="742552" y="1973215"/>
                    <a:pt x="764140" y="1973215"/>
                  </a:cubicBezTo>
                  <a:close/>
                  <a:moveTo>
                    <a:pt x="669495" y="1973215"/>
                  </a:moveTo>
                  <a:cubicBezTo>
                    <a:pt x="691093" y="1973215"/>
                    <a:pt x="708592" y="1990715"/>
                    <a:pt x="708592" y="2012302"/>
                  </a:cubicBezTo>
                  <a:cubicBezTo>
                    <a:pt x="708592" y="2033889"/>
                    <a:pt x="691093" y="2051389"/>
                    <a:pt x="669495" y="2051389"/>
                  </a:cubicBezTo>
                  <a:cubicBezTo>
                    <a:pt x="647918" y="2051389"/>
                    <a:pt x="630416" y="2033889"/>
                    <a:pt x="630416" y="2012302"/>
                  </a:cubicBezTo>
                  <a:cubicBezTo>
                    <a:pt x="630416" y="1990715"/>
                    <a:pt x="647918" y="1973215"/>
                    <a:pt x="669495" y="1973215"/>
                  </a:cubicBezTo>
                  <a:close/>
                  <a:moveTo>
                    <a:pt x="577223" y="1973215"/>
                  </a:moveTo>
                  <a:cubicBezTo>
                    <a:pt x="598813" y="1973215"/>
                    <a:pt x="616315" y="1990715"/>
                    <a:pt x="616315" y="2012302"/>
                  </a:cubicBezTo>
                  <a:cubicBezTo>
                    <a:pt x="616315" y="2033889"/>
                    <a:pt x="598813" y="2051389"/>
                    <a:pt x="577223" y="2051389"/>
                  </a:cubicBezTo>
                  <a:cubicBezTo>
                    <a:pt x="555634" y="2051389"/>
                    <a:pt x="538132" y="2033889"/>
                    <a:pt x="538132" y="2012302"/>
                  </a:cubicBezTo>
                  <a:cubicBezTo>
                    <a:pt x="538132" y="1990715"/>
                    <a:pt x="555634" y="1973215"/>
                    <a:pt x="577223" y="1973215"/>
                  </a:cubicBezTo>
                  <a:close/>
                  <a:moveTo>
                    <a:pt x="484944" y="1973215"/>
                  </a:moveTo>
                  <a:cubicBezTo>
                    <a:pt x="506530" y="1973215"/>
                    <a:pt x="524029" y="1990715"/>
                    <a:pt x="524029" y="2012302"/>
                  </a:cubicBezTo>
                  <a:cubicBezTo>
                    <a:pt x="524029" y="2033889"/>
                    <a:pt x="506530" y="2051389"/>
                    <a:pt x="484944" y="2051389"/>
                  </a:cubicBezTo>
                  <a:cubicBezTo>
                    <a:pt x="463352" y="2051389"/>
                    <a:pt x="445862" y="2033889"/>
                    <a:pt x="445862" y="2012302"/>
                  </a:cubicBezTo>
                  <a:cubicBezTo>
                    <a:pt x="445862" y="1990715"/>
                    <a:pt x="463352" y="1973215"/>
                    <a:pt x="484944" y="1973215"/>
                  </a:cubicBezTo>
                  <a:close/>
                  <a:moveTo>
                    <a:pt x="3679017" y="1892773"/>
                  </a:moveTo>
                  <a:cubicBezTo>
                    <a:pt x="3700604" y="1892773"/>
                    <a:pt x="3718103" y="1910273"/>
                    <a:pt x="3718103" y="1931860"/>
                  </a:cubicBezTo>
                  <a:cubicBezTo>
                    <a:pt x="3718103" y="1953447"/>
                    <a:pt x="3700604" y="1970947"/>
                    <a:pt x="3679017" y="1970947"/>
                  </a:cubicBezTo>
                  <a:cubicBezTo>
                    <a:pt x="3657429" y="1970947"/>
                    <a:pt x="3639929" y="1953447"/>
                    <a:pt x="3639929" y="1931860"/>
                  </a:cubicBezTo>
                  <a:cubicBezTo>
                    <a:pt x="3639929" y="1910273"/>
                    <a:pt x="3657429" y="1892773"/>
                    <a:pt x="3679017" y="1892773"/>
                  </a:cubicBezTo>
                  <a:close/>
                  <a:moveTo>
                    <a:pt x="3584377" y="1892773"/>
                  </a:moveTo>
                  <a:cubicBezTo>
                    <a:pt x="3605964" y="1892773"/>
                    <a:pt x="3623463" y="1910273"/>
                    <a:pt x="3623463" y="1931860"/>
                  </a:cubicBezTo>
                  <a:cubicBezTo>
                    <a:pt x="3623463" y="1953447"/>
                    <a:pt x="3605964" y="1970947"/>
                    <a:pt x="3584377" y="1970947"/>
                  </a:cubicBezTo>
                  <a:cubicBezTo>
                    <a:pt x="3562789" y="1970947"/>
                    <a:pt x="3545289" y="1953447"/>
                    <a:pt x="3545289" y="1931860"/>
                  </a:cubicBezTo>
                  <a:cubicBezTo>
                    <a:pt x="3545289" y="1910273"/>
                    <a:pt x="3562789" y="1892773"/>
                    <a:pt x="3584377" y="1892773"/>
                  </a:cubicBezTo>
                  <a:close/>
                  <a:moveTo>
                    <a:pt x="3489737" y="1892773"/>
                  </a:moveTo>
                  <a:cubicBezTo>
                    <a:pt x="3511324" y="1892773"/>
                    <a:pt x="3528823" y="1910273"/>
                    <a:pt x="3528823" y="1931860"/>
                  </a:cubicBezTo>
                  <a:cubicBezTo>
                    <a:pt x="3528823" y="1953447"/>
                    <a:pt x="3511324" y="1970947"/>
                    <a:pt x="3489737" y="1970947"/>
                  </a:cubicBezTo>
                  <a:cubicBezTo>
                    <a:pt x="3468149" y="1970947"/>
                    <a:pt x="3450649" y="1953447"/>
                    <a:pt x="3450649" y="1931860"/>
                  </a:cubicBezTo>
                  <a:cubicBezTo>
                    <a:pt x="3450649" y="1910273"/>
                    <a:pt x="3468149" y="1892773"/>
                    <a:pt x="3489737" y="1892773"/>
                  </a:cubicBezTo>
                  <a:close/>
                  <a:moveTo>
                    <a:pt x="3392731" y="1892773"/>
                  </a:moveTo>
                  <a:cubicBezTo>
                    <a:pt x="3414319" y="1892773"/>
                    <a:pt x="3431819" y="1910273"/>
                    <a:pt x="3431819" y="1931860"/>
                  </a:cubicBezTo>
                  <a:cubicBezTo>
                    <a:pt x="3431819" y="1953447"/>
                    <a:pt x="3414319" y="1970947"/>
                    <a:pt x="3392731" y="1970947"/>
                  </a:cubicBezTo>
                  <a:cubicBezTo>
                    <a:pt x="3371144" y="1970947"/>
                    <a:pt x="3353644" y="1953447"/>
                    <a:pt x="3353644" y="1931860"/>
                  </a:cubicBezTo>
                  <a:cubicBezTo>
                    <a:pt x="3353644" y="1910273"/>
                    <a:pt x="3371144" y="1892773"/>
                    <a:pt x="3392731" y="1892773"/>
                  </a:cubicBezTo>
                  <a:close/>
                  <a:moveTo>
                    <a:pt x="3205815" y="1892773"/>
                  </a:moveTo>
                  <a:cubicBezTo>
                    <a:pt x="3227403" y="1892773"/>
                    <a:pt x="3244903" y="1910273"/>
                    <a:pt x="3244903" y="1931860"/>
                  </a:cubicBezTo>
                  <a:cubicBezTo>
                    <a:pt x="3244903" y="1953447"/>
                    <a:pt x="3227403" y="1970947"/>
                    <a:pt x="3205815" y="1970947"/>
                  </a:cubicBezTo>
                  <a:cubicBezTo>
                    <a:pt x="3184228" y="1970947"/>
                    <a:pt x="3166728" y="1953447"/>
                    <a:pt x="3166728" y="1931860"/>
                  </a:cubicBezTo>
                  <a:cubicBezTo>
                    <a:pt x="3166728" y="1910273"/>
                    <a:pt x="3184228" y="1892773"/>
                    <a:pt x="3205815" y="1892773"/>
                  </a:cubicBezTo>
                  <a:close/>
                  <a:moveTo>
                    <a:pt x="3111175" y="1892773"/>
                  </a:moveTo>
                  <a:cubicBezTo>
                    <a:pt x="3132763" y="1892773"/>
                    <a:pt x="3150263" y="1910273"/>
                    <a:pt x="3150263" y="1931860"/>
                  </a:cubicBezTo>
                  <a:cubicBezTo>
                    <a:pt x="3150263" y="1953447"/>
                    <a:pt x="3132763" y="1970947"/>
                    <a:pt x="3111175" y="1970947"/>
                  </a:cubicBezTo>
                  <a:cubicBezTo>
                    <a:pt x="3089588" y="1970947"/>
                    <a:pt x="3072088" y="1953447"/>
                    <a:pt x="3072088" y="1931860"/>
                  </a:cubicBezTo>
                  <a:cubicBezTo>
                    <a:pt x="3072088" y="1910273"/>
                    <a:pt x="3089588" y="1892773"/>
                    <a:pt x="3111175" y="1892773"/>
                  </a:cubicBezTo>
                  <a:close/>
                  <a:moveTo>
                    <a:pt x="3018902" y="1892773"/>
                  </a:moveTo>
                  <a:cubicBezTo>
                    <a:pt x="3040489" y="1892773"/>
                    <a:pt x="3057989" y="1910273"/>
                    <a:pt x="3057989" y="1931860"/>
                  </a:cubicBezTo>
                  <a:cubicBezTo>
                    <a:pt x="3057989" y="1953447"/>
                    <a:pt x="3040489" y="1970947"/>
                    <a:pt x="3018902" y="1970947"/>
                  </a:cubicBezTo>
                  <a:cubicBezTo>
                    <a:pt x="2997315" y="1970947"/>
                    <a:pt x="2979815" y="1953447"/>
                    <a:pt x="2979815" y="1931860"/>
                  </a:cubicBezTo>
                  <a:cubicBezTo>
                    <a:pt x="2979815" y="1910273"/>
                    <a:pt x="2997315" y="1892773"/>
                    <a:pt x="3018902" y="1892773"/>
                  </a:cubicBezTo>
                  <a:close/>
                  <a:moveTo>
                    <a:pt x="2924263" y="1892773"/>
                  </a:moveTo>
                  <a:cubicBezTo>
                    <a:pt x="2945850" y="1892773"/>
                    <a:pt x="2963349" y="1910273"/>
                    <a:pt x="2963349" y="1931860"/>
                  </a:cubicBezTo>
                  <a:cubicBezTo>
                    <a:pt x="2963349" y="1953447"/>
                    <a:pt x="2945850" y="1970947"/>
                    <a:pt x="2924263" y="1970947"/>
                  </a:cubicBezTo>
                  <a:cubicBezTo>
                    <a:pt x="2902675" y="1970947"/>
                    <a:pt x="2885175" y="1953447"/>
                    <a:pt x="2885175" y="1931860"/>
                  </a:cubicBezTo>
                  <a:cubicBezTo>
                    <a:pt x="2885175" y="1910273"/>
                    <a:pt x="2902675" y="1892773"/>
                    <a:pt x="2924263" y="1892773"/>
                  </a:cubicBezTo>
                  <a:close/>
                  <a:moveTo>
                    <a:pt x="2831987" y="1892773"/>
                  </a:moveTo>
                  <a:cubicBezTo>
                    <a:pt x="2853574" y="1892773"/>
                    <a:pt x="2871074" y="1910273"/>
                    <a:pt x="2871074" y="1931860"/>
                  </a:cubicBezTo>
                  <a:cubicBezTo>
                    <a:pt x="2871074" y="1953447"/>
                    <a:pt x="2853574" y="1970947"/>
                    <a:pt x="2831987" y="1970947"/>
                  </a:cubicBezTo>
                  <a:cubicBezTo>
                    <a:pt x="2810400" y="1970947"/>
                    <a:pt x="2792900" y="1953447"/>
                    <a:pt x="2792900" y="1931860"/>
                  </a:cubicBezTo>
                  <a:cubicBezTo>
                    <a:pt x="2792900" y="1910273"/>
                    <a:pt x="2810400" y="1892773"/>
                    <a:pt x="2831987" y="1892773"/>
                  </a:cubicBezTo>
                  <a:close/>
                  <a:moveTo>
                    <a:pt x="2737356" y="1892773"/>
                  </a:moveTo>
                  <a:cubicBezTo>
                    <a:pt x="2758934" y="1892773"/>
                    <a:pt x="2776434" y="1910273"/>
                    <a:pt x="2776434" y="1931860"/>
                  </a:cubicBezTo>
                  <a:cubicBezTo>
                    <a:pt x="2776434" y="1953447"/>
                    <a:pt x="2758934" y="1970947"/>
                    <a:pt x="2737356" y="1970947"/>
                  </a:cubicBezTo>
                  <a:cubicBezTo>
                    <a:pt x="2715766" y="1970947"/>
                    <a:pt x="2698265" y="1953447"/>
                    <a:pt x="2698265" y="1931860"/>
                  </a:cubicBezTo>
                  <a:cubicBezTo>
                    <a:pt x="2698265" y="1910273"/>
                    <a:pt x="2715766" y="1892773"/>
                    <a:pt x="2737356" y="1892773"/>
                  </a:cubicBezTo>
                  <a:close/>
                  <a:moveTo>
                    <a:pt x="2645073" y="1892773"/>
                  </a:moveTo>
                  <a:cubicBezTo>
                    <a:pt x="2666661" y="1892773"/>
                    <a:pt x="2684163" y="1910273"/>
                    <a:pt x="2684163" y="1931860"/>
                  </a:cubicBezTo>
                  <a:cubicBezTo>
                    <a:pt x="2684163" y="1953447"/>
                    <a:pt x="2666661" y="1970947"/>
                    <a:pt x="2645073" y="1970947"/>
                  </a:cubicBezTo>
                  <a:cubicBezTo>
                    <a:pt x="2623487" y="1970947"/>
                    <a:pt x="2605987" y="1953447"/>
                    <a:pt x="2605987" y="1931860"/>
                  </a:cubicBezTo>
                  <a:cubicBezTo>
                    <a:pt x="2605987" y="1910273"/>
                    <a:pt x="2623487" y="1892773"/>
                    <a:pt x="2645073" y="1892773"/>
                  </a:cubicBezTo>
                  <a:close/>
                  <a:moveTo>
                    <a:pt x="2550436" y="1892773"/>
                  </a:moveTo>
                  <a:cubicBezTo>
                    <a:pt x="2572023" y="1892773"/>
                    <a:pt x="2589522" y="1910273"/>
                    <a:pt x="2589522" y="1931860"/>
                  </a:cubicBezTo>
                  <a:cubicBezTo>
                    <a:pt x="2589522" y="1953447"/>
                    <a:pt x="2572023" y="1970947"/>
                    <a:pt x="2550436" y="1970947"/>
                  </a:cubicBezTo>
                  <a:cubicBezTo>
                    <a:pt x="2528849" y="1970947"/>
                    <a:pt x="2511351" y="1953447"/>
                    <a:pt x="2511351" y="1931860"/>
                  </a:cubicBezTo>
                  <a:cubicBezTo>
                    <a:pt x="2511351" y="1910273"/>
                    <a:pt x="2528849" y="1892773"/>
                    <a:pt x="2550436" y="1892773"/>
                  </a:cubicBezTo>
                  <a:close/>
                  <a:moveTo>
                    <a:pt x="2458164" y="1892773"/>
                  </a:moveTo>
                  <a:cubicBezTo>
                    <a:pt x="2479752" y="1892773"/>
                    <a:pt x="2497251" y="1910273"/>
                    <a:pt x="2497251" y="1931860"/>
                  </a:cubicBezTo>
                  <a:cubicBezTo>
                    <a:pt x="2497251" y="1953447"/>
                    <a:pt x="2479752" y="1970947"/>
                    <a:pt x="2458164" y="1970947"/>
                  </a:cubicBezTo>
                  <a:cubicBezTo>
                    <a:pt x="2436580" y="1970947"/>
                    <a:pt x="2419078" y="1953447"/>
                    <a:pt x="2419078" y="1931860"/>
                  </a:cubicBezTo>
                  <a:cubicBezTo>
                    <a:pt x="2419078" y="1910273"/>
                    <a:pt x="2436580" y="1892773"/>
                    <a:pt x="2458164" y="1892773"/>
                  </a:cubicBezTo>
                  <a:close/>
                  <a:moveTo>
                    <a:pt x="2363524" y="1892773"/>
                  </a:moveTo>
                  <a:cubicBezTo>
                    <a:pt x="2385113" y="1892773"/>
                    <a:pt x="2402611" y="1910273"/>
                    <a:pt x="2402611" y="1931860"/>
                  </a:cubicBezTo>
                  <a:cubicBezTo>
                    <a:pt x="2402611" y="1953447"/>
                    <a:pt x="2385113" y="1970947"/>
                    <a:pt x="2363524" y="1970947"/>
                  </a:cubicBezTo>
                  <a:cubicBezTo>
                    <a:pt x="2341940" y="1970947"/>
                    <a:pt x="2324437" y="1953447"/>
                    <a:pt x="2324437" y="1931860"/>
                  </a:cubicBezTo>
                  <a:cubicBezTo>
                    <a:pt x="2324437" y="1910273"/>
                    <a:pt x="2341940" y="1892773"/>
                    <a:pt x="2363524" y="1892773"/>
                  </a:cubicBezTo>
                  <a:close/>
                  <a:moveTo>
                    <a:pt x="2266521" y="1892773"/>
                  </a:moveTo>
                  <a:cubicBezTo>
                    <a:pt x="2288107" y="1892773"/>
                    <a:pt x="2305606" y="1910273"/>
                    <a:pt x="2305606" y="1931860"/>
                  </a:cubicBezTo>
                  <a:cubicBezTo>
                    <a:pt x="2305606" y="1953447"/>
                    <a:pt x="2288107" y="1970947"/>
                    <a:pt x="2266521" y="1970947"/>
                  </a:cubicBezTo>
                  <a:cubicBezTo>
                    <a:pt x="2244929" y="1970947"/>
                    <a:pt x="2227432" y="1953447"/>
                    <a:pt x="2227432" y="1931860"/>
                  </a:cubicBezTo>
                  <a:cubicBezTo>
                    <a:pt x="2227432" y="1910273"/>
                    <a:pt x="2244929" y="1892773"/>
                    <a:pt x="2266521" y="1892773"/>
                  </a:cubicBezTo>
                  <a:close/>
                  <a:moveTo>
                    <a:pt x="951048" y="1892773"/>
                  </a:moveTo>
                  <a:cubicBezTo>
                    <a:pt x="972633" y="1892773"/>
                    <a:pt x="990133" y="1910273"/>
                    <a:pt x="990133" y="1931860"/>
                  </a:cubicBezTo>
                  <a:cubicBezTo>
                    <a:pt x="990133" y="1953447"/>
                    <a:pt x="972633" y="1970947"/>
                    <a:pt x="951048" y="1970947"/>
                  </a:cubicBezTo>
                  <a:cubicBezTo>
                    <a:pt x="929462" y="1970947"/>
                    <a:pt x="911963" y="1953447"/>
                    <a:pt x="911963" y="1931860"/>
                  </a:cubicBezTo>
                  <a:cubicBezTo>
                    <a:pt x="911963" y="1910273"/>
                    <a:pt x="929462" y="1892773"/>
                    <a:pt x="951048" y="1892773"/>
                  </a:cubicBezTo>
                  <a:close/>
                  <a:moveTo>
                    <a:pt x="764144" y="1892773"/>
                  </a:moveTo>
                  <a:cubicBezTo>
                    <a:pt x="785731" y="1892773"/>
                    <a:pt x="803230" y="1910273"/>
                    <a:pt x="803230" y="1931860"/>
                  </a:cubicBezTo>
                  <a:cubicBezTo>
                    <a:pt x="803230" y="1953447"/>
                    <a:pt x="785731" y="1970947"/>
                    <a:pt x="764144" y="1970947"/>
                  </a:cubicBezTo>
                  <a:cubicBezTo>
                    <a:pt x="742556" y="1970947"/>
                    <a:pt x="725059" y="1953447"/>
                    <a:pt x="725059" y="1931860"/>
                  </a:cubicBezTo>
                  <a:cubicBezTo>
                    <a:pt x="725059" y="1910273"/>
                    <a:pt x="742556" y="1892773"/>
                    <a:pt x="764144" y="1892773"/>
                  </a:cubicBezTo>
                  <a:close/>
                  <a:moveTo>
                    <a:pt x="577226" y="1892773"/>
                  </a:moveTo>
                  <a:cubicBezTo>
                    <a:pt x="598816" y="1892773"/>
                    <a:pt x="616318" y="1910273"/>
                    <a:pt x="616318" y="1931860"/>
                  </a:cubicBezTo>
                  <a:cubicBezTo>
                    <a:pt x="616318" y="1953447"/>
                    <a:pt x="598816" y="1970947"/>
                    <a:pt x="577226" y="1970947"/>
                  </a:cubicBezTo>
                  <a:cubicBezTo>
                    <a:pt x="555636" y="1970947"/>
                    <a:pt x="538134" y="1953447"/>
                    <a:pt x="538134" y="1931860"/>
                  </a:cubicBezTo>
                  <a:cubicBezTo>
                    <a:pt x="538134" y="1910273"/>
                    <a:pt x="555636" y="1892773"/>
                    <a:pt x="577226" y="1892773"/>
                  </a:cubicBezTo>
                  <a:close/>
                  <a:moveTo>
                    <a:pt x="484945" y="1892773"/>
                  </a:moveTo>
                  <a:cubicBezTo>
                    <a:pt x="506533" y="1892773"/>
                    <a:pt x="524032" y="1910273"/>
                    <a:pt x="524032" y="1931860"/>
                  </a:cubicBezTo>
                  <a:cubicBezTo>
                    <a:pt x="524032" y="1953447"/>
                    <a:pt x="506533" y="1970947"/>
                    <a:pt x="484945" y="1970947"/>
                  </a:cubicBezTo>
                  <a:cubicBezTo>
                    <a:pt x="463353" y="1970947"/>
                    <a:pt x="445867" y="1953447"/>
                    <a:pt x="445867" y="1931860"/>
                  </a:cubicBezTo>
                  <a:cubicBezTo>
                    <a:pt x="445867" y="1910273"/>
                    <a:pt x="463353" y="1892773"/>
                    <a:pt x="484945" y="1892773"/>
                  </a:cubicBezTo>
                  <a:close/>
                  <a:moveTo>
                    <a:pt x="3861717" y="1806975"/>
                  </a:moveTo>
                  <a:lnTo>
                    <a:pt x="3858023" y="1880127"/>
                  </a:lnTo>
                  <a:lnTo>
                    <a:pt x="3838294" y="1871955"/>
                  </a:lnTo>
                  <a:cubicBezTo>
                    <a:pt x="3831220" y="1864881"/>
                    <a:pt x="3826845" y="1855109"/>
                    <a:pt x="3826845" y="1844316"/>
                  </a:cubicBezTo>
                  <a:cubicBezTo>
                    <a:pt x="3826845" y="1833522"/>
                    <a:pt x="3831220" y="1823750"/>
                    <a:pt x="3838294" y="1816677"/>
                  </a:cubicBezTo>
                  <a:close/>
                  <a:moveTo>
                    <a:pt x="3679017" y="1805229"/>
                  </a:moveTo>
                  <a:cubicBezTo>
                    <a:pt x="3700604" y="1805229"/>
                    <a:pt x="3718103" y="1822729"/>
                    <a:pt x="3718103" y="1844316"/>
                  </a:cubicBezTo>
                  <a:cubicBezTo>
                    <a:pt x="3718103" y="1865903"/>
                    <a:pt x="3700604" y="1883404"/>
                    <a:pt x="3679017" y="1883404"/>
                  </a:cubicBezTo>
                  <a:cubicBezTo>
                    <a:pt x="3657429" y="1883404"/>
                    <a:pt x="3639929" y="1865903"/>
                    <a:pt x="3639929" y="1844316"/>
                  </a:cubicBezTo>
                  <a:cubicBezTo>
                    <a:pt x="3639929" y="1822729"/>
                    <a:pt x="3657429" y="1805229"/>
                    <a:pt x="3679017" y="1805229"/>
                  </a:cubicBezTo>
                  <a:close/>
                  <a:moveTo>
                    <a:pt x="3300457" y="1805229"/>
                  </a:moveTo>
                  <a:cubicBezTo>
                    <a:pt x="3322044" y="1805229"/>
                    <a:pt x="3339544" y="1822729"/>
                    <a:pt x="3339544" y="1844316"/>
                  </a:cubicBezTo>
                  <a:cubicBezTo>
                    <a:pt x="3339544" y="1865903"/>
                    <a:pt x="3322044" y="1883404"/>
                    <a:pt x="3300457" y="1883404"/>
                  </a:cubicBezTo>
                  <a:cubicBezTo>
                    <a:pt x="3278869" y="1883404"/>
                    <a:pt x="3261369" y="1865903"/>
                    <a:pt x="3261369" y="1844316"/>
                  </a:cubicBezTo>
                  <a:cubicBezTo>
                    <a:pt x="3261369" y="1822729"/>
                    <a:pt x="3278869" y="1805229"/>
                    <a:pt x="3300457" y="1805229"/>
                  </a:cubicBezTo>
                  <a:close/>
                  <a:moveTo>
                    <a:pt x="3111175" y="1805229"/>
                  </a:moveTo>
                  <a:cubicBezTo>
                    <a:pt x="3132763" y="1805229"/>
                    <a:pt x="3150263" y="1822729"/>
                    <a:pt x="3150263" y="1844316"/>
                  </a:cubicBezTo>
                  <a:cubicBezTo>
                    <a:pt x="3150263" y="1865903"/>
                    <a:pt x="3132763" y="1883404"/>
                    <a:pt x="3111175" y="1883404"/>
                  </a:cubicBezTo>
                  <a:cubicBezTo>
                    <a:pt x="3089588" y="1883404"/>
                    <a:pt x="3072088" y="1865903"/>
                    <a:pt x="3072088" y="1844316"/>
                  </a:cubicBezTo>
                  <a:cubicBezTo>
                    <a:pt x="3072088" y="1822729"/>
                    <a:pt x="3089588" y="1805229"/>
                    <a:pt x="3111175" y="1805229"/>
                  </a:cubicBezTo>
                  <a:close/>
                  <a:moveTo>
                    <a:pt x="3018902" y="1805229"/>
                  </a:moveTo>
                  <a:cubicBezTo>
                    <a:pt x="3040489" y="1805229"/>
                    <a:pt x="3057989" y="1822729"/>
                    <a:pt x="3057989" y="1844316"/>
                  </a:cubicBezTo>
                  <a:cubicBezTo>
                    <a:pt x="3057989" y="1865903"/>
                    <a:pt x="3040489" y="1883404"/>
                    <a:pt x="3018902" y="1883404"/>
                  </a:cubicBezTo>
                  <a:cubicBezTo>
                    <a:pt x="2997315" y="1883404"/>
                    <a:pt x="2979815" y="1865903"/>
                    <a:pt x="2979815" y="1844316"/>
                  </a:cubicBezTo>
                  <a:cubicBezTo>
                    <a:pt x="2979815" y="1822729"/>
                    <a:pt x="2997315" y="1805229"/>
                    <a:pt x="3018902" y="1805229"/>
                  </a:cubicBezTo>
                  <a:close/>
                  <a:moveTo>
                    <a:pt x="2831988" y="1805229"/>
                  </a:moveTo>
                  <a:cubicBezTo>
                    <a:pt x="2853575" y="1805229"/>
                    <a:pt x="2871075" y="1822729"/>
                    <a:pt x="2871075" y="1844316"/>
                  </a:cubicBezTo>
                  <a:cubicBezTo>
                    <a:pt x="2871075" y="1865903"/>
                    <a:pt x="2853575" y="1883404"/>
                    <a:pt x="2831988" y="1883404"/>
                  </a:cubicBezTo>
                  <a:cubicBezTo>
                    <a:pt x="2810401" y="1883404"/>
                    <a:pt x="2792901" y="1865903"/>
                    <a:pt x="2792901" y="1844316"/>
                  </a:cubicBezTo>
                  <a:cubicBezTo>
                    <a:pt x="2792901" y="1822729"/>
                    <a:pt x="2810401" y="1805229"/>
                    <a:pt x="2831988" y="1805229"/>
                  </a:cubicBezTo>
                  <a:close/>
                  <a:moveTo>
                    <a:pt x="2737358" y="1805229"/>
                  </a:moveTo>
                  <a:cubicBezTo>
                    <a:pt x="2758934" y="1805229"/>
                    <a:pt x="2776434" y="1822729"/>
                    <a:pt x="2776434" y="1844316"/>
                  </a:cubicBezTo>
                  <a:cubicBezTo>
                    <a:pt x="2776434" y="1865903"/>
                    <a:pt x="2758934" y="1883404"/>
                    <a:pt x="2737358" y="1883404"/>
                  </a:cubicBezTo>
                  <a:cubicBezTo>
                    <a:pt x="2715768" y="1883404"/>
                    <a:pt x="2698265" y="1865903"/>
                    <a:pt x="2698265" y="1844316"/>
                  </a:cubicBezTo>
                  <a:cubicBezTo>
                    <a:pt x="2698265" y="1822729"/>
                    <a:pt x="2715768" y="1805229"/>
                    <a:pt x="2737358" y="1805229"/>
                  </a:cubicBezTo>
                  <a:close/>
                  <a:moveTo>
                    <a:pt x="2645073" y="1805229"/>
                  </a:moveTo>
                  <a:cubicBezTo>
                    <a:pt x="2666661" y="1805229"/>
                    <a:pt x="2684163" y="1822729"/>
                    <a:pt x="2684163" y="1844316"/>
                  </a:cubicBezTo>
                  <a:cubicBezTo>
                    <a:pt x="2684163" y="1865903"/>
                    <a:pt x="2666661" y="1883404"/>
                    <a:pt x="2645073" y="1883404"/>
                  </a:cubicBezTo>
                  <a:cubicBezTo>
                    <a:pt x="2623487" y="1883404"/>
                    <a:pt x="2605987" y="1865903"/>
                    <a:pt x="2605987" y="1844316"/>
                  </a:cubicBezTo>
                  <a:cubicBezTo>
                    <a:pt x="2605987" y="1822729"/>
                    <a:pt x="2623487" y="1805229"/>
                    <a:pt x="2645073" y="1805229"/>
                  </a:cubicBezTo>
                  <a:close/>
                  <a:moveTo>
                    <a:pt x="2550436" y="1805229"/>
                  </a:moveTo>
                  <a:cubicBezTo>
                    <a:pt x="2572023" y="1805229"/>
                    <a:pt x="2589522" y="1822729"/>
                    <a:pt x="2589522" y="1844316"/>
                  </a:cubicBezTo>
                  <a:cubicBezTo>
                    <a:pt x="2589522" y="1865903"/>
                    <a:pt x="2572023" y="1883404"/>
                    <a:pt x="2550436" y="1883404"/>
                  </a:cubicBezTo>
                  <a:cubicBezTo>
                    <a:pt x="2528849" y="1883404"/>
                    <a:pt x="2511352" y="1865903"/>
                    <a:pt x="2511352" y="1844316"/>
                  </a:cubicBezTo>
                  <a:cubicBezTo>
                    <a:pt x="2511352" y="1822729"/>
                    <a:pt x="2528849" y="1805229"/>
                    <a:pt x="2550436" y="1805229"/>
                  </a:cubicBezTo>
                  <a:close/>
                  <a:moveTo>
                    <a:pt x="2363525" y="1805229"/>
                  </a:moveTo>
                  <a:cubicBezTo>
                    <a:pt x="2385114" y="1805229"/>
                    <a:pt x="2402611" y="1822729"/>
                    <a:pt x="2402611" y="1844316"/>
                  </a:cubicBezTo>
                  <a:cubicBezTo>
                    <a:pt x="2402611" y="1865903"/>
                    <a:pt x="2385114" y="1883404"/>
                    <a:pt x="2363525" y="1883404"/>
                  </a:cubicBezTo>
                  <a:cubicBezTo>
                    <a:pt x="2341941" y="1883404"/>
                    <a:pt x="2324438" y="1865903"/>
                    <a:pt x="2324438" y="1844316"/>
                  </a:cubicBezTo>
                  <a:cubicBezTo>
                    <a:pt x="2324438" y="1822729"/>
                    <a:pt x="2341941" y="1805229"/>
                    <a:pt x="2363525" y="1805229"/>
                  </a:cubicBezTo>
                  <a:close/>
                  <a:moveTo>
                    <a:pt x="3771293" y="1805229"/>
                  </a:moveTo>
                  <a:cubicBezTo>
                    <a:pt x="3792880" y="1805229"/>
                    <a:pt x="3810379" y="1822728"/>
                    <a:pt x="3810379" y="1844316"/>
                  </a:cubicBezTo>
                  <a:cubicBezTo>
                    <a:pt x="3810379" y="1865903"/>
                    <a:pt x="3792880" y="1883403"/>
                    <a:pt x="3771293" y="1883403"/>
                  </a:cubicBezTo>
                  <a:cubicBezTo>
                    <a:pt x="3749705" y="1883403"/>
                    <a:pt x="3732205" y="1865903"/>
                    <a:pt x="3732205" y="1844316"/>
                  </a:cubicBezTo>
                  <a:cubicBezTo>
                    <a:pt x="3732205" y="1822728"/>
                    <a:pt x="3749705" y="1805229"/>
                    <a:pt x="3771293" y="1805229"/>
                  </a:cubicBezTo>
                  <a:close/>
                  <a:moveTo>
                    <a:pt x="3584377" y="1805229"/>
                  </a:moveTo>
                  <a:cubicBezTo>
                    <a:pt x="3605964" y="1805229"/>
                    <a:pt x="3623463" y="1822728"/>
                    <a:pt x="3623463" y="1844316"/>
                  </a:cubicBezTo>
                  <a:cubicBezTo>
                    <a:pt x="3623463" y="1865903"/>
                    <a:pt x="3605964" y="1883403"/>
                    <a:pt x="3584377" y="1883403"/>
                  </a:cubicBezTo>
                  <a:cubicBezTo>
                    <a:pt x="3562789" y="1883403"/>
                    <a:pt x="3545289" y="1865903"/>
                    <a:pt x="3545289" y="1844316"/>
                  </a:cubicBezTo>
                  <a:cubicBezTo>
                    <a:pt x="3545289" y="1822728"/>
                    <a:pt x="3562789" y="1805229"/>
                    <a:pt x="3584377" y="1805229"/>
                  </a:cubicBezTo>
                  <a:close/>
                  <a:moveTo>
                    <a:pt x="3489737" y="1805229"/>
                  </a:moveTo>
                  <a:cubicBezTo>
                    <a:pt x="3511324" y="1805229"/>
                    <a:pt x="3528823" y="1822728"/>
                    <a:pt x="3528823" y="1844316"/>
                  </a:cubicBezTo>
                  <a:cubicBezTo>
                    <a:pt x="3528823" y="1865903"/>
                    <a:pt x="3511324" y="1883403"/>
                    <a:pt x="3489737" y="1883403"/>
                  </a:cubicBezTo>
                  <a:cubicBezTo>
                    <a:pt x="3468149" y="1883403"/>
                    <a:pt x="3450649" y="1865903"/>
                    <a:pt x="3450649" y="1844316"/>
                  </a:cubicBezTo>
                  <a:cubicBezTo>
                    <a:pt x="3450649" y="1822728"/>
                    <a:pt x="3468149" y="1805229"/>
                    <a:pt x="3489737" y="1805229"/>
                  </a:cubicBezTo>
                  <a:close/>
                  <a:moveTo>
                    <a:pt x="3392731" y="1805229"/>
                  </a:moveTo>
                  <a:cubicBezTo>
                    <a:pt x="3414319" y="1805229"/>
                    <a:pt x="3431819" y="1822728"/>
                    <a:pt x="3431819" y="1844316"/>
                  </a:cubicBezTo>
                  <a:cubicBezTo>
                    <a:pt x="3431819" y="1865903"/>
                    <a:pt x="3414319" y="1883403"/>
                    <a:pt x="3392731" y="1883403"/>
                  </a:cubicBezTo>
                  <a:cubicBezTo>
                    <a:pt x="3371144" y="1883403"/>
                    <a:pt x="3353644" y="1865903"/>
                    <a:pt x="3353644" y="1844316"/>
                  </a:cubicBezTo>
                  <a:cubicBezTo>
                    <a:pt x="3353644" y="1822728"/>
                    <a:pt x="3371144" y="1805229"/>
                    <a:pt x="3392731" y="1805229"/>
                  </a:cubicBezTo>
                  <a:close/>
                  <a:moveTo>
                    <a:pt x="3205817" y="1805229"/>
                  </a:moveTo>
                  <a:cubicBezTo>
                    <a:pt x="3227404" y="1805229"/>
                    <a:pt x="3244904" y="1822728"/>
                    <a:pt x="3244904" y="1844316"/>
                  </a:cubicBezTo>
                  <a:cubicBezTo>
                    <a:pt x="3244904" y="1865903"/>
                    <a:pt x="3227404" y="1883403"/>
                    <a:pt x="3205817" y="1883403"/>
                  </a:cubicBezTo>
                  <a:cubicBezTo>
                    <a:pt x="3184229" y="1883403"/>
                    <a:pt x="3166729" y="1865903"/>
                    <a:pt x="3166729" y="1844316"/>
                  </a:cubicBezTo>
                  <a:cubicBezTo>
                    <a:pt x="3166729" y="1822728"/>
                    <a:pt x="3184229" y="1805229"/>
                    <a:pt x="3205817" y="1805229"/>
                  </a:cubicBezTo>
                  <a:close/>
                  <a:moveTo>
                    <a:pt x="2924263" y="1805229"/>
                  </a:moveTo>
                  <a:cubicBezTo>
                    <a:pt x="2945850" y="1805229"/>
                    <a:pt x="2963349" y="1822728"/>
                    <a:pt x="2963349" y="1844316"/>
                  </a:cubicBezTo>
                  <a:cubicBezTo>
                    <a:pt x="2963349" y="1865903"/>
                    <a:pt x="2945850" y="1883403"/>
                    <a:pt x="2924263" y="1883403"/>
                  </a:cubicBezTo>
                  <a:cubicBezTo>
                    <a:pt x="2902675" y="1883403"/>
                    <a:pt x="2885175" y="1865903"/>
                    <a:pt x="2885175" y="1844316"/>
                  </a:cubicBezTo>
                  <a:cubicBezTo>
                    <a:pt x="2885175" y="1822728"/>
                    <a:pt x="2902675" y="1805229"/>
                    <a:pt x="2924263" y="1805229"/>
                  </a:cubicBezTo>
                  <a:close/>
                  <a:moveTo>
                    <a:pt x="2458164" y="1805229"/>
                  </a:moveTo>
                  <a:cubicBezTo>
                    <a:pt x="2479753" y="1805229"/>
                    <a:pt x="2497252" y="1822728"/>
                    <a:pt x="2497252" y="1844316"/>
                  </a:cubicBezTo>
                  <a:cubicBezTo>
                    <a:pt x="2497252" y="1865903"/>
                    <a:pt x="2479753" y="1883403"/>
                    <a:pt x="2458164" y="1883403"/>
                  </a:cubicBezTo>
                  <a:cubicBezTo>
                    <a:pt x="2436582" y="1883403"/>
                    <a:pt x="2419079" y="1865903"/>
                    <a:pt x="2419079" y="1844316"/>
                  </a:cubicBezTo>
                  <a:cubicBezTo>
                    <a:pt x="2419079" y="1822728"/>
                    <a:pt x="2436582" y="1805229"/>
                    <a:pt x="2458164" y="1805229"/>
                  </a:cubicBezTo>
                  <a:close/>
                  <a:moveTo>
                    <a:pt x="2266523" y="1805229"/>
                  </a:moveTo>
                  <a:cubicBezTo>
                    <a:pt x="2288108" y="1805229"/>
                    <a:pt x="2305609" y="1822728"/>
                    <a:pt x="2305609" y="1844316"/>
                  </a:cubicBezTo>
                  <a:cubicBezTo>
                    <a:pt x="2305609" y="1865903"/>
                    <a:pt x="2288108" y="1883403"/>
                    <a:pt x="2266523" y="1883403"/>
                  </a:cubicBezTo>
                  <a:cubicBezTo>
                    <a:pt x="2244931" y="1883403"/>
                    <a:pt x="2227433" y="1865903"/>
                    <a:pt x="2227433" y="1844316"/>
                  </a:cubicBezTo>
                  <a:cubicBezTo>
                    <a:pt x="2227433" y="1822728"/>
                    <a:pt x="2244931" y="1805229"/>
                    <a:pt x="2266523" y="1805229"/>
                  </a:cubicBezTo>
                  <a:close/>
                  <a:moveTo>
                    <a:pt x="577230" y="1805229"/>
                  </a:moveTo>
                  <a:cubicBezTo>
                    <a:pt x="598820" y="1805229"/>
                    <a:pt x="616322" y="1822728"/>
                    <a:pt x="616322" y="1844316"/>
                  </a:cubicBezTo>
                  <a:cubicBezTo>
                    <a:pt x="616322" y="1865903"/>
                    <a:pt x="598820" y="1883403"/>
                    <a:pt x="577230" y="1883403"/>
                  </a:cubicBezTo>
                  <a:cubicBezTo>
                    <a:pt x="555640" y="1883403"/>
                    <a:pt x="538137" y="1865903"/>
                    <a:pt x="538137" y="1844316"/>
                  </a:cubicBezTo>
                  <a:cubicBezTo>
                    <a:pt x="538137" y="1822728"/>
                    <a:pt x="555640" y="1805229"/>
                    <a:pt x="577230" y="1805229"/>
                  </a:cubicBezTo>
                  <a:close/>
                  <a:moveTo>
                    <a:pt x="484947" y="1805229"/>
                  </a:moveTo>
                  <a:cubicBezTo>
                    <a:pt x="506537" y="1805229"/>
                    <a:pt x="524035" y="1822728"/>
                    <a:pt x="524035" y="1844316"/>
                  </a:cubicBezTo>
                  <a:cubicBezTo>
                    <a:pt x="524035" y="1865903"/>
                    <a:pt x="506537" y="1883403"/>
                    <a:pt x="484947" y="1883403"/>
                  </a:cubicBezTo>
                  <a:cubicBezTo>
                    <a:pt x="463357" y="1883403"/>
                    <a:pt x="445867" y="1865903"/>
                    <a:pt x="445867" y="1844316"/>
                  </a:cubicBezTo>
                  <a:cubicBezTo>
                    <a:pt x="445867" y="1822728"/>
                    <a:pt x="463357" y="1805229"/>
                    <a:pt x="484947" y="1805229"/>
                  </a:cubicBezTo>
                  <a:close/>
                  <a:moveTo>
                    <a:pt x="390307" y="1805229"/>
                  </a:moveTo>
                  <a:cubicBezTo>
                    <a:pt x="411895" y="1805229"/>
                    <a:pt x="429399" y="1822728"/>
                    <a:pt x="429399" y="1844316"/>
                  </a:cubicBezTo>
                  <a:cubicBezTo>
                    <a:pt x="429399" y="1865903"/>
                    <a:pt x="411895" y="1883403"/>
                    <a:pt x="390307" y="1883403"/>
                  </a:cubicBezTo>
                  <a:cubicBezTo>
                    <a:pt x="368727" y="1883403"/>
                    <a:pt x="351227" y="1865903"/>
                    <a:pt x="351227" y="1844316"/>
                  </a:cubicBezTo>
                  <a:cubicBezTo>
                    <a:pt x="351227" y="1822728"/>
                    <a:pt x="368727" y="1805229"/>
                    <a:pt x="390307" y="1805229"/>
                  </a:cubicBezTo>
                  <a:close/>
                  <a:moveTo>
                    <a:pt x="3858672" y="1720694"/>
                  </a:moveTo>
                  <a:lnTo>
                    <a:pt x="3862373" y="1793978"/>
                  </a:lnTo>
                  <a:lnTo>
                    <a:pt x="3862353" y="1794377"/>
                  </a:lnTo>
                  <a:lnTo>
                    <a:pt x="3838294" y="1784412"/>
                  </a:lnTo>
                  <a:cubicBezTo>
                    <a:pt x="3831220" y="1777339"/>
                    <a:pt x="3826845" y="1767568"/>
                    <a:pt x="3826845" y="1756774"/>
                  </a:cubicBezTo>
                  <a:cubicBezTo>
                    <a:pt x="3826845" y="1745980"/>
                    <a:pt x="3831220" y="1736208"/>
                    <a:pt x="3838294" y="1729135"/>
                  </a:cubicBezTo>
                  <a:close/>
                  <a:moveTo>
                    <a:pt x="3771293" y="1717686"/>
                  </a:moveTo>
                  <a:cubicBezTo>
                    <a:pt x="3792880" y="1717686"/>
                    <a:pt x="3810379" y="1735186"/>
                    <a:pt x="3810379" y="1756774"/>
                  </a:cubicBezTo>
                  <a:cubicBezTo>
                    <a:pt x="3810379" y="1778361"/>
                    <a:pt x="3792880" y="1795860"/>
                    <a:pt x="3771293" y="1795860"/>
                  </a:cubicBezTo>
                  <a:cubicBezTo>
                    <a:pt x="3749705" y="1795860"/>
                    <a:pt x="3732205" y="1778361"/>
                    <a:pt x="3732205" y="1756774"/>
                  </a:cubicBezTo>
                  <a:cubicBezTo>
                    <a:pt x="3732205" y="1735186"/>
                    <a:pt x="3749705" y="1717686"/>
                    <a:pt x="3771293" y="1717686"/>
                  </a:cubicBezTo>
                  <a:close/>
                  <a:moveTo>
                    <a:pt x="3679017" y="1717686"/>
                  </a:moveTo>
                  <a:cubicBezTo>
                    <a:pt x="3700604" y="1717686"/>
                    <a:pt x="3718103" y="1735186"/>
                    <a:pt x="3718103" y="1756774"/>
                  </a:cubicBezTo>
                  <a:cubicBezTo>
                    <a:pt x="3718103" y="1778361"/>
                    <a:pt x="3700604" y="1795860"/>
                    <a:pt x="3679017" y="1795860"/>
                  </a:cubicBezTo>
                  <a:cubicBezTo>
                    <a:pt x="3657429" y="1795860"/>
                    <a:pt x="3639929" y="1778361"/>
                    <a:pt x="3639929" y="1756774"/>
                  </a:cubicBezTo>
                  <a:cubicBezTo>
                    <a:pt x="3639929" y="1735186"/>
                    <a:pt x="3657429" y="1717686"/>
                    <a:pt x="3679017" y="1717686"/>
                  </a:cubicBezTo>
                  <a:close/>
                  <a:moveTo>
                    <a:pt x="3584377" y="1717686"/>
                  </a:moveTo>
                  <a:cubicBezTo>
                    <a:pt x="3605964" y="1717686"/>
                    <a:pt x="3623463" y="1735186"/>
                    <a:pt x="3623463" y="1756774"/>
                  </a:cubicBezTo>
                  <a:cubicBezTo>
                    <a:pt x="3623463" y="1778361"/>
                    <a:pt x="3605964" y="1795860"/>
                    <a:pt x="3584377" y="1795860"/>
                  </a:cubicBezTo>
                  <a:cubicBezTo>
                    <a:pt x="3562789" y="1795860"/>
                    <a:pt x="3545289" y="1778361"/>
                    <a:pt x="3545289" y="1756774"/>
                  </a:cubicBezTo>
                  <a:cubicBezTo>
                    <a:pt x="3545289" y="1735186"/>
                    <a:pt x="3562789" y="1717686"/>
                    <a:pt x="3584377" y="1717686"/>
                  </a:cubicBezTo>
                  <a:close/>
                  <a:moveTo>
                    <a:pt x="3489737" y="1717686"/>
                  </a:moveTo>
                  <a:cubicBezTo>
                    <a:pt x="3511324" y="1717686"/>
                    <a:pt x="3528823" y="1735186"/>
                    <a:pt x="3528823" y="1756774"/>
                  </a:cubicBezTo>
                  <a:cubicBezTo>
                    <a:pt x="3528823" y="1778361"/>
                    <a:pt x="3511324" y="1795860"/>
                    <a:pt x="3489737" y="1795860"/>
                  </a:cubicBezTo>
                  <a:cubicBezTo>
                    <a:pt x="3468149" y="1795860"/>
                    <a:pt x="3450649" y="1778361"/>
                    <a:pt x="3450649" y="1756774"/>
                  </a:cubicBezTo>
                  <a:cubicBezTo>
                    <a:pt x="3450649" y="1735186"/>
                    <a:pt x="3468149" y="1717686"/>
                    <a:pt x="3489737" y="1717686"/>
                  </a:cubicBezTo>
                  <a:close/>
                  <a:moveTo>
                    <a:pt x="3392731" y="1717686"/>
                  </a:moveTo>
                  <a:cubicBezTo>
                    <a:pt x="3414319" y="1717686"/>
                    <a:pt x="3431819" y="1735186"/>
                    <a:pt x="3431819" y="1756774"/>
                  </a:cubicBezTo>
                  <a:cubicBezTo>
                    <a:pt x="3431819" y="1778361"/>
                    <a:pt x="3414319" y="1795860"/>
                    <a:pt x="3392731" y="1795860"/>
                  </a:cubicBezTo>
                  <a:cubicBezTo>
                    <a:pt x="3371144" y="1795860"/>
                    <a:pt x="3353644" y="1778361"/>
                    <a:pt x="3353644" y="1756774"/>
                  </a:cubicBezTo>
                  <a:cubicBezTo>
                    <a:pt x="3353644" y="1735186"/>
                    <a:pt x="3371144" y="1717686"/>
                    <a:pt x="3392731" y="1717686"/>
                  </a:cubicBezTo>
                  <a:close/>
                  <a:moveTo>
                    <a:pt x="3300457" y="1717686"/>
                  </a:moveTo>
                  <a:cubicBezTo>
                    <a:pt x="3322044" y="1717686"/>
                    <a:pt x="3339544" y="1735186"/>
                    <a:pt x="3339544" y="1756774"/>
                  </a:cubicBezTo>
                  <a:cubicBezTo>
                    <a:pt x="3339544" y="1778361"/>
                    <a:pt x="3322044" y="1795860"/>
                    <a:pt x="3300457" y="1795860"/>
                  </a:cubicBezTo>
                  <a:cubicBezTo>
                    <a:pt x="3278869" y="1795860"/>
                    <a:pt x="3261369" y="1778361"/>
                    <a:pt x="3261369" y="1756774"/>
                  </a:cubicBezTo>
                  <a:cubicBezTo>
                    <a:pt x="3261369" y="1735186"/>
                    <a:pt x="3278869" y="1717686"/>
                    <a:pt x="3300457" y="1717686"/>
                  </a:cubicBezTo>
                  <a:close/>
                  <a:moveTo>
                    <a:pt x="3205817" y="1717686"/>
                  </a:moveTo>
                  <a:cubicBezTo>
                    <a:pt x="3227404" y="1717686"/>
                    <a:pt x="3244904" y="1735186"/>
                    <a:pt x="3244904" y="1756774"/>
                  </a:cubicBezTo>
                  <a:cubicBezTo>
                    <a:pt x="3244904" y="1778361"/>
                    <a:pt x="3227404" y="1795860"/>
                    <a:pt x="3205817" y="1795860"/>
                  </a:cubicBezTo>
                  <a:cubicBezTo>
                    <a:pt x="3184229" y="1795860"/>
                    <a:pt x="3166729" y="1778361"/>
                    <a:pt x="3166729" y="1756774"/>
                  </a:cubicBezTo>
                  <a:cubicBezTo>
                    <a:pt x="3166729" y="1735186"/>
                    <a:pt x="3184229" y="1717686"/>
                    <a:pt x="3205817" y="1717686"/>
                  </a:cubicBezTo>
                  <a:close/>
                  <a:moveTo>
                    <a:pt x="3111175" y="1717686"/>
                  </a:moveTo>
                  <a:cubicBezTo>
                    <a:pt x="3132763" y="1717686"/>
                    <a:pt x="3150263" y="1735186"/>
                    <a:pt x="3150263" y="1756774"/>
                  </a:cubicBezTo>
                  <a:cubicBezTo>
                    <a:pt x="3150263" y="1778361"/>
                    <a:pt x="3132763" y="1795860"/>
                    <a:pt x="3111175" y="1795860"/>
                  </a:cubicBezTo>
                  <a:cubicBezTo>
                    <a:pt x="3089588" y="1795860"/>
                    <a:pt x="3072088" y="1778361"/>
                    <a:pt x="3072088" y="1756774"/>
                  </a:cubicBezTo>
                  <a:cubicBezTo>
                    <a:pt x="3072088" y="1735186"/>
                    <a:pt x="3089588" y="1717686"/>
                    <a:pt x="3111175" y="1717686"/>
                  </a:cubicBezTo>
                  <a:close/>
                  <a:moveTo>
                    <a:pt x="3018902" y="1717686"/>
                  </a:moveTo>
                  <a:cubicBezTo>
                    <a:pt x="3040489" y="1717686"/>
                    <a:pt x="3057989" y="1735186"/>
                    <a:pt x="3057989" y="1756774"/>
                  </a:cubicBezTo>
                  <a:cubicBezTo>
                    <a:pt x="3057989" y="1778361"/>
                    <a:pt x="3040489" y="1795860"/>
                    <a:pt x="3018902" y="1795860"/>
                  </a:cubicBezTo>
                  <a:cubicBezTo>
                    <a:pt x="2997315" y="1795860"/>
                    <a:pt x="2979815" y="1778361"/>
                    <a:pt x="2979815" y="1756774"/>
                  </a:cubicBezTo>
                  <a:cubicBezTo>
                    <a:pt x="2979815" y="1735186"/>
                    <a:pt x="2997315" y="1717686"/>
                    <a:pt x="3018902" y="1717686"/>
                  </a:cubicBezTo>
                  <a:close/>
                  <a:moveTo>
                    <a:pt x="2924263" y="1717686"/>
                  </a:moveTo>
                  <a:cubicBezTo>
                    <a:pt x="2945850" y="1717686"/>
                    <a:pt x="2963349" y="1735186"/>
                    <a:pt x="2963349" y="1756774"/>
                  </a:cubicBezTo>
                  <a:cubicBezTo>
                    <a:pt x="2963349" y="1778361"/>
                    <a:pt x="2945850" y="1795860"/>
                    <a:pt x="2924263" y="1795860"/>
                  </a:cubicBezTo>
                  <a:cubicBezTo>
                    <a:pt x="2902675" y="1795860"/>
                    <a:pt x="2885175" y="1778361"/>
                    <a:pt x="2885175" y="1756774"/>
                  </a:cubicBezTo>
                  <a:cubicBezTo>
                    <a:pt x="2885175" y="1735186"/>
                    <a:pt x="2902675" y="1717686"/>
                    <a:pt x="2924263" y="1717686"/>
                  </a:cubicBezTo>
                  <a:close/>
                  <a:moveTo>
                    <a:pt x="2831988" y="1717686"/>
                  </a:moveTo>
                  <a:cubicBezTo>
                    <a:pt x="2853575" y="1717686"/>
                    <a:pt x="2871075" y="1735186"/>
                    <a:pt x="2871075" y="1756774"/>
                  </a:cubicBezTo>
                  <a:cubicBezTo>
                    <a:pt x="2871075" y="1778361"/>
                    <a:pt x="2853575" y="1795860"/>
                    <a:pt x="2831988" y="1795860"/>
                  </a:cubicBezTo>
                  <a:cubicBezTo>
                    <a:pt x="2810401" y="1795860"/>
                    <a:pt x="2792901" y="1778361"/>
                    <a:pt x="2792901" y="1756774"/>
                  </a:cubicBezTo>
                  <a:cubicBezTo>
                    <a:pt x="2792901" y="1735186"/>
                    <a:pt x="2810401" y="1717686"/>
                    <a:pt x="2831988" y="1717686"/>
                  </a:cubicBezTo>
                  <a:close/>
                  <a:moveTo>
                    <a:pt x="2737359" y="1717686"/>
                  </a:moveTo>
                  <a:cubicBezTo>
                    <a:pt x="2758934" y="1717686"/>
                    <a:pt x="2776434" y="1735186"/>
                    <a:pt x="2776434" y="1756774"/>
                  </a:cubicBezTo>
                  <a:cubicBezTo>
                    <a:pt x="2776434" y="1778361"/>
                    <a:pt x="2758934" y="1795860"/>
                    <a:pt x="2737359" y="1795860"/>
                  </a:cubicBezTo>
                  <a:cubicBezTo>
                    <a:pt x="2715768" y="1795860"/>
                    <a:pt x="2698265" y="1778361"/>
                    <a:pt x="2698265" y="1756774"/>
                  </a:cubicBezTo>
                  <a:cubicBezTo>
                    <a:pt x="2698265" y="1735186"/>
                    <a:pt x="2715768" y="1717686"/>
                    <a:pt x="2737359" y="1717686"/>
                  </a:cubicBezTo>
                  <a:close/>
                  <a:moveTo>
                    <a:pt x="2645073" y="1717686"/>
                  </a:moveTo>
                  <a:cubicBezTo>
                    <a:pt x="2666662" y="1717686"/>
                    <a:pt x="2684164" y="1735186"/>
                    <a:pt x="2684164" y="1756774"/>
                  </a:cubicBezTo>
                  <a:cubicBezTo>
                    <a:pt x="2684164" y="1778361"/>
                    <a:pt x="2666662" y="1795860"/>
                    <a:pt x="2645073" y="1795860"/>
                  </a:cubicBezTo>
                  <a:cubicBezTo>
                    <a:pt x="2623487" y="1795860"/>
                    <a:pt x="2605987" y="1778361"/>
                    <a:pt x="2605987" y="1756774"/>
                  </a:cubicBezTo>
                  <a:cubicBezTo>
                    <a:pt x="2605987" y="1735186"/>
                    <a:pt x="2623487" y="1717686"/>
                    <a:pt x="2645073" y="1717686"/>
                  </a:cubicBezTo>
                  <a:close/>
                  <a:moveTo>
                    <a:pt x="2550436" y="1717686"/>
                  </a:moveTo>
                  <a:cubicBezTo>
                    <a:pt x="2572023" y="1717686"/>
                    <a:pt x="2589522" y="1735186"/>
                    <a:pt x="2589522" y="1756774"/>
                  </a:cubicBezTo>
                  <a:cubicBezTo>
                    <a:pt x="2589522" y="1778361"/>
                    <a:pt x="2572023" y="1795860"/>
                    <a:pt x="2550436" y="1795860"/>
                  </a:cubicBezTo>
                  <a:cubicBezTo>
                    <a:pt x="2528849" y="1795860"/>
                    <a:pt x="2511353" y="1778361"/>
                    <a:pt x="2511353" y="1756774"/>
                  </a:cubicBezTo>
                  <a:cubicBezTo>
                    <a:pt x="2511353" y="1735186"/>
                    <a:pt x="2528849" y="1717686"/>
                    <a:pt x="2550436" y="1717686"/>
                  </a:cubicBezTo>
                  <a:close/>
                  <a:moveTo>
                    <a:pt x="2458164" y="1717686"/>
                  </a:moveTo>
                  <a:cubicBezTo>
                    <a:pt x="2479753" y="1717686"/>
                    <a:pt x="2497252" y="1735186"/>
                    <a:pt x="2497252" y="1756774"/>
                  </a:cubicBezTo>
                  <a:cubicBezTo>
                    <a:pt x="2497252" y="1778361"/>
                    <a:pt x="2479753" y="1795860"/>
                    <a:pt x="2458164" y="1795860"/>
                  </a:cubicBezTo>
                  <a:cubicBezTo>
                    <a:pt x="2436583" y="1795860"/>
                    <a:pt x="2419080" y="1778361"/>
                    <a:pt x="2419080" y="1756774"/>
                  </a:cubicBezTo>
                  <a:cubicBezTo>
                    <a:pt x="2419080" y="1735186"/>
                    <a:pt x="2436583" y="1717686"/>
                    <a:pt x="2458164" y="1717686"/>
                  </a:cubicBezTo>
                  <a:close/>
                  <a:moveTo>
                    <a:pt x="2363525" y="1717686"/>
                  </a:moveTo>
                  <a:cubicBezTo>
                    <a:pt x="2385114" y="1717686"/>
                    <a:pt x="2402611" y="1735186"/>
                    <a:pt x="2402611" y="1756774"/>
                  </a:cubicBezTo>
                  <a:cubicBezTo>
                    <a:pt x="2402611" y="1778361"/>
                    <a:pt x="2385114" y="1795860"/>
                    <a:pt x="2363525" y="1795860"/>
                  </a:cubicBezTo>
                  <a:cubicBezTo>
                    <a:pt x="2341941" y="1795860"/>
                    <a:pt x="2324438" y="1778361"/>
                    <a:pt x="2324438" y="1756774"/>
                  </a:cubicBezTo>
                  <a:cubicBezTo>
                    <a:pt x="2324438" y="1735186"/>
                    <a:pt x="2341941" y="1717686"/>
                    <a:pt x="2363525" y="1717686"/>
                  </a:cubicBezTo>
                  <a:close/>
                  <a:moveTo>
                    <a:pt x="951054" y="1717686"/>
                  </a:moveTo>
                  <a:cubicBezTo>
                    <a:pt x="972639" y="1717686"/>
                    <a:pt x="990138" y="1735186"/>
                    <a:pt x="990138" y="1756774"/>
                  </a:cubicBezTo>
                  <a:cubicBezTo>
                    <a:pt x="990138" y="1778361"/>
                    <a:pt x="972639" y="1795860"/>
                    <a:pt x="951054" y="1795860"/>
                  </a:cubicBezTo>
                  <a:cubicBezTo>
                    <a:pt x="929469" y="1795860"/>
                    <a:pt x="911970" y="1778361"/>
                    <a:pt x="911970" y="1756774"/>
                  </a:cubicBezTo>
                  <a:cubicBezTo>
                    <a:pt x="911970" y="1735186"/>
                    <a:pt x="929469" y="1717686"/>
                    <a:pt x="951054" y="1717686"/>
                  </a:cubicBezTo>
                  <a:close/>
                  <a:moveTo>
                    <a:pt x="577233" y="1717686"/>
                  </a:moveTo>
                  <a:cubicBezTo>
                    <a:pt x="598824" y="1717686"/>
                    <a:pt x="616327" y="1735186"/>
                    <a:pt x="616327" y="1756774"/>
                  </a:cubicBezTo>
                  <a:cubicBezTo>
                    <a:pt x="616327" y="1778361"/>
                    <a:pt x="598824" y="1795860"/>
                    <a:pt x="577233" y="1795860"/>
                  </a:cubicBezTo>
                  <a:cubicBezTo>
                    <a:pt x="555643" y="1795860"/>
                    <a:pt x="538140" y="1778361"/>
                    <a:pt x="538140" y="1756774"/>
                  </a:cubicBezTo>
                  <a:cubicBezTo>
                    <a:pt x="538140" y="1735186"/>
                    <a:pt x="555643" y="1717686"/>
                    <a:pt x="577233" y="1717686"/>
                  </a:cubicBezTo>
                  <a:close/>
                  <a:moveTo>
                    <a:pt x="484950" y="1717686"/>
                  </a:moveTo>
                  <a:cubicBezTo>
                    <a:pt x="506539" y="1717686"/>
                    <a:pt x="524038" y="1735186"/>
                    <a:pt x="524038" y="1756774"/>
                  </a:cubicBezTo>
                  <a:cubicBezTo>
                    <a:pt x="524038" y="1778361"/>
                    <a:pt x="506539" y="1795860"/>
                    <a:pt x="484950" y="1795860"/>
                  </a:cubicBezTo>
                  <a:cubicBezTo>
                    <a:pt x="463359" y="1795860"/>
                    <a:pt x="445871" y="1778361"/>
                    <a:pt x="445871" y="1756774"/>
                  </a:cubicBezTo>
                  <a:cubicBezTo>
                    <a:pt x="445871" y="1735186"/>
                    <a:pt x="463359" y="1717686"/>
                    <a:pt x="484950" y="1717686"/>
                  </a:cubicBezTo>
                  <a:close/>
                  <a:moveTo>
                    <a:pt x="390308" y="1717686"/>
                  </a:moveTo>
                  <a:cubicBezTo>
                    <a:pt x="411895" y="1717686"/>
                    <a:pt x="429402" y="1735186"/>
                    <a:pt x="429402" y="1756774"/>
                  </a:cubicBezTo>
                  <a:cubicBezTo>
                    <a:pt x="429402" y="1778361"/>
                    <a:pt x="411895" y="1795860"/>
                    <a:pt x="390308" y="1795860"/>
                  </a:cubicBezTo>
                  <a:cubicBezTo>
                    <a:pt x="368730" y="1795860"/>
                    <a:pt x="351231" y="1778361"/>
                    <a:pt x="351231" y="1756774"/>
                  </a:cubicBezTo>
                  <a:cubicBezTo>
                    <a:pt x="351231" y="1735186"/>
                    <a:pt x="368730" y="1717686"/>
                    <a:pt x="390308" y="1717686"/>
                  </a:cubicBezTo>
                  <a:close/>
                  <a:moveTo>
                    <a:pt x="298037" y="1717686"/>
                  </a:moveTo>
                  <a:cubicBezTo>
                    <a:pt x="319621" y="1717686"/>
                    <a:pt x="337130" y="1735186"/>
                    <a:pt x="337130" y="1756774"/>
                  </a:cubicBezTo>
                  <a:cubicBezTo>
                    <a:pt x="337130" y="1778361"/>
                    <a:pt x="319621" y="1795860"/>
                    <a:pt x="298037" y="1795860"/>
                  </a:cubicBezTo>
                  <a:cubicBezTo>
                    <a:pt x="276449" y="1795860"/>
                    <a:pt x="258948" y="1778361"/>
                    <a:pt x="258948" y="1756774"/>
                  </a:cubicBezTo>
                  <a:cubicBezTo>
                    <a:pt x="258948" y="1735186"/>
                    <a:pt x="276449" y="1717686"/>
                    <a:pt x="298037" y="1717686"/>
                  </a:cubicBezTo>
                  <a:close/>
                  <a:moveTo>
                    <a:pt x="3854460" y="1637264"/>
                  </a:moveTo>
                  <a:lnTo>
                    <a:pt x="3858001" y="1707402"/>
                  </a:lnTo>
                  <a:lnTo>
                    <a:pt x="3838292" y="1699238"/>
                  </a:lnTo>
                  <a:cubicBezTo>
                    <a:pt x="3831219" y="1692165"/>
                    <a:pt x="3826844" y="1682393"/>
                    <a:pt x="3826844" y="1671599"/>
                  </a:cubicBezTo>
                  <a:cubicBezTo>
                    <a:pt x="3826844" y="1660806"/>
                    <a:pt x="3831219" y="1651034"/>
                    <a:pt x="3838292" y="1643961"/>
                  </a:cubicBezTo>
                  <a:close/>
                  <a:moveTo>
                    <a:pt x="3771291" y="1632512"/>
                  </a:moveTo>
                  <a:cubicBezTo>
                    <a:pt x="3792879" y="1632512"/>
                    <a:pt x="3810379" y="1650012"/>
                    <a:pt x="3810379" y="1671599"/>
                  </a:cubicBezTo>
                  <a:cubicBezTo>
                    <a:pt x="3810379" y="1693187"/>
                    <a:pt x="3792879" y="1710687"/>
                    <a:pt x="3771291" y="1710687"/>
                  </a:cubicBezTo>
                  <a:cubicBezTo>
                    <a:pt x="3749704" y="1710687"/>
                    <a:pt x="3732204" y="1693187"/>
                    <a:pt x="3732204" y="1671599"/>
                  </a:cubicBezTo>
                  <a:cubicBezTo>
                    <a:pt x="3732204" y="1650012"/>
                    <a:pt x="3749704" y="1632512"/>
                    <a:pt x="3771291" y="1632512"/>
                  </a:cubicBezTo>
                  <a:close/>
                  <a:moveTo>
                    <a:pt x="3584377" y="1632512"/>
                  </a:moveTo>
                  <a:cubicBezTo>
                    <a:pt x="3605964" y="1632512"/>
                    <a:pt x="3623463" y="1650012"/>
                    <a:pt x="3623463" y="1671599"/>
                  </a:cubicBezTo>
                  <a:cubicBezTo>
                    <a:pt x="3623463" y="1693187"/>
                    <a:pt x="3605964" y="1710687"/>
                    <a:pt x="3584377" y="1710687"/>
                  </a:cubicBezTo>
                  <a:cubicBezTo>
                    <a:pt x="3562789" y="1710687"/>
                    <a:pt x="3545289" y="1693187"/>
                    <a:pt x="3545289" y="1671599"/>
                  </a:cubicBezTo>
                  <a:cubicBezTo>
                    <a:pt x="3545289" y="1650012"/>
                    <a:pt x="3562789" y="1632512"/>
                    <a:pt x="3584377" y="1632512"/>
                  </a:cubicBezTo>
                  <a:close/>
                  <a:moveTo>
                    <a:pt x="3489737" y="1632512"/>
                  </a:moveTo>
                  <a:cubicBezTo>
                    <a:pt x="3511324" y="1632512"/>
                    <a:pt x="3528823" y="1650012"/>
                    <a:pt x="3528823" y="1671599"/>
                  </a:cubicBezTo>
                  <a:cubicBezTo>
                    <a:pt x="3528823" y="1693187"/>
                    <a:pt x="3511324" y="1710687"/>
                    <a:pt x="3489737" y="1710687"/>
                  </a:cubicBezTo>
                  <a:cubicBezTo>
                    <a:pt x="3468149" y="1710687"/>
                    <a:pt x="3450649" y="1693187"/>
                    <a:pt x="3450649" y="1671599"/>
                  </a:cubicBezTo>
                  <a:cubicBezTo>
                    <a:pt x="3450649" y="1650012"/>
                    <a:pt x="3468149" y="1632512"/>
                    <a:pt x="3489737" y="1632512"/>
                  </a:cubicBezTo>
                  <a:close/>
                  <a:moveTo>
                    <a:pt x="3392731" y="1632512"/>
                  </a:moveTo>
                  <a:cubicBezTo>
                    <a:pt x="3414319" y="1632512"/>
                    <a:pt x="3431819" y="1650012"/>
                    <a:pt x="3431819" y="1671599"/>
                  </a:cubicBezTo>
                  <a:cubicBezTo>
                    <a:pt x="3431819" y="1693187"/>
                    <a:pt x="3414319" y="1710687"/>
                    <a:pt x="3392731" y="1710687"/>
                  </a:cubicBezTo>
                  <a:cubicBezTo>
                    <a:pt x="3371144" y="1710687"/>
                    <a:pt x="3353644" y="1693187"/>
                    <a:pt x="3353644" y="1671599"/>
                  </a:cubicBezTo>
                  <a:cubicBezTo>
                    <a:pt x="3353644" y="1650012"/>
                    <a:pt x="3371144" y="1632512"/>
                    <a:pt x="3392731" y="1632512"/>
                  </a:cubicBezTo>
                  <a:close/>
                  <a:moveTo>
                    <a:pt x="2924263" y="1632512"/>
                  </a:moveTo>
                  <a:cubicBezTo>
                    <a:pt x="2945850" y="1632512"/>
                    <a:pt x="2963349" y="1650012"/>
                    <a:pt x="2963349" y="1671599"/>
                  </a:cubicBezTo>
                  <a:cubicBezTo>
                    <a:pt x="2963349" y="1693187"/>
                    <a:pt x="2945850" y="1710687"/>
                    <a:pt x="2924263" y="1710687"/>
                  </a:cubicBezTo>
                  <a:cubicBezTo>
                    <a:pt x="2902675" y="1710687"/>
                    <a:pt x="2885175" y="1693187"/>
                    <a:pt x="2885175" y="1671599"/>
                  </a:cubicBezTo>
                  <a:cubicBezTo>
                    <a:pt x="2885175" y="1650012"/>
                    <a:pt x="2902675" y="1632512"/>
                    <a:pt x="2924263" y="1632512"/>
                  </a:cubicBezTo>
                  <a:close/>
                  <a:moveTo>
                    <a:pt x="2458164" y="1632512"/>
                  </a:moveTo>
                  <a:cubicBezTo>
                    <a:pt x="2479753" y="1632512"/>
                    <a:pt x="2497252" y="1650012"/>
                    <a:pt x="2497252" y="1671599"/>
                  </a:cubicBezTo>
                  <a:cubicBezTo>
                    <a:pt x="2497252" y="1693187"/>
                    <a:pt x="2479753" y="1710687"/>
                    <a:pt x="2458164" y="1710687"/>
                  </a:cubicBezTo>
                  <a:cubicBezTo>
                    <a:pt x="2436583" y="1710687"/>
                    <a:pt x="2419080" y="1693187"/>
                    <a:pt x="2419080" y="1671599"/>
                  </a:cubicBezTo>
                  <a:cubicBezTo>
                    <a:pt x="2419080" y="1650012"/>
                    <a:pt x="2436583" y="1632512"/>
                    <a:pt x="2458164" y="1632512"/>
                  </a:cubicBezTo>
                  <a:close/>
                  <a:moveTo>
                    <a:pt x="951057" y="1632512"/>
                  </a:moveTo>
                  <a:cubicBezTo>
                    <a:pt x="972642" y="1632512"/>
                    <a:pt x="990141" y="1650012"/>
                    <a:pt x="990141" y="1671599"/>
                  </a:cubicBezTo>
                  <a:cubicBezTo>
                    <a:pt x="990141" y="1693187"/>
                    <a:pt x="972642" y="1710687"/>
                    <a:pt x="951057" y="1710687"/>
                  </a:cubicBezTo>
                  <a:cubicBezTo>
                    <a:pt x="929472" y="1710687"/>
                    <a:pt x="911973" y="1693187"/>
                    <a:pt x="911973" y="1671599"/>
                  </a:cubicBezTo>
                  <a:cubicBezTo>
                    <a:pt x="911973" y="1650012"/>
                    <a:pt x="929472" y="1632512"/>
                    <a:pt x="951057" y="1632512"/>
                  </a:cubicBezTo>
                  <a:close/>
                  <a:moveTo>
                    <a:pt x="856425" y="1632512"/>
                  </a:moveTo>
                  <a:cubicBezTo>
                    <a:pt x="878010" y="1632512"/>
                    <a:pt x="895509" y="1650012"/>
                    <a:pt x="895509" y="1671599"/>
                  </a:cubicBezTo>
                  <a:cubicBezTo>
                    <a:pt x="895509" y="1693187"/>
                    <a:pt x="878010" y="1710687"/>
                    <a:pt x="856425" y="1710687"/>
                  </a:cubicBezTo>
                  <a:cubicBezTo>
                    <a:pt x="834839" y="1710687"/>
                    <a:pt x="817341" y="1693187"/>
                    <a:pt x="817341" y="1671599"/>
                  </a:cubicBezTo>
                  <a:cubicBezTo>
                    <a:pt x="817341" y="1650012"/>
                    <a:pt x="834839" y="1632512"/>
                    <a:pt x="856425" y="1632512"/>
                  </a:cubicBezTo>
                  <a:close/>
                  <a:moveTo>
                    <a:pt x="669521" y="1632512"/>
                  </a:moveTo>
                  <a:cubicBezTo>
                    <a:pt x="691111" y="1632512"/>
                    <a:pt x="708609" y="1650012"/>
                    <a:pt x="708609" y="1671599"/>
                  </a:cubicBezTo>
                  <a:cubicBezTo>
                    <a:pt x="708609" y="1693187"/>
                    <a:pt x="691111" y="1710687"/>
                    <a:pt x="669521" y="1710687"/>
                  </a:cubicBezTo>
                  <a:cubicBezTo>
                    <a:pt x="647936" y="1710687"/>
                    <a:pt x="630433" y="1693187"/>
                    <a:pt x="630433" y="1671599"/>
                  </a:cubicBezTo>
                  <a:cubicBezTo>
                    <a:pt x="630433" y="1650012"/>
                    <a:pt x="647936" y="1632512"/>
                    <a:pt x="669521" y="1632512"/>
                  </a:cubicBezTo>
                  <a:close/>
                  <a:moveTo>
                    <a:pt x="577237" y="1632512"/>
                  </a:moveTo>
                  <a:cubicBezTo>
                    <a:pt x="598829" y="1632512"/>
                    <a:pt x="616330" y="1650012"/>
                    <a:pt x="616330" y="1671599"/>
                  </a:cubicBezTo>
                  <a:cubicBezTo>
                    <a:pt x="616330" y="1693187"/>
                    <a:pt x="598829" y="1710687"/>
                    <a:pt x="577237" y="1710687"/>
                  </a:cubicBezTo>
                  <a:cubicBezTo>
                    <a:pt x="555647" y="1710687"/>
                    <a:pt x="538144" y="1693187"/>
                    <a:pt x="538144" y="1671599"/>
                  </a:cubicBezTo>
                  <a:cubicBezTo>
                    <a:pt x="538144" y="1650012"/>
                    <a:pt x="555647" y="1632512"/>
                    <a:pt x="577237" y="1632512"/>
                  </a:cubicBezTo>
                  <a:close/>
                  <a:moveTo>
                    <a:pt x="484957" y="1632512"/>
                  </a:moveTo>
                  <a:cubicBezTo>
                    <a:pt x="506543" y="1632512"/>
                    <a:pt x="524042" y="1650012"/>
                    <a:pt x="524042" y="1671599"/>
                  </a:cubicBezTo>
                  <a:cubicBezTo>
                    <a:pt x="524042" y="1693187"/>
                    <a:pt x="506543" y="1710687"/>
                    <a:pt x="484957" y="1710687"/>
                  </a:cubicBezTo>
                  <a:cubicBezTo>
                    <a:pt x="463364" y="1710687"/>
                    <a:pt x="445875" y="1693187"/>
                    <a:pt x="445875" y="1671599"/>
                  </a:cubicBezTo>
                  <a:cubicBezTo>
                    <a:pt x="445875" y="1650012"/>
                    <a:pt x="463364" y="1632512"/>
                    <a:pt x="484957" y="1632512"/>
                  </a:cubicBezTo>
                  <a:close/>
                  <a:moveTo>
                    <a:pt x="390314" y="1632512"/>
                  </a:moveTo>
                  <a:cubicBezTo>
                    <a:pt x="411907" y="1632512"/>
                    <a:pt x="429406" y="1650012"/>
                    <a:pt x="429406" y="1671599"/>
                  </a:cubicBezTo>
                  <a:cubicBezTo>
                    <a:pt x="429406" y="1693187"/>
                    <a:pt x="411907" y="1710687"/>
                    <a:pt x="390314" y="1710687"/>
                  </a:cubicBezTo>
                  <a:cubicBezTo>
                    <a:pt x="368735" y="1710687"/>
                    <a:pt x="351235" y="1693187"/>
                    <a:pt x="351235" y="1671599"/>
                  </a:cubicBezTo>
                  <a:cubicBezTo>
                    <a:pt x="351235" y="1650012"/>
                    <a:pt x="368735" y="1632512"/>
                    <a:pt x="390314" y="1632512"/>
                  </a:cubicBezTo>
                  <a:close/>
                  <a:moveTo>
                    <a:pt x="298040" y="1632512"/>
                  </a:moveTo>
                  <a:cubicBezTo>
                    <a:pt x="319624" y="1632512"/>
                    <a:pt x="337133" y="1650012"/>
                    <a:pt x="337133" y="1671599"/>
                  </a:cubicBezTo>
                  <a:cubicBezTo>
                    <a:pt x="337133" y="1693187"/>
                    <a:pt x="319624" y="1710687"/>
                    <a:pt x="298040" y="1710687"/>
                  </a:cubicBezTo>
                  <a:cubicBezTo>
                    <a:pt x="276452" y="1710687"/>
                    <a:pt x="258951" y="1693187"/>
                    <a:pt x="258951" y="1671599"/>
                  </a:cubicBezTo>
                  <a:cubicBezTo>
                    <a:pt x="258951" y="1650012"/>
                    <a:pt x="276452" y="1632512"/>
                    <a:pt x="298040" y="1632512"/>
                  </a:cubicBezTo>
                  <a:close/>
                  <a:moveTo>
                    <a:pt x="3679017" y="1632512"/>
                  </a:moveTo>
                  <a:cubicBezTo>
                    <a:pt x="3700604" y="1632512"/>
                    <a:pt x="3718103" y="1650011"/>
                    <a:pt x="3718103" y="1671598"/>
                  </a:cubicBezTo>
                  <a:cubicBezTo>
                    <a:pt x="3718103" y="1693186"/>
                    <a:pt x="3700604" y="1710685"/>
                    <a:pt x="3679017" y="1710685"/>
                  </a:cubicBezTo>
                  <a:cubicBezTo>
                    <a:pt x="3657429" y="1710685"/>
                    <a:pt x="3639929" y="1693186"/>
                    <a:pt x="3639929" y="1671598"/>
                  </a:cubicBezTo>
                  <a:cubicBezTo>
                    <a:pt x="3639929" y="1650011"/>
                    <a:pt x="3657429" y="1632512"/>
                    <a:pt x="3679017" y="1632512"/>
                  </a:cubicBezTo>
                  <a:close/>
                  <a:moveTo>
                    <a:pt x="3300455" y="1632512"/>
                  </a:moveTo>
                  <a:cubicBezTo>
                    <a:pt x="3322043" y="1632512"/>
                    <a:pt x="3339543" y="1650011"/>
                    <a:pt x="3339543" y="1671598"/>
                  </a:cubicBezTo>
                  <a:cubicBezTo>
                    <a:pt x="3339543" y="1693186"/>
                    <a:pt x="3322043" y="1710685"/>
                    <a:pt x="3300455" y="1710685"/>
                  </a:cubicBezTo>
                  <a:cubicBezTo>
                    <a:pt x="3278868" y="1710685"/>
                    <a:pt x="3261368" y="1693186"/>
                    <a:pt x="3261368" y="1671598"/>
                  </a:cubicBezTo>
                  <a:cubicBezTo>
                    <a:pt x="3261368" y="1650011"/>
                    <a:pt x="3278868" y="1632512"/>
                    <a:pt x="3300455" y="1632512"/>
                  </a:cubicBezTo>
                  <a:close/>
                  <a:moveTo>
                    <a:pt x="3111175" y="1632512"/>
                  </a:moveTo>
                  <a:cubicBezTo>
                    <a:pt x="3132763" y="1632512"/>
                    <a:pt x="3150263" y="1650011"/>
                    <a:pt x="3150263" y="1671598"/>
                  </a:cubicBezTo>
                  <a:cubicBezTo>
                    <a:pt x="3150263" y="1693186"/>
                    <a:pt x="3132763" y="1710685"/>
                    <a:pt x="3111175" y="1710685"/>
                  </a:cubicBezTo>
                  <a:cubicBezTo>
                    <a:pt x="3089588" y="1710685"/>
                    <a:pt x="3072088" y="1693186"/>
                    <a:pt x="3072088" y="1671598"/>
                  </a:cubicBezTo>
                  <a:cubicBezTo>
                    <a:pt x="3072088" y="1650011"/>
                    <a:pt x="3089588" y="1632512"/>
                    <a:pt x="3111175" y="1632512"/>
                  </a:cubicBezTo>
                  <a:close/>
                  <a:moveTo>
                    <a:pt x="3018902" y="1632512"/>
                  </a:moveTo>
                  <a:cubicBezTo>
                    <a:pt x="3040489" y="1632512"/>
                    <a:pt x="3057989" y="1650011"/>
                    <a:pt x="3057989" y="1671598"/>
                  </a:cubicBezTo>
                  <a:cubicBezTo>
                    <a:pt x="3057989" y="1693186"/>
                    <a:pt x="3040489" y="1710685"/>
                    <a:pt x="3018902" y="1710685"/>
                  </a:cubicBezTo>
                  <a:cubicBezTo>
                    <a:pt x="2997315" y="1710685"/>
                    <a:pt x="2979815" y="1693186"/>
                    <a:pt x="2979815" y="1671598"/>
                  </a:cubicBezTo>
                  <a:cubicBezTo>
                    <a:pt x="2979815" y="1650011"/>
                    <a:pt x="2997315" y="1632512"/>
                    <a:pt x="3018902" y="1632512"/>
                  </a:cubicBezTo>
                  <a:close/>
                  <a:moveTo>
                    <a:pt x="2831987" y="1632512"/>
                  </a:moveTo>
                  <a:cubicBezTo>
                    <a:pt x="2853574" y="1632512"/>
                    <a:pt x="2871074" y="1650011"/>
                    <a:pt x="2871074" y="1671598"/>
                  </a:cubicBezTo>
                  <a:cubicBezTo>
                    <a:pt x="2871074" y="1693186"/>
                    <a:pt x="2853574" y="1710685"/>
                    <a:pt x="2831987" y="1710685"/>
                  </a:cubicBezTo>
                  <a:cubicBezTo>
                    <a:pt x="2810400" y="1710685"/>
                    <a:pt x="2792900" y="1693186"/>
                    <a:pt x="2792900" y="1671598"/>
                  </a:cubicBezTo>
                  <a:cubicBezTo>
                    <a:pt x="2792900" y="1650011"/>
                    <a:pt x="2810400" y="1632512"/>
                    <a:pt x="2831987" y="1632512"/>
                  </a:cubicBezTo>
                  <a:close/>
                  <a:moveTo>
                    <a:pt x="2737359" y="1632512"/>
                  </a:moveTo>
                  <a:cubicBezTo>
                    <a:pt x="2758934" y="1632512"/>
                    <a:pt x="2776434" y="1650011"/>
                    <a:pt x="2776434" y="1671598"/>
                  </a:cubicBezTo>
                  <a:cubicBezTo>
                    <a:pt x="2776434" y="1693186"/>
                    <a:pt x="2758934" y="1710685"/>
                    <a:pt x="2737359" y="1710685"/>
                  </a:cubicBezTo>
                  <a:cubicBezTo>
                    <a:pt x="2715769" y="1710685"/>
                    <a:pt x="2698267" y="1693186"/>
                    <a:pt x="2698267" y="1671598"/>
                  </a:cubicBezTo>
                  <a:cubicBezTo>
                    <a:pt x="2698267" y="1650011"/>
                    <a:pt x="2715769" y="1632512"/>
                    <a:pt x="2737359" y="1632512"/>
                  </a:cubicBezTo>
                  <a:close/>
                  <a:moveTo>
                    <a:pt x="2645073" y="1632512"/>
                  </a:moveTo>
                  <a:cubicBezTo>
                    <a:pt x="2666662" y="1632512"/>
                    <a:pt x="2684164" y="1650011"/>
                    <a:pt x="2684164" y="1671598"/>
                  </a:cubicBezTo>
                  <a:cubicBezTo>
                    <a:pt x="2684164" y="1693186"/>
                    <a:pt x="2666662" y="1710685"/>
                    <a:pt x="2645073" y="1710685"/>
                  </a:cubicBezTo>
                  <a:cubicBezTo>
                    <a:pt x="2623487" y="1710685"/>
                    <a:pt x="2605987" y="1693186"/>
                    <a:pt x="2605987" y="1671598"/>
                  </a:cubicBezTo>
                  <a:cubicBezTo>
                    <a:pt x="2605987" y="1650011"/>
                    <a:pt x="2623487" y="1632512"/>
                    <a:pt x="2645073" y="1632512"/>
                  </a:cubicBezTo>
                  <a:close/>
                  <a:moveTo>
                    <a:pt x="2550437" y="1632512"/>
                  </a:moveTo>
                  <a:cubicBezTo>
                    <a:pt x="2572023" y="1632512"/>
                    <a:pt x="2589522" y="1650011"/>
                    <a:pt x="2589522" y="1671598"/>
                  </a:cubicBezTo>
                  <a:cubicBezTo>
                    <a:pt x="2589522" y="1693186"/>
                    <a:pt x="2572023" y="1710685"/>
                    <a:pt x="2550437" y="1710685"/>
                  </a:cubicBezTo>
                  <a:cubicBezTo>
                    <a:pt x="2528849" y="1710685"/>
                    <a:pt x="2511353" y="1693186"/>
                    <a:pt x="2511353" y="1671598"/>
                  </a:cubicBezTo>
                  <a:cubicBezTo>
                    <a:pt x="2511353" y="1650011"/>
                    <a:pt x="2528849" y="1632512"/>
                    <a:pt x="2550437" y="1632512"/>
                  </a:cubicBezTo>
                  <a:close/>
                  <a:moveTo>
                    <a:pt x="2363525" y="1632512"/>
                  </a:moveTo>
                  <a:cubicBezTo>
                    <a:pt x="2385115" y="1632512"/>
                    <a:pt x="2402612" y="1650011"/>
                    <a:pt x="2402612" y="1671598"/>
                  </a:cubicBezTo>
                  <a:cubicBezTo>
                    <a:pt x="2402612" y="1693186"/>
                    <a:pt x="2385115" y="1710685"/>
                    <a:pt x="2363525" y="1710685"/>
                  </a:cubicBezTo>
                  <a:cubicBezTo>
                    <a:pt x="2341941" y="1710685"/>
                    <a:pt x="2324438" y="1693186"/>
                    <a:pt x="2324438" y="1671598"/>
                  </a:cubicBezTo>
                  <a:cubicBezTo>
                    <a:pt x="2324438" y="1650011"/>
                    <a:pt x="2341941" y="1632512"/>
                    <a:pt x="2363525" y="1632512"/>
                  </a:cubicBezTo>
                  <a:close/>
                  <a:moveTo>
                    <a:pt x="764159" y="1632512"/>
                  </a:moveTo>
                  <a:cubicBezTo>
                    <a:pt x="785745" y="1632512"/>
                    <a:pt x="803243" y="1650011"/>
                    <a:pt x="803243" y="1671598"/>
                  </a:cubicBezTo>
                  <a:cubicBezTo>
                    <a:pt x="803243" y="1693186"/>
                    <a:pt x="785745" y="1710685"/>
                    <a:pt x="764159" y="1710685"/>
                  </a:cubicBezTo>
                  <a:cubicBezTo>
                    <a:pt x="742570" y="1710685"/>
                    <a:pt x="725074" y="1693186"/>
                    <a:pt x="725074" y="1671598"/>
                  </a:cubicBezTo>
                  <a:cubicBezTo>
                    <a:pt x="725074" y="1650011"/>
                    <a:pt x="742570" y="1632512"/>
                    <a:pt x="764159" y="1632512"/>
                  </a:cubicBezTo>
                  <a:close/>
                  <a:moveTo>
                    <a:pt x="3846758" y="1555277"/>
                  </a:moveTo>
                  <a:lnTo>
                    <a:pt x="3852080" y="1590149"/>
                  </a:lnTo>
                  <a:lnTo>
                    <a:pt x="3853608" y="1620406"/>
                  </a:lnTo>
                  <a:lnTo>
                    <a:pt x="3838292" y="1614061"/>
                  </a:lnTo>
                  <a:cubicBezTo>
                    <a:pt x="3831219" y="1606988"/>
                    <a:pt x="3826844" y="1597216"/>
                    <a:pt x="3826844" y="1586423"/>
                  </a:cubicBezTo>
                  <a:cubicBezTo>
                    <a:pt x="3826844" y="1575629"/>
                    <a:pt x="3831219" y="1565857"/>
                    <a:pt x="3838292" y="1558784"/>
                  </a:cubicBezTo>
                  <a:close/>
                  <a:moveTo>
                    <a:pt x="3771291" y="1547335"/>
                  </a:moveTo>
                  <a:cubicBezTo>
                    <a:pt x="3792879" y="1547335"/>
                    <a:pt x="3810379" y="1564835"/>
                    <a:pt x="3810379" y="1586423"/>
                  </a:cubicBezTo>
                  <a:cubicBezTo>
                    <a:pt x="3810379" y="1608009"/>
                    <a:pt x="3792879" y="1625510"/>
                    <a:pt x="3771291" y="1625510"/>
                  </a:cubicBezTo>
                  <a:cubicBezTo>
                    <a:pt x="3749704" y="1625510"/>
                    <a:pt x="3732204" y="1608009"/>
                    <a:pt x="3732204" y="1586423"/>
                  </a:cubicBezTo>
                  <a:cubicBezTo>
                    <a:pt x="3732204" y="1564835"/>
                    <a:pt x="3749704" y="1547335"/>
                    <a:pt x="3771291" y="1547335"/>
                  </a:cubicBezTo>
                  <a:close/>
                  <a:moveTo>
                    <a:pt x="3679017" y="1547335"/>
                  </a:moveTo>
                  <a:cubicBezTo>
                    <a:pt x="3700604" y="1547335"/>
                    <a:pt x="3718103" y="1564835"/>
                    <a:pt x="3718103" y="1586423"/>
                  </a:cubicBezTo>
                  <a:cubicBezTo>
                    <a:pt x="3718103" y="1608009"/>
                    <a:pt x="3700604" y="1625510"/>
                    <a:pt x="3679017" y="1625510"/>
                  </a:cubicBezTo>
                  <a:cubicBezTo>
                    <a:pt x="3657429" y="1625510"/>
                    <a:pt x="3639929" y="1608009"/>
                    <a:pt x="3639929" y="1586423"/>
                  </a:cubicBezTo>
                  <a:cubicBezTo>
                    <a:pt x="3639929" y="1564835"/>
                    <a:pt x="3657429" y="1547335"/>
                    <a:pt x="3679017" y="1547335"/>
                  </a:cubicBezTo>
                  <a:close/>
                  <a:moveTo>
                    <a:pt x="3584377" y="1547335"/>
                  </a:moveTo>
                  <a:cubicBezTo>
                    <a:pt x="3605964" y="1547335"/>
                    <a:pt x="3623463" y="1564835"/>
                    <a:pt x="3623463" y="1586423"/>
                  </a:cubicBezTo>
                  <a:cubicBezTo>
                    <a:pt x="3623463" y="1608009"/>
                    <a:pt x="3605964" y="1625510"/>
                    <a:pt x="3584377" y="1625510"/>
                  </a:cubicBezTo>
                  <a:cubicBezTo>
                    <a:pt x="3562789" y="1625510"/>
                    <a:pt x="3545289" y="1608009"/>
                    <a:pt x="3545289" y="1586423"/>
                  </a:cubicBezTo>
                  <a:cubicBezTo>
                    <a:pt x="3545289" y="1564835"/>
                    <a:pt x="3562789" y="1547335"/>
                    <a:pt x="3584377" y="1547335"/>
                  </a:cubicBezTo>
                  <a:close/>
                  <a:moveTo>
                    <a:pt x="3489737" y="1547335"/>
                  </a:moveTo>
                  <a:cubicBezTo>
                    <a:pt x="3511324" y="1547335"/>
                    <a:pt x="3528823" y="1564835"/>
                    <a:pt x="3528823" y="1586423"/>
                  </a:cubicBezTo>
                  <a:cubicBezTo>
                    <a:pt x="3528823" y="1608009"/>
                    <a:pt x="3511324" y="1625510"/>
                    <a:pt x="3489737" y="1625510"/>
                  </a:cubicBezTo>
                  <a:cubicBezTo>
                    <a:pt x="3468149" y="1625510"/>
                    <a:pt x="3450649" y="1608009"/>
                    <a:pt x="3450649" y="1586423"/>
                  </a:cubicBezTo>
                  <a:cubicBezTo>
                    <a:pt x="3450649" y="1564835"/>
                    <a:pt x="3468149" y="1547335"/>
                    <a:pt x="3489737" y="1547335"/>
                  </a:cubicBezTo>
                  <a:close/>
                  <a:moveTo>
                    <a:pt x="3392731" y="1547335"/>
                  </a:moveTo>
                  <a:cubicBezTo>
                    <a:pt x="3414319" y="1547335"/>
                    <a:pt x="3431819" y="1564835"/>
                    <a:pt x="3431819" y="1586423"/>
                  </a:cubicBezTo>
                  <a:cubicBezTo>
                    <a:pt x="3431819" y="1608009"/>
                    <a:pt x="3414319" y="1625510"/>
                    <a:pt x="3392731" y="1625510"/>
                  </a:cubicBezTo>
                  <a:cubicBezTo>
                    <a:pt x="3371144" y="1625510"/>
                    <a:pt x="3353644" y="1608009"/>
                    <a:pt x="3353644" y="1586423"/>
                  </a:cubicBezTo>
                  <a:cubicBezTo>
                    <a:pt x="3353644" y="1564835"/>
                    <a:pt x="3371144" y="1547335"/>
                    <a:pt x="3392731" y="1547335"/>
                  </a:cubicBezTo>
                  <a:close/>
                  <a:moveTo>
                    <a:pt x="3300455" y="1547335"/>
                  </a:moveTo>
                  <a:cubicBezTo>
                    <a:pt x="3322043" y="1547335"/>
                    <a:pt x="3339543" y="1564835"/>
                    <a:pt x="3339543" y="1586423"/>
                  </a:cubicBezTo>
                  <a:cubicBezTo>
                    <a:pt x="3339543" y="1608009"/>
                    <a:pt x="3322043" y="1625510"/>
                    <a:pt x="3300455" y="1625510"/>
                  </a:cubicBezTo>
                  <a:cubicBezTo>
                    <a:pt x="3278868" y="1625510"/>
                    <a:pt x="3261368" y="1608009"/>
                    <a:pt x="3261368" y="1586423"/>
                  </a:cubicBezTo>
                  <a:cubicBezTo>
                    <a:pt x="3261368" y="1564835"/>
                    <a:pt x="3278868" y="1547335"/>
                    <a:pt x="3300455" y="1547335"/>
                  </a:cubicBezTo>
                  <a:close/>
                  <a:moveTo>
                    <a:pt x="2737361" y="1547335"/>
                  </a:moveTo>
                  <a:cubicBezTo>
                    <a:pt x="2758934" y="1547335"/>
                    <a:pt x="2776434" y="1564835"/>
                    <a:pt x="2776434" y="1586423"/>
                  </a:cubicBezTo>
                  <a:cubicBezTo>
                    <a:pt x="2776434" y="1608009"/>
                    <a:pt x="2758934" y="1625510"/>
                    <a:pt x="2737361" y="1625510"/>
                  </a:cubicBezTo>
                  <a:cubicBezTo>
                    <a:pt x="2715769" y="1625510"/>
                    <a:pt x="2698267" y="1608009"/>
                    <a:pt x="2698267" y="1586423"/>
                  </a:cubicBezTo>
                  <a:cubicBezTo>
                    <a:pt x="2698267" y="1564835"/>
                    <a:pt x="2715769" y="1547335"/>
                    <a:pt x="2737361" y="1547335"/>
                  </a:cubicBezTo>
                  <a:close/>
                  <a:moveTo>
                    <a:pt x="2645073" y="1547335"/>
                  </a:moveTo>
                  <a:cubicBezTo>
                    <a:pt x="2666662" y="1547335"/>
                    <a:pt x="2684164" y="1564835"/>
                    <a:pt x="2684164" y="1586423"/>
                  </a:cubicBezTo>
                  <a:cubicBezTo>
                    <a:pt x="2684164" y="1608009"/>
                    <a:pt x="2666662" y="1625510"/>
                    <a:pt x="2645073" y="1625510"/>
                  </a:cubicBezTo>
                  <a:cubicBezTo>
                    <a:pt x="2623487" y="1625510"/>
                    <a:pt x="2605987" y="1608009"/>
                    <a:pt x="2605987" y="1586423"/>
                  </a:cubicBezTo>
                  <a:cubicBezTo>
                    <a:pt x="2605987" y="1564835"/>
                    <a:pt x="2623487" y="1547335"/>
                    <a:pt x="2645073" y="1547335"/>
                  </a:cubicBezTo>
                  <a:close/>
                  <a:moveTo>
                    <a:pt x="2550437" y="1547335"/>
                  </a:moveTo>
                  <a:cubicBezTo>
                    <a:pt x="2572023" y="1547335"/>
                    <a:pt x="2589523" y="1564835"/>
                    <a:pt x="2589523" y="1586423"/>
                  </a:cubicBezTo>
                  <a:cubicBezTo>
                    <a:pt x="2589523" y="1608009"/>
                    <a:pt x="2572023" y="1625510"/>
                    <a:pt x="2550437" y="1625510"/>
                  </a:cubicBezTo>
                  <a:cubicBezTo>
                    <a:pt x="2528849" y="1625510"/>
                    <a:pt x="2511353" y="1608009"/>
                    <a:pt x="2511353" y="1586423"/>
                  </a:cubicBezTo>
                  <a:cubicBezTo>
                    <a:pt x="2511353" y="1564835"/>
                    <a:pt x="2528849" y="1547335"/>
                    <a:pt x="2550437" y="1547335"/>
                  </a:cubicBezTo>
                  <a:close/>
                  <a:moveTo>
                    <a:pt x="2458164" y="1547335"/>
                  </a:moveTo>
                  <a:cubicBezTo>
                    <a:pt x="2479753" y="1547335"/>
                    <a:pt x="2497252" y="1564835"/>
                    <a:pt x="2497252" y="1586423"/>
                  </a:cubicBezTo>
                  <a:cubicBezTo>
                    <a:pt x="2497252" y="1608009"/>
                    <a:pt x="2479753" y="1625510"/>
                    <a:pt x="2458164" y="1625510"/>
                  </a:cubicBezTo>
                  <a:cubicBezTo>
                    <a:pt x="2436583" y="1625510"/>
                    <a:pt x="2419081" y="1608009"/>
                    <a:pt x="2419081" y="1586423"/>
                  </a:cubicBezTo>
                  <a:cubicBezTo>
                    <a:pt x="2419081" y="1564835"/>
                    <a:pt x="2436583" y="1547335"/>
                    <a:pt x="2458164" y="1547335"/>
                  </a:cubicBezTo>
                  <a:close/>
                  <a:moveTo>
                    <a:pt x="951061" y="1547335"/>
                  </a:moveTo>
                  <a:cubicBezTo>
                    <a:pt x="972645" y="1547335"/>
                    <a:pt x="990144" y="1564835"/>
                    <a:pt x="990144" y="1586423"/>
                  </a:cubicBezTo>
                  <a:cubicBezTo>
                    <a:pt x="990144" y="1608009"/>
                    <a:pt x="972645" y="1625510"/>
                    <a:pt x="951061" y="1625510"/>
                  </a:cubicBezTo>
                  <a:cubicBezTo>
                    <a:pt x="929475" y="1625510"/>
                    <a:pt x="911977" y="1608009"/>
                    <a:pt x="911977" y="1586423"/>
                  </a:cubicBezTo>
                  <a:cubicBezTo>
                    <a:pt x="911977" y="1564835"/>
                    <a:pt x="929475" y="1547335"/>
                    <a:pt x="951061" y="1547335"/>
                  </a:cubicBezTo>
                  <a:close/>
                  <a:moveTo>
                    <a:pt x="856428" y="1547335"/>
                  </a:moveTo>
                  <a:cubicBezTo>
                    <a:pt x="878014" y="1547335"/>
                    <a:pt x="895513" y="1564835"/>
                    <a:pt x="895513" y="1586423"/>
                  </a:cubicBezTo>
                  <a:cubicBezTo>
                    <a:pt x="895513" y="1608009"/>
                    <a:pt x="878014" y="1625510"/>
                    <a:pt x="856428" y="1625510"/>
                  </a:cubicBezTo>
                  <a:cubicBezTo>
                    <a:pt x="834844" y="1625510"/>
                    <a:pt x="817346" y="1608009"/>
                    <a:pt x="817346" y="1586423"/>
                  </a:cubicBezTo>
                  <a:cubicBezTo>
                    <a:pt x="817346" y="1564835"/>
                    <a:pt x="834844" y="1547335"/>
                    <a:pt x="856428" y="1547335"/>
                  </a:cubicBezTo>
                  <a:close/>
                  <a:moveTo>
                    <a:pt x="764163" y="1547335"/>
                  </a:moveTo>
                  <a:cubicBezTo>
                    <a:pt x="785749" y="1547335"/>
                    <a:pt x="803247" y="1564835"/>
                    <a:pt x="803247" y="1586423"/>
                  </a:cubicBezTo>
                  <a:cubicBezTo>
                    <a:pt x="803247" y="1608009"/>
                    <a:pt x="785749" y="1625510"/>
                    <a:pt x="764163" y="1625510"/>
                  </a:cubicBezTo>
                  <a:cubicBezTo>
                    <a:pt x="742573" y="1625510"/>
                    <a:pt x="725079" y="1608009"/>
                    <a:pt x="725079" y="1586423"/>
                  </a:cubicBezTo>
                  <a:cubicBezTo>
                    <a:pt x="725079" y="1564835"/>
                    <a:pt x="742573" y="1547335"/>
                    <a:pt x="764163" y="1547335"/>
                  </a:cubicBezTo>
                  <a:close/>
                  <a:moveTo>
                    <a:pt x="669521" y="1547335"/>
                  </a:moveTo>
                  <a:cubicBezTo>
                    <a:pt x="691116" y="1547335"/>
                    <a:pt x="708613" y="1564835"/>
                    <a:pt x="708613" y="1586423"/>
                  </a:cubicBezTo>
                  <a:cubicBezTo>
                    <a:pt x="708613" y="1608009"/>
                    <a:pt x="691116" y="1625510"/>
                    <a:pt x="669521" y="1625510"/>
                  </a:cubicBezTo>
                  <a:cubicBezTo>
                    <a:pt x="647940" y="1625510"/>
                    <a:pt x="630438" y="1608009"/>
                    <a:pt x="630438" y="1586423"/>
                  </a:cubicBezTo>
                  <a:cubicBezTo>
                    <a:pt x="630438" y="1564835"/>
                    <a:pt x="647940" y="1547335"/>
                    <a:pt x="669521" y="1547335"/>
                  </a:cubicBezTo>
                  <a:close/>
                  <a:moveTo>
                    <a:pt x="577241" y="1547335"/>
                  </a:moveTo>
                  <a:cubicBezTo>
                    <a:pt x="598832" y="1547335"/>
                    <a:pt x="616335" y="1564835"/>
                    <a:pt x="616335" y="1586423"/>
                  </a:cubicBezTo>
                  <a:cubicBezTo>
                    <a:pt x="616335" y="1608009"/>
                    <a:pt x="598832" y="1625510"/>
                    <a:pt x="577241" y="1625510"/>
                  </a:cubicBezTo>
                  <a:cubicBezTo>
                    <a:pt x="555651" y="1625510"/>
                    <a:pt x="538147" y="1608009"/>
                    <a:pt x="538147" y="1586423"/>
                  </a:cubicBezTo>
                  <a:cubicBezTo>
                    <a:pt x="538147" y="1564835"/>
                    <a:pt x="555651" y="1547335"/>
                    <a:pt x="577241" y="1547335"/>
                  </a:cubicBezTo>
                  <a:close/>
                  <a:moveTo>
                    <a:pt x="484957" y="1547335"/>
                  </a:moveTo>
                  <a:cubicBezTo>
                    <a:pt x="506545" y="1547335"/>
                    <a:pt x="524045" y="1564835"/>
                    <a:pt x="524045" y="1586423"/>
                  </a:cubicBezTo>
                  <a:cubicBezTo>
                    <a:pt x="524045" y="1608009"/>
                    <a:pt x="506545" y="1625510"/>
                    <a:pt x="484957" y="1625510"/>
                  </a:cubicBezTo>
                  <a:cubicBezTo>
                    <a:pt x="463365" y="1625510"/>
                    <a:pt x="445879" y="1608009"/>
                    <a:pt x="445879" y="1586423"/>
                  </a:cubicBezTo>
                  <a:cubicBezTo>
                    <a:pt x="445879" y="1564835"/>
                    <a:pt x="463365" y="1547335"/>
                    <a:pt x="484957" y="1547335"/>
                  </a:cubicBezTo>
                  <a:close/>
                  <a:moveTo>
                    <a:pt x="390314" y="1547335"/>
                  </a:moveTo>
                  <a:cubicBezTo>
                    <a:pt x="411908" y="1547335"/>
                    <a:pt x="429410" y="1564835"/>
                    <a:pt x="429410" y="1586423"/>
                  </a:cubicBezTo>
                  <a:cubicBezTo>
                    <a:pt x="429410" y="1608009"/>
                    <a:pt x="411908" y="1625510"/>
                    <a:pt x="390314" y="1625510"/>
                  </a:cubicBezTo>
                  <a:cubicBezTo>
                    <a:pt x="368739" y="1625510"/>
                    <a:pt x="351238" y="1608009"/>
                    <a:pt x="351238" y="1586423"/>
                  </a:cubicBezTo>
                  <a:cubicBezTo>
                    <a:pt x="351238" y="1564835"/>
                    <a:pt x="368739" y="1547335"/>
                    <a:pt x="390314" y="1547335"/>
                  </a:cubicBezTo>
                  <a:close/>
                  <a:moveTo>
                    <a:pt x="298043" y="1547335"/>
                  </a:moveTo>
                  <a:cubicBezTo>
                    <a:pt x="319627" y="1547335"/>
                    <a:pt x="337137" y="1564835"/>
                    <a:pt x="337137" y="1586423"/>
                  </a:cubicBezTo>
                  <a:cubicBezTo>
                    <a:pt x="337137" y="1608009"/>
                    <a:pt x="319627" y="1625510"/>
                    <a:pt x="298043" y="1625510"/>
                  </a:cubicBezTo>
                  <a:cubicBezTo>
                    <a:pt x="276456" y="1625510"/>
                    <a:pt x="258954" y="1608009"/>
                    <a:pt x="258954" y="1586423"/>
                  </a:cubicBezTo>
                  <a:cubicBezTo>
                    <a:pt x="258954" y="1564835"/>
                    <a:pt x="276456" y="1547335"/>
                    <a:pt x="298043" y="1547335"/>
                  </a:cubicBezTo>
                  <a:close/>
                  <a:moveTo>
                    <a:pt x="203400" y="1547335"/>
                  </a:moveTo>
                  <a:cubicBezTo>
                    <a:pt x="224988" y="1547335"/>
                    <a:pt x="242489" y="1564835"/>
                    <a:pt x="242489" y="1586423"/>
                  </a:cubicBezTo>
                  <a:cubicBezTo>
                    <a:pt x="242489" y="1608009"/>
                    <a:pt x="224988" y="1625510"/>
                    <a:pt x="203400" y="1625510"/>
                  </a:cubicBezTo>
                  <a:cubicBezTo>
                    <a:pt x="181814" y="1625510"/>
                    <a:pt x="164314" y="1608009"/>
                    <a:pt x="164314" y="1586423"/>
                  </a:cubicBezTo>
                  <a:cubicBezTo>
                    <a:pt x="164314" y="1564835"/>
                    <a:pt x="181814" y="1547335"/>
                    <a:pt x="203400" y="1547335"/>
                  </a:cubicBezTo>
                  <a:close/>
                  <a:moveTo>
                    <a:pt x="3835635" y="1482393"/>
                  </a:moveTo>
                  <a:lnTo>
                    <a:pt x="3843416" y="1533374"/>
                  </a:lnTo>
                  <a:lnTo>
                    <a:pt x="3838294" y="1531252"/>
                  </a:lnTo>
                  <a:cubicBezTo>
                    <a:pt x="3831220" y="1524179"/>
                    <a:pt x="3826845" y="1514407"/>
                    <a:pt x="3826845" y="1503614"/>
                  </a:cubicBezTo>
                  <a:close/>
                  <a:moveTo>
                    <a:pt x="3771293" y="1464526"/>
                  </a:moveTo>
                  <a:cubicBezTo>
                    <a:pt x="3792880" y="1464526"/>
                    <a:pt x="3810379" y="1482026"/>
                    <a:pt x="3810379" y="1503614"/>
                  </a:cubicBezTo>
                  <a:cubicBezTo>
                    <a:pt x="3810379" y="1525201"/>
                    <a:pt x="3792880" y="1542701"/>
                    <a:pt x="3771293" y="1542701"/>
                  </a:cubicBezTo>
                  <a:cubicBezTo>
                    <a:pt x="3749705" y="1542701"/>
                    <a:pt x="3732205" y="1525201"/>
                    <a:pt x="3732205" y="1503614"/>
                  </a:cubicBezTo>
                  <a:cubicBezTo>
                    <a:pt x="3732205" y="1482026"/>
                    <a:pt x="3749705" y="1464526"/>
                    <a:pt x="3771293" y="1464526"/>
                  </a:cubicBezTo>
                  <a:close/>
                  <a:moveTo>
                    <a:pt x="3679018" y="1464526"/>
                  </a:moveTo>
                  <a:cubicBezTo>
                    <a:pt x="3700605" y="1464526"/>
                    <a:pt x="3718105" y="1482026"/>
                    <a:pt x="3718105" y="1503614"/>
                  </a:cubicBezTo>
                  <a:cubicBezTo>
                    <a:pt x="3718105" y="1525201"/>
                    <a:pt x="3700605" y="1542701"/>
                    <a:pt x="3679018" y="1542701"/>
                  </a:cubicBezTo>
                  <a:cubicBezTo>
                    <a:pt x="3657431" y="1542701"/>
                    <a:pt x="3639931" y="1525201"/>
                    <a:pt x="3639931" y="1503614"/>
                  </a:cubicBezTo>
                  <a:cubicBezTo>
                    <a:pt x="3639931" y="1482026"/>
                    <a:pt x="3657431" y="1464526"/>
                    <a:pt x="3679018" y="1464526"/>
                  </a:cubicBezTo>
                  <a:close/>
                  <a:moveTo>
                    <a:pt x="3489737" y="1464526"/>
                  </a:moveTo>
                  <a:cubicBezTo>
                    <a:pt x="3511324" y="1464526"/>
                    <a:pt x="3528823" y="1482026"/>
                    <a:pt x="3528823" y="1503614"/>
                  </a:cubicBezTo>
                  <a:cubicBezTo>
                    <a:pt x="3528823" y="1525201"/>
                    <a:pt x="3511324" y="1542701"/>
                    <a:pt x="3489737" y="1542701"/>
                  </a:cubicBezTo>
                  <a:cubicBezTo>
                    <a:pt x="3468149" y="1542701"/>
                    <a:pt x="3450649" y="1525201"/>
                    <a:pt x="3450649" y="1503614"/>
                  </a:cubicBezTo>
                  <a:cubicBezTo>
                    <a:pt x="3450649" y="1482026"/>
                    <a:pt x="3468149" y="1464526"/>
                    <a:pt x="3489737" y="1464526"/>
                  </a:cubicBezTo>
                  <a:close/>
                  <a:moveTo>
                    <a:pt x="3392731" y="1464526"/>
                  </a:moveTo>
                  <a:cubicBezTo>
                    <a:pt x="3414319" y="1464526"/>
                    <a:pt x="3431819" y="1482026"/>
                    <a:pt x="3431819" y="1503614"/>
                  </a:cubicBezTo>
                  <a:cubicBezTo>
                    <a:pt x="3431819" y="1525201"/>
                    <a:pt x="3414319" y="1542701"/>
                    <a:pt x="3392731" y="1542701"/>
                  </a:cubicBezTo>
                  <a:cubicBezTo>
                    <a:pt x="3371144" y="1542701"/>
                    <a:pt x="3353644" y="1525201"/>
                    <a:pt x="3353644" y="1503614"/>
                  </a:cubicBezTo>
                  <a:cubicBezTo>
                    <a:pt x="3353644" y="1482026"/>
                    <a:pt x="3371144" y="1464526"/>
                    <a:pt x="3392731" y="1464526"/>
                  </a:cubicBezTo>
                  <a:close/>
                  <a:moveTo>
                    <a:pt x="3300457" y="1464526"/>
                  </a:moveTo>
                  <a:cubicBezTo>
                    <a:pt x="3322044" y="1464526"/>
                    <a:pt x="3339544" y="1482026"/>
                    <a:pt x="3339544" y="1503614"/>
                  </a:cubicBezTo>
                  <a:cubicBezTo>
                    <a:pt x="3339544" y="1525201"/>
                    <a:pt x="3322044" y="1542701"/>
                    <a:pt x="3300457" y="1542701"/>
                  </a:cubicBezTo>
                  <a:cubicBezTo>
                    <a:pt x="3278869" y="1542701"/>
                    <a:pt x="3261369" y="1525201"/>
                    <a:pt x="3261369" y="1503614"/>
                  </a:cubicBezTo>
                  <a:cubicBezTo>
                    <a:pt x="3261369" y="1482026"/>
                    <a:pt x="3278869" y="1464526"/>
                    <a:pt x="3300457" y="1464526"/>
                  </a:cubicBezTo>
                  <a:close/>
                  <a:moveTo>
                    <a:pt x="3205817" y="1464526"/>
                  </a:moveTo>
                  <a:cubicBezTo>
                    <a:pt x="3227404" y="1464526"/>
                    <a:pt x="3244904" y="1482026"/>
                    <a:pt x="3244904" y="1503614"/>
                  </a:cubicBezTo>
                  <a:cubicBezTo>
                    <a:pt x="3244904" y="1525201"/>
                    <a:pt x="3227404" y="1542701"/>
                    <a:pt x="3205817" y="1542701"/>
                  </a:cubicBezTo>
                  <a:cubicBezTo>
                    <a:pt x="3184229" y="1542701"/>
                    <a:pt x="3166729" y="1525201"/>
                    <a:pt x="3166729" y="1503614"/>
                  </a:cubicBezTo>
                  <a:cubicBezTo>
                    <a:pt x="3166729" y="1482026"/>
                    <a:pt x="3184229" y="1464526"/>
                    <a:pt x="3205817" y="1464526"/>
                  </a:cubicBezTo>
                  <a:close/>
                  <a:moveTo>
                    <a:pt x="3111177" y="1464526"/>
                  </a:moveTo>
                  <a:cubicBezTo>
                    <a:pt x="3132764" y="1464526"/>
                    <a:pt x="3150264" y="1482026"/>
                    <a:pt x="3150264" y="1503614"/>
                  </a:cubicBezTo>
                  <a:cubicBezTo>
                    <a:pt x="3150264" y="1525201"/>
                    <a:pt x="3132764" y="1542701"/>
                    <a:pt x="3111177" y="1542701"/>
                  </a:cubicBezTo>
                  <a:cubicBezTo>
                    <a:pt x="3089589" y="1542701"/>
                    <a:pt x="3072089" y="1525201"/>
                    <a:pt x="3072089" y="1503614"/>
                  </a:cubicBezTo>
                  <a:cubicBezTo>
                    <a:pt x="3072089" y="1482026"/>
                    <a:pt x="3089589" y="1464526"/>
                    <a:pt x="3111177" y="1464526"/>
                  </a:cubicBezTo>
                  <a:close/>
                  <a:moveTo>
                    <a:pt x="3018902" y="1464526"/>
                  </a:moveTo>
                  <a:cubicBezTo>
                    <a:pt x="3040489" y="1464526"/>
                    <a:pt x="3057989" y="1482026"/>
                    <a:pt x="3057989" y="1503614"/>
                  </a:cubicBezTo>
                  <a:cubicBezTo>
                    <a:pt x="3057989" y="1525201"/>
                    <a:pt x="3040489" y="1542701"/>
                    <a:pt x="3018902" y="1542701"/>
                  </a:cubicBezTo>
                  <a:cubicBezTo>
                    <a:pt x="2997315" y="1542701"/>
                    <a:pt x="2979815" y="1525201"/>
                    <a:pt x="2979815" y="1503614"/>
                  </a:cubicBezTo>
                  <a:cubicBezTo>
                    <a:pt x="2979815" y="1482026"/>
                    <a:pt x="2997315" y="1464526"/>
                    <a:pt x="3018902" y="1464526"/>
                  </a:cubicBezTo>
                  <a:close/>
                  <a:moveTo>
                    <a:pt x="2831988" y="1464526"/>
                  </a:moveTo>
                  <a:cubicBezTo>
                    <a:pt x="2853575" y="1464526"/>
                    <a:pt x="2871075" y="1482026"/>
                    <a:pt x="2871075" y="1503614"/>
                  </a:cubicBezTo>
                  <a:cubicBezTo>
                    <a:pt x="2871075" y="1525201"/>
                    <a:pt x="2853575" y="1542701"/>
                    <a:pt x="2831988" y="1542701"/>
                  </a:cubicBezTo>
                  <a:cubicBezTo>
                    <a:pt x="2810401" y="1542701"/>
                    <a:pt x="2792901" y="1525201"/>
                    <a:pt x="2792901" y="1503614"/>
                  </a:cubicBezTo>
                  <a:cubicBezTo>
                    <a:pt x="2792901" y="1482026"/>
                    <a:pt x="2810401" y="1464526"/>
                    <a:pt x="2831988" y="1464526"/>
                  </a:cubicBezTo>
                  <a:close/>
                  <a:moveTo>
                    <a:pt x="2458167" y="1464526"/>
                  </a:moveTo>
                  <a:cubicBezTo>
                    <a:pt x="2479755" y="1464526"/>
                    <a:pt x="2497253" y="1482026"/>
                    <a:pt x="2497253" y="1503614"/>
                  </a:cubicBezTo>
                  <a:cubicBezTo>
                    <a:pt x="2497253" y="1525201"/>
                    <a:pt x="2479755" y="1542701"/>
                    <a:pt x="2458167" y="1542701"/>
                  </a:cubicBezTo>
                  <a:cubicBezTo>
                    <a:pt x="2436585" y="1542701"/>
                    <a:pt x="2419081" y="1525201"/>
                    <a:pt x="2419081" y="1503614"/>
                  </a:cubicBezTo>
                  <a:cubicBezTo>
                    <a:pt x="2419081" y="1482026"/>
                    <a:pt x="2436585" y="1464526"/>
                    <a:pt x="2458167" y="1464526"/>
                  </a:cubicBezTo>
                  <a:close/>
                  <a:moveTo>
                    <a:pt x="2363529" y="1464526"/>
                  </a:moveTo>
                  <a:cubicBezTo>
                    <a:pt x="2385118" y="1464526"/>
                    <a:pt x="2402614" y="1482026"/>
                    <a:pt x="2402614" y="1503614"/>
                  </a:cubicBezTo>
                  <a:cubicBezTo>
                    <a:pt x="2402614" y="1525201"/>
                    <a:pt x="2385118" y="1542701"/>
                    <a:pt x="2363529" y="1542701"/>
                  </a:cubicBezTo>
                  <a:cubicBezTo>
                    <a:pt x="2341943" y="1542701"/>
                    <a:pt x="2324441" y="1525201"/>
                    <a:pt x="2324441" y="1503614"/>
                  </a:cubicBezTo>
                  <a:cubicBezTo>
                    <a:pt x="2324441" y="1482026"/>
                    <a:pt x="2341943" y="1464526"/>
                    <a:pt x="2363529" y="1464526"/>
                  </a:cubicBezTo>
                  <a:close/>
                  <a:moveTo>
                    <a:pt x="1045696" y="1464526"/>
                  </a:moveTo>
                  <a:cubicBezTo>
                    <a:pt x="1067282" y="1464526"/>
                    <a:pt x="1084784" y="1482026"/>
                    <a:pt x="1084784" y="1503614"/>
                  </a:cubicBezTo>
                  <a:cubicBezTo>
                    <a:pt x="1084784" y="1525201"/>
                    <a:pt x="1067282" y="1542701"/>
                    <a:pt x="1045696" y="1542701"/>
                  </a:cubicBezTo>
                  <a:cubicBezTo>
                    <a:pt x="1024110" y="1542701"/>
                    <a:pt x="1006612" y="1525201"/>
                    <a:pt x="1006612" y="1503614"/>
                  </a:cubicBezTo>
                  <a:cubicBezTo>
                    <a:pt x="1006612" y="1482026"/>
                    <a:pt x="1024110" y="1464526"/>
                    <a:pt x="1045696" y="1464526"/>
                  </a:cubicBezTo>
                  <a:close/>
                  <a:moveTo>
                    <a:pt x="951064" y="1464526"/>
                  </a:moveTo>
                  <a:cubicBezTo>
                    <a:pt x="972649" y="1464526"/>
                    <a:pt x="990147" y="1482026"/>
                    <a:pt x="990147" y="1503614"/>
                  </a:cubicBezTo>
                  <a:cubicBezTo>
                    <a:pt x="990147" y="1525201"/>
                    <a:pt x="972649" y="1542701"/>
                    <a:pt x="951064" y="1542701"/>
                  </a:cubicBezTo>
                  <a:cubicBezTo>
                    <a:pt x="929479" y="1542701"/>
                    <a:pt x="911980" y="1525201"/>
                    <a:pt x="911980" y="1503614"/>
                  </a:cubicBezTo>
                  <a:cubicBezTo>
                    <a:pt x="911980" y="1482026"/>
                    <a:pt x="929479" y="1464526"/>
                    <a:pt x="951064" y="1464526"/>
                  </a:cubicBezTo>
                  <a:close/>
                  <a:moveTo>
                    <a:pt x="856433" y="1464526"/>
                  </a:moveTo>
                  <a:cubicBezTo>
                    <a:pt x="878018" y="1464526"/>
                    <a:pt x="895517" y="1482026"/>
                    <a:pt x="895517" y="1503614"/>
                  </a:cubicBezTo>
                  <a:cubicBezTo>
                    <a:pt x="895517" y="1525201"/>
                    <a:pt x="878018" y="1542701"/>
                    <a:pt x="856433" y="1542701"/>
                  </a:cubicBezTo>
                  <a:cubicBezTo>
                    <a:pt x="834848" y="1542701"/>
                    <a:pt x="817350" y="1525201"/>
                    <a:pt x="817350" y="1503614"/>
                  </a:cubicBezTo>
                  <a:cubicBezTo>
                    <a:pt x="817350" y="1482026"/>
                    <a:pt x="834848" y="1464526"/>
                    <a:pt x="856433" y="1464526"/>
                  </a:cubicBezTo>
                  <a:close/>
                  <a:moveTo>
                    <a:pt x="764168" y="1464526"/>
                  </a:moveTo>
                  <a:cubicBezTo>
                    <a:pt x="785753" y="1464526"/>
                    <a:pt x="803252" y="1482026"/>
                    <a:pt x="803252" y="1503614"/>
                  </a:cubicBezTo>
                  <a:cubicBezTo>
                    <a:pt x="803252" y="1525201"/>
                    <a:pt x="785753" y="1542701"/>
                    <a:pt x="764168" y="1542701"/>
                  </a:cubicBezTo>
                  <a:cubicBezTo>
                    <a:pt x="742576" y="1542701"/>
                    <a:pt x="725083" y="1525201"/>
                    <a:pt x="725083" y="1503614"/>
                  </a:cubicBezTo>
                  <a:cubicBezTo>
                    <a:pt x="725083" y="1482026"/>
                    <a:pt x="742576" y="1464526"/>
                    <a:pt x="764168" y="1464526"/>
                  </a:cubicBezTo>
                  <a:close/>
                  <a:moveTo>
                    <a:pt x="669521" y="1464526"/>
                  </a:moveTo>
                  <a:cubicBezTo>
                    <a:pt x="691121" y="1464526"/>
                    <a:pt x="708620" y="1482026"/>
                    <a:pt x="708620" y="1503614"/>
                  </a:cubicBezTo>
                  <a:cubicBezTo>
                    <a:pt x="708620" y="1525201"/>
                    <a:pt x="691121" y="1542701"/>
                    <a:pt x="669521" y="1542701"/>
                  </a:cubicBezTo>
                  <a:cubicBezTo>
                    <a:pt x="647946" y="1542701"/>
                    <a:pt x="630443" y="1525201"/>
                    <a:pt x="630443" y="1503614"/>
                  </a:cubicBezTo>
                  <a:cubicBezTo>
                    <a:pt x="630443" y="1482026"/>
                    <a:pt x="647946" y="1464526"/>
                    <a:pt x="669521" y="1464526"/>
                  </a:cubicBezTo>
                  <a:close/>
                  <a:moveTo>
                    <a:pt x="577246" y="1464526"/>
                  </a:moveTo>
                  <a:cubicBezTo>
                    <a:pt x="598837" y="1464526"/>
                    <a:pt x="616341" y="1482026"/>
                    <a:pt x="616341" y="1503614"/>
                  </a:cubicBezTo>
                  <a:cubicBezTo>
                    <a:pt x="616341" y="1525201"/>
                    <a:pt x="598837" y="1542701"/>
                    <a:pt x="577246" y="1542701"/>
                  </a:cubicBezTo>
                  <a:cubicBezTo>
                    <a:pt x="555655" y="1542701"/>
                    <a:pt x="538151" y="1525201"/>
                    <a:pt x="538151" y="1503614"/>
                  </a:cubicBezTo>
                  <a:cubicBezTo>
                    <a:pt x="538151" y="1482026"/>
                    <a:pt x="555655" y="1464526"/>
                    <a:pt x="577246" y="1464526"/>
                  </a:cubicBezTo>
                  <a:close/>
                  <a:moveTo>
                    <a:pt x="484961" y="1464526"/>
                  </a:moveTo>
                  <a:cubicBezTo>
                    <a:pt x="506550" y="1464526"/>
                    <a:pt x="524048" y="1482026"/>
                    <a:pt x="524048" y="1503614"/>
                  </a:cubicBezTo>
                  <a:cubicBezTo>
                    <a:pt x="524048" y="1525201"/>
                    <a:pt x="506550" y="1542701"/>
                    <a:pt x="484961" y="1542701"/>
                  </a:cubicBezTo>
                  <a:cubicBezTo>
                    <a:pt x="463368" y="1542701"/>
                    <a:pt x="445884" y="1525201"/>
                    <a:pt x="445884" y="1503614"/>
                  </a:cubicBezTo>
                  <a:cubicBezTo>
                    <a:pt x="445884" y="1482026"/>
                    <a:pt x="463368" y="1464526"/>
                    <a:pt x="484961" y="1464526"/>
                  </a:cubicBezTo>
                  <a:close/>
                  <a:moveTo>
                    <a:pt x="390321" y="1464526"/>
                  </a:moveTo>
                  <a:cubicBezTo>
                    <a:pt x="411908" y="1464526"/>
                    <a:pt x="429414" y="1482026"/>
                    <a:pt x="429414" y="1503614"/>
                  </a:cubicBezTo>
                  <a:cubicBezTo>
                    <a:pt x="429414" y="1525201"/>
                    <a:pt x="411908" y="1542701"/>
                    <a:pt x="390321" y="1542701"/>
                  </a:cubicBezTo>
                  <a:cubicBezTo>
                    <a:pt x="368742" y="1542701"/>
                    <a:pt x="351243" y="1525201"/>
                    <a:pt x="351243" y="1503614"/>
                  </a:cubicBezTo>
                  <a:cubicBezTo>
                    <a:pt x="351243" y="1482026"/>
                    <a:pt x="368742" y="1464526"/>
                    <a:pt x="390321" y="1464526"/>
                  </a:cubicBezTo>
                  <a:close/>
                  <a:moveTo>
                    <a:pt x="298048" y="1464526"/>
                  </a:moveTo>
                  <a:cubicBezTo>
                    <a:pt x="319631" y="1464526"/>
                    <a:pt x="337143" y="1482026"/>
                    <a:pt x="337143" y="1503614"/>
                  </a:cubicBezTo>
                  <a:cubicBezTo>
                    <a:pt x="337143" y="1525201"/>
                    <a:pt x="319631" y="1542701"/>
                    <a:pt x="298048" y="1542701"/>
                  </a:cubicBezTo>
                  <a:cubicBezTo>
                    <a:pt x="276459" y="1542701"/>
                    <a:pt x="258959" y="1525201"/>
                    <a:pt x="258959" y="1503614"/>
                  </a:cubicBezTo>
                  <a:cubicBezTo>
                    <a:pt x="258959" y="1482026"/>
                    <a:pt x="276459" y="1464526"/>
                    <a:pt x="298048" y="1464526"/>
                  </a:cubicBezTo>
                  <a:close/>
                  <a:moveTo>
                    <a:pt x="203404" y="1464526"/>
                  </a:moveTo>
                  <a:cubicBezTo>
                    <a:pt x="224994" y="1464526"/>
                    <a:pt x="242493" y="1482026"/>
                    <a:pt x="242493" y="1503614"/>
                  </a:cubicBezTo>
                  <a:cubicBezTo>
                    <a:pt x="242493" y="1525201"/>
                    <a:pt x="224994" y="1542701"/>
                    <a:pt x="203404" y="1542701"/>
                  </a:cubicBezTo>
                  <a:cubicBezTo>
                    <a:pt x="181818" y="1542701"/>
                    <a:pt x="164318" y="1525201"/>
                    <a:pt x="164318" y="1503614"/>
                  </a:cubicBezTo>
                  <a:cubicBezTo>
                    <a:pt x="164318" y="1482026"/>
                    <a:pt x="181818" y="1464526"/>
                    <a:pt x="203404" y="1464526"/>
                  </a:cubicBezTo>
                  <a:close/>
                  <a:moveTo>
                    <a:pt x="111130" y="1464526"/>
                  </a:moveTo>
                  <a:cubicBezTo>
                    <a:pt x="132718" y="1464526"/>
                    <a:pt x="150218" y="1482026"/>
                    <a:pt x="150218" y="1503614"/>
                  </a:cubicBezTo>
                  <a:cubicBezTo>
                    <a:pt x="150218" y="1525201"/>
                    <a:pt x="132718" y="1542701"/>
                    <a:pt x="111130" y="1542701"/>
                  </a:cubicBezTo>
                  <a:cubicBezTo>
                    <a:pt x="89543" y="1542701"/>
                    <a:pt x="72044" y="1525201"/>
                    <a:pt x="72044" y="1503614"/>
                  </a:cubicBezTo>
                  <a:cubicBezTo>
                    <a:pt x="72044" y="1482026"/>
                    <a:pt x="89543" y="1464526"/>
                    <a:pt x="111130" y="1464526"/>
                  </a:cubicBezTo>
                  <a:close/>
                  <a:moveTo>
                    <a:pt x="111134" y="1376985"/>
                  </a:moveTo>
                  <a:cubicBezTo>
                    <a:pt x="132721" y="1376985"/>
                    <a:pt x="150221" y="1394485"/>
                    <a:pt x="150221" y="1416072"/>
                  </a:cubicBezTo>
                  <a:cubicBezTo>
                    <a:pt x="150221" y="1437659"/>
                    <a:pt x="132721" y="1455159"/>
                    <a:pt x="111134" y="1455159"/>
                  </a:cubicBezTo>
                  <a:cubicBezTo>
                    <a:pt x="89547" y="1455159"/>
                    <a:pt x="72048" y="1437659"/>
                    <a:pt x="72048" y="1416072"/>
                  </a:cubicBezTo>
                  <a:cubicBezTo>
                    <a:pt x="72048" y="1394485"/>
                    <a:pt x="89547" y="1376985"/>
                    <a:pt x="111134" y="1376985"/>
                  </a:cubicBezTo>
                  <a:close/>
                  <a:moveTo>
                    <a:pt x="484966" y="1376984"/>
                  </a:moveTo>
                  <a:cubicBezTo>
                    <a:pt x="506553" y="1376984"/>
                    <a:pt x="524052" y="1394484"/>
                    <a:pt x="524052" y="1416071"/>
                  </a:cubicBezTo>
                  <a:cubicBezTo>
                    <a:pt x="524052" y="1437658"/>
                    <a:pt x="506553" y="1455159"/>
                    <a:pt x="484966" y="1455159"/>
                  </a:cubicBezTo>
                  <a:cubicBezTo>
                    <a:pt x="463373" y="1455159"/>
                    <a:pt x="445888" y="1437658"/>
                    <a:pt x="445888" y="1416071"/>
                  </a:cubicBezTo>
                  <a:cubicBezTo>
                    <a:pt x="445888" y="1394484"/>
                    <a:pt x="463373" y="1376984"/>
                    <a:pt x="484966" y="1376984"/>
                  </a:cubicBezTo>
                  <a:close/>
                  <a:moveTo>
                    <a:pt x="390321" y="1376984"/>
                  </a:moveTo>
                  <a:cubicBezTo>
                    <a:pt x="411908" y="1376984"/>
                    <a:pt x="429417" y="1394484"/>
                    <a:pt x="429417" y="1416071"/>
                  </a:cubicBezTo>
                  <a:cubicBezTo>
                    <a:pt x="429417" y="1437658"/>
                    <a:pt x="411908" y="1455159"/>
                    <a:pt x="390321" y="1455159"/>
                  </a:cubicBezTo>
                  <a:cubicBezTo>
                    <a:pt x="368747" y="1455159"/>
                    <a:pt x="351248" y="1437658"/>
                    <a:pt x="351248" y="1416071"/>
                  </a:cubicBezTo>
                  <a:cubicBezTo>
                    <a:pt x="351248" y="1394484"/>
                    <a:pt x="368747" y="1376984"/>
                    <a:pt x="390321" y="1376984"/>
                  </a:cubicBezTo>
                  <a:close/>
                  <a:moveTo>
                    <a:pt x="298052" y="1376984"/>
                  </a:moveTo>
                  <a:cubicBezTo>
                    <a:pt x="319635" y="1376984"/>
                    <a:pt x="337147" y="1394484"/>
                    <a:pt x="337147" y="1416071"/>
                  </a:cubicBezTo>
                  <a:cubicBezTo>
                    <a:pt x="337147" y="1437658"/>
                    <a:pt x="319635" y="1455159"/>
                    <a:pt x="298052" y="1455159"/>
                  </a:cubicBezTo>
                  <a:cubicBezTo>
                    <a:pt x="276463" y="1455159"/>
                    <a:pt x="258963" y="1437658"/>
                    <a:pt x="258963" y="1416071"/>
                  </a:cubicBezTo>
                  <a:cubicBezTo>
                    <a:pt x="258963" y="1394484"/>
                    <a:pt x="276463" y="1376984"/>
                    <a:pt x="298052" y="1376984"/>
                  </a:cubicBezTo>
                  <a:close/>
                  <a:moveTo>
                    <a:pt x="203408" y="1376984"/>
                  </a:moveTo>
                  <a:cubicBezTo>
                    <a:pt x="224998" y="1376984"/>
                    <a:pt x="242497" y="1394484"/>
                    <a:pt x="242497" y="1416071"/>
                  </a:cubicBezTo>
                  <a:cubicBezTo>
                    <a:pt x="242497" y="1437658"/>
                    <a:pt x="224998" y="1455159"/>
                    <a:pt x="203408" y="1455159"/>
                  </a:cubicBezTo>
                  <a:cubicBezTo>
                    <a:pt x="181822" y="1455159"/>
                    <a:pt x="164322" y="1437658"/>
                    <a:pt x="164322" y="1416071"/>
                  </a:cubicBezTo>
                  <a:cubicBezTo>
                    <a:pt x="164322" y="1394484"/>
                    <a:pt x="181822" y="1376984"/>
                    <a:pt x="203408" y="1376984"/>
                  </a:cubicBezTo>
                  <a:close/>
                  <a:moveTo>
                    <a:pt x="3771293" y="1376983"/>
                  </a:moveTo>
                  <a:cubicBezTo>
                    <a:pt x="3792880" y="1376983"/>
                    <a:pt x="3810379" y="1394483"/>
                    <a:pt x="3810379" y="1416070"/>
                  </a:cubicBezTo>
                  <a:cubicBezTo>
                    <a:pt x="3810379" y="1437657"/>
                    <a:pt x="3792880" y="1455158"/>
                    <a:pt x="3771293" y="1455158"/>
                  </a:cubicBezTo>
                  <a:cubicBezTo>
                    <a:pt x="3749705" y="1455158"/>
                    <a:pt x="3732205" y="1437657"/>
                    <a:pt x="3732205" y="1416070"/>
                  </a:cubicBezTo>
                  <a:cubicBezTo>
                    <a:pt x="3732205" y="1394483"/>
                    <a:pt x="3749705" y="1376983"/>
                    <a:pt x="3771293" y="1376983"/>
                  </a:cubicBezTo>
                  <a:close/>
                  <a:moveTo>
                    <a:pt x="3679018" y="1376983"/>
                  </a:moveTo>
                  <a:cubicBezTo>
                    <a:pt x="3700605" y="1376983"/>
                    <a:pt x="3718105" y="1394483"/>
                    <a:pt x="3718105" y="1416070"/>
                  </a:cubicBezTo>
                  <a:cubicBezTo>
                    <a:pt x="3718105" y="1437657"/>
                    <a:pt x="3700605" y="1455158"/>
                    <a:pt x="3679018" y="1455158"/>
                  </a:cubicBezTo>
                  <a:cubicBezTo>
                    <a:pt x="3657431" y="1455158"/>
                    <a:pt x="3639931" y="1437657"/>
                    <a:pt x="3639931" y="1416070"/>
                  </a:cubicBezTo>
                  <a:cubicBezTo>
                    <a:pt x="3639931" y="1394483"/>
                    <a:pt x="3657431" y="1376983"/>
                    <a:pt x="3679018" y="1376983"/>
                  </a:cubicBezTo>
                  <a:close/>
                  <a:moveTo>
                    <a:pt x="3489737" y="1376983"/>
                  </a:moveTo>
                  <a:cubicBezTo>
                    <a:pt x="3511324" y="1376983"/>
                    <a:pt x="3528823" y="1394483"/>
                    <a:pt x="3528823" y="1416070"/>
                  </a:cubicBezTo>
                  <a:cubicBezTo>
                    <a:pt x="3528823" y="1437657"/>
                    <a:pt x="3511324" y="1455158"/>
                    <a:pt x="3489737" y="1455158"/>
                  </a:cubicBezTo>
                  <a:cubicBezTo>
                    <a:pt x="3468149" y="1455158"/>
                    <a:pt x="3450649" y="1437657"/>
                    <a:pt x="3450649" y="1416070"/>
                  </a:cubicBezTo>
                  <a:cubicBezTo>
                    <a:pt x="3450649" y="1394483"/>
                    <a:pt x="3468149" y="1376983"/>
                    <a:pt x="3489737" y="1376983"/>
                  </a:cubicBezTo>
                  <a:close/>
                  <a:moveTo>
                    <a:pt x="3392731" y="1376983"/>
                  </a:moveTo>
                  <a:cubicBezTo>
                    <a:pt x="3414319" y="1376983"/>
                    <a:pt x="3431819" y="1394483"/>
                    <a:pt x="3431819" y="1416070"/>
                  </a:cubicBezTo>
                  <a:cubicBezTo>
                    <a:pt x="3431819" y="1437657"/>
                    <a:pt x="3414319" y="1455158"/>
                    <a:pt x="3392731" y="1455158"/>
                  </a:cubicBezTo>
                  <a:cubicBezTo>
                    <a:pt x="3371144" y="1455158"/>
                    <a:pt x="3353644" y="1437657"/>
                    <a:pt x="3353644" y="1416070"/>
                  </a:cubicBezTo>
                  <a:cubicBezTo>
                    <a:pt x="3353644" y="1394483"/>
                    <a:pt x="3371144" y="1376983"/>
                    <a:pt x="3392731" y="1376983"/>
                  </a:cubicBezTo>
                  <a:close/>
                  <a:moveTo>
                    <a:pt x="3300457" y="1376983"/>
                  </a:moveTo>
                  <a:cubicBezTo>
                    <a:pt x="3322044" y="1376983"/>
                    <a:pt x="3339544" y="1394483"/>
                    <a:pt x="3339544" y="1416070"/>
                  </a:cubicBezTo>
                  <a:cubicBezTo>
                    <a:pt x="3339544" y="1437657"/>
                    <a:pt x="3322044" y="1455158"/>
                    <a:pt x="3300457" y="1455158"/>
                  </a:cubicBezTo>
                  <a:cubicBezTo>
                    <a:pt x="3278869" y="1455158"/>
                    <a:pt x="3261369" y="1437657"/>
                    <a:pt x="3261369" y="1416070"/>
                  </a:cubicBezTo>
                  <a:cubicBezTo>
                    <a:pt x="3261369" y="1394483"/>
                    <a:pt x="3278869" y="1376983"/>
                    <a:pt x="3300457" y="1376983"/>
                  </a:cubicBezTo>
                  <a:close/>
                  <a:moveTo>
                    <a:pt x="3205817" y="1376983"/>
                  </a:moveTo>
                  <a:cubicBezTo>
                    <a:pt x="3227404" y="1376983"/>
                    <a:pt x="3244904" y="1394483"/>
                    <a:pt x="3244904" y="1416070"/>
                  </a:cubicBezTo>
                  <a:cubicBezTo>
                    <a:pt x="3244904" y="1437657"/>
                    <a:pt x="3227404" y="1455158"/>
                    <a:pt x="3205817" y="1455158"/>
                  </a:cubicBezTo>
                  <a:cubicBezTo>
                    <a:pt x="3184229" y="1455158"/>
                    <a:pt x="3166729" y="1437657"/>
                    <a:pt x="3166729" y="1416070"/>
                  </a:cubicBezTo>
                  <a:cubicBezTo>
                    <a:pt x="3166729" y="1394483"/>
                    <a:pt x="3184229" y="1376983"/>
                    <a:pt x="3205817" y="1376983"/>
                  </a:cubicBezTo>
                  <a:close/>
                  <a:moveTo>
                    <a:pt x="3111177" y="1376983"/>
                  </a:moveTo>
                  <a:cubicBezTo>
                    <a:pt x="3132764" y="1376983"/>
                    <a:pt x="3150264" y="1394483"/>
                    <a:pt x="3150264" y="1416070"/>
                  </a:cubicBezTo>
                  <a:cubicBezTo>
                    <a:pt x="3150264" y="1437657"/>
                    <a:pt x="3132764" y="1455158"/>
                    <a:pt x="3111177" y="1455158"/>
                  </a:cubicBezTo>
                  <a:cubicBezTo>
                    <a:pt x="3089589" y="1455158"/>
                    <a:pt x="3072089" y="1437657"/>
                    <a:pt x="3072089" y="1416070"/>
                  </a:cubicBezTo>
                  <a:cubicBezTo>
                    <a:pt x="3072089" y="1394483"/>
                    <a:pt x="3089589" y="1376983"/>
                    <a:pt x="3111177" y="1376983"/>
                  </a:cubicBezTo>
                  <a:close/>
                  <a:moveTo>
                    <a:pt x="3018902" y="1376983"/>
                  </a:moveTo>
                  <a:cubicBezTo>
                    <a:pt x="3040489" y="1376983"/>
                    <a:pt x="3057989" y="1394483"/>
                    <a:pt x="3057989" y="1416070"/>
                  </a:cubicBezTo>
                  <a:cubicBezTo>
                    <a:pt x="3057989" y="1437657"/>
                    <a:pt x="3040489" y="1455158"/>
                    <a:pt x="3018902" y="1455158"/>
                  </a:cubicBezTo>
                  <a:cubicBezTo>
                    <a:pt x="2997315" y="1455158"/>
                    <a:pt x="2979815" y="1437657"/>
                    <a:pt x="2979815" y="1416070"/>
                  </a:cubicBezTo>
                  <a:cubicBezTo>
                    <a:pt x="2979815" y="1394483"/>
                    <a:pt x="2997315" y="1376983"/>
                    <a:pt x="3018902" y="1376983"/>
                  </a:cubicBezTo>
                  <a:close/>
                  <a:moveTo>
                    <a:pt x="2924263" y="1376983"/>
                  </a:moveTo>
                  <a:cubicBezTo>
                    <a:pt x="2945850" y="1376983"/>
                    <a:pt x="2963349" y="1394483"/>
                    <a:pt x="2963349" y="1416070"/>
                  </a:cubicBezTo>
                  <a:cubicBezTo>
                    <a:pt x="2963349" y="1437657"/>
                    <a:pt x="2945850" y="1455158"/>
                    <a:pt x="2924263" y="1455158"/>
                  </a:cubicBezTo>
                  <a:cubicBezTo>
                    <a:pt x="2902675" y="1455158"/>
                    <a:pt x="2885175" y="1437657"/>
                    <a:pt x="2885175" y="1416070"/>
                  </a:cubicBezTo>
                  <a:cubicBezTo>
                    <a:pt x="2885175" y="1394483"/>
                    <a:pt x="2902675" y="1376983"/>
                    <a:pt x="2924263" y="1376983"/>
                  </a:cubicBezTo>
                  <a:close/>
                  <a:moveTo>
                    <a:pt x="2831988" y="1376983"/>
                  </a:moveTo>
                  <a:cubicBezTo>
                    <a:pt x="2853575" y="1376983"/>
                    <a:pt x="2871075" y="1394483"/>
                    <a:pt x="2871075" y="1416070"/>
                  </a:cubicBezTo>
                  <a:cubicBezTo>
                    <a:pt x="2871075" y="1437657"/>
                    <a:pt x="2853575" y="1455158"/>
                    <a:pt x="2831988" y="1455158"/>
                  </a:cubicBezTo>
                  <a:cubicBezTo>
                    <a:pt x="2810401" y="1455158"/>
                    <a:pt x="2792901" y="1437657"/>
                    <a:pt x="2792901" y="1416070"/>
                  </a:cubicBezTo>
                  <a:cubicBezTo>
                    <a:pt x="2792901" y="1394483"/>
                    <a:pt x="2810401" y="1376983"/>
                    <a:pt x="2831988" y="1376983"/>
                  </a:cubicBezTo>
                  <a:close/>
                  <a:moveTo>
                    <a:pt x="2550437" y="1376983"/>
                  </a:moveTo>
                  <a:cubicBezTo>
                    <a:pt x="2572024" y="1376983"/>
                    <a:pt x="2589523" y="1394483"/>
                    <a:pt x="2589523" y="1416070"/>
                  </a:cubicBezTo>
                  <a:cubicBezTo>
                    <a:pt x="2589523" y="1437657"/>
                    <a:pt x="2572024" y="1455158"/>
                    <a:pt x="2550437" y="1455158"/>
                  </a:cubicBezTo>
                  <a:cubicBezTo>
                    <a:pt x="2528850" y="1455158"/>
                    <a:pt x="2511354" y="1437657"/>
                    <a:pt x="2511354" y="1416070"/>
                  </a:cubicBezTo>
                  <a:cubicBezTo>
                    <a:pt x="2511354" y="1394483"/>
                    <a:pt x="2528850" y="1376983"/>
                    <a:pt x="2550437" y="1376983"/>
                  </a:cubicBezTo>
                  <a:close/>
                  <a:moveTo>
                    <a:pt x="2458167" y="1376983"/>
                  </a:moveTo>
                  <a:cubicBezTo>
                    <a:pt x="2479755" y="1376983"/>
                    <a:pt x="2497254" y="1394483"/>
                    <a:pt x="2497254" y="1416070"/>
                  </a:cubicBezTo>
                  <a:cubicBezTo>
                    <a:pt x="2497254" y="1437657"/>
                    <a:pt x="2479755" y="1455158"/>
                    <a:pt x="2458167" y="1455158"/>
                  </a:cubicBezTo>
                  <a:cubicBezTo>
                    <a:pt x="2436585" y="1455158"/>
                    <a:pt x="2419083" y="1437657"/>
                    <a:pt x="2419083" y="1416070"/>
                  </a:cubicBezTo>
                  <a:cubicBezTo>
                    <a:pt x="2419083" y="1394483"/>
                    <a:pt x="2436585" y="1376983"/>
                    <a:pt x="2458167" y="1376983"/>
                  </a:cubicBezTo>
                  <a:close/>
                  <a:moveTo>
                    <a:pt x="2363529" y="1376983"/>
                  </a:moveTo>
                  <a:cubicBezTo>
                    <a:pt x="2385119" y="1376983"/>
                    <a:pt x="2402614" y="1394483"/>
                    <a:pt x="2402614" y="1416070"/>
                  </a:cubicBezTo>
                  <a:cubicBezTo>
                    <a:pt x="2402614" y="1437657"/>
                    <a:pt x="2385119" y="1455158"/>
                    <a:pt x="2363529" y="1455158"/>
                  </a:cubicBezTo>
                  <a:cubicBezTo>
                    <a:pt x="2341945" y="1455158"/>
                    <a:pt x="2324442" y="1437657"/>
                    <a:pt x="2324442" y="1416070"/>
                  </a:cubicBezTo>
                  <a:cubicBezTo>
                    <a:pt x="2324442" y="1394483"/>
                    <a:pt x="2341945" y="1376983"/>
                    <a:pt x="2363529" y="1376983"/>
                  </a:cubicBezTo>
                  <a:close/>
                  <a:moveTo>
                    <a:pt x="1142717" y="1376983"/>
                  </a:moveTo>
                  <a:cubicBezTo>
                    <a:pt x="1164308" y="1376983"/>
                    <a:pt x="1181806" y="1394483"/>
                    <a:pt x="1181806" y="1416070"/>
                  </a:cubicBezTo>
                  <a:cubicBezTo>
                    <a:pt x="1181806" y="1437657"/>
                    <a:pt x="1164308" y="1455158"/>
                    <a:pt x="1142717" y="1455158"/>
                  </a:cubicBezTo>
                  <a:cubicBezTo>
                    <a:pt x="1121126" y="1455158"/>
                    <a:pt x="1103622" y="1437657"/>
                    <a:pt x="1103622" y="1416070"/>
                  </a:cubicBezTo>
                  <a:cubicBezTo>
                    <a:pt x="1103622" y="1394483"/>
                    <a:pt x="1121126" y="1376983"/>
                    <a:pt x="1142717" y="1376983"/>
                  </a:cubicBezTo>
                  <a:close/>
                  <a:moveTo>
                    <a:pt x="1045699" y="1376983"/>
                  </a:moveTo>
                  <a:cubicBezTo>
                    <a:pt x="1067284" y="1376983"/>
                    <a:pt x="1084788" y="1394483"/>
                    <a:pt x="1084788" y="1416070"/>
                  </a:cubicBezTo>
                  <a:cubicBezTo>
                    <a:pt x="1084788" y="1437657"/>
                    <a:pt x="1067284" y="1455158"/>
                    <a:pt x="1045699" y="1455158"/>
                  </a:cubicBezTo>
                  <a:cubicBezTo>
                    <a:pt x="1024114" y="1455158"/>
                    <a:pt x="1006615" y="1437657"/>
                    <a:pt x="1006615" y="1416070"/>
                  </a:cubicBezTo>
                  <a:cubicBezTo>
                    <a:pt x="1006615" y="1394483"/>
                    <a:pt x="1024114" y="1376983"/>
                    <a:pt x="1045699" y="1376983"/>
                  </a:cubicBezTo>
                  <a:close/>
                  <a:moveTo>
                    <a:pt x="951068" y="1376983"/>
                  </a:moveTo>
                  <a:cubicBezTo>
                    <a:pt x="972653" y="1376983"/>
                    <a:pt x="990151" y="1394483"/>
                    <a:pt x="990151" y="1416070"/>
                  </a:cubicBezTo>
                  <a:cubicBezTo>
                    <a:pt x="990151" y="1437657"/>
                    <a:pt x="972653" y="1455158"/>
                    <a:pt x="951068" y="1455158"/>
                  </a:cubicBezTo>
                  <a:cubicBezTo>
                    <a:pt x="929482" y="1455158"/>
                    <a:pt x="911984" y="1437657"/>
                    <a:pt x="911984" y="1416070"/>
                  </a:cubicBezTo>
                  <a:cubicBezTo>
                    <a:pt x="911984" y="1394483"/>
                    <a:pt x="929482" y="1376983"/>
                    <a:pt x="951068" y="1376983"/>
                  </a:cubicBezTo>
                  <a:close/>
                  <a:moveTo>
                    <a:pt x="856438" y="1376983"/>
                  </a:moveTo>
                  <a:cubicBezTo>
                    <a:pt x="878022" y="1376983"/>
                    <a:pt x="895520" y="1394483"/>
                    <a:pt x="895520" y="1416070"/>
                  </a:cubicBezTo>
                  <a:cubicBezTo>
                    <a:pt x="895520" y="1437657"/>
                    <a:pt x="878022" y="1455158"/>
                    <a:pt x="856438" y="1455158"/>
                  </a:cubicBezTo>
                  <a:cubicBezTo>
                    <a:pt x="834853" y="1455158"/>
                    <a:pt x="817355" y="1437657"/>
                    <a:pt x="817355" y="1416070"/>
                  </a:cubicBezTo>
                  <a:cubicBezTo>
                    <a:pt x="817355" y="1394483"/>
                    <a:pt x="834853" y="1376983"/>
                    <a:pt x="856438" y="1376983"/>
                  </a:cubicBezTo>
                  <a:close/>
                  <a:moveTo>
                    <a:pt x="764173" y="1376983"/>
                  </a:moveTo>
                  <a:cubicBezTo>
                    <a:pt x="785757" y="1376983"/>
                    <a:pt x="803257" y="1394483"/>
                    <a:pt x="803257" y="1416070"/>
                  </a:cubicBezTo>
                  <a:cubicBezTo>
                    <a:pt x="803257" y="1437657"/>
                    <a:pt x="785757" y="1455158"/>
                    <a:pt x="764173" y="1455158"/>
                  </a:cubicBezTo>
                  <a:cubicBezTo>
                    <a:pt x="742582" y="1455158"/>
                    <a:pt x="725090" y="1437657"/>
                    <a:pt x="725090" y="1416070"/>
                  </a:cubicBezTo>
                  <a:cubicBezTo>
                    <a:pt x="725090" y="1394483"/>
                    <a:pt x="742582" y="1376983"/>
                    <a:pt x="764173" y="1376983"/>
                  </a:cubicBezTo>
                  <a:close/>
                  <a:moveTo>
                    <a:pt x="669534" y="1376983"/>
                  </a:moveTo>
                  <a:cubicBezTo>
                    <a:pt x="691128" y="1376983"/>
                    <a:pt x="708624" y="1394483"/>
                    <a:pt x="708624" y="1416070"/>
                  </a:cubicBezTo>
                  <a:cubicBezTo>
                    <a:pt x="708624" y="1437657"/>
                    <a:pt x="691128" y="1455158"/>
                    <a:pt x="669534" y="1455158"/>
                  </a:cubicBezTo>
                  <a:cubicBezTo>
                    <a:pt x="647952" y="1455158"/>
                    <a:pt x="630448" y="1437657"/>
                    <a:pt x="630448" y="1416070"/>
                  </a:cubicBezTo>
                  <a:cubicBezTo>
                    <a:pt x="630448" y="1394483"/>
                    <a:pt x="647952" y="1376983"/>
                    <a:pt x="669534" y="1376983"/>
                  </a:cubicBezTo>
                  <a:close/>
                  <a:moveTo>
                    <a:pt x="577250" y="1376983"/>
                  </a:moveTo>
                  <a:cubicBezTo>
                    <a:pt x="598842" y="1376983"/>
                    <a:pt x="616345" y="1394483"/>
                    <a:pt x="616345" y="1416070"/>
                  </a:cubicBezTo>
                  <a:cubicBezTo>
                    <a:pt x="616345" y="1437657"/>
                    <a:pt x="598842" y="1455158"/>
                    <a:pt x="577250" y="1455158"/>
                  </a:cubicBezTo>
                  <a:cubicBezTo>
                    <a:pt x="555659" y="1455158"/>
                    <a:pt x="538155" y="1437657"/>
                    <a:pt x="538155" y="1416070"/>
                  </a:cubicBezTo>
                  <a:cubicBezTo>
                    <a:pt x="538155" y="1394483"/>
                    <a:pt x="555659" y="1376983"/>
                    <a:pt x="577250" y="1376983"/>
                  </a:cubicBezTo>
                  <a:close/>
                  <a:moveTo>
                    <a:pt x="3679017" y="1291809"/>
                  </a:moveTo>
                  <a:cubicBezTo>
                    <a:pt x="3700604" y="1291809"/>
                    <a:pt x="3718103" y="1309309"/>
                    <a:pt x="3718103" y="1330896"/>
                  </a:cubicBezTo>
                  <a:cubicBezTo>
                    <a:pt x="3718103" y="1352483"/>
                    <a:pt x="3700604" y="1369983"/>
                    <a:pt x="3679017" y="1369983"/>
                  </a:cubicBezTo>
                  <a:cubicBezTo>
                    <a:pt x="3657429" y="1369983"/>
                    <a:pt x="3639929" y="1352483"/>
                    <a:pt x="3639929" y="1330896"/>
                  </a:cubicBezTo>
                  <a:cubicBezTo>
                    <a:pt x="3639929" y="1309309"/>
                    <a:pt x="3657429" y="1291809"/>
                    <a:pt x="3679017" y="1291809"/>
                  </a:cubicBezTo>
                  <a:close/>
                  <a:moveTo>
                    <a:pt x="3584377" y="1291809"/>
                  </a:moveTo>
                  <a:cubicBezTo>
                    <a:pt x="3605964" y="1291809"/>
                    <a:pt x="3623463" y="1309309"/>
                    <a:pt x="3623463" y="1330896"/>
                  </a:cubicBezTo>
                  <a:cubicBezTo>
                    <a:pt x="3623463" y="1352483"/>
                    <a:pt x="3605964" y="1369983"/>
                    <a:pt x="3584377" y="1369983"/>
                  </a:cubicBezTo>
                  <a:cubicBezTo>
                    <a:pt x="3562789" y="1369983"/>
                    <a:pt x="3545289" y="1352483"/>
                    <a:pt x="3545289" y="1330896"/>
                  </a:cubicBezTo>
                  <a:cubicBezTo>
                    <a:pt x="3545289" y="1309309"/>
                    <a:pt x="3562789" y="1291809"/>
                    <a:pt x="3584377" y="1291809"/>
                  </a:cubicBezTo>
                  <a:close/>
                  <a:moveTo>
                    <a:pt x="3489737" y="1291809"/>
                  </a:moveTo>
                  <a:cubicBezTo>
                    <a:pt x="3511324" y="1291809"/>
                    <a:pt x="3528823" y="1309309"/>
                    <a:pt x="3528823" y="1330896"/>
                  </a:cubicBezTo>
                  <a:cubicBezTo>
                    <a:pt x="3528823" y="1352483"/>
                    <a:pt x="3511324" y="1369983"/>
                    <a:pt x="3489737" y="1369983"/>
                  </a:cubicBezTo>
                  <a:cubicBezTo>
                    <a:pt x="3468149" y="1369983"/>
                    <a:pt x="3450649" y="1352483"/>
                    <a:pt x="3450649" y="1330896"/>
                  </a:cubicBezTo>
                  <a:cubicBezTo>
                    <a:pt x="3450649" y="1309309"/>
                    <a:pt x="3468149" y="1291809"/>
                    <a:pt x="3489737" y="1291809"/>
                  </a:cubicBezTo>
                  <a:close/>
                  <a:moveTo>
                    <a:pt x="3392731" y="1291809"/>
                  </a:moveTo>
                  <a:cubicBezTo>
                    <a:pt x="3414319" y="1291809"/>
                    <a:pt x="3431819" y="1309309"/>
                    <a:pt x="3431819" y="1330896"/>
                  </a:cubicBezTo>
                  <a:cubicBezTo>
                    <a:pt x="3431819" y="1352483"/>
                    <a:pt x="3414319" y="1369983"/>
                    <a:pt x="3392731" y="1369983"/>
                  </a:cubicBezTo>
                  <a:cubicBezTo>
                    <a:pt x="3371144" y="1369983"/>
                    <a:pt x="3353644" y="1352483"/>
                    <a:pt x="3353644" y="1330896"/>
                  </a:cubicBezTo>
                  <a:cubicBezTo>
                    <a:pt x="3353644" y="1309309"/>
                    <a:pt x="3371144" y="1291809"/>
                    <a:pt x="3392731" y="1291809"/>
                  </a:cubicBezTo>
                  <a:close/>
                  <a:moveTo>
                    <a:pt x="3300457" y="1291809"/>
                  </a:moveTo>
                  <a:cubicBezTo>
                    <a:pt x="3322044" y="1291809"/>
                    <a:pt x="3339544" y="1309309"/>
                    <a:pt x="3339544" y="1330896"/>
                  </a:cubicBezTo>
                  <a:cubicBezTo>
                    <a:pt x="3339544" y="1352483"/>
                    <a:pt x="3322044" y="1369983"/>
                    <a:pt x="3300457" y="1369983"/>
                  </a:cubicBezTo>
                  <a:cubicBezTo>
                    <a:pt x="3278869" y="1369983"/>
                    <a:pt x="3261369" y="1352483"/>
                    <a:pt x="3261369" y="1330896"/>
                  </a:cubicBezTo>
                  <a:cubicBezTo>
                    <a:pt x="3261369" y="1309309"/>
                    <a:pt x="3278869" y="1291809"/>
                    <a:pt x="3300457" y="1291809"/>
                  </a:cubicBezTo>
                  <a:close/>
                  <a:moveTo>
                    <a:pt x="3111177" y="1291809"/>
                  </a:moveTo>
                  <a:cubicBezTo>
                    <a:pt x="3132764" y="1291809"/>
                    <a:pt x="3150264" y="1309309"/>
                    <a:pt x="3150264" y="1330896"/>
                  </a:cubicBezTo>
                  <a:cubicBezTo>
                    <a:pt x="3150264" y="1352483"/>
                    <a:pt x="3132764" y="1369983"/>
                    <a:pt x="3111177" y="1369983"/>
                  </a:cubicBezTo>
                  <a:cubicBezTo>
                    <a:pt x="3089589" y="1369983"/>
                    <a:pt x="3072089" y="1352483"/>
                    <a:pt x="3072089" y="1330896"/>
                  </a:cubicBezTo>
                  <a:cubicBezTo>
                    <a:pt x="3072089" y="1309309"/>
                    <a:pt x="3089589" y="1291809"/>
                    <a:pt x="3111177" y="1291809"/>
                  </a:cubicBezTo>
                  <a:close/>
                  <a:moveTo>
                    <a:pt x="3018902" y="1291809"/>
                  </a:moveTo>
                  <a:cubicBezTo>
                    <a:pt x="3040489" y="1291809"/>
                    <a:pt x="3057989" y="1309309"/>
                    <a:pt x="3057989" y="1330896"/>
                  </a:cubicBezTo>
                  <a:cubicBezTo>
                    <a:pt x="3057989" y="1352483"/>
                    <a:pt x="3040489" y="1369983"/>
                    <a:pt x="3018902" y="1369983"/>
                  </a:cubicBezTo>
                  <a:cubicBezTo>
                    <a:pt x="2997315" y="1369983"/>
                    <a:pt x="2979815" y="1352483"/>
                    <a:pt x="2979815" y="1330896"/>
                  </a:cubicBezTo>
                  <a:cubicBezTo>
                    <a:pt x="2979815" y="1309309"/>
                    <a:pt x="2997315" y="1291809"/>
                    <a:pt x="3018902" y="1291809"/>
                  </a:cubicBezTo>
                  <a:close/>
                  <a:moveTo>
                    <a:pt x="2924263" y="1291809"/>
                  </a:moveTo>
                  <a:cubicBezTo>
                    <a:pt x="2945850" y="1291809"/>
                    <a:pt x="2963349" y="1309309"/>
                    <a:pt x="2963349" y="1330896"/>
                  </a:cubicBezTo>
                  <a:cubicBezTo>
                    <a:pt x="2963349" y="1352483"/>
                    <a:pt x="2945850" y="1369983"/>
                    <a:pt x="2924263" y="1369983"/>
                  </a:cubicBezTo>
                  <a:cubicBezTo>
                    <a:pt x="2902675" y="1369983"/>
                    <a:pt x="2885175" y="1352483"/>
                    <a:pt x="2885175" y="1330896"/>
                  </a:cubicBezTo>
                  <a:cubicBezTo>
                    <a:pt x="2885175" y="1309309"/>
                    <a:pt x="2902675" y="1291809"/>
                    <a:pt x="2924263" y="1291809"/>
                  </a:cubicBezTo>
                  <a:close/>
                  <a:moveTo>
                    <a:pt x="2831988" y="1291809"/>
                  </a:moveTo>
                  <a:cubicBezTo>
                    <a:pt x="2853575" y="1291809"/>
                    <a:pt x="2871075" y="1309309"/>
                    <a:pt x="2871075" y="1330896"/>
                  </a:cubicBezTo>
                  <a:cubicBezTo>
                    <a:pt x="2871075" y="1352483"/>
                    <a:pt x="2853575" y="1369983"/>
                    <a:pt x="2831988" y="1369983"/>
                  </a:cubicBezTo>
                  <a:cubicBezTo>
                    <a:pt x="2810401" y="1369983"/>
                    <a:pt x="2792901" y="1352483"/>
                    <a:pt x="2792901" y="1330896"/>
                  </a:cubicBezTo>
                  <a:cubicBezTo>
                    <a:pt x="2792901" y="1309309"/>
                    <a:pt x="2810401" y="1291809"/>
                    <a:pt x="2831988" y="1291809"/>
                  </a:cubicBezTo>
                  <a:close/>
                  <a:moveTo>
                    <a:pt x="2737365" y="1291809"/>
                  </a:moveTo>
                  <a:cubicBezTo>
                    <a:pt x="2758935" y="1291809"/>
                    <a:pt x="2776435" y="1309309"/>
                    <a:pt x="2776435" y="1330896"/>
                  </a:cubicBezTo>
                  <a:cubicBezTo>
                    <a:pt x="2776435" y="1352483"/>
                    <a:pt x="2758935" y="1369983"/>
                    <a:pt x="2737365" y="1369983"/>
                  </a:cubicBezTo>
                  <a:cubicBezTo>
                    <a:pt x="2715773" y="1369983"/>
                    <a:pt x="2698269" y="1352483"/>
                    <a:pt x="2698269" y="1330896"/>
                  </a:cubicBezTo>
                  <a:cubicBezTo>
                    <a:pt x="2698269" y="1309309"/>
                    <a:pt x="2715773" y="1291809"/>
                    <a:pt x="2737365" y="1291809"/>
                  </a:cubicBezTo>
                  <a:close/>
                  <a:moveTo>
                    <a:pt x="2645074" y="1291809"/>
                  </a:moveTo>
                  <a:cubicBezTo>
                    <a:pt x="2666662" y="1291809"/>
                    <a:pt x="2684165" y="1309309"/>
                    <a:pt x="2684165" y="1330896"/>
                  </a:cubicBezTo>
                  <a:cubicBezTo>
                    <a:pt x="2684165" y="1352483"/>
                    <a:pt x="2666662" y="1369983"/>
                    <a:pt x="2645074" y="1369983"/>
                  </a:cubicBezTo>
                  <a:cubicBezTo>
                    <a:pt x="2623488" y="1369983"/>
                    <a:pt x="2605987" y="1352483"/>
                    <a:pt x="2605987" y="1330896"/>
                  </a:cubicBezTo>
                  <a:cubicBezTo>
                    <a:pt x="2605987" y="1309309"/>
                    <a:pt x="2623488" y="1291809"/>
                    <a:pt x="2645074" y="1291809"/>
                  </a:cubicBezTo>
                  <a:close/>
                  <a:moveTo>
                    <a:pt x="2550437" y="1291809"/>
                  </a:moveTo>
                  <a:cubicBezTo>
                    <a:pt x="2572024" y="1291809"/>
                    <a:pt x="2589523" y="1309309"/>
                    <a:pt x="2589523" y="1330896"/>
                  </a:cubicBezTo>
                  <a:cubicBezTo>
                    <a:pt x="2589523" y="1352483"/>
                    <a:pt x="2572024" y="1369983"/>
                    <a:pt x="2550437" y="1369983"/>
                  </a:cubicBezTo>
                  <a:cubicBezTo>
                    <a:pt x="2528850" y="1369983"/>
                    <a:pt x="2511355" y="1352483"/>
                    <a:pt x="2511355" y="1330896"/>
                  </a:cubicBezTo>
                  <a:cubicBezTo>
                    <a:pt x="2511355" y="1309309"/>
                    <a:pt x="2528850" y="1291809"/>
                    <a:pt x="2550437" y="1291809"/>
                  </a:cubicBezTo>
                  <a:close/>
                  <a:moveTo>
                    <a:pt x="1232635" y="1291809"/>
                  </a:moveTo>
                  <a:cubicBezTo>
                    <a:pt x="1254221" y="1291809"/>
                    <a:pt x="1271713" y="1309309"/>
                    <a:pt x="1271713" y="1330896"/>
                  </a:cubicBezTo>
                  <a:cubicBezTo>
                    <a:pt x="1271713" y="1352483"/>
                    <a:pt x="1254221" y="1369983"/>
                    <a:pt x="1232635" y="1369983"/>
                  </a:cubicBezTo>
                  <a:cubicBezTo>
                    <a:pt x="1211043" y="1369983"/>
                    <a:pt x="1193549" y="1352483"/>
                    <a:pt x="1193549" y="1330896"/>
                  </a:cubicBezTo>
                  <a:cubicBezTo>
                    <a:pt x="1193549" y="1309309"/>
                    <a:pt x="1211043" y="1291809"/>
                    <a:pt x="1232635" y="1291809"/>
                  </a:cubicBezTo>
                  <a:close/>
                  <a:moveTo>
                    <a:pt x="1142722" y="1291809"/>
                  </a:moveTo>
                  <a:cubicBezTo>
                    <a:pt x="1164313" y="1291809"/>
                    <a:pt x="1181812" y="1309309"/>
                    <a:pt x="1181812" y="1330896"/>
                  </a:cubicBezTo>
                  <a:cubicBezTo>
                    <a:pt x="1181812" y="1352483"/>
                    <a:pt x="1164313" y="1369983"/>
                    <a:pt x="1142722" y="1369983"/>
                  </a:cubicBezTo>
                  <a:cubicBezTo>
                    <a:pt x="1121129" y="1369983"/>
                    <a:pt x="1103625" y="1352483"/>
                    <a:pt x="1103625" y="1330896"/>
                  </a:cubicBezTo>
                  <a:cubicBezTo>
                    <a:pt x="1103625" y="1309309"/>
                    <a:pt x="1121129" y="1291809"/>
                    <a:pt x="1142722" y="1291809"/>
                  </a:cubicBezTo>
                  <a:close/>
                  <a:moveTo>
                    <a:pt x="1045702" y="1291809"/>
                  </a:moveTo>
                  <a:cubicBezTo>
                    <a:pt x="1067287" y="1291809"/>
                    <a:pt x="1084791" y="1309309"/>
                    <a:pt x="1084791" y="1330896"/>
                  </a:cubicBezTo>
                  <a:cubicBezTo>
                    <a:pt x="1084791" y="1352483"/>
                    <a:pt x="1067287" y="1369983"/>
                    <a:pt x="1045702" y="1369983"/>
                  </a:cubicBezTo>
                  <a:cubicBezTo>
                    <a:pt x="1024117" y="1369983"/>
                    <a:pt x="1006620" y="1352483"/>
                    <a:pt x="1006620" y="1330896"/>
                  </a:cubicBezTo>
                  <a:cubicBezTo>
                    <a:pt x="1006620" y="1309309"/>
                    <a:pt x="1024117" y="1291809"/>
                    <a:pt x="1045702" y="1291809"/>
                  </a:cubicBezTo>
                  <a:close/>
                  <a:moveTo>
                    <a:pt x="951072" y="1291809"/>
                  </a:moveTo>
                  <a:cubicBezTo>
                    <a:pt x="972656" y="1291809"/>
                    <a:pt x="990154" y="1309309"/>
                    <a:pt x="990154" y="1330896"/>
                  </a:cubicBezTo>
                  <a:cubicBezTo>
                    <a:pt x="990154" y="1352483"/>
                    <a:pt x="972656" y="1369983"/>
                    <a:pt x="951072" y="1369983"/>
                  </a:cubicBezTo>
                  <a:cubicBezTo>
                    <a:pt x="929487" y="1369983"/>
                    <a:pt x="911989" y="1352483"/>
                    <a:pt x="911989" y="1330896"/>
                  </a:cubicBezTo>
                  <a:cubicBezTo>
                    <a:pt x="911989" y="1309309"/>
                    <a:pt x="929487" y="1291809"/>
                    <a:pt x="951072" y="1291809"/>
                  </a:cubicBezTo>
                  <a:close/>
                  <a:moveTo>
                    <a:pt x="856442" y="1291809"/>
                  </a:moveTo>
                  <a:cubicBezTo>
                    <a:pt x="878027" y="1291809"/>
                    <a:pt x="895525" y="1309309"/>
                    <a:pt x="895525" y="1330896"/>
                  </a:cubicBezTo>
                  <a:cubicBezTo>
                    <a:pt x="895525" y="1352483"/>
                    <a:pt x="878027" y="1369983"/>
                    <a:pt x="856442" y="1369983"/>
                  </a:cubicBezTo>
                  <a:cubicBezTo>
                    <a:pt x="834858" y="1369983"/>
                    <a:pt x="817359" y="1352483"/>
                    <a:pt x="817359" y="1330896"/>
                  </a:cubicBezTo>
                  <a:cubicBezTo>
                    <a:pt x="817359" y="1309309"/>
                    <a:pt x="834858" y="1291809"/>
                    <a:pt x="856442" y="1291809"/>
                  </a:cubicBezTo>
                  <a:close/>
                  <a:moveTo>
                    <a:pt x="764178" y="1291809"/>
                  </a:moveTo>
                  <a:cubicBezTo>
                    <a:pt x="785763" y="1291809"/>
                    <a:pt x="803262" y="1309309"/>
                    <a:pt x="803262" y="1330896"/>
                  </a:cubicBezTo>
                  <a:cubicBezTo>
                    <a:pt x="803262" y="1352483"/>
                    <a:pt x="785763" y="1369983"/>
                    <a:pt x="764178" y="1369983"/>
                  </a:cubicBezTo>
                  <a:cubicBezTo>
                    <a:pt x="742587" y="1369983"/>
                    <a:pt x="725094" y="1352483"/>
                    <a:pt x="725094" y="1330896"/>
                  </a:cubicBezTo>
                  <a:cubicBezTo>
                    <a:pt x="725094" y="1309309"/>
                    <a:pt x="742587" y="1291809"/>
                    <a:pt x="764178" y="1291809"/>
                  </a:cubicBezTo>
                  <a:close/>
                  <a:moveTo>
                    <a:pt x="669534" y="1291809"/>
                  </a:moveTo>
                  <a:cubicBezTo>
                    <a:pt x="691132" y="1291809"/>
                    <a:pt x="708631" y="1309309"/>
                    <a:pt x="708631" y="1330896"/>
                  </a:cubicBezTo>
                  <a:cubicBezTo>
                    <a:pt x="708631" y="1352483"/>
                    <a:pt x="691132" y="1369983"/>
                    <a:pt x="669534" y="1369983"/>
                  </a:cubicBezTo>
                  <a:cubicBezTo>
                    <a:pt x="647957" y="1369983"/>
                    <a:pt x="630454" y="1352483"/>
                    <a:pt x="630454" y="1330896"/>
                  </a:cubicBezTo>
                  <a:cubicBezTo>
                    <a:pt x="630454" y="1309309"/>
                    <a:pt x="647957" y="1291809"/>
                    <a:pt x="669534" y="1291809"/>
                  </a:cubicBezTo>
                  <a:close/>
                  <a:moveTo>
                    <a:pt x="577255" y="1291809"/>
                  </a:moveTo>
                  <a:cubicBezTo>
                    <a:pt x="598847" y="1291809"/>
                    <a:pt x="616350" y="1309309"/>
                    <a:pt x="616350" y="1330896"/>
                  </a:cubicBezTo>
                  <a:cubicBezTo>
                    <a:pt x="616350" y="1352483"/>
                    <a:pt x="598847" y="1369983"/>
                    <a:pt x="577255" y="1369983"/>
                  </a:cubicBezTo>
                  <a:cubicBezTo>
                    <a:pt x="555663" y="1369983"/>
                    <a:pt x="538159" y="1352483"/>
                    <a:pt x="538159" y="1330896"/>
                  </a:cubicBezTo>
                  <a:cubicBezTo>
                    <a:pt x="538159" y="1309309"/>
                    <a:pt x="555663" y="1291809"/>
                    <a:pt x="577255" y="1291809"/>
                  </a:cubicBezTo>
                  <a:close/>
                  <a:moveTo>
                    <a:pt x="484969" y="1291809"/>
                  </a:moveTo>
                  <a:cubicBezTo>
                    <a:pt x="506557" y="1291809"/>
                    <a:pt x="524056" y="1309309"/>
                    <a:pt x="524056" y="1330896"/>
                  </a:cubicBezTo>
                  <a:cubicBezTo>
                    <a:pt x="524056" y="1352483"/>
                    <a:pt x="506557" y="1369983"/>
                    <a:pt x="484969" y="1369983"/>
                  </a:cubicBezTo>
                  <a:cubicBezTo>
                    <a:pt x="463376" y="1369983"/>
                    <a:pt x="445892" y="1352483"/>
                    <a:pt x="445892" y="1330896"/>
                  </a:cubicBezTo>
                  <a:cubicBezTo>
                    <a:pt x="445892" y="1309309"/>
                    <a:pt x="463376" y="1291809"/>
                    <a:pt x="484969" y="1291809"/>
                  </a:cubicBezTo>
                  <a:close/>
                  <a:moveTo>
                    <a:pt x="390321" y="1291809"/>
                  </a:moveTo>
                  <a:cubicBezTo>
                    <a:pt x="411908" y="1291809"/>
                    <a:pt x="429422" y="1309309"/>
                    <a:pt x="429422" y="1330896"/>
                  </a:cubicBezTo>
                  <a:cubicBezTo>
                    <a:pt x="429422" y="1352483"/>
                    <a:pt x="411908" y="1369983"/>
                    <a:pt x="390321" y="1369983"/>
                  </a:cubicBezTo>
                  <a:cubicBezTo>
                    <a:pt x="368752" y="1369983"/>
                    <a:pt x="351252" y="1352483"/>
                    <a:pt x="351252" y="1330896"/>
                  </a:cubicBezTo>
                  <a:cubicBezTo>
                    <a:pt x="351252" y="1309309"/>
                    <a:pt x="368752" y="1291809"/>
                    <a:pt x="390321" y="1291809"/>
                  </a:cubicBezTo>
                  <a:close/>
                  <a:moveTo>
                    <a:pt x="298056" y="1291809"/>
                  </a:moveTo>
                  <a:cubicBezTo>
                    <a:pt x="319638" y="1291809"/>
                    <a:pt x="337151" y="1309309"/>
                    <a:pt x="337151" y="1330896"/>
                  </a:cubicBezTo>
                  <a:cubicBezTo>
                    <a:pt x="337151" y="1352483"/>
                    <a:pt x="319638" y="1369983"/>
                    <a:pt x="298056" y="1369983"/>
                  </a:cubicBezTo>
                  <a:cubicBezTo>
                    <a:pt x="276465" y="1369983"/>
                    <a:pt x="258966" y="1352483"/>
                    <a:pt x="258966" y="1330896"/>
                  </a:cubicBezTo>
                  <a:cubicBezTo>
                    <a:pt x="258966" y="1309309"/>
                    <a:pt x="276465" y="1291809"/>
                    <a:pt x="298056" y="1291809"/>
                  </a:cubicBezTo>
                  <a:close/>
                  <a:moveTo>
                    <a:pt x="203411" y="1291809"/>
                  </a:moveTo>
                  <a:cubicBezTo>
                    <a:pt x="225000" y="1291809"/>
                    <a:pt x="242500" y="1309309"/>
                    <a:pt x="242500" y="1330896"/>
                  </a:cubicBezTo>
                  <a:cubicBezTo>
                    <a:pt x="242500" y="1352483"/>
                    <a:pt x="225000" y="1369983"/>
                    <a:pt x="203411" y="1369983"/>
                  </a:cubicBezTo>
                  <a:cubicBezTo>
                    <a:pt x="181825" y="1369983"/>
                    <a:pt x="164325" y="1352483"/>
                    <a:pt x="164325" y="1330896"/>
                  </a:cubicBezTo>
                  <a:cubicBezTo>
                    <a:pt x="164325" y="1309309"/>
                    <a:pt x="181825" y="1291809"/>
                    <a:pt x="203411" y="1291809"/>
                  </a:cubicBezTo>
                  <a:close/>
                  <a:moveTo>
                    <a:pt x="111138" y="1291809"/>
                  </a:moveTo>
                  <a:cubicBezTo>
                    <a:pt x="132725" y="1291809"/>
                    <a:pt x="150225" y="1309309"/>
                    <a:pt x="150225" y="1330896"/>
                  </a:cubicBezTo>
                  <a:cubicBezTo>
                    <a:pt x="150225" y="1352483"/>
                    <a:pt x="132725" y="1369983"/>
                    <a:pt x="111138" y="1369983"/>
                  </a:cubicBezTo>
                  <a:cubicBezTo>
                    <a:pt x="89550" y="1369983"/>
                    <a:pt x="72052" y="1352483"/>
                    <a:pt x="72052" y="1330896"/>
                  </a:cubicBezTo>
                  <a:cubicBezTo>
                    <a:pt x="72052" y="1309309"/>
                    <a:pt x="89550" y="1291809"/>
                    <a:pt x="111138" y="1291809"/>
                  </a:cubicBezTo>
                  <a:close/>
                  <a:moveTo>
                    <a:pt x="2458171" y="1291807"/>
                  </a:moveTo>
                  <a:cubicBezTo>
                    <a:pt x="2479759" y="1291807"/>
                    <a:pt x="2497259" y="1309307"/>
                    <a:pt x="2497259" y="1330894"/>
                  </a:cubicBezTo>
                  <a:cubicBezTo>
                    <a:pt x="2497259" y="1352482"/>
                    <a:pt x="2479759" y="1369981"/>
                    <a:pt x="2458171" y="1369981"/>
                  </a:cubicBezTo>
                  <a:cubicBezTo>
                    <a:pt x="2436595" y="1369981"/>
                    <a:pt x="2419089" y="1352482"/>
                    <a:pt x="2419089" y="1330894"/>
                  </a:cubicBezTo>
                  <a:cubicBezTo>
                    <a:pt x="2419089" y="1309307"/>
                    <a:pt x="2436595" y="1291807"/>
                    <a:pt x="2458171" y="1291807"/>
                  </a:cubicBezTo>
                  <a:close/>
                  <a:moveTo>
                    <a:pt x="2363519" y="1291807"/>
                  </a:moveTo>
                  <a:cubicBezTo>
                    <a:pt x="2385107" y="1291807"/>
                    <a:pt x="2402607" y="1309307"/>
                    <a:pt x="2402607" y="1330894"/>
                  </a:cubicBezTo>
                  <a:cubicBezTo>
                    <a:pt x="2402607" y="1352481"/>
                    <a:pt x="2385107" y="1369981"/>
                    <a:pt x="2363519" y="1369981"/>
                  </a:cubicBezTo>
                  <a:cubicBezTo>
                    <a:pt x="2341932" y="1369981"/>
                    <a:pt x="2324432" y="1352481"/>
                    <a:pt x="2324432" y="1330894"/>
                  </a:cubicBezTo>
                  <a:cubicBezTo>
                    <a:pt x="2324432" y="1309307"/>
                    <a:pt x="2341932" y="1291807"/>
                    <a:pt x="2363519" y="1291807"/>
                  </a:cubicBezTo>
                  <a:close/>
                  <a:moveTo>
                    <a:pt x="3771293" y="1208998"/>
                  </a:moveTo>
                  <a:lnTo>
                    <a:pt x="3775177" y="1210607"/>
                  </a:lnTo>
                  <a:lnTo>
                    <a:pt x="3792595" y="1278349"/>
                  </a:lnTo>
                  <a:lnTo>
                    <a:pt x="3771293" y="1287173"/>
                  </a:lnTo>
                  <a:cubicBezTo>
                    <a:pt x="3749705" y="1287173"/>
                    <a:pt x="3732205" y="1269672"/>
                    <a:pt x="3732205" y="1248085"/>
                  </a:cubicBezTo>
                  <a:cubicBezTo>
                    <a:pt x="3732205" y="1226498"/>
                    <a:pt x="3749705" y="1208998"/>
                    <a:pt x="3771293" y="1208998"/>
                  </a:cubicBezTo>
                  <a:close/>
                  <a:moveTo>
                    <a:pt x="3679017" y="1208998"/>
                  </a:moveTo>
                  <a:cubicBezTo>
                    <a:pt x="3700604" y="1208998"/>
                    <a:pt x="3718103" y="1226498"/>
                    <a:pt x="3718103" y="1248085"/>
                  </a:cubicBezTo>
                  <a:cubicBezTo>
                    <a:pt x="3718103" y="1269672"/>
                    <a:pt x="3700604" y="1287173"/>
                    <a:pt x="3679017" y="1287173"/>
                  </a:cubicBezTo>
                  <a:cubicBezTo>
                    <a:pt x="3657429" y="1287173"/>
                    <a:pt x="3639929" y="1269672"/>
                    <a:pt x="3639929" y="1248085"/>
                  </a:cubicBezTo>
                  <a:cubicBezTo>
                    <a:pt x="3639929" y="1226498"/>
                    <a:pt x="3657429" y="1208998"/>
                    <a:pt x="3679017" y="1208998"/>
                  </a:cubicBezTo>
                  <a:close/>
                  <a:moveTo>
                    <a:pt x="3584377" y="1208998"/>
                  </a:moveTo>
                  <a:cubicBezTo>
                    <a:pt x="3605964" y="1208998"/>
                    <a:pt x="3623463" y="1226498"/>
                    <a:pt x="3623463" y="1248085"/>
                  </a:cubicBezTo>
                  <a:cubicBezTo>
                    <a:pt x="3623463" y="1269672"/>
                    <a:pt x="3605964" y="1287173"/>
                    <a:pt x="3584377" y="1287173"/>
                  </a:cubicBezTo>
                  <a:cubicBezTo>
                    <a:pt x="3562789" y="1287173"/>
                    <a:pt x="3545289" y="1269672"/>
                    <a:pt x="3545289" y="1248085"/>
                  </a:cubicBezTo>
                  <a:cubicBezTo>
                    <a:pt x="3545289" y="1226498"/>
                    <a:pt x="3562789" y="1208998"/>
                    <a:pt x="3584377" y="1208998"/>
                  </a:cubicBezTo>
                  <a:close/>
                  <a:moveTo>
                    <a:pt x="3489737" y="1208998"/>
                  </a:moveTo>
                  <a:cubicBezTo>
                    <a:pt x="3511324" y="1208998"/>
                    <a:pt x="3528823" y="1226498"/>
                    <a:pt x="3528823" y="1248085"/>
                  </a:cubicBezTo>
                  <a:cubicBezTo>
                    <a:pt x="3528823" y="1269672"/>
                    <a:pt x="3511324" y="1287173"/>
                    <a:pt x="3489737" y="1287173"/>
                  </a:cubicBezTo>
                  <a:cubicBezTo>
                    <a:pt x="3468149" y="1287173"/>
                    <a:pt x="3450649" y="1269672"/>
                    <a:pt x="3450649" y="1248085"/>
                  </a:cubicBezTo>
                  <a:cubicBezTo>
                    <a:pt x="3450649" y="1226498"/>
                    <a:pt x="3468149" y="1208998"/>
                    <a:pt x="3489737" y="1208998"/>
                  </a:cubicBezTo>
                  <a:close/>
                  <a:moveTo>
                    <a:pt x="3392731" y="1208998"/>
                  </a:moveTo>
                  <a:cubicBezTo>
                    <a:pt x="3414319" y="1208998"/>
                    <a:pt x="3431819" y="1226498"/>
                    <a:pt x="3431819" y="1248085"/>
                  </a:cubicBezTo>
                  <a:cubicBezTo>
                    <a:pt x="3431819" y="1269672"/>
                    <a:pt x="3414319" y="1287173"/>
                    <a:pt x="3392731" y="1287173"/>
                  </a:cubicBezTo>
                  <a:cubicBezTo>
                    <a:pt x="3371144" y="1287173"/>
                    <a:pt x="3353644" y="1269672"/>
                    <a:pt x="3353644" y="1248085"/>
                  </a:cubicBezTo>
                  <a:cubicBezTo>
                    <a:pt x="3353644" y="1226498"/>
                    <a:pt x="3371144" y="1208998"/>
                    <a:pt x="3392731" y="1208998"/>
                  </a:cubicBezTo>
                  <a:close/>
                  <a:moveTo>
                    <a:pt x="3300457" y="1208998"/>
                  </a:moveTo>
                  <a:cubicBezTo>
                    <a:pt x="3322044" y="1208998"/>
                    <a:pt x="3339544" y="1226498"/>
                    <a:pt x="3339544" y="1248085"/>
                  </a:cubicBezTo>
                  <a:cubicBezTo>
                    <a:pt x="3339544" y="1269672"/>
                    <a:pt x="3322044" y="1287173"/>
                    <a:pt x="3300457" y="1287173"/>
                  </a:cubicBezTo>
                  <a:cubicBezTo>
                    <a:pt x="3278869" y="1287173"/>
                    <a:pt x="3261369" y="1269672"/>
                    <a:pt x="3261369" y="1248085"/>
                  </a:cubicBezTo>
                  <a:cubicBezTo>
                    <a:pt x="3261369" y="1226498"/>
                    <a:pt x="3278869" y="1208998"/>
                    <a:pt x="3300457" y="1208998"/>
                  </a:cubicBezTo>
                  <a:close/>
                  <a:moveTo>
                    <a:pt x="3205817" y="1208998"/>
                  </a:moveTo>
                  <a:cubicBezTo>
                    <a:pt x="3227404" y="1208998"/>
                    <a:pt x="3244904" y="1226498"/>
                    <a:pt x="3244904" y="1248085"/>
                  </a:cubicBezTo>
                  <a:cubicBezTo>
                    <a:pt x="3244904" y="1269672"/>
                    <a:pt x="3227404" y="1287173"/>
                    <a:pt x="3205817" y="1287173"/>
                  </a:cubicBezTo>
                  <a:cubicBezTo>
                    <a:pt x="3184229" y="1287173"/>
                    <a:pt x="3166729" y="1269672"/>
                    <a:pt x="3166729" y="1248085"/>
                  </a:cubicBezTo>
                  <a:cubicBezTo>
                    <a:pt x="3166729" y="1226498"/>
                    <a:pt x="3184229" y="1208998"/>
                    <a:pt x="3205817" y="1208998"/>
                  </a:cubicBezTo>
                  <a:close/>
                  <a:moveTo>
                    <a:pt x="3111177" y="1208998"/>
                  </a:moveTo>
                  <a:cubicBezTo>
                    <a:pt x="3132764" y="1208998"/>
                    <a:pt x="3150264" y="1226498"/>
                    <a:pt x="3150264" y="1248085"/>
                  </a:cubicBezTo>
                  <a:cubicBezTo>
                    <a:pt x="3150264" y="1269672"/>
                    <a:pt x="3132764" y="1287173"/>
                    <a:pt x="3111177" y="1287173"/>
                  </a:cubicBezTo>
                  <a:cubicBezTo>
                    <a:pt x="3089589" y="1287173"/>
                    <a:pt x="3072089" y="1269672"/>
                    <a:pt x="3072089" y="1248085"/>
                  </a:cubicBezTo>
                  <a:cubicBezTo>
                    <a:pt x="3072089" y="1226498"/>
                    <a:pt x="3089589" y="1208998"/>
                    <a:pt x="3111177" y="1208998"/>
                  </a:cubicBezTo>
                  <a:close/>
                  <a:moveTo>
                    <a:pt x="3018902" y="1208998"/>
                  </a:moveTo>
                  <a:cubicBezTo>
                    <a:pt x="3040489" y="1208998"/>
                    <a:pt x="3057989" y="1226498"/>
                    <a:pt x="3057989" y="1248085"/>
                  </a:cubicBezTo>
                  <a:cubicBezTo>
                    <a:pt x="3057989" y="1269672"/>
                    <a:pt x="3040489" y="1287173"/>
                    <a:pt x="3018902" y="1287173"/>
                  </a:cubicBezTo>
                  <a:cubicBezTo>
                    <a:pt x="2997315" y="1287173"/>
                    <a:pt x="2979815" y="1269672"/>
                    <a:pt x="2979815" y="1248085"/>
                  </a:cubicBezTo>
                  <a:cubicBezTo>
                    <a:pt x="2979815" y="1226498"/>
                    <a:pt x="2997315" y="1208998"/>
                    <a:pt x="3018902" y="1208998"/>
                  </a:cubicBezTo>
                  <a:close/>
                  <a:moveTo>
                    <a:pt x="2924263" y="1208998"/>
                  </a:moveTo>
                  <a:cubicBezTo>
                    <a:pt x="2945850" y="1208998"/>
                    <a:pt x="2963349" y="1226498"/>
                    <a:pt x="2963349" y="1248085"/>
                  </a:cubicBezTo>
                  <a:cubicBezTo>
                    <a:pt x="2963349" y="1269672"/>
                    <a:pt x="2945850" y="1287173"/>
                    <a:pt x="2924263" y="1287173"/>
                  </a:cubicBezTo>
                  <a:cubicBezTo>
                    <a:pt x="2902675" y="1287173"/>
                    <a:pt x="2885175" y="1269672"/>
                    <a:pt x="2885175" y="1248085"/>
                  </a:cubicBezTo>
                  <a:cubicBezTo>
                    <a:pt x="2885175" y="1226498"/>
                    <a:pt x="2902675" y="1208998"/>
                    <a:pt x="2924263" y="1208998"/>
                  </a:cubicBezTo>
                  <a:close/>
                  <a:moveTo>
                    <a:pt x="2831988" y="1208998"/>
                  </a:moveTo>
                  <a:cubicBezTo>
                    <a:pt x="2853575" y="1208998"/>
                    <a:pt x="2871075" y="1226498"/>
                    <a:pt x="2871075" y="1248085"/>
                  </a:cubicBezTo>
                  <a:cubicBezTo>
                    <a:pt x="2871075" y="1269672"/>
                    <a:pt x="2853575" y="1287173"/>
                    <a:pt x="2831988" y="1287173"/>
                  </a:cubicBezTo>
                  <a:cubicBezTo>
                    <a:pt x="2810401" y="1287173"/>
                    <a:pt x="2792901" y="1269672"/>
                    <a:pt x="2792901" y="1248085"/>
                  </a:cubicBezTo>
                  <a:cubicBezTo>
                    <a:pt x="2792901" y="1226498"/>
                    <a:pt x="2810401" y="1208998"/>
                    <a:pt x="2831988" y="1208998"/>
                  </a:cubicBezTo>
                  <a:close/>
                  <a:moveTo>
                    <a:pt x="2737366" y="1208998"/>
                  </a:moveTo>
                  <a:cubicBezTo>
                    <a:pt x="2758935" y="1208998"/>
                    <a:pt x="2776435" y="1226498"/>
                    <a:pt x="2776435" y="1248085"/>
                  </a:cubicBezTo>
                  <a:cubicBezTo>
                    <a:pt x="2776435" y="1269672"/>
                    <a:pt x="2758935" y="1287173"/>
                    <a:pt x="2737366" y="1287173"/>
                  </a:cubicBezTo>
                  <a:cubicBezTo>
                    <a:pt x="2715775" y="1287173"/>
                    <a:pt x="2698269" y="1269672"/>
                    <a:pt x="2698269" y="1248085"/>
                  </a:cubicBezTo>
                  <a:cubicBezTo>
                    <a:pt x="2698269" y="1226498"/>
                    <a:pt x="2715775" y="1208998"/>
                    <a:pt x="2737366" y="1208998"/>
                  </a:cubicBezTo>
                  <a:close/>
                  <a:moveTo>
                    <a:pt x="2645076" y="1208998"/>
                  </a:moveTo>
                  <a:cubicBezTo>
                    <a:pt x="2666663" y="1208998"/>
                    <a:pt x="2684167" y="1226498"/>
                    <a:pt x="2684167" y="1248085"/>
                  </a:cubicBezTo>
                  <a:cubicBezTo>
                    <a:pt x="2684167" y="1269672"/>
                    <a:pt x="2666663" y="1287173"/>
                    <a:pt x="2645076" y="1287173"/>
                  </a:cubicBezTo>
                  <a:cubicBezTo>
                    <a:pt x="2623489" y="1287173"/>
                    <a:pt x="2605987" y="1269672"/>
                    <a:pt x="2605987" y="1248085"/>
                  </a:cubicBezTo>
                  <a:cubicBezTo>
                    <a:pt x="2605987" y="1226498"/>
                    <a:pt x="2623489" y="1208998"/>
                    <a:pt x="2645076" y="1208998"/>
                  </a:cubicBezTo>
                  <a:close/>
                  <a:moveTo>
                    <a:pt x="2550439" y="1208998"/>
                  </a:moveTo>
                  <a:cubicBezTo>
                    <a:pt x="2572024" y="1208998"/>
                    <a:pt x="2589523" y="1226498"/>
                    <a:pt x="2589523" y="1248085"/>
                  </a:cubicBezTo>
                  <a:cubicBezTo>
                    <a:pt x="2589523" y="1269672"/>
                    <a:pt x="2572024" y="1287173"/>
                    <a:pt x="2550439" y="1287173"/>
                  </a:cubicBezTo>
                  <a:cubicBezTo>
                    <a:pt x="2528851" y="1287173"/>
                    <a:pt x="2511356" y="1269672"/>
                    <a:pt x="2511356" y="1248085"/>
                  </a:cubicBezTo>
                  <a:cubicBezTo>
                    <a:pt x="2511356" y="1226498"/>
                    <a:pt x="2528851" y="1208998"/>
                    <a:pt x="2550439" y="1208998"/>
                  </a:cubicBezTo>
                  <a:close/>
                  <a:moveTo>
                    <a:pt x="1419546" y="1208998"/>
                  </a:moveTo>
                  <a:cubicBezTo>
                    <a:pt x="1441132" y="1208998"/>
                    <a:pt x="1458634" y="1226498"/>
                    <a:pt x="1458634" y="1248085"/>
                  </a:cubicBezTo>
                  <a:cubicBezTo>
                    <a:pt x="1458634" y="1269672"/>
                    <a:pt x="1441132" y="1287173"/>
                    <a:pt x="1419546" y="1287173"/>
                  </a:cubicBezTo>
                  <a:cubicBezTo>
                    <a:pt x="1397954" y="1287173"/>
                    <a:pt x="1380453" y="1269672"/>
                    <a:pt x="1380453" y="1248085"/>
                  </a:cubicBezTo>
                  <a:cubicBezTo>
                    <a:pt x="1380453" y="1226498"/>
                    <a:pt x="1397954" y="1208998"/>
                    <a:pt x="1419546" y="1208998"/>
                  </a:cubicBezTo>
                  <a:close/>
                  <a:moveTo>
                    <a:pt x="1329634" y="1208998"/>
                  </a:moveTo>
                  <a:cubicBezTo>
                    <a:pt x="1351222" y="1208998"/>
                    <a:pt x="1368722" y="1226498"/>
                    <a:pt x="1368722" y="1248085"/>
                  </a:cubicBezTo>
                  <a:cubicBezTo>
                    <a:pt x="1368722" y="1269672"/>
                    <a:pt x="1351222" y="1287173"/>
                    <a:pt x="1329634" y="1287173"/>
                  </a:cubicBezTo>
                  <a:cubicBezTo>
                    <a:pt x="1308050" y="1287173"/>
                    <a:pt x="1290553" y="1269672"/>
                    <a:pt x="1290553" y="1248085"/>
                  </a:cubicBezTo>
                  <a:cubicBezTo>
                    <a:pt x="1290553" y="1226498"/>
                    <a:pt x="1308050" y="1208998"/>
                    <a:pt x="1329634" y="1208998"/>
                  </a:cubicBezTo>
                  <a:close/>
                  <a:moveTo>
                    <a:pt x="1232640" y="1208998"/>
                  </a:moveTo>
                  <a:cubicBezTo>
                    <a:pt x="1254222" y="1208998"/>
                    <a:pt x="1271716" y="1226498"/>
                    <a:pt x="1271716" y="1248085"/>
                  </a:cubicBezTo>
                  <a:cubicBezTo>
                    <a:pt x="1271716" y="1269672"/>
                    <a:pt x="1254222" y="1287173"/>
                    <a:pt x="1232640" y="1287173"/>
                  </a:cubicBezTo>
                  <a:cubicBezTo>
                    <a:pt x="1211049" y="1287173"/>
                    <a:pt x="1193553" y="1269672"/>
                    <a:pt x="1193553" y="1248085"/>
                  </a:cubicBezTo>
                  <a:cubicBezTo>
                    <a:pt x="1193553" y="1226498"/>
                    <a:pt x="1211049" y="1208998"/>
                    <a:pt x="1232640" y="1208998"/>
                  </a:cubicBezTo>
                  <a:close/>
                  <a:moveTo>
                    <a:pt x="1142726" y="1208998"/>
                  </a:moveTo>
                  <a:cubicBezTo>
                    <a:pt x="1164318" y="1208998"/>
                    <a:pt x="1181817" y="1226498"/>
                    <a:pt x="1181817" y="1248085"/>
                  </a:cubicBezTo>
                  <a:cubicBezTo>
                    <a:pt x="1181817" y="1269672"/>
                    <a:pt x="1164318" y="1287173"/>
                    <a:pt x="1142726" y="1287173"/>
                  </a:cubicBezTo>
                  <a:cubicBezTo>
                    <a:pt x="1121134" y="1287173"/>
                    <a:pt x="1103630" y="1269672"/>
                    <a:pt x="1103630" y="1248085"/>
                  </a:cubicBezTo>
                  <a:cubicBezTo>
                    <a:pt x="1103630" y="1226498"/>
                    <a:pt x="1121134" y="1208998"/>
                    <a:pt x="1142726" y="1208998"/>
                  </a:cubicBezTo>
                  <a:close/>
                  <a:moveTo>
                    <a:pt x="1045706" y="1208998"/>
                  </a:moveTo>
                  <a:cubicBezTo>
                    <a:pt x="1067291" y="1208998"/>
                    <a:pt x="1084795" y="1226498"/>
                    <a:pt x="1084795" y="1248085"/>
                  </a:cubicBezTo>
                  <a:cubicBezTo>
                    <a:pt x="1084795" y="1269672"/>
                    <a:pt x="1067291" y="1287173"/>
                    <a:pt x="1045706" y="1287173"/>
                  </a:cubicBezTo>
                  <a:cubicBezTo>
                    <a:pt x="1024121" y="1287173"/>
                    <a:pt x="1006623" y="1269672"/>
                    <a:pt x="1006623" y="1248085"/>
                  </a:cubicBezTo>
                  <a:cubicBezTo>
                    <a:pt x="1006623" y="1226498"/>
                    <a:pt x="1024121" y="1208998"/>
                    <a:pt x="1045706" y="1208998"/>
                  </a:cubicBezTo>
                  <a:close/>
                  <a:moveTo>
                    <a:pt x="951076" y="1208998"/>
                  </a:moveTo>
                  <a:cubicBezTo>
                    <a:pt x="972661" y="1208998"/>
                    <a:pt x="990159" y="1226498"/>
                    <a:pt x="990159" y="1248085"/>
                  </a:cubicBezTo>
                  <a:cubicBezTo>
                    <a:pt x="990159" y="1269672"/>
                    <a:pt x="972661" y="1287173"/>
                    <a:pt x="951076" y="1287173"/>
                  </a:cubicBezTo>
                  <a:cubicBezTo>
                    <a:pt x="929492" y="1287173"/>
                    <a:pt x="911993" y="1269672"/>
                    <a:pt x="911993" y="1248085"/>
                  </a:cubicBezTo>
                  <a:cubicBezTo>
                    <a:pt x="911993" y="1226498"/>
                    <a:pt x="929492" y="1208998"/>
                    <a:pt x="951076" y="1208998"/>
                  </a:cubicBezTo>
                  <a:close/>
                  <a:moveTo>
                    <a:pt x="856447" y="1208998"/>
                  </a:moveTo>
                  <a:cubicBezTo>
                    <a:pt x="878032" y="1208998"/>
                    <a:pt x="895530" y="1226498"/>
                    <a:pt x="895530" y="1248085"/>
                  </a:cubicBezTo>
                  <a:cubicBezTo>
                    <a:pt x="895530" y="1269672"/>
                    <a:pt x="878032" y="1287173"/>
                    <a:pt x="856447" y="1287173"/>
                  </a:cubicBezTo>
                  <a:cubicBezTo>
                    <a:pt x="834863" y="1287173"/>
                    <a:pt x="817365" y="1269672"/>
                    <a:pt x="817365" y="1248085"/>
                  </a:cubicBezTo>
                  <a:cubicBezTo>
                    <a:pt x="817365" y="1226498"/>
                    <a:pt x="834863" y="1208998"/>
                    <a:pt x="856447" y="1208998"/>
                  </a:cubicBezTo>
                  <a:close/>
                  <a:moveTo>
                    <a:pt x="764185" y="1208998"/>
                  </a:moveTo>
                  <a:cubicBezTo>
                    <a:pt x="785769" y="1208998"/>
                    <a:pt x="803268" y="1226498"/>
                    <a:pt x="803268" y="1248085"/>
                  </a:cubicBezTo>
                  <a:cubicBezTo>
                    <a:pt x="803268" y="1269672"/>
                    <a:pt x="785769" y="1287173"/>
                    <a:pt x="764185" y="1287173"/>
                  </a:cubicBezTo>
                  <a:cubicBezTo>
                    <a:pt x="742593" y="1287173"/>
                    <a:pt x="725101" y="1269672"/>
                    <a:pt x="725101" y="1248085"/>
                  </a:cubicBezTo>
                  <a:cubicBezTo>
                    <a:pt x="725101" y="1226498"/>
                    <a:pt x="742593" y="1208998"/>
                    <a:pt x="764185" y="1208998"/>
                  </a:cubicBezTo>
                  <a:close/>
                  <a:moveTo>
                    <a:pt x="669534" y="1208998"/>
                  </a:moveTo>
                  <a:cubicBezTo>
                    <a:pt x="691139" y="1208998"/>
                    <a:pt x="708638" y="1226498"/>
                    <a:pt x="708638" y="1248085"/>
                  </a:cubicBezTo>
                  <a:cubicBezTo>
                    <a:pt x="708638" y="1269672"/>
                    <a:pt x="691139" y="1287173"/>
                    <a:pt x="669534" y="1287173"/>
                  </a:cubicBezTo>
                  <a:cubicBezTo>
                    <a:pt x="647964" y="1287173"/>
                    <a:pt x="630460" y="1269672"/>
                    <a:pt x="630460" y="1248085"/>
                  </a:cubicBezTo>
                  <a:cubicBezTo>
                    <a:pt x="630460" y="1226498"/>
                    <a:pt x="647964" y="1208998"/>
                    <a:pt x="669534" y="1208998"/>
                  </a:cubicBezTo>
                  <a:close/>
                  <a:moveTo>
                    <a:pt x="577261" y="1208998"/>
                  </a:moveTo>
                  <a:cubicBezTo>
                    <a:pt x="598853" y="1208998"/>
                    <a:pt x="616357" y="1226498"/>
                    <a:pt x="616357" y="1248085"/>
                  </a:cubicBezTo>
                  <a:cubicBezTo>
                    <a:pt x="616357" y="1269672"/>
                    <a:pt x="598853" y="1287173"/>
                    <a:pt x="577261" y="1287173"/>
                  </a:cubicBezTo>
                  <a:cubicBezTo>
                    <a:pt x="555668" y="1287173"/>
                    <a:pt x="538164" y="1269672"/>
                    <a:pt x="538164" y="1248085"/>
                  </a:cubicBezTo>
                  <a:cubicBezTo>
                    <a:pt x="538164" y="1226498"/>
                    <a:pt x="555668" y="1208998"/>
                    <a:pt x="577261" y="1208998"/>
                  </a:cubicBezTo>
                  <a:close/>
                  <a:moveTo>
                    <a:pt x="484976" y="1208998"/>
                  </a:moveTo>
                  <a:cubicBezTo>
                    <a:pt x="506562" y="1208998"/>
                    <a:pt x="524060" y="1226498"/>
                    <a:pt x="524060" y="1248085"/>
                  </a:cubicBezTo>
                  <a:cubicBezTo>
                    <a:pt x="524060" y="1269672"/>
                    <a:pt x="506562" y="1287173"/>
                    <a:pt x="484976" y="1287173"/>
                  </a:cubicBezTo>
                  <a:cubicBezTo>
                    <a:pt x="463381" y="1287173"/>
                    <a:pt x="445900" y="1269672"/>
                    <a:pt x="445900" y="1248085"/>
                  </a:cubicBezTo>
                  <a:cubicBezTo>
                    <a:pt x="445900" y="1226498"/>
                    <a:pt x="463381" y="1208998"/>
                    <a:pt x="484976" y="1208998"/>
                  </a:cubicBezTo>
                  <a:close/>
                  <a:moveTo>
                    <a:pt x="390329" y="1208998"/>
                  </a:moveTo>
                  <a:cubicBezTo>
                    <a:pt x="411922" y="1208998"/>
                    <a:pt x="429427" y="1226498"/>
                    <a:pt x="429427" y="1248085"/>
                  </a:cubicBezTo>
                  <a:cubicBezTo>
                    <a:pt x="429427" y="1269672"/>
                    <a:pt x="411922" y="1287173"/>
                    <a:pt x="390329" y="1287173"/>
                  </a:cubicBezTo>
                  <a:cubicBezTo>
                    <a:pt x="368757" y="1287173"/>
                    <a:pt x="351257" y="1269672"/>
                    <a:pt x="351257" y="1248085"/>
                  </a:cubicBezTo>
                  <a:cubicBezTo>
                    <a:pt x="351257" y="1226498"/>
                    <a:pt x="368757" y="1208998"/>
                    <a:pt x="390329" y="1208998"/>
                  </a:cubicBezTo>
                  <a:close/>
                  <a:moveTo>
                    <a:pt x="298060" y="1208998"/>
                  </a:moveTo>
                  <a:cubicBezTo>
                    <a:pt x="319643" y="1208998"/>
                    <a:pt x="337156" y="1226498"/>
                    <a:pt x="337156" y="1248085"/>
                  </a:cubicBezTo>
                  <a:cubicBezTo>
                    <a:pt x="337156" y="1269672"/>
                    <a:pt x="319643" y="1287173"/>
                    <a:pt x="298060" y="1287173"/>
                  </a:cubicBezTo>
                  <a:cubicBezTo>
                    <a:pt x="276469" y="1287173"/>
                    <a:pt x="258971" y="1269672"/>
                    <a:pt x="258971" y="1248085"/>
                  </a:cubicBezTo>
                  <a:cubicBezTo>
                    <a:pt x="258971" y="1226498"/>
                    <a:pt x="276469" y="1208998"/>
                    <a:pt x="298060" y="1208998"/>
                  </a:cubicBezTo>
                  <a:close/>
                  <a:moveTo>
                    <a:pt x="203415" y="1208998"/>
                  </a:moveTo>
                  <a:cubicBezTo>
                    <a:pt x="225006" y="1208998"/>
                    <a:pt x="242504" y="1226498"/>
                    <a:pt x="242504" y="1248085"/>
                  </a:cubicBezTo>
                  <a:cubicBezTo>
                    <a:pt x="242504" y="1269672"/>
                    <a:pt x="225006" y="1287173"/>
                    <a:pt x="203415" y="1287173"/>
                  </a:cubicBezTo>
                  <a:cubicBezTo>
                    <a:pt x="181830" y="1287173"/>
                    <a:pt x="164330" y="1269672"/>
                    <a:pt x="164330" y="1248085"/>
                  </a:cubicBezTo>
                  <a:cubicBezTo>
                    <a:pt x="164330" y="1226498"/>
                    <a:pt x="181830" y="1208998"/>
                    <a:pt x="203415" y="1208998"/>
                  </a:cubicBezTo>
                  <a:close/>
                  <a:moveTo>
                    <a:pt x="111142" y="1208998"/>
                  </a:moveTo>
                  <a:cubicBezTo>
                    <a:pt x="132728" y="1208998"/>
                    <a:pt x="150229" y="1226498"/>
                    <a:pt x="150229" y="1248085"/>
                  </a:cubicBezTo>
                  <a:cubicBezTo>
                    <a:pt x="150229" y="1269672"/>
                    <a:pt x="132728" y="1287173"/>
                    <a:pt x="111142" y="1287173"/>
                  </a:cubicBezTo>
                  <a:cubicBezTo>
                    <a:pt x="89555" y="1287173"/>
                    <a:pt x="72056" y="1269672"/>
                    <a:pt x="72056" y="1248085"/>
                  </a:cubicBezTo>
                  <a:cubicBezTo>
                    <a:pt x="72056" y="1226498"/>
                    <a:pt x="89555" y="1208998"/>
                    <a:pt x="111142" y="1208998"/>
                  </a:cubicBezTo>
                  <a:close/>
                  <a:moveTo>
                    <a:pt x="3746476" y="1129380"/>
                  </a:moveTo>
                  <a:lnTo>
                    <a:pt x="3771318" y="1197252"/>
                  </a:lnTo>
                  <a:lnTo>
                    <a:pt x="3771293" y="1197263"/>
                  </a:lnTo>
                  <a:cubicBezTo>
                    <a:pt x="3749705" y="1197263"/>
                    <a:pt x="3732205" y="1179775"/>
                    <a:pt x="3732205" y="1158188"/>
                  </a:cubicBezTo>
                  <a:cubicBezTo>
                    <a:pt x="3732205" y="1147394"/>
                    <a:pt x="3736580" y="1137623"/>
                    <a:pt x="3743654" y="1130550"/>
                  </a:cubicBezTo>
                  <a:close/>
                  <a:moveTo>
                    <a:pt x="577266" y="1119103"/>
                  </a:moveTo>
                  <a:cubicBezTo>
                    <a:pt x="598858" y="1119103"/>
                    <a:pt x="616362" y="1136603"/>
                    <a:pt x="616362" y="1158190"/>
                  </a:cubicBezTo>
                  <a:cubicBezTo>
                    <a:pt x="616362" y="1179777"/>
                    <a:pt x="598858" y="1197265"/>
                    <a:pt x="577266" y="1197265"/>
                  </a:cubicBezTo>
                  <a:cubicBezTo>
                    <a:pt x="555673" y="1197265"/>
                    <a:pt x="538168" y="1179777"/>
                    <a:pt x="538168" y="1158190"/>
                  </a:cubicBezTo>
                  <a:cubicBezTo>
                    <a:pt x="538168" y="1136603"/>
                    <a:pt x="555673" y="1119103"/>
                    <a:pt x="577266" y="1119103"/>
                  </a:cubicBezTo>
                  <a:close/>
                  <a:moveTo>
                    <a:pt x="484978" y="1119103"/>
                  </a:moveTo>
                  <a:cubicBezTo>
                    <a:pt x="506566" y="1119103"/>
                    <a:pt x="524065" y="1136603"/>
                    <a:pt x="524065" y="1158190"/>
                  </a:cubicBezTo>
                  <a:cubicBezTo>
                    <a:pt x="524065" y="1179777"/>
                    <a:pt x="506566" y="1197265"/>
                    <a:pt x="484978" y="1197265"/>
                  </a:cubicBezTo>
                  <a:cubicBezTo>
                    <a:pt x="463384" y="1197265"/>
                    <a:pt x="445905" y="1179777"/>
                    <a:pt x="445905" y="1158190"/>
                  </a:cubicBezTo>
                  <a:cubicBezTo>
                    <a:pt x="445905" y="1136603"/>
                    <a:pt x="463384" y="1119103"/>
                    <a:pt x="484978" y="1119103"/>
                  </a:cubicBezTo>
                  <a:close/>
                  <a:moveTo>
                    <a:pt x="390329" y="1119103"/>
                  </a:moveTo>
                  <a:cubicBezTo>
                    <a:pt x="411922" y="1119103"/>
                    <a:pt x="429432" y="1136603"/>
                    <a:pt x="429432" y="1158190"/>
                  </a:cubicBezTo>
                  <a:cubicBezTo>
                    <a:pt x="429432" y="1179777"/>
                    <a:pt x="411922" y="1197265"/>
                    <a:pt x="390329" y="1197265"/>
                  </a:cubicBezTo>
                  <a:cubicBezTo>
                    <a:pt x="368763" y="1197265"/>
                    <a:pt x="351262" y="1179777"/>
                    <a:pt x="351262" y="1158190"/>
                  </a:cubicBezTo>
                  <a:cubicBezTo>
                    <a:pt x="351262" y="1136603"/>
                    <a:pt x="368763" y="1119103"/>
                    <a:pt x="390329" y="1119103"/>
                  </a:cubicBezTo>
                  <a:close/>
                  <a:moveTo>
                    <a:pt x="298063" y="1119103"/>
                  </a:moveTo>
                  <a:cubicBezTo>
                    <a:pt x="319646" y="1119103"/>
                    <a:pt x="337159" y="1136603"/>
                    <a:pt x="337159" y="1158190"/>
                  </a:cubicBezTo>
                  <a:cubicBezTo>
                    <a:pt x="337159" y="1179777"/>
                    <a:pt x="319646" y="1197265"/>
                    <a:pt x="298063" y="1197265"/>
                  </a:cubicBezTo>
                  <a:cubicBezTo>
                    <a:pt x="276475" y="1197265"/>
                    <a:pt x="258974" y="1179777"/>
                    <a:pt x="258974" y="1158190"/>
                  </a:cubicBezTo>
                  <a:cubicBezTo>
                    <a:pt x="258974" y="1136603"/>
                    <a:pt x="276475" y="1119103"/>
                    <a:pt x="298063" y="1119103"/>
                  </a:cubicBezTo>
                  <a:close/>
                  <a:moveTo>
                    <a:pt x="203418" y="1119103"/>
                  </a:moveTo>
                  <a:cubicBezTo>
                    <a:pt x="225008" y="1119103"/>
                    <a:pt x="242508" y="1136603"/>
                    <a:pt x="242508" y="1158190"/>
                  </a:cubicBezTo>
                  <a:cubicBezTo>
                    <a:pt x="242508" y="1179777"/>
                    <a:pt x="225008" y="1197265"/>
                    <a:pt x="203418" y="1197265"/>
                  </a:cubicBezTo>
                  <a:cubicBezTo>
                    <a:pt x="181832" y="1197265"/>
                    <a:pt x="164333" y="1179777"/>
                    <a:pt x="164333" y="1158190"/>
                  </a:cubicBezTo>
                  <a:cubicBezTo>
                    <a:pt x="164333" y="1136603"/>
                    <a:pt x="181832" y="1119103"/>
                    <a:pt x="203418" y="1119103"/>
                  </a:cubicBezTo>
                  <a:close/>
                  <a:moveTo>
                    <a:pt x="3679018" y="1119102"/>
                  </a:moveTo>
                  <a:cubicBezTo>
                    <a:pt x="3700605" y="1119102"/>
                    <a:pt x="3718105" y="1136601"/>
                    <a:pt x="3718105" y="1158188"/>
                  </a:cubicBezTo>
                  <a:cubicBezTo>
                    <a:pt x="3718105" y="1179775"/>
                    <a:pt x="3700605" y="1197263"/>
                    <a:pt x="3679018" y="1197263"/>
                  </a:cubicBezTo>
                  <a:cubicBezTo>
                    <a:pt x="3657431" y="1197263"/>
                    <a:pt x="3639931" y="1179775"/>
                    <a:pt x="3639931" y="1158188"/>
                  </a:cubicBezTo>
                  <a:cubicBezTo>
                    <a:pt x="3639931" y="1136601"/>
                    <a:pt x="3657431" y="1119102"/>
                    <a:pt x="3679018" y="1119102"/>
                  </a:cubicBezTo>
                  <a:close/>
                  <a:moveTo>
                    <a:pt x="3584377" y="1119102"/>
                  </a:moveTo>
                  <a:cubicBezTo>
                    <a:pt x="3605964" y="1119102"/>
                    <a:pt x="3623463" y="1136601"/>
                    <a:pt x="3623463" y="1158188"/>
                  </a:cubicBezTo>
                  <a:cubicBezTo>
                    <a:pt x="3623463" y="1179775"/>
                    <a:pt x="3605964" y="1197263"/>
                    <a:pt x="3584377" y="1197263"/>
                  </a:cubicBezTo>
                  <a:cubicBezTo>
                    <a:pt x="3562789" y="1197263"/>
                    <a:pt x="3545289" y="1179775"/>
                    <a:pt x="3545289" y="1158188"/>
                  </a:cubicBezTo>
                  <a:cubicBezTo>
                    <a:pt x="3545289" y="1136601"/>
                    <a:pt x="3562789" y="1119102"/>
                    <a:pt x="3584377" y="1119102"/>
                  </a:cubicBezTo>
                  <a:close/>
                  <a:moveTo>
                    <a:pt x="3489737" y="1119102"/>
                  </a:moveTo>
                  <a:cubicBezTo>
                    <a:pt x="3511324" y="1119102"/>
                    <a:pt x="3528823" y="1136601"/>
                    <a:pt x="3528823" y="1158188"/>
                  </a:cubicBezTo>
                  <a:cubicBezTo>
                    <a:pt x="3528823" y="1179775"/>
                    <a:pt x="3511324" y="1197263"/>
                    <a:pt x="3489737" y="1197263"/>
                  </a:cubicBezTo>
                  <a:cubicBezTo>
                    <a:pt x="3468149" y="1197263"/>
                    <a:pt x="3450649" y="1179775"/>
                    <a:pt x="3450649" y="1158188"/>
                  </a:cubicBezTo>
                  <a:cubicBezTo>
                    <a:pt x="3450649" y="1136601"/>
                    <a:pt x="3468149" y="1119102"/>
                    <a:pt x="3489737" y="1119102"/>
                  </a:cubicBezTo>
                  <a:close/>
                  <a:moveTo>
                    <a:pt x="3392731" y="1119102"/>
                  </a:moveTo>
                  <a:cubicBezTo>
                    <a:pt x="3414319" y="1119102"/>
                    <a:pt x="3431819" y="1136601"/>
                    <a:pt x="3431819" y="1158188"/>
                  </a:cubicBezTo>
                  <a:cubicBezTo>
                    <a:pt x="3431819" y="1179775"/>
                    <a:pt x="3414319" y="1197263"/>
                    <a:pt x="3392731" y="1197263"/>
                  </a:cubicBezTo>
                  <a:cubicBezTo>
                    <a:pt x="3371144" y="1197263"/>
                    <a:pt x="3353644" y="1179775"/>
                    <a:pt x="3353644" y="1158188"/>
                  </a:cubicBezTo>
                  <a:cubicBezTo>
                    <a:pt x="3353644" y="1136601"/>
                    <a:pt x="3371144" y="1119102"/>
                    <a:pt x="3392731" y="1119102"/>
                  </a:cubicBezTo>
                  <a:close/>
                  <a:moveTo>
                    <a:pt x="3300457" y="1119102"/>
                  </a:moveTo>
                  <a:cubicBezTo>
                    <a:pt x="3322044" y="1119102"/>
                    <a:pt x="3339544" y="1136601"/>
                    <a:pt x="3339544" y="1158188"/>
                  </a:cubicBezTo>
                  <a:cubicBezTo>
                    <a:pt x="3339544" y="1179775"/>
                    <a:pt x="3322044" y="1197263"/>
                    <a:pt x="3300457" y="1197263"/>
                  </a:cubicBezTo>
                  <a:cubicBezTo>
                    <a:pt x="3278869" y="1197263"/>
                    <a:pt x="3261369" y="1179775"/>
                    <a:pt x="3261369" y="1158188"/>
                  </a:cubicBezTo>
                  <a:cubicBezTo>
                    <a:pt x="3261369" y="1136601"/>
                    <a:pt x="3278869" y="1119102"/>
                    <a:pt x="3300457" y="1119102"/>
                  </a:cubicBezTo>
                  <a:close/>
                  <a:moveTo>
                    <a:pt x="3205817" y="1119102"/>
                  </a:moveTo>
                  <a:cubicBezTo>
                    <a:pt x="3227404" y="1119102"/>
                    <a:pt x="3244904" y="1136601"/>
                    <a:pt x="3244904" y="1158188"/>
                  </a:cubicBezTo>
                  <a:cubicBezTo>
                    <a:pt x="3244904" y="1179775"/>
                    <a:pt x="3227404" y="1197263"/>
                    <a:pt x="3205817" y="1197263"/>
                  </a:cubicBezTo>
                  <a:cubicBezTo>
                    <a:pt x="3184229" y="1197263"/>
                    <a:pt x="3166729" y="1179775"/>
                    <a:pt x="3166729" y="1158188"/>
                  </a:cubicBezTo>
                  <a:cubicBezTo>
                    <a:pt x="3166729" y="1136601"/>
                    <a:pt x="3184229" y="1119102"/>
                    <a:pt x="3205817" y="1119102"/>
                  </a:cubicBezTo>
                  <a:close/>
                  <a:moveTo>
                    <a:pt x="3018902" y="1119102"/>
                  </a:moveTo>
                  <a:cubicBezTo>
                    <a:pt x="3040489" y="1119102"/>
                    <a:pt x="3057989" y="1136601"/>
                    <a:pt x="3057989" y="1158188"/>
                  </a:cubicBezTo>
                  <a:cubicBezTo>
                    <a:pt x="3057989" y="1179775"/>
                    <a:pt x="3040489" y="1197263"/>
                    <a:pt x="3018902" y="1197263"/>
                  </a:cubicBezTo>
                  <a:cubicBezTo>
                    <a:pt x="2997315" y="1197263"/>
                    <a:pt x="2979815" y="1179775"/>
                    <a:pt x="2979815" y="1158188"/>
                  </a:cubicBezTo>
                  <a:cubicBezTo>
                    <a:pt x="2979815" y="1136601"/>
                    <a:pt x="2997315" y="1119102"/>
                    <a:pt x="3018902" y="1119102"/>
                  </a:cubicBezTo>
                  <a:close/>
                  <a:moveTo>
                    <a:pt x="2924263" y="1119102"/>
                  </a:moveTo>
                  <a:cubicBezTo>
                    <a:pt x="2945850" y="1119102"/>
                    <a:pt x="2963349" y="1136601"/>
                    <a:pt x="2963349" y="1158188"/>
                  </a:cubicBezTo>
                  <a:cubicBezTo>
                    <a:pt x="2963349" y="1179775"/>
                    <a:pt x="2945850" y="1197263"/>
                    <a:pt x="2924263" y="1197263"/>
                  </a:cubicBezTo>
                  <a:cubicBezTo>
                    <a:pt x="2902675" y="1197263"/>
                    <a:pt x="2885175" y="1179775"/>
                    <a:pt x="2885175" y="1158188"/>
                  </a:cubicBezTo>
                  <a:cubicBezTo>
                    <a:pt x="2885175" y="1136601"/>
                    <a:pt x="2902675" y="1119102"/>
                    <a:pt x="2924263" y="1119102"/>
                  </a:cubicBezTo>
                  <a:close/>
                  <a:moveTo>
                    <a:pt x="2831988" y="1119102"/>
                  </a:moveTo>
                  <a:cubicBezTo>
                    <a:pt x="2853575" y="1119102"/>
                    <a:pt x="2871075" y="1136601"/>
                    <a:pt x="2871075" y="1158188"/>
                  </a:cubicBezTo>
                  <a:cubicBezTo>
                    <a:pt x="2871075" y="1179775"/>
                    <a:pt x="2853575" y="1197263"/>
                    <a:pt x="2831988" y="1197263"/>
                  </a:cubicBezTo>
                  <a:cubicBezTo>
                    <a:pt x="2810401" y="1197263"/>
                    <a:pt x="2792901" y="1179775"/>
                    <a:pt x="2792901" y="1158188"/>
                  </a:cubicBezTo>
                  <a:cubicBezTo>
                    <a:pt x="2792901" y="1136601"/>
                    <a:pt x="2810401" y="1119102"/>
                    <a:pt x="2831988" y="1119102"/>
                  </a:cubicBezTo>
                  <a:close/>
                  <a:moveTo>
                    <a:pt x="2737367" y="1119102"/>
                  </a:moveTo>
                  <a:cubicBezTo>
                    <a:pt x="2758935" y="1119102"/>
                    <a:pt x="2776435" y="1136601"/>
                    <a:pt x="2776435" y="1158188"/>
                  </a:cubicBezTo>
                  <a:cubicBezTo>
                    <a:pt x="2776435" y="1179775"/>
                    <a:pt x="2758935" y="1197263"/>
                    <a:pt x="2737367" y="1197263"/>
                  </a:cubicBezTo>
                  <a:cubicBezTo>
                    <a:pt x="2715775" y="1197263"/>
                    <a:pt x="2698271" y="1179775"/>
                    <a:pt x="2698271" y="1158188"/>
                  </a:cubicBezTo>
                  <a:cubicBezTo>
                    <a:pt x="2698271" y="1136601"/>
                    <a:pt x="2715775" y="1119102"/>
                    <a:pt x="2737367" y="1119102"/>
                  </a:cubicBezTo>
                  <a:close/>
                  <a:moveTo>
                    <a:pt x="2645076" y="1119102"/>
                  </a:moveTo>
                  <a:cubicBezTo>
                    <a:pt x="2666663" y="1119102"/>
                    <a:pt x="2684167" y="1136601"/>
                    <a:pt x="2684167" y="1158188"/>
                  </a:cubicBezTo>
                  <a:cubicBezTo>
                    <a:pt x="2684167" y="1179775"/>
                    <a:pt x="2666663" y="1197263"/>
                    <a:pt x="2645076" y="1197263"/>
                  </a:cubicBezTo>
                  <a:cubicBezTo>
                    <a:pt x="2623490" y="1197263"/>
                    <a:pt x="2605987" y="1179775"/>
                    <a:pt x="2605987" y="1158188"/>
                  </a:cubicBezTo>
                  <a:cubicBezTo>
                    <a:pt x="2605987" y="1136601"/>
                    <a:pt x="2623490" y="1119102"/>
                    <a:pt x="2645076" y="1119102"/>
                  </a:cubicBezTo>
                  <a:close/>
                  <a:moveTo>
                    <a:pt x="2550439" y="1119102"/>
                  </a:moveTo>
                  <a:cubicBezTo>
                    <a:pt x="2572024" y="1119102"/>
                    <a:pt x="2589523" y="1136601"/>
                    <a:pt x="2589523" y="1158188"/>
                  </a:cubicBezTo>
                  <a:cubicBezTo>
                    <a:pt x="2589523" y="1179775"/>
                    <a:pt x="2572024" y="1197263"/>
                    <a:pt x="2550439" y="1197263"/>
                  </a:cubicBezTo>
                  <a:cubicBezTo>
                    <a:pt x="2528851" y="1197263"/>
                    <a:pt x="2511357" y="1179775"/>
                    <a:pt x="2511357" y="1158188"/>
                  </a:cubicBezTo>
                  <a:cubicBezTo>
                    <a:pt x="2511357" y="1136601"/>
                    <a:pt x="2528851" y="1119102"/>
                    <a:pt x="2550439" y="1119102"/>
                  </a:cubicBezTo>
                  <a:close/>
                  <a:moveTo>
                    <a:pt x="2458167" y="1119102"/>
                  </a:moveTo>
                  <a:cubicBezTo>
                    <a:pt x="2479755" y="1119102"/>
                    <a:pt x="2497254" y="1136601"/>
                    <a:pt x="2497254" y="1158188"/>
                  </a:cubicBezTo>
                  <a:cubicBezTo>
                    <a:pt x="2497254" y="1179775"/>
                    <a:pt x="2479755" y="1197263"/>
                    <a:pt x="2458167" y="1197263"/>
                  </a:cubicBezTo>
                  <a:cubicBezTo>
                    <a:pt x="2436589" y="1197263"/>
                    <a:pt x="2419085" y="1179775"/>
                    <a:pt x="2419085" y="1158188"/>
                  </a:cubicBezTo>
                  <a:cubicBezTo>
                    <a:pt x="2419085" y="1136601"/>
                    <a:pt x="2436589" y="1119102"/>
                    <a:pt x="2458167" y="1119102"/>
                  </a:cubicBezTo>
                  <a:close/>
                  <a:moveTo>
                    <a:pt x="1419551" y="1119102"/>
                  </a:moveTo>
                  <a:cubicBezTo>
                    <a:pt x="1441137" y="1119102"/>
                    <a:pt x="1458638" y="1136601"/>
                    <a:pt x="1458638" y="1158188"/>
                  </a:cubicBezTo>
                  <a:cubicBezTo>
                    <a:pt x="1458638" y="1179775"/>
                    <a:pt x="1441137" y="1197263"/>
                    <a:pt x="1419551" y="1197263"/>
                  </a:cubicBezTo>
                  <a:cubicBezTo>
                    <a:pt x="1397958" y="1197263"/>
                    <a:pt x="1380457" y="1179775"/>
                    <a:pt x="1380457" y="1158188"/>
                  </a:cubicBezTo>
                  <a:cubicBezTo>
                    <a:pt x="1380457" y="1136601"/>
                    <a:pt x="1397958" y="1119102"/>
                    <a:pt x="1419551" y="1119102"/>
                  </a:cubicBezTo>
                  <a:close/>
                  <a:moveTo>
                    <a:pt x="1329639" y="1119102"/>
                  </a:moveTo>
                  <a:cubicBezTo>
                    <a:pt x="1351226" y="1119102"/>
                    <a:pt x="1368728" y="1136601"/>
                    <a:pt x="1368728" y="1158188"/>
                  </a:cubicBezTo>
                  <a:cubicBezTo>
                    <a:pt x="1368728" y="1179775"/>
                    <a:pt x="1351226" y="1197263"/>
                    <a:pt x="1329639" y="1197263"/>
                  </a:cubicBezTo>
                  <a:cubicBezTo>
                    <a:pt x="1308055" y="1197263"/>
                    <a:pt x="1290557" y="1179775"/>
                    <a:pt x="1290557" y="1158188"/>
                  </a:cubicBezTo>
                  <a:cubicBezTo>
                    <a:pt x="1290557" y="1136601"/>
                    <a:pt x="1308055" y="1119102"/>
                    <a:pt x="1329639" y="1119102"/>
                  </a:cubicBezTo>
                  <a:close/>
                  <a:moveTo>
                    <a:pt x="1232644" y="1119102"/>
                  </a:moveTo>
                  <a:cubicBezTo>
                    <a:pt x="1254227" y="1119102"/>
                    <a:pt x="1271718" y="1136601"/>
                    <a:pt x="1271718" y="1158188"/>
                  </a:cubicBezTo>
                  <a:cubicBezTo>
                    <a:pt x="1271718" y="1179775"/>
                    <a:pt x="1254227" y="1197263"/>
                    <a:pt x="1232644" y="1197263"/>
                  </a:cubicBezTo>
                  <a:cubicBezTo>
                    <a:pt x="1211054" y="1197263"/>
                    <a:pt x="1193557" y="1179775"/>
                    <a:pt x="1193557" y="1158188"/>
                  </a:cubicBezTo>
                  <a:cubicBezTo>
                    <a:pt x="1193557" y="1136601"/>
                    <a:pt x="1211054" y="1119102"/>
                    <a:pt x="1232644" y="1119102"/>
                  </a:cubicBezTo>
                  <a:close/>
                  <a:moveTo>
                    <a:pt x="1142731" y="1119102"/>
                  </a:moveTo>
                  <a:cubicBezTo>
                    <a:pt x="1164323" y="1119102"/>
                    <a:pt x="1181822" y="1136601"/>
                    <a:pt x="1181822" y="1158188"/>
                  </a:cubicBezTo>
                  <a:cubicBezTo>
                    <a:pt x="1181822" y="1179775"/>
                    <a:pt x="1164323" y="1197263"/>
                    <a:pt x="1142731" y="1197263"/>
                  </a:cubicBezTo>
                  <a:cubicBezTo>
                    <a:pt x="1121139" y="1197263"/>
                    <a:pt x="1103634" y="1179775"/>
                    <a:pt x="1103634" y="1158188"/>
                  </a:cubicBezTo>
                  <a:cubicBezTo>
                    <a:pt x="1103634" y="1136601"/>
                    <a:pt x="1121139" y="1119102"/>
                    <a:pt x="1142731" y="1119102"/>
                  </a:cubicBezTo>
                  <a:close/>
                  <a:moveTo>
                    <a:pt x="1045709" y="1119102"/>
                  </a:moveTo>
                  <a:cubicBezTo>
                    <a:pt x="1067294" y="1119102"/>
                    <a:pt x="1084799" y="1136601"/>
                    <a:pt x="1084799" y="1158188"/>
                  </a:cubicBezTo>
                  <a:cubicBezTo>
                    <a:pt x="1084799" y="1179775"/>
                    <a:pt x="1067294" y="1197263"/>
                    <a:pt x="1045709" y="1197263"/>
                  </a:cubicBezTo>
                  <a:cubicBezTo>
                    <a:pt x="1024126" y="1197263"/>
                    <a:pt x="1006627" y="1179775"/>
                    <a:pt x="1006627" y="1158188"/>
                  </a:cubicBezTo>
                  <a:cubicBezTo>
                    <a:pt x="1006627" y="1136601"/>
                    <a:pt x="1024126" y="1119102"/>
                    <a:pt x="1045709" y="1119102"/>
                  </a:cubicBezTo>
                  <a:close/>
                  <a:moveTo>
                    <a:pt x="951081" y="1119102"/>
                  </a:moveTo>
                  <a:cubicBezTo>
                    <a:pt x="972665" y="1119102"/>
                    <a:pt x="990163" y="1136601"/>
                    <a:pt x="990163" y="1158188"/>
                  </a:cubicBezTo>
                  <a:cubicBezTo>
                    <a:pt x="990163" y="1179775"/>
                    <a:pt x="972665" y="1197263"/>
                    <a:pt x="951081" y="1197263"/>
                  </a:cubicBezTo>
                  <a:cubicBezTo>
                    <a:pt x="929496" y="1197263"/>
                    <a:pt x="911999" y="1179775"/>
                    <a:pt x="911999" y="1158188"/>
                  </a:cubicBezTo>
                  <a:cubicBezTo>
                    <a:pt x="911999" y="1136601"/>
                    <a:pt x="929496" y="1119102"/>
                    <a:pt x="951081" y="1119102"/>
                  </a:cubicBezTo>
                  <a:close/>
                  <a:moveTo>
                    <a:pt x="856453" y="1119102"/>
                  </a:moveTo>
                  <a:cubicBezTo>
                    <a:pt x="878037" y="1119102"/>
                    <a:pt x="895535" y="1136601"/>
                    <a:pt x="895535" y="1158188"/>
                  </a:cubicBezTo>
                  <a:cubicBezTo>
                    <a:pt x="895535" y="1179775"/>
                    <a:pt x="878037" y="1197263"/>
                    <a:pt x="856453" y="1197263"/>
                  </a:cubicBezTo>
                  <a:cubicBezTo>
                    <a:pt x="834868" y="1197263"/>
                    <a:pt x="817371" y="1179775"/>
                    <a:pt x="817371" y="1158188"/>
                  </a:cubicBezTo>
                  <a:cubicBezTo>
                    <a:pt x="817371" y="1136601"/>
                    <a:pt x="834868" y="1119102"/>
                    <a:pt x="856453" y="1119102"/>
                  </a:cubicBezTo>
                  <a:close/>
                  <a:moveTo>
                    <a:pt x="764190" y="1119102"/>
                  </a:moveTo>
                  <a:cubicBezTo>
                    <a:pt x="785775" y="1119102"/>
                    <a:pt x="803273" y="1136601"/>
                    <a:pt x="803273" y="1158188"/>
                  </a:cubicBezTo>
                  <a:cubicBezTo>
                    <a:pt x="803273" y="1179775"/>
                    <a:pt x="785775" y="1197263"/>
                    <a:pt x="764190" y="1197263"/>
                  </a:cubicBezTo>
                  <a:cubicBezTo>
                    <a:pt x="742599" y="1197263"/>
                    <a:pt x="725108" y="1179775"/>
                    <a:pt x="725108" y="1158188"/>
                  </a:cubicBezTo>
                  <a:cubicBezTo>
                    <a:pt x="725108" y="1136601"/>
                    <a:pt x="742599" y="1119102"/>
                    <a:pt x="764190" y="1119102"/>
                  </a:cubicBezTo>
                  <a:close/>
                  <a:moveTo>
                    <a:pt x="669546" y="1119102"/>
                  </a:moveTo>
                  <a:cubicBezTo>
                    <a:pt x="691146" y="1119102"/>
                    <a:pt x="708645" y="1136601"/>
                    <a:pt x="708645" y="1158188"/>
                  </a:cubicBezTo>
                  <a:cubicBezTo>
                    <a:pt x="708645" y="1179775"/>
                    <a:pt x="691146" y="1197263"/>
                    <a:pt x="669546" y="1197263"/>
                  </a:cubicBezTo>
                  <a:cubicBezTo>
                    <a:pt x="647970" y="1197263"/>
                    <a:pt x="630466" y="1179775"/>
                    <a:pt x="630466" y="1158188"/>
                  </a:cubicBezTo>
                  <a:cubicBezTo>
                    <a:pt x="630466" y="1136601"/>
                    <a:pt x="647970" y="1119102"/>
                    <a:pt x="669546" y="1119102"/>
                  </a:cubicBezTo>
                  <a:close/>
                  <a:moveTo>
                    <a:pt x="111145" y="1119102"/>
                  </a:moveTo>
                  <a:cubicBezTo>
                    <a:pt x="132732" y="1119102"/>
                    <a:pt x="150233" y="1136602"/>
                    <a:pt x="150233" y="1158188"/>
                  </a:cubicBezTo>
                  <a:cubicBezTo>
                    <a:pt x="150233" y="1179776"/>
                    <a:pt x="132732" y="1197263"/>
                    <a:pt x="111145" y="1197263"/>
                  </a:cubicBezTo>
                  <a:cubicBezTo>
                    <a:pt x="89558" y="1197263"/>
                    <a:pt x="72060" y="1179776"/>
                    <a:pt x="72060" y="1158188"/>
                  </a:cubicBezTo>
                  <a:cubicBezTo>
                    <a:pt x="72060" y="1136602"/>
                    <a:pt x="89558" y="1119102"/>
                    <a:pt x="111145" y="1119102"/>
                  </a:cubicBezTo>
                  <a:close/>
                  <a:moveTo>
                    <a:pt x="24845" y="1037379"/>
                  </a:moveTo>
                  <a:lnTo>
                    <a:pt x="44149" y="1045374"/>
                  </a:lnTo>
                  <a:cubicBezTo>
                    <a:pt x="51222" y="1052447"/>
                    <a:pt x="55597" y="1062219"/>
                    <a:pt x="55597" y="1073013"/>
                  </a:cubicBezTo>
                  <a:cubicBezTo>
                    <a:pt x="55597" y="1094599"/>
                    <a:pt x="38097" y="1112099"/>
                    <a:pt x="16510" y="1112099"/>
                  </a:cubicBezTo>
                  <a:lnTo>
                    <a:pt x="0" y="1105261"/>
                  </a:lnTo>
                  <a:close/>
                  <a:moveTo>
                    <a:pt x="3679017" y="1033926"/>
                  </a:moveTo>
                  <a:cubicBezTo>
                    <a:pt x="3700604" y="1033926"/>
                    <a:pt x="3718103" y="1051425"/>
                    <a:pt x="3718103" y="1073013"/>
                  </a:cubicBezTo>
                  <a:cubicBezTo>
                    <a:pt x="3718103" y="1094599"/>
                    <a:pt x="3700604" y="1112099"/>
                    <a:pt x="3679017" y="1112099"/>
                  </a:cubicBezTo>
                  <a:cubicBezTo>
                    <a:pt x="3657429" y="1112099"/>
                    <a:pt x="3639929" y="1094599"/>
                    <a:pt x="3639929" y="1073013"/>
                  </a:cubicBezTo>
                  <a:cubicBezTo>
                    <a:pt x="3639929" y="1051425"/>
                    <a:pt x="3657429" y="1033926"/>
                    <a:pt x="3679017" y="1033926"/>
                  </a:cubicBezTo>
                  <a:close/>
                  <a:moveTo>
                    <a:pt x="3584377" y="1033926"/>
                  </a:moveTo>
                  <a:cubicBezTo>
                    <a:pt x="3605964" y="1033926"/>
                    <a:pt x="3623463" y="1051425"/>
                    <a:pt x="3623463" y="1073013"/>
                  </a:cubicBezTo>
                  <a:cubicBezTo>
                    <a:pt x="3623463" y="1094599"/>
                    <a:pt x="3605964" y="1112099"/>
                    <a:pt x="3584377" y="1112099"/>
                  </a:cubicBezTo>
                  <a:cubicBezTo>
                    <a:pt x="3562789" y="1112099"/>
                    <a:pt x="3545289" y="1094599"/>
                    <a:pt x="3545289" y="1073013"/>
                  </a:cubicBezTo>
                  <a:cubicBezTo>
                    <a:pt x="3545289" y="1051425"/>
                    <a:pt x="3562789" y="1033926"/>
                    <a:pt x="3584377" y="1033926"/>
                  </a:cubicBezTo>
                  <a:close/>
                  <a:moveTo>
                    <a:pt x="3489737" y="1033926"/>
                  </a:moveTo>
                  <a:cubicBezTo>
                    <a:pt x="3511324" y="1033926"/>
                    <a:pt x="3528823" y="1051425"/>
                    <a:pt x="3528823" y="1073013"/>
                  </a:cubicBezTo>
                  <a:cubicBezTo>
                    <a:pt x="3528823" y="1094599"/>
                    <a:pt x="3511324" y="1112099"/>
                    <a:pt x="3489737" y="1112099"/>
                  </a:cubicBezTo>
                  <a:cubicBezTo>
                    <a:pt x="3468149" y="1112099"/>
                    <a:pt x="3450649" y="1094599"/>
                    <a:pt x="3450649" y="1073013"/>
                  </a:cubicBezTo>
                  <a:cubicBezTo>
                    <a:pt x="3450649" y="1051425"/>
                    <a:pt x="3468149" y="1033926"/>
                    <a:pt x="3489737" y="1033926"/>
                  </a:cubicBezTo>
                  <a:close/>
                  <a:moveTo>
                    <a:pt x="3392731" y="1033926"/>
                  </a:moveTo>
                  <a:cubicBezTo>
                    <a:pt x="3414319" y="1033926"/>
                    <a:pt x="3431819" y="1051425"/>
                    <a:pt x="3431819" y="1073013"/>
                  </a:cubicBezTo>
                  <a:cubicBezTo>
                    <a:pt x="3431819" y="1094599"/>
                    <a:pt x="3414319" y="1112099"/>
                    <a:pt x="3392731" y="1112099"/>
                  </a:cubicBezTo>
                  <a:cubicBezTo>
                    <a:pt x="3371144" y="1112099"/>
                    <a:pt x="3353644" y="1094599"/>
                    <a:pt x="3353644" y="1073013"/>
                  </a:cubicBezTo>
                  <a:cubicBezTo>
                    <a:pt x="3353644" y="1051425"/>
                    <a:pt x="3371144" y="1033926"/>
                    <a:pt x="3392731" y="1033926"/>
                  </a:cubicBezTo>
                  <a:close/>
                  <a:moveTo>
                    <a:pt x="3300455" y="1033926"/>
                  </a:moveTo>
                  <a:cubicBezTo>
                    <a:pt x="3322043" y="1033926"/>
                    <a:pt x="3339543" y="1051425"/>
                    <a:pt x="3339543" y="1073013"/>
                  </a:cubicBezTo>
                  <a:cubicBezTo>
                    <a:pt x="3339543" y="1094599"/>
                    <a:pt x="3322043" y="1112099"/>
                    <a:pt x="3300455" y="1112099"/>
                  </a:cubicBezTo>
                  <a:cubicBezTo>
                    <a:pt x="3278868" y="1112099"/>
                    <a:pt x="3261368" y="1094599"/>
                    <a:pt x="3261368" y="1073013"/>
                  </a:cubicBezTo>
                  <a:cubicBezTo>
                    <a:pt x="3261368" y="1051425"/>
                    <a:pt x="3278868" y="1033926"/>
                    <a:pt x="3300455" y="1033926"/>
                  </a:cubicBezTo>
                  <a:close/>
                  <a:moveTo>
                    <a:pt x="3205815" y="1033926"/>
                  </a:moveTo>
                  <a:cubicBezTo>
                    <a:pt x="3227403" y="1033926"/>
                    <a:pt x="3244903" y="1051425"/>
                    <a:pt x="3244903" y="1073013"/>
                  </a:cubicBezTo>
                  <a:cubicBezTo>
                    <a:pt x="3244903" y="1094599"/>
                    <a:pt x="3227403" y="1112099"/>
                    <a:pt x="3205815" y="1112099"/>
                  </a:cubicBezTo>
                  <a:cubicBezTo>
                    <a:pt x="3184228" y="1112099"/>
                    <a:pt x="3166728" y="1094599"/>
                    <a:pt x="3166728" y="1073013"/>
                  </a:cubicBezTo>
                  <a:cubicBezTo>
                    <a:pt x="3166728" y="1051425"/>
                    <a:pt x="3184228" y="1033926"/>
                    <a:pt x="3205815" y="1033926"/>
                  </a:cubicBezTo>
                  <a:close/>
                  <a:moveTo>
                    <a:pt x="3111175" y="1033926"/>
                  </a:moveTo>
                  <a:cubicBezTo>
                    <a:pt x="3132763" y="1033926"/>
                    <a:pt x="3150263" y="1051425"/>
                    <a:pt x="3150263" y="1073013"/>
                  </a:cubicBezTo>
                  <a:cubicBezTo>
                    <a:pt x="3150263" y="1094599"/>
                    <a:pt x="3132763" y="1112099"/>
                    <a:pt x="3111175" y="1112099"/>
                  </a:cubicBezTo>
                  <a:cubicBezTo>
                    <a:pt x="3089588" y="1112099"/>
                    <a:pt x="3072088" y="1094599"/>
                    <a:pt x="3072088" y="1073013"/>
                  </a:cubicBezTo>
                  <a:cubicBezTo>
                    <a:pt x="3072088" y="1051425"/>
                    <a:pt x="3089588" y="1033926"/>
                    <a:pt x="3111175" y="1033926"/>
                  </a:cubicBezTo>
                  <a:close/>
                  <a:moveTo>
                    <a:pt x="3018902" y="1033926"/>
                  </a:moveTo>
                  <a:cubicBezTo>
                    <a:pt x="3040489" y="1033926"/>
                    <a:pt x="3057989" y="1051425"/>
                    <a:pt x="3057989" y="1073013"/>
                  </a:cubicBezTo>
                  <a:cubicBezTo>
                    <a:pt x="3057989" y="1094599"/>
                    <a:pt x="3040489" y="1112099"/>
                    <a:pt x="3018902" y="1112099"/>
                  </a:cubicBezTo>
                  <a:cubicBezTo>
                    <a:pt x="2997315" y="1112099"/>
                    <a:pt x="2979815" y="1094599"/>
                    <a:pt x="2979815" y="1073013"/>
                  </a:cubicBezTo>
                  <a:cubicBezTo>
                    <a:pt x="2979815" y="1051425"/>
                    <a:pt x="2997315" y="1033926"/>
                    <a:pt x="3018902" y="1033926"/>
                  </a:cubicBezTo>
                  <a:close/>
                  <a:moveTo>
                    <a:pt x="2924263" y="1033926"/>
                  </a:moveTo>
                  <a:cubicBezTo>
                    <a:pt x="2945850" y="1033926"/>
                    <a:pt x="2963349" y="1051425"/>
                    <a:pt x="2963349" y="1073013"/>
                  </a:cubicBezTo>
                  <a:cubicBezTo>
                    <a:pt x="2963349" y="1094599"/>
                    <a:pt x="2945850" y="1112099"/>
                    <a:pt x="2924263" y="1112099"/>
                  </a:cubicBezTo>
                  <a:cubicBezTo>
                    <a:pt x="2902675" y="1112099"/>
                    <a:pt x="2885175" y="1094599"/>
                    <a:pt x="2885175" y="1073013"/>
                  </a:cubicBezTo>
                  <a:cubicBezTo>
                    <a:pt x="2885175" y="1051425"/>
                    <a:pt x="2902675" y="1033926"/>
                    <a:pt x="2924263" y="1033926"/>
                  </a:cubicBezTo>
                  <a:close/>
                  <a:moveTo>
                    <a:pt x="2831987" y="1033926"/>
                  </a:moveTo>
                  <a:cubicBezTo>
                    <a:pt x="2853574" y="1033926"/>
                    <a:pt x="2871074" y="1051425"/>
                    <a:pt x="2871074" y="1073013"/>
                  </a:cubicBezTo>
                  <a:cubicBezTo>
                    <a:pt x="2871074" y="1094599"/>
                    <a:pt x="2853574" y="1112099"/>
                    <a:pt x="2831987" y="1112099"/>
                  </a:cubicBezTo>
                  <a:cubicBezTo>
                    <a:pt x="2810400" y="1112099"/>
                    <a:pt x="2792900" y="1094599"/>
                    <a:pt x="2792900" y="1073013"/>
                  </a:cubicBezTo>
                  <a:cubicBezTo>
                    <a:pt x="2792900" y="1051425"/>
                    <a:pt x="2810400" y="1033926"/>
                    <a:pt x="2831987" y="1033926"/>
                  </a:cubicBezTo>
                  <a:close/>
                  <a:moveTo>
                    <a:pt x="2737368" y="1033926"/>
                  </a:moveTo>
                  <a:cubicBezTo>
                    <a:pt x="2758934" y="1033926"/>
                    <a:pt x="2776434" y="1051425"/>
                    <a:pt x="2776434" y="1073013"/>
                  </a:cubicBezTo>
                  <a:cubicBezTo>
                    <a:pt x="2776434" y="1094599"/>
                    <a:pt x="2758934" y="1112099"/>
                    <a:pt x="2737368" y="1112099"/>
                  </a:cubicBezTo>
                  <a:cubicBezTo>
                    <a:pt x="2715775" y="1112099"/>
                    <a:pt x="2698271" y="1094599"/>
                    <a:pt x="2698271" y="1073013"/>
                  </a:cubicBezTo>
                  <a:cubicBezTo>
                    <a:pt x="2698271" y="1051425"/>
                    <a:pt x="2715775" y="1033926"/>
                    <a:pt x="2737368" y="1033926"/>
                  </a:cubicBezTo>
                  <a:close/>
                  <a:moveTo>
                    <a:pt x="2645074" y="1033926"/>
                  </a:moveTo>
                  <a:cubicBezTo>
                    <a:pt x="2666662" y="1033926"/>
                    <a:pt x="2684167" y="1051425"/>
                    <a:pt x="2684167" y="1073013"/>
                  </a:cubicBezTo>
                  <a:cubicBezTo>
                    <a:pt x="2684167" y="1094599"/>
                    <a:pt x="2666662" y="1112099"/>
                    <a:pt x="2645074" y="1112099"/>
                  </a:cubicBezTo>
                  <a:cubicBezTo>
                    <a:pt x="2623489" y="1112099"/>
                    <a:pt x="2605987" y="1094599"/>
                    <a:pt x="2605987" y="1073013"/>
                  </a:cubicBezTo>
                  <a:cubicBezTo>
                    <a:pt x="2605987" y="1051425"/>
                    <a:pt x="2623489" y="1033926"/>
                    <a:pt x="2645074" y="1033926"/>
                  </a:cubicBezTo>
                  <a:close/>
                  <a:moveTo>
                    <a:pt x="2550439" y="1033926"/>
                  </a:moveTo>
                  <a:cubicBezTo>
                    <a:pt x="2572024" y="1033926"/>
                    <a:pt x="2589524" y="1051425"/>
                    <a:pt x="2589524" y="1073013"/>
                  </a:cubicBezTo>
                  <a:cubicBezTo>
                    <a:pt x="2589524" y="1094599"/>
                    <a:pt x="2572024" y="1112099"/>
                    <a:pt x="2550439" y="1112099"/>
                  </a:cubicBezTo>
                  <a:cubicBezTo>
                    <a:pt x="2528852" y="1112099"/>
                    <a:pt x="2511357" y="1094599"/>
                    <a:pt x="2511357" y="1073013"/>
                  </a:cubicBezTo>
                  <a:cubicBezTo>
                    <a:pt x="2511357" y="1051425"/>
                    <a:pt x="2528852" y="1033926"/>
                    <a:pt x="2550439" y="1033926"/>
                  </a:cubicBezTo>
                  <a:close/>
                  <a:moveTo>
                    <a:pt x="2458167" y="1033926"/>
                  </a:moveTo>
                  <a:cubicBezTo>
                    <a:pt x="2479755" y="1033926"/>
                    <a:pt x="2497254" y="1051425"/>
                    <a:pt x="2497254" y="1073013"/>
                  </a:cubicBezTo>
                  <a:cubicBezTo>
                    <a:pt x="2497254" y="1094599"/>
                    <a:pt x="2479755" y="1112099"/>
                    <a:pt x="2458167" y="1112099"/>
                  </a:cubicBezTo>
                  <a:cubicBezTo>
                    <a:pt x="2436589" y="1112099"/>
                    <a:pt x="2419085" y="1094599"/>
                    <a:pt x="2419085" y="1073013"/>
                  </a:cubicBezTo>
                  <a:cubicBezTo>
                    <a:pt x="2419085" y="1051425"/>
                    <a:pt x="2436589" y="1033926"/>
                    <a:pt x="2458167" y="1033926"/>
                  </a:cubicBezTo>
                  <a:close/>
                  <a:moveTo>
                    <a:pt x="2363531" y="1033926"/>
                  </a:moveTo>
                  <a:cubicBezTo>
                    <a:pt x="2385121" y="1033926"/>
                    <a:pt x="2402615" y="1051425"/>
                    <a:pt x="2402615" y="1073013"/>
                  </a:cubicBezTo>
                  <a:cubicBezTo>
                    <a:pt x="2402615" y="1094599"/>
                    <a:pt x="2385121" y="1112099"/>
                    <a:pt x="2363531" y="1112099"/>
                  </a:cubicBezTo>
                  <a:cubicBezTo>
                    <a:pt x="2341947" y="1112099"/>
                    <a:pt x="2324444" y="1094599"/>
                    <a:pt x="2324444" y="1073013"/>
                  </a:cubicBezTo>
                  <a:cubicBezTo>
                    <a:pt x="2324444" y="1051425"/>
                    <a:pt x="2341947" y="1033926"/>
                    <a:pt x="2363531" y="1033926"/>
                  </a:cubicBezTo>
                  <a:close/>
                  <a:moveTo>
                    <a:pt x="1419556" y="1033926"/>
                  </a:moveTo>
                  <a:cubicBezTo>
                    <a:pt x="1441140" y="1033926"/>
                    <a:pt x="1458643" y="1051425"/>
                    <a:pt x="1458643" y="1073013"/>
                  </a:cubicBezTo>
                  <a:cubicBezTo>
                    <a:pt x="1458643" y="1094599"/>
                    <a:pt x="1441140" y="1112099"/>
                    <a:pt x="1419556" y="1112099"/>
                  </a:cubicBezTo>
                  <a:cubicBezTo>
                    <a:pt x="1397963" y="1112099"/>
                    <a:pt x="1380461" y="1094599"/>
                    <a:pt x="1380461" y="1073013"/>
                  </a:cubicBezTo>
                  <a:cubicBezTo>
                    <a:pt x="1380461" y="1051425"/>
                    <a:pt x="1397963" y="1033926"/>
                    <a:pt x="1419556" y="1033926"/>
                  </a:cubicBezTo>
                  <a:close/>
                  <a:moveTo>
                    <a:pt x="1329642" y="1033926"/>
                  </a:moveTo>
                  <a:cubicBezTo>
                    <a:pt x="1351228" y="1033926"/>
                    <a:pt x="1368731" y="1051425"/>
                    <a:pt x="1368731" y="1073013"/>
                  </a:cubicBezTo>
                  <a:cubicBezTo>
                    <a:pt x="1368731" y="1094599"/>
                    <a:pt x="1351228" y="1112099"/>
                    <a:pt x="1329642" y="1112099"/>
                  </a:cubicBezTo>
                  <a:cubicBezTo>
                    <a:pt x="1308059" y="1112099"/>
                    <a:pt x="1290561" y="1094599"/>
                    <a:pt x="1290561" y="1073013"/>
                  </a:cubicBezTo>
                  <a:cubicBezTo>
                    <a:pt x="1290561" y="1051425"/>
                    <a:pt x="1308059" y="1033926"/>
                    <a:pt x="1329642" y="1033926"/>
                  </a:cubicBezTo>
                  <a:close/>
                  <a:moveTo>
                    <a:pt x="1232649" y="1033926"/>
                  </a:moveTo>
                  <a:cubicBezTo>
                    <a:pt x="1254235" y="1033926"/>
                    <a:pt x="1271722" y="1051425"/>
                    <a:pt x="1271722" y="1073013"/>
                  </a:cubicBezTo>
                  <a:cubicBezTo>
                    <a:pt x="1271722" y="1094599"/>
                    <a:pt x="1254235" y="1112099"/>
                    <a:pt x="1232649" y="1112099"/>
                  </a:cubicBezTo>
                  <a:cubicBezTo>
                    <a:pt x="1211058" y="1112099"/>
                    <a:pt x="1193565" y="1094599"/>
                    <a:pt x="1193565" y="1073013"/>
                  </a:cubicBezTo>
                  <a:cubicBezTo>
                    <a:pt x="1193565" y="1051425"/>
                    <a:pt x="1211058" y="1033926"/>
                    <a:pt x="1232649" y="1033926"/>
                  </a:cubicBezTo>
                  <a:close/>
                  <a:moveTo>
                    <a:pt x="1142736" y="1033926"/>
                  </a:moveTo>
                  <a:cubicBezTo>
                    <a:pt x="1164329" y="1033926"/>
                    <a:pt x="1181828" y="1051425"/>
                    <a:pt x="1181828" y="1073013"/>
                  </a:cubicBezTo>
                  <a:cubicBezTo>
                    <a:pt x="1181828" y="1094599"/>
                    <a:pt x="1164329" y="1112099"/>
                    <a:pt x="1142736" y="1112099"/>
                  </a:cubicBezTo>
                  <a:cubicBezTo>
                    <a:pt x="1121143" y="1112099"/>
                    <a:pt x="1103639" y="1094599"/>
                    <a:pt x="1103639" y="1073013"/>
                  </a:cubicBezTo>
                  <a:cubicBezTo>
                    <a:pt x="1103639" y="1051425"/>
                    <a:pt x="1121143" y="1033926"/>
                    <a:pt x="1142736" y="1033926"/>
                  </a:cubicBezTo>
                  <a:close/>
                  <a:moveTo>
                    <a:pt x="1045712" y="1033926"/>
                  </a:moveTo>
                  <a:cubicBezTo>
                    <a:pt x="1067297" y="1033926"/>
                    <a:pt x="1084802" y="1051425"/>
                    <a:pt x="1084802" y="1073013"/>
                  </a:cubicBezTo>
                  <a:cubicBezTo>
                    <a:pt x="1084802" y="1094599"/>
                    <a:pt x="1067297" y="1112099"/>
                    <a:pt x="1045712" y="1112099"/>
                  </a:cubicBezTo>
                  <a:cubicBezTo>
                    <a:pt x="1024128" y="1112099"/>
                    <a:pt x="1006631" y="1094599"/>
                    <a:pt x="1006631" y="1073013"/>
                  </a:cubicBezTo>
                  <a:cubicBezTo>
                    <a:pt x="1006631" y="1051425"/>
                    <a:pt x="1024128" y="1033926"/>
                    <a:pt x="1045712" y="1033926"/>
                  </a:cubicBezTo>
                  <a:close/>
                  <a:moveTo>
                    <a:pt x="951085" y="1033926"/>
                  </a:moveTo>
                  <a:cubicBezTo>
                    <a:pt x="972669" y="1033926"/>
                    <a:pt x="990166" y="1051425"/>
                    <a:pt x="990166" y="1073013"/>
                  </a:cubicBezTo>
                  <a:cubicBezTo>
                    <a:pt x="990166" y="1094599"/>
                    <a:pt x="972669" y="1112099"/>
                    <a:pt x="951085" y="1112099"/>
                  </a:cubicBezTo>
                  <a:cubicBezTo>
                    <a:pt x="929501" y="1112099"/>
                    <a:pt x="912003" y="1094599"/>
                    <a:pt x="912003" y="1073013"/>
                  </a:cubicBezTo>
                  <a:cubicBezTo>
                    <a:pt x="912003" y="1051425"/>
                    <a:pt x="929501" y="1033926"/>
                    <a:pt x="951085" y="1033926"/>
                  </a:cubicBezTo>
                  <a:close/>
                  <a:moveTo>
                    <a:pt x="856458" y="1033926"/>
                  </a:moveTo>
                  <a:cubicBezTo>
                    <a:pt x="878042" y="1033926"/>
                    <a:pt x="895540" y="1051425"/>
                    <a:pt x="895540" y="1073013"/>
                  </a:cubicBezTo>
                  <a:cubicBezTo>
                    <a:pt x="895540" y="1094599"/>
                    <a:pt x="878042" y="1112099"/>
                    <a:pt x="856458" y="1112099"/>
                  </a:cubicBezTo>
                  <a:cubicBezTo>
                    <a:pt x="834874" y="1112099"/>
                    <a:pt x="817376" y="1094599"/>
                    <a:pt x="817376" y="1073013"/>
                  </a:cubicBezTo>
                  <a:cubicBezTo>
                    <a:pt x="817376" y="1051425"/>
                    <a:pt x="834874" y="1033926"/>
                    <a:pt x="856458" y="1033926"/>
                  </a:cubicBezTo>
                  <a:close/>
                  <a:moveTo>
                    <a:pt x="764197" y="1033926"/>
                  </a:moveTo>
                  <a:cubicBezTo>
                    <a:pt x="785781" y="1033926"/>
                    <a:pt x="803279" y="1051425"/>
                    <a:pt x="803279" y="1073013"/>
                  </a:cubicBezTo>
                  <a:cubicBezTo>
                    <a:pt x="803279" y="1094599"/>
                    <a:pt x="785781" y="1112099"/>
                    <a:pt x="764197" y="1112099"/>
                  </a:cubicBezTo>
                  <a:cubicBezTo>
                    <a:pt x="742604" y="1112099"/>
                    <a:pt x="725113" y="1094599"/>
                    <a:pt x="725113" y="1073013"/>
                  </a:cubicBezTo>
                  <a:cubicBezTo>
                    <a:pt x="725113" y="1051425"/>
                    <a:pt x="742604" y="1033926"/>
                    <a:pt x="764197" y="1033926"/>
                  </a:cubicBezTo>
                  <a:close/>
                  <a:moveTo>
                    <a:pt x="669546" y="1033926"/>
                  </a:moveTo>
                  <a:cubicBezTo>
                    <a:pt x="691152" y="1033926"/>
                    <a:pt x="708650" y="1051425"/>
                    <a:pt x="708650" y="1073013"/>
                  </a:cubicBezTo>
                  <a:cubicBezTo>
                    <a:pt x="708650" y="1094599"/>
                    <a:pt x="691152" y="1112099"/>
                    <a:pt x="669546" y="1112099"/>
                  </a:cubicBezTo>
                  <a:cubicBezTo>
                    <a:pt x="647977" y="1112099"/>
                    <a:pt x="630473" y="1094599"/>
                    <a:pt x="630473" y="1073013"/>
                  </a:cubicBezTo>
                  <a:cubicBezTo>
                    <a:pt x="630473" y="1051425"/>
                    <a:pt x="647977" y="1033926"/>
                    <a:pt x="669546" y="1033926"/>
                  </a:cubicBezTo>
                  <a:close/>
                  <a:moveTo>
                    <a:pt x="577271" y="1033926"/>
                  </a:moveTo>
                  <a:cubicBezTo>
                    <a:pt x="598864" y="1033926"/>
                    <a:pt x="616368" y="1051425"/>
                    <a:pt x="616368" y="1073013"/>
                  </a:cubicBezTo>
                  <a:cubicBezTo>
                    <a:pt x="616368" y="1094599"/>
                    <a:pt x="598864" y="1112099"/>
                    <a:pt x="577271" y="1112099"/>
                  </a:cubicBezTo>
                  <a:cubicBezTo>
                    <a:pt x="555678" y="1112099"/>
                    <a:pt x="538174" y="1094599"/>
                    <a:pt x="538174" y="1073013"/>
                  </a:cubicBezTo>
                  <a:cubicBezTo>
                    <a:pt x="538174" y="1051425"/>
                    <a:pt x="555678" y="1033926"/>
                    <a:pt x="577271" y="1033926"/>
                  </a:cubicBezTo>
                  <a:close/>
                  <a:moveTo>
                    <a:pt x="484984" y="1033926"/>
                  </a:moveTo>
                  <a:cubicBezTo>
                    <a:pt x="506570" y="1033926"/>
                    <a:pt x="524069" y="1051425"/>
                    <a:pt x="524069" y="1073013"/>
                  </a:cubicBezTo>
                  <a:cubicBezTo>
                    <a:pt x="524069" y="1094599"/>
                    <a:pt x="506570" y="1112099"/>
                    <a:pt x="484984" y="1112099"/>
                  </a:cubicBezTo>
                  <a:cubicBezTo>
                    <a:pt x="463388" y="1112099"/>
                    <a:pt x="445908" y="1094599"/>
                    <a:pt x="445908" y="1073013"/>
                  </a:cubicBezTo>
                  <a:cubicBezTo>
                    <a:pt x="445908" y="1051425"/>
                    <a:pt x="463388" y="1033926"/>
                    <a:pt x="484984" y="1033926"/>
                  </a:cubicBezTo>
                  <a:close/>
                  <a:moveTo>
                    <a:pt x="390337" y="1033926"/>
                  </a:moveTo>
                  <a:cubicBezTo>
                    <a:pt x="411922" y="1033926"/>
                    <a:pt x="429437" y="1051425"/>
                    <a:pt x="429437" y="1073013"/>
                  </a:cubicBezTo>
                  <a:cubicBezTo>
                    <a:pt x="429437" y="1094599"/>
                    <a:pt x="411922" y="1112099"/>
                    <a:pt x="390337" y="1112099"/>
                  </a:cubicBezTo>
                  <a:cubicBezTo>
                    <a:pt x="368768" y="1112099"/>
                    <a:pt x="351267" y="1094599"/>
                    <a:pt x="351267" y="1073013"/>
                  </a:cubicBezTo>
                  <a:cubicBezTo>
                    <a:pt x="351267" y="1051425"/>
                    <a:pt x="368768" y="1033926"/>
                    <a:pt x="390337" y="1033926"/>
                  </a:cubicBezTo>
                  <a:close/>
                  <a:moveTo>
                    <a:pt x="298068" y="1033926"/>
                  </a:moveTo>
                  <a:cubicBezTo>
                    <a:pt x="319650" y="1033926"/>
                    <a:pt x="337166" y="1051425"/>
                    <a:pt x="337166" y="1073013"/>
                  </a:cubicBezTo>
                  <a:cubicBezTo>
                    <a:pt x="337166" y="1094599"/>
                    <a:pt x="319650" y="1112099"/>
                    <a:pt x="298068" y="1112099"/>
                  </a:cubicBezTo>
                  <a:cubicBezTo>
                    <a:pt x="276478" y="1112099"/>
                    <a:pt x="258978" y="1094599"/>
                    <a:pt x="258978" y="1073013"/>
                  </a:cubicBezTo>
                  <a:cubicBezTo>
                    <a:pt x="258978" y="1051425"/>
                    <a:pt x="276478" y="1033926"/>
                    <a:pt x="298068" y="1033926"/>
                  </a:cubicBezTo>
                  <a:close/>
                  <a:moveTo>
                    <a:pt x="203423" y="1033926"/>
                  </a:moveTo>
                  <a:cubicBezTo>
                    <a:pt x="225013" y="1033926"/>
                    <a:pt x="242512" y="1051425"/>
                    <a:pt x="242512" y="1073013"/>
                  </a:cubicBezTo>
                  <a:cubicBezTo>
                    <a:pt x="242512" y="1094599"/>
                    <a:pt x="225013" y="1112099"/>
                    <a:pt x="203423" y="1112099"/>
                  </a:cubicBezTo>
                  <a:cubicBezTo>
                    <a:pt x="181837" y="1112099"/>
                    <a:pt x="164337" y="1094599"/>
                    <a:pt x="164337" y="1073013"/>
                  </a:cubicBezTo>
                  <a:cubicBezTo>
                    <a:pt x="164337" y="1051425"/>
                    <a:pt x="181837" y="1033926"/>
                    <a:pt x="203423" y="1033926"/>
                  </a:cubicBezTo>
                  <a:close/>
                  <a:moveTo>
                    <a:pt x="111150" y="1033926"/>
                  </a:moveTo>
                  <a:cubicBezTo>
                    <a:pt x="132737" y="1033926"/>
                    <a:pt x="150237" y="1051425"/>
                    <a:pt x="150237" y="1073013"/>
                  </a:cubicBezTo>
                  <a:cubicBezTo>
                    <a:pt x="150237" y="1094599"/>
                    <a:pt x="132737" y="1112099"/>
                    <a:pt x="111150" y="1112099"/>
                  </a:cubicBezTo>
                  <a:cubicBezTo>
                    <a:pt x="89563" y="1112099"/>
                    <a:pt x="72064" y="1094599"/>
                    <a:pt x="72064" y="1073013"/>
                  </a:cubicBezTo>
                  <a:cubicBezTo>
                    <a:pt x="72064" y="1051425"/>
                    <a:pt x="89563" y="1033926"/>
                    <a:pt x="111150" y="1033926"/>
                  </a:cubicBezTo>
                  <a:close/>
                  <a:moveTo>
                    <a:pt x="51905" y="976551"/>
                  </a:moveTo>
                  <a:lnTo>
                    <a:pt x="55600" y="985473"/>
                  </a:lnTo>
                  <a:cubicBezTo>
                    <a:pt x="55600" y="996267"/>
                    <a:pt x="51225" y="1006038"/>
                    <a:pt x="44152" y="1013112"/>
                  </a:cubicBezTo>
                  <a:lnTo>
                    <a:pt x="31864" y="1018202"/>
                  </a:lnTo>
                  <a:lnTo>
                    <a:pt x="31938" y="1017999"/>
                  </a:lnTo>
                  <a:close/>
                  <a:moveTo>
                    <a:pt x="3672511" y="949081"/>
                  </a:moveTo>
                  <a:lnTo>
                    <a:pt x="3703905" y="1014251"/>
                  </a:lnTo>
                  <a:lnTo>
                    <a:pt x="3679017" y="1024560"/>
                  </a:lnTo>
                  <a:cubicBezTo>
                    <a:pt x="3657429" y="1024560"/>
                    <a:pt x="3639929" y="1007060"/>
                    <a:pt x="3639929" y="985473"/>
                  </a:cubicBezTo>
                  <a:cubicBezTo>
                    <a:pt x="3639929" y="974679"/>
                    <a:pt x="3644304" y="964908"/>
                    <a:pt x="3651378" y="957835"/>
                  </a:cubicBezTo>
                  <a:close/>
                  <a:moveTo>
                    <a:pt x="3584377" y="946387"/>
                  </a:moveTo>
                  <a:cubicBezTo>
                    <a:pt x="3605964" y="946387"/>
                    <a:pt x="3623463" y="963886"/>
                    <a:pt x="3623463" y="985473"/>
                  </a:cubicBezTo>
                  <a:cubicBezTo>
                    <a:pt x="3623463" y="1007060"/>
                    <a:pt x="3605964" y="1024560"/>
                    <a:pt x="3584377" y="1024560"/>
                  </a:cubicBezTo>
                  <a:cubicBezTo>
                    <a:pt x="3562789" y="1024560"/>
                    <a:pt x="3545289" y="1007060"/>
                    <a:pt x="3545289" y="985473"/>
                  </a:cubicBezTo>
                  <a:cubicBezTo>
                    <a:pt x="3545289" y="963886"/>
                    <a:pt x="3562789" y="946387"/>
                    <a:pt x="3584377" y="946387"/>
                  </a:cubicBezTo>
                  <a:close/>
                  <a:moveTo>
                    <a:pt x="3489737" y="946387"/>
                  </a:moveTo>
                  <a:cubicBezTo>
                    <a:pt x="3511324" y="946387"/>
                    <a:pt x="3528823" y="963886"/>
                    <a:pt x="3528823" y="985473"/>
                  </a:cubicBezTo>
                  <a:cubicBezTo>
                    <a:pt x="3528823" y="1007060"/>
                    <a:pt x="3511324" y="1024560"/>
                    <a:pt x="3489737" y="1024560"/>
                  </a:cubicBezTo>
                  <a:cubicBezTo>
                    <a:pt x="3468149" y="1024560"/>
                    <a:pt x="3450649" y="1007060"/>
                    <a:pt x="3450649" y="985473"/>
                  </a:cubicBezTo>
                  <a:cubicBezTo>
                    <a:pt x="3450649" y="963886"/>
                    <a:pt x="3468149" y="946387"/>
                    <a:pt x="3489737" y="946387"/>
                  </a:cubicBezTo>
                  <a:close/>
                  <a:moveTo>
                    <a:pt x="3392731" y="946387"/>
                  </a:moveTo>
                  <a:cubicBezTo>
                    <a:pt x="3414319" y="946387"/>
                    <a:pt x="3431819" y="963886"/>
                    <a:pt x="3431819" y="985473"/>
                  </a:cubicBezTo>
                  <a:cubicBezTo>
                    <a:pt x="3431819" y="1007060"/>
                    <a:pt x="3414319" y="1024560"/>
                    <a:pt x="3392731" y="1024560"/>
                  </a:cubicBezTo>
                  <a:cubicBezTo>
                    <a:pt x="3371144" y="1024560"/>
                    <a:pt x="3353644" y="1007060"/>
                    <a:pt x="3353644" y="985473"/>
                  </a:cubicBezTo>
                  <a:cubicBezTo>
                    <a:pt x="3353644" y="963886"/>
                    <a:pt x="3371144" y="946387"/>
                    <a:pt x="3392731" y="946387"/>
                  </a:cubicBezTo>
                  <a:close/>
                  <a:moveTo>
                    <a:pt x="3300455" y="946387"/>
                  </a:moveTo>
                  <a:cubicBezTo>
                    <a:pt x="3322043" y="946387"/>
                    <a:pt x="3339543" y="963886"/>
                    <a:pt x="3339543" y="985473"/>
                  </a:cubicBezTo>
                  <a:cubicBezTo>
                    <a:pt x="3339543" y="1007060"/>
                    <a:pt x="3322043" y="1024560"/>
                    <a:pt x="3300455" y="1024560"/>
                  </a:cubicBezTo>
                  <a:cubicBezTo>
                    <a:pt x="3278868" y="1024560"/>
                    <a:pt x="3261368" y="1007060"/>
                    <a:pt x="3261368" y="985473"/>
                  </a:cubicBezTo>
                  <a:cubicBezTo>
                    <a:pt x="3261368" y="963886"/>
                    <a:pt x="3278868" y="946387"/>
                    <a:pt x="3300455" y="946387"/>
                  </a:cubicBezTo>
                  <a:close/>
                  <a:moveTo>
                    <a:pt x="3205815" y="946387"/>
                  </a:moveTo>
                  <a:cubicBezTo>
                    <a:pt x="3227403" y="946387"/>
                    <a:pt x="3244903" y="963886"/>
                    <a:pt x="3244903" y="985473"/>
                  </a:cubicBezTo>
                  <a:cubicBezTo>
                    <a:pt x="3244903" y="1007060"/>
                    <a:pt x="3227403" y="1024560"/>
                    <a:pt x="3205815" y="1024560"/>
                  </a:cubicBezTo>
                  <a:cubicBezTo>
                    <a:pt x="3184228" y="1024560"/>
                    <a:pt x="3166728" y="1007060"/>
                    <a:pt x="3166728" y="985473"/>
                  </a:cubicBezTo>
                  <a:cubicBezTo>
                    <a:pt x="3166728" y="963886"/>
                    <a:pt x="3184228" y="946387"/>
                    <a:pt x="3205815" y="946387"/>
                  </a:cubicBezTo>
                  <a:close/>
                  <a:moveTo>
                    <a:pt x="3111175" y="946387"/>
                  </a:moveTo>
                  <a:cubicBezTo>
                    <a:pt x="3132763" y="946387"/>
                    <a:pt x="3150263" y="963886"/>
                    <a:pt x="3150263" y="985473"/>
                  </a:cubicBezTo>
                  <a:cubicBezTo>
                    <a:pt x="3150263" y="1007060"/>
                    <a:pt x="3132763" y="1024560"/>
                    <a:pt x="3111175" y="1024560"/>
                  </a:cubicBezTo>
                  <a:cubicBezTo>
                    <a:pt x="3089588" y="1024560"/>
                    <a:pt x="3072088" y="1007060"/>
                    <a:pt x="3072088" y="985473"/>
                  </a:cubicBezTo>
                  <a:cubicBezTo>
                    <a:pt x="3072088" y="963886"/>
                    <a:pt x="3089588" y="946387"/>
                    <a:pt x="3111175" y="946387"/>
                  </a:cubicBezTo>
                  <a:close/>
                  <a:moveTo>
                    <a:pt x="3018902" y="946387"/>
                  </a:moveTo>
                  <a:cubicBezTo>
                    <a:pt x="3040489" y="946387"/>
                    <a:pt x="3057989" y="963886"/>
                    <a:pt x="3057989" y="985473"/>
                  </a:cubicBezTo>
                  <a:cubicBezTo>
                    <a:pt x="3057989" y="1007060"/>
                    <a:pt x="3040489" y="1024560"/>
                    <a:pt x="3018902" y="1024560"/>
                  </a:cubicBezTo>
                  <a:cubicBezTo>
                    <a:pt x="2997315" y="1024560"/>
                    <a:pt x="2979815" y="1007060"/>
                    <a:pt x="2979815" y="985473"/>
                  </a:cubicBezTo>
                  <a:cubicBezTo>
                    <a:pt x="2979815" y="963886"/>
                    <a:pt x="2997315" y="946387"/>
                    <a:pt x="3018902" y="946387"/>
                  </a:cubicBezTo>
                  <a:close/>
                  <a:moveTo>
                    <a:pt x="2737369" y="946387"/>
                  </a:moveTo>
                  <a:cubicBezTo>
                    <a:pt x="2758934" y="946387"/>
                    <a:pt x="2776434" y="963886"/>
                    <a:pt x="2776434" y="985473"/>
                  </a:cubicBezTo>
                  <a:cubicBezTo>
                    <a:pt x="2776434" y="1007060"/>
                    <a:pt x="2758934" y="1024560"/>
                    <a:pt x="2737369" y="1024560"/>
                  </a:cubicBezTo>
                  <a:cubicBezTo>
                    <a:pt x="2715775" y="1024560"/>
                    <a:pt x="2698271" y="1007060"/>
                    <a:pt x="2698271" y="985473"/>
                  </a:cubicBezTo>
                  <a:cubicBezTo>
                    <a:pt x="2698271" y="963886"/>
                    <a:pt x="2715775" y="946387"/>
                    <a:pt x="2737369" y="946387"/>
                  </a:cubicBezTo>
                  <a:close/>
                  <a:moveTo>
                    <a:pt x="2458167" y="946387"/>
                  </a:moveTo>
                  <a:cubicBezTo>
                    <a:pt x="2479755" y="946387"/>
                    <a:pt x="2497255" y="963886"/>
                    <a:pt x="2497255" y="985473"/>
                  </a:cubicBezTo>
                  <a:cubicBezTo>
                    <a:pt x="2497255" y="1007060"/>
                    <a:pt x="2479755" y="1024560"/>
                    <a:pt x="2458167" y="1024560"/>
                  </a:cubicBezTo>
                  <a:cubicBezTo>
                    <a:pt x="2436591" y="1024560"/>
                    <a:pt x="2419086" y="1007060"/>
                    <a:pt x="2419086" y="985473"/>
                  </a:cubicBezTo>
                  <a:cubicBezTo>
                    <a:pt x="2419086" y="963886"/>
                    <a:pt x="2436591" y="946387"/>
                    <a:pt x="2458167" y="946387"/>
                  </a:cubicBezTo>
                  <a:close/>
                  <a:moveTo>
                    <a:pt x="1329646" y="946387"/>
                  </a:moveTo>
                  <a:cubicBezTo>
                    <a:pt x="1351233" y="946387"/>
                    <a:pt x="1368735" y="963886"/>
                    <a:pt x="1368735" y="985473"/>
                  </a:cubicBezTo>
                  <a:cubicBezTo>
                    <a:pt x="1368735" y="1007060"/>
                    <a:pt x="1351233" y="1024560"/>
                    <a:pt x="1329646" y="1024560"/>
                  </a:cubicBezTo>
                  <a:cubicBezTo>
                    <a:pt x="1308064" y="1024560"/>
                    <a:pt x="1290566" y="1007060"/>
                    <a:pt x="1290566" y="985473"/>
                  </a:cubicBezTo>
                  <a:cubicBezTo>
                    <a:pt x="1290566" y="963886"/>
                    <a:pt x="1308064" y="946387"/>
                    <a:pt x="1329646" y="946387"/>
                  </a:cubicBezTo>
                  <a:close/>
                  <a:moveTo>
                    <a:pt x="1232653" y="946387"/>
                  </a:moveTo>
                  <a:cubicBezTo>
                    <a:pt x="1254239" y="946387"/>
                    <a:pt x="1271726" y="963886"/>
                    <a:pt x="1271726" y="985473"/>
                  </a:cubicBezTo>
                  <a:cubicBezTo>
                    <a:pt x="1271726" y="1007060"/>
                    <a:pt x="1254239" y="1024560"/>
                    <a:pt x="1232653" y="1024560"/>
                  </a:cubicBezTo>
                  <a:cubicBezTo>
                    <a:pt x="1211062" y="1024560"/>
                    <a:pt x="1193568" y="1007060"/>
                    <a:pt x="1193568" y="985473"/>
                  </a:cubicBezTo>
                  <a:cubicBezTo>
                    <a:pt x="1193568" y="963886"/>
                    <a:pt x="1211062" y="946387"/>
                    <a:pt x="1232653" y="946387"/>
                  </a:cubicBezTo>
                  <a:close/>
                  <a:moveTo>
                    <a:pt x="1142740" y="946387"/>
                  </a:moveTo>
                  <a:cubicBezTo>
                    <a:pt x="1164334" y="946387"/>
                    <a:pt x="1181832" y="963886"/>
                    <a:pt x="1181832" y="985473"/>
                  </a:cubicBezTo>
                  <a:cubicBezTo>
                    <a:pt x="1181832" y="1007060"/>
                    <a:pt x="1164334" y="1024560"/>
                    <a:pt x="1142740" y="1024560"/>
                  </a:cubicBezTo>
                  <a:cubicBezTo>
                    <a:pt x="1121148" y="1024560"/>
                    <a:pt x="1103643" y="1007060"/>
                    <a:pt x="1103643" y="985473"/>
                  </a:cubicBezTo>
                  <a:cubicBezTo>
                    <a:pt x="1103643" y="963886"/>
                    <a:pt x="1121148" y="946387"/>
                    <a:pt x="1142740" y="946387"/>
                  </a:cubicBezTo>
                  <a:close/>
                  <a:moveTo>
                    <a:pt x="1045716" y="946387"/>
                  </a:moveTo>
                  <a:cubicBezTo>
                    <a:pt x="1067301" y="946387"/>
                    <a:pt x="1084805" y="963886"/>
                    <a:pt x="1084805" y="985473"/>
                  </a:cubicBezTo>
                  <a:cubicBezTo>
                    <a:pt x="1084805" y="1007060"/>
                    <a:pt x="1067301" y="1024560"/>
                    <a:pt x="1045716" y="1024560"/>
                  </a:cubicBezTo>
                  <a:cubicBezTo>
                    <a:pt x="1024132" y="1024560"/>
                    <a:pt x="1006635" y="1007060"/>
                    <a:pt x="1006635" y="985473"/>
                  </a:cubicBezTo>
                  <a:cubicBezTo>
                    <a:pt x="1006635" y="963886"/>
                    <a:pt x="1024132" y="946387"/>
                    <a:pt x="1045716" y="946387"/>
                  </a:cubicBezTo>
                  <a:close/>
                  <a:moveTo>
                    <a:pt x="764201" y="946387"/>
                  </a:moveTo>
                  <a:cubicBezTo>
                    <a:pt x="785785" y="946387"/>
                    <a:pt x="803284" y="963886"/>
                    <a:pt x="803284" y="985473"/>
                  </a:cubicBezTo>
                  <a:cubicBezTo>
                    <a:pt x="803284" y="1007060"/>
                    <a:pt x="785785" y="1024560"/>
                    <a:pt x="764201" y="1024560"/>
                  </a:cubicBezTo>
                  <a:cubicBezTo>
                    <a:pt x="742608" y="1024560"/>
                    <a:pt x="725120" y="1007060"/>
                    <a:pt x="725120" y="985473"/>
                  </a:cubicBezTo>
                  <a:cubicBezTo>
                    <a:pt x="725120" y="963886"/>
                    <a:pt x="742608" y="946387"/>
                    <a:pt x="764201" y="946387"/>
                  </a:cubicBezTo>
                  <a:close/>
                  <a:moveTo>
                    <a:pt x="669559" y="946387"/>
                  </a:moveTo>
                  <a:cubicBezTo>
                    <a:pt x="691158" y="946387"/>
                    <a:pt x="708656" y="963886"/>
                    <a:pt x="708656" y="985473"/>
                  </a:cubicBezTo>
                  <a:cubicBezTo>
                    <a:pt x="708656" y="1007060"/>
                    <a:pt x="691158" y="1024560"/>
                    <a:pt x="669559" y="1024560"/>
                  </a:cubicBezTo>
                  <a:cubicBezTo>
                    <a:pt x="647983" y="1024560"/>
                    <a:pt x="630479" y="1007060"/>
                    <a:pt x="630479" y="985473"/>
                  </a:cubicBezTo>
                  <a:cubicBezTo>
                    <a:pt x="630479" y="963886"/>
                    <a:pt x="647983" y="946387"/>
                    <a:pt x="669559" y="946387"/>
                  </a:cubicBezTo>
                  <a:close/>
                  <a:moveTo>
                    <a:pt x="577276" y="946387"/>
                  </a:moveTo>
                  <a:cubicBezTo>
                    <a:pt x="598870" y="946387"/>
                    <a:pt x="616374" y="963886"/>
                    <a:pt x="616374" y="985473"/>
                  </a:cubicBezTo>
                  <a:cubicBezTo>
                    <a:pt x="616374" y="1007060"/>
                    <a:pt x="598870" y="1024560"/>
                    <a:pt x="577276" y="1024560"/>
                  </a:cubicBezTo>
                  <a:cubicBezTo>
                    <a:pt x="555683" y="1024560"/>
                    <a:pt x="538178" y="1007060"/>
                    <a:pt x="538178" y="985473"/>
                  </a:cubicBezTo>
                  <a:cubicBezTo>
                    <a:pt x="538178" y="963886"/>
                    <a:pt x="555683" y="946387"/>
                    <a:pt x="577276" y="946387"/>
                  </a:cubicBezTo>
                  <a:close/>
                  <a:moveTo>
                    <a:pt x="484989" y="946387"/>
                  </a:moveTo>
                  <a:cubicBezTo>
                    <a:pt x="506576" y="946387"/>
                    <a:pt x="524074" y="963886"/>
                    <a:pt x="524074" y="985473"/>
                  </a:cubicBezTo>
                  <a:cubicBezTo>
                    <a:pt x="524074" y="1007060"/>
                    <a:pt x="506576" y="1024560"/>
                    <a:pt x="484989" y="1024560"/>
                  </a:cubicBezTo>
                  <a:cubicBezTo>
                    <a:pt x="463391" y="1024560"/>
                    <a:pt x="445913" y="1007060"/>
                    <a:pt x="445913" y="985473"/>
                  </a:cubicBezTo>
                  <a:cubicBezTo>
                    <a:pt x="445913" y="963886"/>
                    <a:pt x="463391" y="946387"/>
                    <a:pt x="484989" y="946387"/>
                  </a:cubicBezTo>
                  <a:close/>
                  <a:moveTo>
                    <a:pt x="390337" y="946387"/>
                  </a:moveTo>
                  <a:cubicBezTo>
                    <a:pt x="411934" y="946387"/>
                    <a:pt x="429441" y="963886"/>
                    <a:pt x="429441" y="985473"/>
                  </a:cubicBezTo>
                  <a:cubicBezTo>
                    <a:pt x="429441" y="1007060"/>
                    <a:pt x="411934" y="1024560"/>
                    <a:pt x="390337" y="1024560"/>
                  </a:cubicBezTo>
                  <a:cubicBezTo>
                    <a:pt x="368774" y="1024560"/>
                    <a:pt x="351272" y="1007060"/>
                    <a:pt x="351272" y="985473"/>
                  </a:cubicBezTo>
                  <a:cubicBezTo>
                    <a:pt x="351272" y="963886"/>
                    <a:pt x="368774" y="946387"/>
                    <a:pt x="390337" y="946387"/>
                  </a:cubicBezTo>
                  <a:close/>
                  <a:moveTo>
                    <a:pt x="298073" y="946387"/>
                  </a:moveTo>
                  <a:cubicBezTo>
                    <a:pt x="319653" y="946387"/>
                    <a:pt x="337170" y="963886"/>
                    <a:pt x="337170" y="985473"/>
                  </a:cubicBezTo>
                  <a:cubicBezTo>
                    <a:pt x="337170" y="1007060"/>
                    <a:pt x="319653" y="1024560"/>
                    <a:pt x="298073" y="1024560"/>
                  </a:cubicBezTo>
                  <a:cubicBezTo>
                    <a:pt x="276482" y="1024560"/>
                    <a:pt x="258982" y="1007060"/>
                    <a:pt x="258982" y="985473"/>
                  </a:cubicBezTo>
                  <a:cubicBezTo>
                    <a:pt x="258982" y="963886"/>
                    <a:pt x="276482" y="946387"/>
                    <a:pt x="298073" y="946387"/>
                  </a:cubicBezTo>
                  <a:close/>
                  <a:moveTo>
                    <a:pt x="203426" y="946387"/>
                  </a:moveTo>
                  <a:cubicBezTo>
                    <a:pt x="225017" y="946387"/>
                    <a:pt x="242516" y="963886"/>
                    <a:pt x="242516" y="985473"/>
                  </a:cubicBezTo>
                  <a:cubicBezTo>
                    <a:pt x="242516" y="1007060"/>
                    <a:pt x="225017" y="1024560"/>
                    <a:pt x="203426" y="1024560"/>
                  </a:cubicBezTo>
                  <a:cubicBezTo>
                    <a:pt x="181841" y="1024560"/>
                    <a:pt x="164342" y="1007060"/>
                    <a:pt x="164342" y="985473"/>
                  </a:cubicBezTo>
                  <a:cubicBezTo>
                    <a:pt x="164342" y="963886"/>
                    <a:pt x="181841" y="946387"/>
                    <a:pt x="203426" y="946387"/>
                  </a:cubicBezTo>
                  <a:close/>
                  <a:moveTo>
                    <a:pt x="111154" y="946387"/>
                  </a:moveTo>
                  <a:cubicBezTo>
                    <a:pt x="132741" y="946387"/>
                    <a:pt x="150240" y="963886"/>
                    <a:pt x="150240" y="985473"/>
                  </a:cubicBezTo>
                  <a:cubicBezTo>
                    <a:pt x="150240" y="1007060"/>
                    <a:pt x="132741" y="1024560"/>
                    <a:pt x="111154" y="1024560"/>
                  </a:cubicBezTo>
                  <a:cubicBezTo>
                    <a:pt x="89567" y="1024560"/>
                    <a:pt x="72068" y="1007060"/>
                    <a:pt x="72068" y="985473"/>
                  </a:cubicBezTo>
                  <a:cubicBezTo>
                    <a:pt x="72068" y="963886"/>
                    <a:pt x="89567" y="946387"/>
                    <a:pt x="111154" y="946387"/>
                  </a:cubicBezTo>
                  <a:close/>
                  <a:moveTo>
                    <a:pt x="3644655" y="891256"/>
                  </a:moveTo>
                  <a:lnTo>
                    <a:pt x="3666478" y="936557"/>
                  </a:lnTo>
                  <a:lnTo>
                    <a:pt x="3651378" y="930303"/>
                  </a:lnTo>
                  <a:cubicBezTo>
                    <a:pt x="3644304" y="923230"/>
                    <a:pt x="3639929" y="913458"/>
                    <a:pt x="3639929" y="902664"/>
                  </a:cubicBezTo>
                  <a:close/>
                  <a:moveTo>
                    <a:pt x="3584377" y="863578"/>
                  </a:moveTo>
                  <a:cubicBezTo>
                    <a:pt x="3605964" y="863578"/>
                    <a:pt x="3623463" y="881078"/>
                    <a:pt x="3623463" y="902664"/>
                  </a:cubicBezTo>
                  <a:cubicBezTo>
                    <a:pt x="3623463" y="924251"/>
                    <a:pt x="3605964" y="941751"/>
                    <a:pt x="3584377" y="941751"/>
                  </a:cubicBezTo>
                  <a:cubicBezTo>
                    <a:pt x="3562789" y="941751"/>
                    <a:pt x="3545289" y="924251"/>
                    <a:pt x="3545289" y="902664"/>
                  </a:cubicBezTo>
                  <a:cubicBezTo>
                    <a:pt x="3545289" y="881078"/>
                    <a:pt x="3562789" y="863578"/>
                    <a:pt x="3584377" y="863578"/>
                  </a:cubicBezTo>
                  <a:close/>
                  <a:moveTo>
                    <a:pt x="3489737" y="863578"/>
                  </a:moveTo>
                  <a:cubicBezTo>
                    <a:pt x="3511324" y="863578"/>
                    <a:pt x="3528823" y="881078"/>
                    <a:pt x="3528823" y="902664"/>
                  </a:cubicBezTo>
                  <a:cubicBezTo>
                    <a:pt x="3528823" y="924251"/>
                    <a:pt x="3511324" y="941751"/>
                    <a:pt x="3489737" y="941751"/>
                  </a:cubicBezTo>
                  <a:cubicBezTo>
                    <a:pt x="3468149" y="941751"/>
                    <a:pt x="3450649" y="924251"/>
                    <a:pt x="3450649" y="902664"/>
                  </a:cubicBezTo>
                  <a:cubicBezTo>
                    <a:pt x="3450649" y="881078"/>
                    <a:pt x="3468149" y="863578"/>
                    <a:pt x="3489737" y="863578"/>
                  </a:cubicBezTo>
                  <a:close/>
                  <a:moveTo>
                    <a:pt x="3392731" y="863578"/>
                  </a:moveTo>
                  <a:cubicBezTo>
                    <a:pt x="3414319" y="863578"/>
                    <a:pt x="3431819" y="881078"/>
                    <a:pt x="3431819" y="902664"/>
                  </a:cubicBezTo>
                  <a:cubicBezTo>
                    <a:pt x="3431819" y="924251"/>
                    <a:pt x="3414319" y="941751"/>
                    <a:pt x="3392731" y="941751"/>
                  </a:cubicBezTo>
                  <a:cubicBezTo>
                    <a:pt x="3371144" y="941751"/>
                    <a:pt x="3353644" y="924251"/>
                    <a:pt x="3353644" y="902664"/>
                  </a:cubicBezTo>
                  <a:cubicBezTo>
                    <a:pt x="3353644" y="881078"/>
                    <a:pt x="3371144" y="863578"/>
                    <a:pt x="3392731" y="863578"/>
                  </a:cubicBezTo>
                  <a:close/>
                  <a:moveTo>
                    <a:pt x="3300455" y="863578"/>
                  </a:moveTo>
                  <a:cubicBezTo>
                    <a:pt x="3322043" y="863578"/>
                    <a:pt x="3339543" y="881078"/>
                    <a:pt x="3339543" y="902664"/>
                  </a:cubicBezTo>
                  <a:cubicBezTo>
                    <a:pt x="3339543" y="924251"/>
                    <a:pt x="3322043" y="941751"/>
                    <a:pt x="3300455" y="941751"/>
                  </a:cubicBezTo>
                  <a:cubicBezTo>
                    <a:pt x="3278868" y="941751"/>
                    <a:pt x="3261368" y="924251"/>
                    <a:pt x="3261368" y="902664"/>
                  </a:cubicBezTo>
                  <a:cubicBezTo>
                    <a:pt x="3261368" y="881078"/>
                    <a:pt x="3278868" y="863578"/>
                    <a:pt x="3300455" y="863578"/>
                  </a:cubicBezTo>
                  <a:close/>
                  <a:moveTo>
                    <a:pt x="3205815" y="863578"/>
                  </a:moveTo>
                  <a:cubicBezTo>
                    <a:pt x="3227403" y="863578"/>
                    <a:pt x="3244903" y="881078"/>
                    <a:pt x="3244903" y="902664"/>
                  </a:cubicBezTo>
                  <a:cubicBezTo>
                    <a:pt x="3244903" y="924251"/>
                    <a:pt x="3227403" y="941751"/>
                    <a:pt x="3205815" y="941751"/>
                  </a:cubicBezTo>
                  <a:cubicBezTo>
                    <a:pt x="3184228" y="941751"/>
                    <a:pt x="3166728" y="924251"/>
                    <a:pt x="3166728" y="902664"/>
                  </a:cubicBezTo>
                  <a:cubicBezTo>
                    <a:pt x="3166728" y="881078"/>
                    <a:pt x="3184228" y="863578"/>
                    <a:pt x="3205815" y="863578"/>
                  </a:cubicBezTo>
                  <a:close/>
                  <a:moveTo>
                    <a:pt x="3111175" y="863578"/>
                  </a:moveTo>
                  <a:cubicBezTo>
                    <a:pt x="3132763" y="863578"/>
                    <a:pt x="3150263" y="881078"/>
                    <a:pt x="3150263" y="902664"/>
                  </a:cubicBezTo>
                  <a:cubicBezTo>
                    <a:pt x="3150263" y="924251"/>
                    <a:pt x="3132763" y="941751"/>
                    <a:pt x="3111175" y="941751"/>
                  </a:cubicBezTo>
                  <a:cubicBezTo>
                    <a:pt x="3089588" y="941751"/>
                    <a:pt x="3072088" y="924251"/>
                    <a:pt x="3072088" y="902664"/>
                  </a:cubicBezTo>
                  <a:cubicBezTo>
                    <a:pt x="3072088" y="881078"/>
                    <a:pt x="3089588" y="863578"/>
                    <a:pt x="3111175" y="863578"/>
                  </a:cubicBezTo>
                  <a:close/>
                  <a:moveTo>
                    <a:pt x="3018902" y="863578"/>
                  </a:moveTo>
                  <a:cubicBezTo>
                    <a:pt x="3040489" y="863578"/>
                    <a:pt x="3057989" y="881078"/>
                    <a:pt x="3057989" y="902664"/>
                  </a:cubicBezTo>
                  <a:cubicBezTo>
                    <a:pt x="3057989" y="924251"/>
                    <a:pt x="3040489" y="941751"/>
                    <a:pt x="3018902" y="941751"/>
                  </a:cubicBezTo>
                  <a:cubicBezTo>
                    <a:pt x="2997315" y="941751"/>
                    <a:pt x="2979815" y="924251"/>
                    <a:pt x="2979815" y="902664"/>
                  </a:cubicBezTo>
                  <a:cubicBezTo>
                    <a:pt x="2979815" y="881078"/>
                    <a:pt x="2997315" y="863578"/>
                    <a:pt x="3018902" y="863578"/>
                  </a:cubicBezTo>
                  <a:close/>
                  <a:moveTo>
                    <a:pt x="2831987" y="863578"/>
                  </a:moveTo>
                  <a:cubicBezTo>
                    <a:pt x="2853574" y="863578"/>
                    <a:pt x="2871074" y="881078"/>
                    <a:pt x="2871074" y="902664"/>
                  </a:cubicBezTo>
                  <a:cubicBezTo>
                    <a:pt x="2871074" y="924251"/>
                    <a:pt x="2853574" y="941751"/>
                    <a:pt x="2831987" y="941751"/>
                  </a:cubicBezTo>
                  <a:cubicBezTo>
                    <a:pt x="2810400" y="941751"/>
                    <a:pt x="2792900" y="924251"/>
                    <a:pt x="2792900" y="902664"/>
                  </a:cubicBezTo>
                  <a:cubicBezTo>
                    <a:pt x="2792900" y="881078"/>
                    <a:pt x="2810400" y="863578"/>
                    <a:pt x="2831987" y="863578"/>
                  </a:cubicBezTo>
                  <a:close/>
                  <a:moveTo>
                    <a:pt x="2737371" y="863578"/>
                  </a:moveTo>
                  <a:cubicBezTo>
                    <a:pt x="2758934" y="863578"/>
                    <a:pt x="2776434" y="881078"/>
                    <a:pt x="2776434" y="902664"/>
                  </a:cubicBezTo>
                  <a:cubicBezTo>
                    <a:pt x="2776434" y="924251"/>
                    <a:pt x="2758934" y="941751"/>
                    <a:pt x="2737371" y="941751"/>
                  </a:cubicBezTo>
                  <a:cubicBezTo>
                    <a:pt x="2715777" y="941751"/>
                    <a:pt x="2698272" y="924251"/>
                    <a:pt x="2698272" y="902664"/>
                  </a:cubicBezTo>
                  <a:cubicBezTo>
                    <a:pt x="2698272" y="881078"/>
                    <a:pt x="2715777" y="863578"/>
                    <a:pt x="2737371" y="863578"/>
                  </a:cubicBezTo>
                  <a:close/>
                  <a:moveTo>
                    <a:pt x="2645074" y="863578"/>
                  </a:moveTo>
                  <a:cubicBezTo>
                    <a:pt x="2666662" y="863578"/>
                    <a:pt x="2684168" y="881078"/>
                    <a:pt x="2684168" y="902664"/>
                  </a:cubicBezTo>
                  <a:cubicBezTo>
                    <a:pt x="2684168" y="924251"/>
                    <a:pt x="2666662" y="941751"/>
                    <a:pt x="2645074" y="941751"/>
                  </a:cubicBezTo>
                  <a:cubicBezTo>
                    <a:pt x="2623489" y="941751"/>
                    <a:pt x="2605987" y="924251"/>
                    <a:pt x="2605987" y="902664"/>
                  </a:cubicBezTo>
                  <a:cubicBezTo>
                    <a:pt x="2605987" y="881078"/>
                    <a:pt x="2623489" y="863578"/>
                    <a:pt x="2645074" y="863578"/>
                  </a:cubicBezTo>
                  <a:close/>
                  <a:moveTo>
                    <a:pt x="2458167" y="863577"/>
                  </a:moveTo>
                  <a:cubicBezTo>
                    <a:pt x="2479755" y="863577"/>
                    <a:pt x="2497256" y="881077"/>
                    <a:pt x="2497256" y="902664"/>
                  </a:cubicBezTo>
                  <a:cubicBezTo>
                    <a:pt x="2497256" y="924250"/>
                    <a:pt x="2479755" y="941750"/>
                    <a:pt x="2458167" y="941750"/>
                  </a:cubicBezTo>
                  <a:cubicBezTo>
                    <a:pt x="2436591" y="941750"/>
                    <a:pt x="2419089" y="924250"/>
                    <a:pt x="2419089" y="902664"/>
                  </a:cubicBezTo>
                  <a:cubicBezTo>
                    <a:pt x="2419089" y="881077"/>
                    <a:pt x="2436591" y="863577"/>
                    <a:pt x="2458167" y="863577"/>
                  </a:cubicBezTo>
                  <a:close/>
                  <a:moveTo>
                    <a:pt x="1232658" y="863577"/>
                  </a:moveTo>
                  <a:cubicBezTo>
                    <a:pt x="1254244" y="863577"/>
                    <a:pt x="1271731" y="881077"/>
                    <a:pt x="1271731" y="902664"/>
                  </a:cubicBezTo>
                  <a:cubicBezTo>
                    <a:pt x="1271731" y="924250"/>
                    <a:pt x="1254244" y="941750"/>
                    <a:pt x="1232658" y="941750"/>
                  </a:cubicBezTo>
                  <a:cubicBezTo>
                    <a:pt x="1211065" y="941750"/>
                    <a:pt x="1193572" y="924250"/>
                    <a:pt x="1193572" y="902664"/>
                  </a:cubicBezTo>
                  <a:cubicBezTo>
                    <a:pt x="1193572" y="881077"/>
                    <a:pt x="1211065" y="863577"/>
                    <a:pt x="1232658" y="863577"/>
                  </a:cubicBezTo>
                  <a:close/>
                  <a:moveTo>
                    <a:pt x="1142744" y="863577"/>
                  </a:moveTo>
                  <a:cubicBezTo>
                    <a:pt x="1164338" y="863577"/>
                    <a:pt x="1181836" y="881077"/>
                    <a:pt x="1181836" y="902664"/>
                  </a:cubicBezTo>
                  <a:cubicBezTo>
                    <a:pt x="1181836" y="924250"/>
                    <a:pt x="1164338" y="941750"/>
                    <a:pt x="1142744" y="941750"/>
                  </a:cubicBezTo>
                  <a:cubicBezTo>
                    <a:pt x="1121151" y="941750"/>
                    <a:pt x="1103646" y="924250"/>
                    <a:pt x="1103646" y="902664"/>
                  </a:cubicBezTo>
                  <a:cubicBezTo>
                    <a:pt x="1103646" y="881077"/>
                    <a:pt x="1121151" y="863577"/>
                    <a:pt x="1142744" y="863577"/>
                  </a:cubicBezTo>
                  <a:close/>
                  <a:moveTo>
                    <a:pt x="1045719" y="863577"/>
                  </a:moveTo>
                  <a:cubicBezTo>
                    <a:pt x="1067303" y="863577"/>
                    <a:pt x="1084808" y="881077"/>
                    <a:pt x="1084808" y="902664"/>
                  </a:cubicBezTo>
                  <a:cubicBezTo>
                    <a:pt x="1084808" y="924250"/>
                    <a:pt x="1067303" y="941750"/>
                    <a:pt x="1045719" y="941750"/>
                  </a:cubicBezTo>
                  <a:cubicBezTo>
                    <a:pt x="1024135" y="941750"/>
                    <a:pt x="1006638" y="924250"/>
                    <a:pt x="1006638" y="902664"/>
                  </a:cubicBezTo>
                  <a:cubicBezTo>
                    <a:pt x="1006638" y="881077"/>
                    <a:pt x="1024135" y="863577"/>
                    <a:pt x="1045719" y="863577"/>
                  </a:cubicBezTo>
                  <a:close/>
                  <a:moveTo>
                    <a:pt x="669559" y="863577"/>
                  </a:moveTo>
                  <a:cubicBezTo>
                    <a:pt x="691164" y="863577"/>
                    <a:pt x="708661" y="881077"/>
                    <a:pt x="708661" y="902664"/>
                  </a:cubicBezTo>
                  <a:cubicBezTo>
                    <a:pt x="708661" y="924250"/>
                    <a:pt x="691164" y="941750"/>
                    <a:pt x="669559" y="941750"/>
                  </a:cubicBezTo>
                  <a:cubicBezTo>
                    <a:pt x="647989" y="941750"/>
                    <a:pt x="630484" y="924250"/>
                    <a:pt x="630484" y="902664"/>
                  </a:cubicBezTo>
                  <a:cubicBezTo>
                    <a:pt x="630484" y="881077"/>
                    <a:pt x="647989" y="863577"/>
                    <a:pt x="669559" y="863577"/>
                  </a:cubicBezTo>
                  <a:close/>
                  <a:moveTo>
                    <a:pt x="577280" y="863577"/>
                  </a:moveTo>
                  <a:cubicBezTo>
                    <a:pt x="598874" y="863577"/>
                    <a:pt x="616379" y="881077"/>
                    <a:pt x="616379" y="902664"/>
                  </a:cubicBezTo>
                  <a:cubicBezTo>
                    <a:pt x="616379" y="924250"/>
                    <a:pt x="598874" y="941750"/>
                    <a:pt x="577280" y="941750"/>
                  </a:cubicBezTo>
                  <a:cubicBezTo>
                    <a:pt x="555687" y="941750"/>
                    <a:pt x="538181" y="924250"/>
                    <a:pt x="538181" y="902664"/>
                  </a:cubicBezTo>
                  <a:cubicBezTo>
                    <a:pt x="538181" y="881077"/>
                    <a:pt x="555687" y="863577"/>
                    <a:pt x="577280" y="863577"/>
                  </a:cubicBezTo>
                  <a:close/>
                  <a:moveTo>
                    <a:pt x="484994" y="863577"/>
                  </a:moveTo>
                  <a:cubicBezTo>
                    <a:pt x="506580" y="863577"/>
                    <a:pt x="524078" y="881077"/>
                    <a:pt x="524078" y="902664"/>
                  </a:cubicBezTo>
                  <a:cubicBezTo>
                    <a:pt x="524078" y="924250"/>
                    <a:pt x="506580" y="941750"/>
                    <a:pt x="484994" y="941750"/>
                  </a:cubicBezTo>
                  <a:cubicBezTo>
                    <a:pt x="463395" y="941750"/>
                    <a:pt x="445922" y="924250"/>
                    <a:pt x="445922" y="902664"/>
                  </a:cubicBezTo>
                  <a:cubicBezTo>
                    <a:pt x="445922" y="881077"/>
                    <a:pt x="463395" y="863577"/>
                    <a:pt x="484994" y="863577"/>
                  </a:cubicBezTo>
                  <a:close/>
                  <a:moveTo>
                    <a:pt x="390347" y="863577"/>
                  </a:moveTo>
                  <a:cubicBezTo>
                    <a:pt x="411934" y="863577"/>
                    <a:pt x="429445" y="881077"/>
                    <a:pt x="429445" y="902664"/>
                  </a:cubicBezTo>
                  <a:cubicBezTo>
                    <a:pt x="429445" y="924250"/>
                    <a:pt x="411934" y="941750"/>
                    <a:pt x="390347" y="941750"/>
                  </a:cubicBezTo>
                  <a:cubicBezTo>
                    <a:pt x="368777" y="941750"/>
                    <a:pt x="351276" y="924250"/>
                    <a:pt x="351276" y="902664"/>
                  </a:cubicBezTo>
                  <a:cubicBezTo>
                    <a:pt x="351276" y="881077"/>
                    <a:pt x="368777" y="863577"/>
                    <a:pt x="390347" y="863577"/>
                  </a:cubicBezTo>
                  <a:close/>
                  <a:moveTo>
                    <a:pt x="298076" y="863577"/>
                  </a:moveTo>
                  <a:cubicBezTo>
                    <a:pt x="319657" y="863577"/>
                    <a:pt x="337175" y="881077"/>
                    <a:pt x="337175" y="902664"/>
                  </a:cubicBezTo>
                  <a:cubicBezTo>
                    <a:pt x="337175" y="924250"/>
                    <a:pt x="319657" y="941750"/>
                    <a:pt x="298076" y="941750"/>
                  </a:cubicBezTo>
                  <a:cubicBezTo>
                    <a:pt x="276485" y="941750"/>
                    <a:pt x="258986" y="924250"/>
                    <a:pt x="258986" y="902664"/>
                  </a:cubicBezTo>
                  <a:cubicBezTo>
                    <a:pt x="258986" y="881077"/>
                    <a:pt x="276485" y="863577"/>
                    <a:pt x="298076" y="863577"/>
                  </a:cubicBezTo>
                  <a:close/>
                  <a:moveTo>
                    <a:pt x="203430" y="863577"/>
                  </a:moveTo>
                  <a:cubicBezTo>
                    <a:pt x="225020" y="863577"/>
                    <a:pt x="242520" y="881077"/>
                    <a:pt x="242520" y="902664"/>
                  </a:cubicBezTo>
                  <a:cubicBezTo>
                    <a:pt x="242520" y="924250"/>
                    <a:pt x="225020" y="941750"/>
                    <a:pt x="203430" y="941750"/>
                  </a:cubicBezTo>
                  <a:cubicBezTo>
                    <a:pt x="181845" y="941750"/>
                    <a:pt x="164345" y="924250"/>
                    <a:pt x="164345" y="902664"/>
                  </a:cubicBezTo>
                  <a:cubicBezTo>
                    <a:pt x="164345" y="881077"/>
                    <a:pt x="181845" y="863577"/>
                    <a:pt x="203430" y="863577"/>
                  </a:cubicBezTo>
                  <a:close/>
                  <a:moveTo>
                    <a:pt x="111158" y="863577"/>
                  </a:moveTo>
                  <a:cubicBezTo>
                    <a:pt x="132745" y="863577"/>
                    <a:pt x="150245" y="881077"/>
                    <a:pt x="150245" y="902664"/>
                  </a:cubicBezTo>
                  <a:cubicBezTo>
                    <a:pt x="150245" y="924250"/>
                    <a:pt x="132745" y="941750"/>
                    <a:pt x="111158" y="941750"/>
                  </a:cubicBezTo>
                  <a:cubicBezTo>
                    <a:pt x="100365" y="941750"/>
                    <a:pt x="90593" y="937375"/>
                    <a:pt x="83520" y="930302"/>
                  </a:cubicBezTo>
                  <a:lnTo>
                    <a:pt x="79204" y="919881"/>
                  </a:lnTo>
                  <a:lnTo>
                    <a:pt x="105123" y="866077"/>
                  </a:lnTo>
                  <a:close/>
                  <a:moveTo>
                    <a:pt x="142783" y="799461"/>
                  </a:moveTo>
                  <a:lnTo>
                    <a:pt x="150250" y="817487"/>
                  </a:lnTo>
                  <a:cubicBezTo>
                    <a:pt x="150250" y="839075"/>
                    <a:pt x="132750" y="856575"/>
                    <a:pt x="111162" y="856575"/>
                  </a:cubicBezTo>
                  <a:lnTo>
                    <a:pt x="109944" y="856070"/>
                  </a:lnTo>
                  <a:lnTo>
                    <a:pt x="115886" y="843734"/>
                  </a:lnTo>
                  <a:close/>
                  <a:moveTo>
                    <a:pt x="3582534" y="779163"/>
                  </a:moveTo>
                  <a:lnTo>
                    <a:pt x="3616309" y="834758"/>
                  </a:lnTo>
                  <a:lnTo>
                    <a:pt x="3612015" y="845126"/>
                  </a:lnTo>
                  <a:cubicBezTo>
                    <a:pt x="3604941" y="852200"/>
                    <a:pt x="3595169" y="856575"/>
                    <a:pt x="3584375" y="856575"/>
                  </a:cubicBezTo>
                  <a:cubicBezTo>
                    <a:pt x="3562788" y="856575"/>
                    <a:pt x="3545289" y="839075"/>
                    <a:pt x="3545289" y="817487"/>
                  </a:cubicBezTo>
                  <a:cubicBezTo>
                    <a:pt x="3545289" y="806694"/>
                    <a:pt x="3549664" y="796922"/>
                    <a:pt x="3556737" y="789849"/>
                  </a:cubicBezTo>
                  <a:close/>
                  <a:moveTo>
                    <a:pt x="3489735" y="778400"/>
                  </a:moveTo>
                  <a:cubicBezTo>
                    <a:pt x="3511323" y="778400"/>
                    <a:pt x="3528823" y="795900"/>
                    <a:pt x="3528823" y="817487"/>
                  </a:cubicBezTo>
                  <a:cubicBezTo>
                    <a:pt x="3528823" y="839075"/>
                    <a:pt x="3511323" y="856575"/>
                    <a:pt x="3489735" y="856575"/>
                  </a:cubicBezTo>
                  <a:cubicBezTo>
                    <a:pt x="3468148" y="856575"/>
                    <a:pt x="3450649" y="839075"/>
                    <a:pt x="3450649" y="817487"/>
                  </a:cubicBezTo>
                  <a:cubicBezTo>
                    <a:pt x="3450649" y="795900"/>
                    <a:pt x="3468148" y="778400"/>
                    <a:pt x="3489735" y="778400"/>
                  </a:cubicBezTo>
                  <a:close/>
                  <a:moveTo>
                    <a:pt x="3392730" y="778400"/>
                  </a:moveTo>
                  <a:cubicBezTo>
                    <a:pt x="3414317" y="778400"/>
                    <a:pt x="3431817" y="795900"/>
                    <a:pt x="3431817" y="817487"/>
                  </a:cubicBezTo>
                  <a:cubicBezTo>
                    <a:pt x="3431817" y="839075"/>
                    <a:pt x="3414317" y="856575"/>
                    <a:pt x="3392730" y="856575"/>
                  </a:cubicBezTo>
                  <a:cubicBezTo>
                    <a:pt x="3371143" y="856575"/>
                    <a:pt x="3353643" y="839075"/>
                    <a:pt x="3353643" y="817487"/>
                  </a:cubicBezTo>
                  <a:cubicBezTo>
                    <a:pt x="3353643" y="795900"/>
                    <a:pt x="3371143" y="778400"/>
                    <a:pt x="3392730" y="778400"/>
                  </a:cubicBezTo>
                  <a:close/>
                  <a:moveTo>
                    <a:pt x="3300455" y="778400"/>
                  </a:moveTo>
                  <a:cubicBezTo>
                    <a:pt x="3322043" y="778400"/>
                    <a:pt x="3339543" y="795900"/>
                    <a:pt x="3339543" y="817487"/>
                  </a:cubicBezTo>
                  <a:cubicBezTo>
                    <a:pt x="3339543" y="839075"/>
                    <a:pt x="3322043" y="856575"/>
                    <a:pt x="3300455" y="856575"/>
                  </a:cubicBezTo>
                  <a:cubicBezTo>
                    <a:pt x="3278868" y="856575"/>
                    <a:pt x="3261368" y="839075"/>
                    <a:pt x="3261368" y="817487"/>
                  </a:cubicBezTo>
                  <a:cubicBezTo>
                    <a:pt x="3261368" y="795900"/>
                    <a:pt x="3278868" y="778400"/>
                    <a:pt x="3300455" y="778400"/>
                  </a:cubicBezTo>
                  <a:close/>
                  <a:moveTo>
                    <a:pt x="3205815" y="778400"/>
                  </a:moveTo>
                  <a:cubicBezTo>
                    <a:pt x="3227402" y="778400"/>
                    <a:pt x="3244902" y="795900"/>
                    <a:pt x="3244902" y="817487"/>
                  </a:cubicBezTo>
                  <a:cubicBezTo>
                    <a:pt x="3244902" y="839075"/>
                    <a:pt x="3227402" y="856575"/>
                    <a:pt x="3205815" y="856575"/>
                  </a:cubicBezTo>
                  <a:cubicBezTo>
                    <a:pt x="3184227" y="856575"/>
                    <a:pt x="3166728" y="839075"/>
                    <a:pt x="3166728" y="817487"/>
                  </a:cubicBezTo>
                  <a:cubicBezTo>
                    <a:pt x="3166728" y="795900"/>
                    <a:pt x="3184227" y="778400"/>
                    <a:pt x="3205815" y="778400"/>
                  </a:cubicBezTo>
                  <a:close/>
                  <a:moveTo>
                    <a:pt x="3111175" y="778400"/>
                  </a:moveTo>
                  <a:cubicBezTo>
                    <a:pt x="3132762" y="778400"/>
                    <a:pt x="3150262" y="795900"/>
                    <a:pt x="3150262" y="817487"/>
                  </a:cubicBezTo>
                  <a:cubicBezTo>
                    <a:pt x="3150262" y="839075"/>
                    <a:pt x="3132762" y="856575"/>
                    <a:pt x="3111175" y="856575"/>
                  </a:cubicBezTo>
                  <a:cubicBezTo>
                    <a:pt x="3089588" y="856575"/>
                    <a:pt x="3072088" y="839075"/>
                    <a:pt x="3072088" y="817487"/>
                  </a:cubicBezTo>
                  <a:cubicBezTo>
                    <a:pt x="3072088" y="795900"/>
                    <a:pt x="3089588" y="778400"/>
                    <a:pt x="3111175" y="778400"/>
                  </a:cubicBezTo>
                  <a:close/>
                  <a:moveTo>
                    <a:pt x="3018901" y="778400"/>
                  </a:moveTo>
                  <a:cubicBezTo>
                    <a:pt x="3040488" y="778400"/>
                    <a:pt x="3057988" y="795900"/>
                    <a:pt x="3057988" y="817487"/>
                  </a:cubicBezTo>
                  <a:cubicBezTo>
                    <a:pt x="3057988" y="839075"/>
                    <a:pt x="3040488" y="856575"/>
                    <a:pt x="3018901" y="856575"/>
                  </a:cubicBezTo>
                  <a:cubicBezTo>
                    <a:pt x="2997313" y="856575"/>
                    <a:pt x="2979813" y="839075"/>
                    <a:pt x="2979813" y="817487"/>
                  </a:cubicBezTo>
                  <a:cubicBezTo>
                    <a:pt x="2979813" y="795900"/>
                    <a:pt x="2997313" y="778400"/>
                    <a:pt x="3018901" y="778400"/>
                  </a:cubicBezTo>
                  <a:close/>
                  <a:moveTo>
                    <a:pt x="2831986" y="778400"/>
                  </a:moveTo>
                  <a:cubicBezTo>
                    <a:pt x="2853573" y="778400"/>
                    <a:pt x="2871073" y="795900"/>
                    <a:pt x="2871073" y="817487"/>
                  </a:cubicBezTo>
                  <a:cubicBezTo>
                    <a:pt x="2871073" y="839075"/>
                    <a:pt x="2853573" y="856575"/>
                    <a:pt x="2831986" y="856575"/>
                  </a:cubicBezTo>
                  <a:cubicBezTo>
                    <a:pt x="2810399" y="856575"/>
                    <a:pt x="2792899" y="839075"/>
                    <a:pt x="2792899" y="817487"/>
                  </a:cubicBezTo>
                  <a:cubicBezTo>
                    <a:pt x="2792899" y="795900"/>
                    <a:pt x="2810399" y="778400"/>
                    <a:pt x="2831986" y="778400"/>
                  </a:cubicBezTo>
                  <a:close/>
                  <a:moveTo>
                    <a:pt x="2737371" y="778400"/>
                  </a:moveTo>
                  <a:cubicBezTo>
                    <a:pt x="2758933" y="778400"/>
                    <a:pt x="2776433" y="795900"/>
                    <a:pt x="2776433" y="817487"/>
                  </a:cubicBezTo>
                  <a:cubicBezTo>
                    <a:pt x="2776433" y="839075"/>
                    <a:pt x="2758933" y="856575"/>
                    <a:pt x="2737371" y="856575"/>
                  </a:cubicBezTo>
                  <a:cubicBezTo>
                    <a:pt x="2715777" y="856575"/>
                    <a:pt x="2698271" y="839075"/>
                    <a:pt x="2698271" y="817487"/>
                  </a:cubicBezTo>
                  <a:cubicBezTo>
                    <a:pt x="2698271" y="795900"/>
                    <a:pt x="2715777" y="778400"/>
                    <a:pt x="2737371" y="778400"/>
                  </a:cubicBezTo>
                  <a:close/>
                  <a:moveTo>
                    <a:pt x="2645073" y="778400"/>
                  </a:moveTo>
                  <a:cubicBezTo>
                    <a:pt x="2666662" y="778400"/>
                    <a:pt x="2684167" y="795900"/>
                    <a:pt x="2684167" y="817487"/>
                  </a:cubicBezTo>
                  <a:cubicBezTo>
                    <a:pt x="2684167" y="839075"/>
                    <a:pt x="2666662" y="856575"/>
                    <a:pt x="2645073" y="856575"/>
                  </a:cubicBezTo>
                  <a:cubicBezTo>
                    <a:pt x="2623489" y="856575"/>
                    <a:pt x="2605987" y="839075"/>
                    <a:pt x="2605987" y="817487"/>
                  </a:cubicBezTo>
                  <a:cubicBezTo>
                    <a:pt x="2605987" y="795900"/>
                    <a:pt x="2623489" y="778400"/>
                    <a:pt x="2645073" y="778400"/>
                  </a:cubicBezTo>
                  <a:close/>
                  <a:moveTo>
                    <a:pt x="1703431" y="778400"/>
                  </a:moveTo>
                  <a:cubicBezTo>
                    <a:pt x="1725009" y="778400"/>
                    <a:pt x="1742522" y="795900"/>
                    <a:pt x="1742522" y="817487"/>
                  </a:cubicBezTo>
                  <a:cubicBezTo>
                    <a:pt x="1742522" y="839075"/>
                    <a:pt x="1725009" y="856575"/>
                    <a:pt x="1703431" y="856575"/>
                  </a:cubicBezTo>
                  <a:cubicBezTo>
                    <a:pt x="1681836" y="856575"/>
                    <a:pt x="1664349" y="839075"/>
                    <a:pt x="1664349" y="817487"/>
                  </a:cubicBezTo>
                  <a:cubicBezTo>
                    <a:pt x="1664349" y="795900"/>
                    <a:pt x="1681836" y="778400"/>
                    <a:pt x="1703431" y="778400"/>
                  </a:cubicBezTo>
                  <a:close/>
                  <a:moveTo>
                    <a:pt x="1045724" y="778400"/>
                  </a:moveTo>
                  <a:cubicBezTo>
                    <a:pt x="1067307" y="778400"/>
                    <a:pt x="1084813" y="795900"/>
                    <a:pt x="1084813" y="817487"/>
                  </a:cubicBezTo>
                  <a:cubicBezTo>
                    <a:pt x="1084813" y="839075"/>
                    <a:pt x="1067307" y="856575"/>
                    <a:pt x="1045724" y="856575"/>
                  </a:cubicBezTo>
                  <a:cubicBezTo>
                    <a:pt x="1024139" y="856575"/>
                    <a:pt x="1006642" y="839075"/>
                    <a:pt x="1006642" y="817487"/>
                  </a:cubicBezTo>
                  <a:cubicBezTo>
                    <a:pt x="1006642" y="795900"/>
                    <a:pt x="1024139" y="778400"/>
                    <a:pt x="1045724" y="778400"/>
                  </a:cubicBezTo>
                  <a:close/>
                  <a:moveTo>
                    <a:pt x="669571" y="778400"/>
                  </a:moveTo>
                  <a:cubicBezTo>
                    <a:pt x="691172" y="778400"/>
                    <a:pt x="708668" y="795900"/>
                    <a:pt x="708668" y="817487"/>
                  </a:cubicBezTo>
                  <a:cubicBezTo>
                    <a:pt x="708668" y="839075"/>
                    <a:pt x="691172" y="856575"/>
                    <a:pt x="669571" y="856575"/>
                  </a:cubicBezTo>
                  <a:cubicBezTo>
                    <a:pt x="647995" y="856575"/>
                    <a:pt x="630491" y="839075"/>
                    <a:pt x="630491" y="817487"/>
                  </a:cubicBezTo>
                  <a:cubicBezTo>
                    <a:pt x="630491" y="795900"/>
                    <a:pt x="647995" y="778400"/>
                    <a:pt x="669571" y="778400"/>
                  </a:cubicBezTo>
                  <a:close/>
                  <a:moveTo>
                    <a:pt x="577286" y="778400"/>
                  </a:moveTo>
                  <a:cubicBezTo>
                    <a:pt x="598880" y="778400"/>
                    <a:pt x="616386" y="795900"/>
                    <a:pt x="616386" y="817487"/>
                  </a:cubicBezTo>
                  <a:cubicBezTo>
                    <a:pt x="616386" y="839075"/>
                    <a:pt x="598880" y="856575"/>
                    <a:pt x="577286" y="856575"/>
                  </a:cubicBezTo>
                  <a:cubicBezTo>
                    <a:pt x="555692" y="856575"/>
                    <a:pt x="538187" y="839075"/>
                    <a:pt x="538187" y="817487"/>
                  </a:cubicBezTo>
                  <a:cubicBezTo>
                    <a:pt x="538187" y="795900"/>
                    <a:pt x="555692" y="778400"/>
                    <a:pt x="577286" y="778400"/>
                  </a:cubicBezTo>
                  <a:close/>
                  <a:moveTo>
                    <a:pt x="484999" y="778400"/>
                  </a:moveTo>
                  <a:cubicBezTo>
                    <a:pt x="506585" y="778400"/>
                    <a:pt x="524083" y="795900"/>
                    <a:pt x="524083" y="817487"/>
                  </a:cubicBezTo>
                  <a:cubicBezTo>
                    <a:pt x="524083" y="839075"/>
                    <a:pt x="506585" y="856575"/>
                    <a:pt x="484999" y="856575"/>
                  </a:cubicBezTo>
                  <a:cubicBezTo>
                    <a:pt x="463402" y="856575"/>
                    <a:pt x="445926" y="839075"/>
                    <a:pt x="445926" y="817487"/>
                  </a:cubicBezTo>
                  <a:cubicBezTo>
                    <a:pt x="445926" y="795900"/>
                    <a:pt x="463402" y="778400"/>
                    <a:pt x="484999" y="778400"/>
                  </a:cubicBezTo>
                  <a:close/>
                  <a:moveTo>
                    <a:pt x="390347" y="778400"/>
                  </a:moveTo>
                  <a:cubicBezTo>
                    <a:pt x="411934" y="778400"/>
                    <a:pt x="429451" y="795900"/>
                    <a:pt x="429451" y="817487"/>
                  </a:cubicBezTo>
                  <a:cubicBezTo>
                    <a:pt x="429451" y="839075"/>
                    <a:pt x="411934" y="856575"/>
                    <a:pt x="390347" y="856575"/>
                  </a:cubicBezTo>
                  <a:cubicBezTo>
                    <a:pt x="368783" y="856575"/>
                    <a:pt x="351281" y="839075"/>
                    <a:pt x="351281" y="817487"/>
                  </a:cubicBezTo>
                  <a:cubicBezTo>
                    <a:pt x="351281" y="795900"/>
                    <a:pt x="368783" y="778400"/>
                    <a:pt x="390347" y="778400"/>
                  </a:cubicBezTo>
                  <a:close/>
                  <a:moveTo>
                    <a:pt x="298081" y="778400"/>
                  </a:moveTo>
                  <a:cubicBezTo>
                    <a:pt x="319662" y="778400"/>
                    <a:pt x="337179" y="795900"/>
                    <a:pt x="337179" y="817487"/>
                  </a:cubicBezTo>
                  <a:cubicBezTo>
                    <a:pt x="337179" y="839075"/>
                    <a:pt x="319662" y="856575"/>
                    <a:pt x="298081" y="856575"/>
                  </a:cubicBezTo>
                  <a:cubicBezTo>
                    <a:pt x="276488" y="856575"/>
                    <a:pt x="258991" y="839075"/>
                    <a:pt x="258991" y="817487"/>
                  </a:cubicBezTo>
                  <a:cubicBezTo>
                    <a:pt x="258991" y="795900"/>
                    <a:pt x="276488" y="778400"/>
                    <a:pt x="298081" y="778400"/>
                  </a:cubicBezTo>
                  <a:close/>
                  <a:moveTo>
                    <a:pt x="203435" y="778400"/>
                  </a:moveTo>
                  <a:cubicBezTo>
                    <a:pt x="225025" y="778400"/>
                    <a:pt x="242524" y="795900"/>
                    <a:pt x="242524" y="817487"/>
                  </a:cubicBezTo>
                  <a:cubicBezTo>
                    <a:pt x="242524" y="839075"/>
                    <a:pt x="225025" y="856575"/>
                    <a:pt x="203435" y="856575"/>
                  </a:cubicBezTo>
                  <a:cubicBezTo>
                    <a:pt x="181849" y="856575"/>
                    <a:pt x="164349" y="839075"/>
                    <a:pt x="164349" y="817487"/>
                  </a:cubicBezTo>
                  <a:cubicBezTo>
                    <a:pt x="164349" y="795900"/>
                    <a:pt x="181849" y="778400"/>
                    <a:pt x="203435" y="778400"/>
                  </a:cubicBezTo>
                  <a:close/>
                  <a:moveTo>
                    <a:pt x="3548266" y="722756"/>
                  </a:moveTo>
                  <a:lnTo>
                    <a:pt x="3573690" y="764605"/>
                  </a:lnTo>
                  <a:lnTo>
                    <a:pt x="3556737" y="757582"/>
                  </a:lnTo>
                  <a:cubicBezTo>
                    <a:pt x="3549664" y="750509"/>
                    <a:pt x="3545289" y="740737"/>
                    <a:pt x="3545289" y="729943"/>
                  </a:cubicBezTo>
                  <a:close/>
                  <a:moveTo>
                    <a:pt x="207691" y="692618"/>
                  </a:moveTo>
                  <a:lnTo>
                    <a:pt x="231082" y="702305"/>
                  </a:lnTo>
                  <a:cubicBezTo>
                    <a:pt x="238155" y="709378"/>
                    <a:pt x="242530" y="719150"/>
                    <a:pt x="242530" y="729943"/>
                  </a:cubicBezTo>
                  <a:cubicBezTo>
                    <a:pt x="242530" y="751531"/>
                    <a:pt x="225032" y="769031"/>
                    <a:pt x="203440" y="769031"/>
                  </a:cubicBezTo>
                  <a:cubicBezTo>
                    <a:pt x="192648" y="769031"/>
                    <a:pt x="182877" y="764656"/>
                    <a:pt x="175804" y="757582"/>
                  </a:cubicBezTo>
                  <a:lnTo>
                    <a:pt x="172731" y="750164"/>
                  </a:lnTo>
                  <a:close/>
                  <a:moveTo>
                    <a:pt x="3489735" y="690857"/>
                  </a:moveTo>
                  <a:cubicBezTo>
                    <a:pt x="3511322" y="690857"/>
                    <a:pt x="3528822" y="708357"/>
                    <a:pt x="3528822" y="729943"/>
                  </a:cubicBezTo>
                  <a:cubicBezTo>
                    <a:pt x="3528822" y="751531"/>
                    <a:pt x="3511322" y="769031"/>
                    <a:pt x="3489735" y="769031"/>
                  </a:cubicBezTo>
                  <a:cubicBezTo>
                    <a:pt x="3468147" y="769031"/>
                    <a:pt x="3450647" y="751531"/>
                    <a:pt x="3450647" y="729943"/>
                  </a:cubicBezTo>
                  <a:cubicBezTo>
                    <a:pt x="3450647" y="708357"/>
                    <a:pt x="3468147" y="690857"/>
                    <a:pt x="3489735" y="690857"/>
                  </a:cubicBezTo>
                  <a:close/>
                  <a:moveTo>
                    <a:pt x="3392730" y="690857"/>
                  </a:moveTo>
                  <a:cubicBezTo>
                    <a:pt x="3414317" y="690857"/>
                    <a:pt x="3431817" y="708357"/>
                    <a:pt x="3431817" y="729943"/>
                  </a:cubicBezTo>
                  <a:cubicBezTo>
                    <a:pt x="3431817" y="751531"/>
                    <a:pt x="3414317" y="769031"/>
                    <a:pt x="3392730" y="769031"/>
                  </a:cubicBezTo>
                  <a:cubicBezTo>
                    <a:pt x="3371143" y="769031"/>
                    <a:pt x="3353643" y="751531"/>
                    <a:pt x="3353643" y="729943"/>
                  </a:cubicBezTo>
                  <a:cubicBezTo>
                    <a:pt x="3353643" y="708357"/>
                    <a:pt x="3371143" y="690857"/>
                    <a:pt x="3392730" y="690857"/>
                  </a:cubicBezTo>
                  <a:close/>
                  <a:moveTo>
                    <a:pt x="3300455" y="690857"/>
                  </a:moveTo>
                  <a:cubicBezTo>
                    <a:pt x="3322042" y="690857"/>
                    <a:pt x="3339542" y="708357"/>
                    <a:pt x="3339542" y="729944"/>
                  </a:cubicBezTo>
                  <a:cubicBezTo>
                    <a:pt x="3339542" y="751532"/>
                    <a:pt x="3322042" y="769031"/>
                    <a:pt x="3300455" y="769031"/>
                  </a:cubicBezTo>
                  <a:cubicBezTo>
                    <a:pt x="3278867" y="769031"/>
                    <a:pt x="3261368" y="751532"/>
                    <a:pt x="3261368" y="729944"/>
                  </a:cubicBezTo>
                  <a:cubicBezTo>
                    <a:pt x="3261368" y="708357"/>
                    <a:pt x="3278867" y="690857"/>
                    <a:pt x="3300455" y="690857"/>
                  </a:cubicBezTo>
                  <a:close/>
                  <a:moveTo>
                    <a:pt x="3205815" y="690857"/>
                  </a:moveTo>
                  <a:cubicBezTo>
                    <a:pt x="3227402" y="690857"/>
                    <a:pt x="3244902" y="708357"/>
                    <a:pt x="3244902" y="729943"/>
                  </a:cubicBezTo>
                  <a:cubicBezTo>
                    <a:pt x="3244902" y="751531"/>
                    <a:pt x="3227402" y="769031"/>
                    <a:pt x="3205815" y="769031"/>
                  </a:cubicBezTo>
                  <a:cubicBezTo>
                    <a:pt x="3184227" y="769031"/>
                    <a:pt x="3166728" y="751531"/>
                    <a:pt x="3166728" y="729943"/>
                  </a:cubicBezTo>
                  <a:cubicBezTo>
                    <a:pt x="3166728" y="708357"/>
                    <a:pt x="3184227" y="690857"/>
                    <a:pt x="3205815" y="690857"/>
                  </a:cubicBezTo>
                  <a:close/>
                  <a:moveTo>
                    <a:pt x="3111175" y="690857"/>
                  </a:moveTo>
                  <a:cubicBezTo>
                    <a:pt x="3132762" y="690857"/>
                    <a:pt x="3150262" y="708357"/>
                    <a:pt x="3150262" y="729944"/>
                  </a:cubicBezTo>
                  <a:cubicBezTo>
                    <a:pt x="3150262" y="751532"/>
                    <a:pt x="3132762" y="769031"/>
                    <a:pt x="3111175" y="769031"/>
                  </a:cubicBezTo>
                  <a:cubicBezTo>
                    <a:pt x="3089588" y="769031"/>
                    <a:pt x="3072088" y="751532"/>
                    <a:pt x="3072088" y="729944"/>
                  </a:cubicBezTo>
                  <a:cubicBezTo>
                    <a:pt x="3072088" y="708357"/>
                    <a:pt x="3089588" y="690857"/>
                    <a:pt x="3111175" y="690857"/>
                  </a:cubicBezTo>
                  <a:close/>
                  <a:moveTo>
                    <a:pt x="3018901" y="690857"/>
                  </a:moveTo>
                  <a:cubicBezTo>
                    <a:pt x="3040488" y="690857"/>
                    <a:pt x="3057988" y="708357"/>
                    <a:pt x="3057988" y="729944"/>
                  </a:cubicBezTo>
                  <a:cubicBezTo>
                    <a:pt x="3057988" y="751532"/>
                    <a:pt x="3040488" y="769031"/>
                    <a:pt x="3018901" y="769031"/>
                  </a:cubicBezTo>
                  <a:cubicBezTo>
                    <a:pt x="2997313" y="769031"/>
                    <a:pt x="2979813" y="751532"/>
                    <a:pt x="2979813" y="729944"/>
                  </a:cubicBezTo>
                  <a:cubicBezTo>
                    <a:pt x="2979813" y="708357"/>
                    <a:pt x="2997313" y="690857"/>
                    <a:pt x="3018901" y="690857"/>
                  </a:cubicBezTo>
                  <a:close/>
                  <a:moveTo>
                    <a:pt x="2924262" y="690857"/>
                  </a:moveTo>
                  <a:cubicBezTo>
                    <a:pt x="2945849" y="690857"/>
                    <a:pt x="2963349" y="708357"/>
                    <a:pt x="2963349" y="729943"/>
                  </a:cubicBezTo>
                  <a:cubicBezTo>
                    <a:pt x="2963349" y="751531"/>
                    <a:pt x="2945849" y="769031"/>
                    <a:pt x="2924262" y="769031"/>
                  </a:cubicBezTo>
                  <a:cubicBezTo>
                    <a:pt x="2902675" y="769031"/>
                    <a:pt x="2885175" y="751531"/>
                    <a:pt x="2885175" y="729943"/>
                  </a:cubicBezTo>
                  <a:cubicBezTo>
                    <a:pt x="2885175" y="708357"/>
                    <a:pt x="2902675" y="690857"/>
                    <a:pt x="2924262" y="690857"/>
                  </a:cubicBezTo>
                  <a:close/>
                  <a:moveTo>
                    <a:pt x="2831986" y="690857"/>
                  </a:moveTo>
                  <a:cubicBezTo>
                    <a:pt x="2853573" y="690857"/>
                    <a:pt x="2871073" y="708357"/>
                    <a:pt x="2871073" y="729944"/>
                  </a:cubicBezTo>
                  <a:cubicBezTo>
                    <a:pt x="2871073" y="751532"/>
                    <a:pt x="2853573" y="769031"/>
                    <a:pt x="2831986" y="769031"/>
                  </a:cubicBezTo>
                  <a:cubicBezTo>
                    <a:pt x="2810399" y="769031"/>
                    <a:pt x="2792899" y="751532"/>
                    <a:pt x="2792899" y="729944"/>
                  </a:cubicBezTo>
                  <a:cubicBezTo>
                    <a:pt x="2792899" y="708357"/>
                    <a:pt x="2810399" y="690857"/>
                    <a:pt x="2831986" y="690857"/>
                  </a:cubicBezTo>
                  <a:close/>
                  <a:moveTo>
                    <a:pt x="2737373" y="690857"/>
                  </a:moveTo>
                  <a:cubicBezTo>
                    <a:pt x="2758934" y="690857"/>
                    <a:pt x="2776434" y="708357"/>
                    <a:pt x="2776434" y="729944"/>
                  </a:cubicBezTo>
                  <a:cubicBezTo>
                    <a:pt x="2776434" y="751532"/>
                    <a:pt x="2758934" y="769031"/>
                    <a:pt x="2737373" y="769031"/>
                  </a:cubicBezTo>
                  <a:cubicBezTo>
                    <a:pt x="2715778" y="769031"/>
                    <a:pt x="2698271" y="751532"/>
                    <a:pt x="2698271" y="729944"/>
                  </a:cubicBezTo>
                  <a:cubicBezTo>
                    <a:pt x="2698271" y="708357"/>
                    <a:pt x="2715778" y="690857"/>
                    <a:pt x="2737373" y="690857"/>
                  </a:cubicBezTo>
                  <a:close/>
                  <a:moveTo>
                    <a:pt x="2266534" y="690857"/>
                  </a:moveTo>
                  <a:cubicBezTo>
                    <a:pt x="2288114" y="690857"/>
                    <a:pt x="2305617" y="708357"/>
                    <a:pt x="2305617" y="729943"/>
                  </a:cubicBezTo>
                  <a:cubicBezTo>
                    <a:pt x="2305617" y="751531"/>
                    <a:pt x="2288114" y="769031"/>
                    <a:pt x="2266534" y="769031"/>
                  </a:cubicBezTo>
                  <a:cubicBezTo>
                    <a:pt x="2244933" y="769031"/>
                    <a:pt x="2227440" y="751531"/>
                    <a:pt x="2227440" y="729943"/>
                  </a:cubicBezTo>
                  <a:cubicBezTo>
                    <a:pt x="2227440" y="708357"/>
                    <a:pt x="2244933" y="690857"/>
                    <a:pt x="2266534" y="690857"/>
                  </a:cubicBezTo>
                  <a:close/>
                  <a:moveTo>
                    <a:pt x="2171886" y="690857"/>
                  </a:moveTo>
                  <a:cubicBezTo>
                    <a:pt x="2193476" y="690857"/>
                    <a:pt x="2210979" y="708357"/>
                    <a:pt x="2210979" y="729944"/>
                  </a:cubicBezTo>
                  <a:cubicBezTo>
                    <a:pt x="2210979" y="751532"/>
                    <a:pt x="2193476" y="769031"/>
                    <a:pt x="2171886" y="769031"/>
                  </a:cubicBezTo>
                  <a:cubicBezTo>
                    <a:pt x="2150294" y="769031"/>
                    <a:pt x="2132800" y="751532"/>
                    <a:pt x="2132800" y="729944"/>
                  </a:cubicBezTo>
                  <a:cubicBezTo>
                    <a:pt x="2132800" y="708357"/>
                    <a:pt x="2150294" y="690857"/>
                    <a:pt x="2171886" y="690857"/>
                  </a:cubicBezTo>
                  <a:close/>
                  <a:moveTo>
                    <a:pt x="2079612" y="690857"/>
                  </a:moveTo>
                  <a:cubicBezTo>
                    <a:pt x="2101211" y="690857"/>
                    <a:pt x="2118698" y="708357"/>
                    <a:pt x="2118698" y="729944"/>
                  </a:cubicBezTo>
                  <a:cubicBezTo>
                    <a:pt x="2118698" y="751532"/>
                    <a:pt x="2101211" y="769031"/>
                    <a:pt x="2079612" y="769031"/>
                  </a:cubicBezTo>
                  <a:cubicBezTo>
                    <a:pt x="2058029" y="769031"/>
                    <a:pt x="2040529" y="751532"/>
                    <a:pt x="2040529" y="729944"/>
                  </a:cubicBezTo>
                  <a:cubicBezTo>
                    <a:pt x="2040529" y="708357"/>
                    <a:pt x="2058029" y="690857"/>
                    <a:pt x="2079612" y="690857"/>
                  </a:cubicBezTo>
                  <a:close/>
                  <a:moveTo>
                    <a:pt x="1703432" y="690857"/>
                  </a:moveTo>
                  <a:cubicBezTo>
                    <a:pt x="1725009" y="690857"/>
                    <a:pt x="1742522" y="708357"/>
                    <a:pt x="1742522" y="729943"/>
                  </a:cubicBezTo>
                  <a:cubicBezTo>
                    <a:pt x="1742522" y="751531"/>
                    <a:pt x="1725009" y="769031"/>
                    <a:pt x="1703432" y="769031"/>
                  </a:cubicBezTo>
                  <a:cubicBezTo>
                    <a:pt x="1681839" y="769031"/>
                    <a:pt x="1664351" y="751531"/>
                    <a:pt x="1664351" y="729943"/>
                  </a:cubicBezTo>
                  <a:cubicBezTo>
                    <a:pt x="1664351" y="708357"/>
                    <a:pt x="1681839" y="690857"/>
                    <a:pt x="1703432" y="690857"/>
                  </a:cubicBezTo>
                  <a:close/>
                  <a:moveTo>
                    <a:pt x="1611147" y="690857"/>
                  </a:moveTo>
                  <a:cubicBezTo>
                    <a:pt x="1632741" y="690857"/>
                    <a:pt x="1650245" y="708357"/>
                    <a:pt x="1650245" y="729944"/>
                  </a:cubicBezTo>
                  <a:cubicBezTo>
                    <a:pt x="1650245" y="751532"/>
                    <a:pt x="1632741" y="769031"/>
                    <a:pt x="1611147" y="769031"/>
                  </a:cubicBezTo>
                  <a:cubicBezTo>
                    <a:pt x="1589631" y="769031"/>
                    <a:pt x="1572133" y="751532"/>
                    <a:pt x="1572133" y="729944"/>
                  </a:cubicBezTo>
                  <a:cubicBezTo>
                    <a:pt x="1572133" y="708357"/>
                    <a:pt x="1589631" y="690857"/>
                    <a:pt x="1611147" y="690857"/>
                  </a:cubicBezTo>
                  <a:close/>
                  <a:moveTo>
                    <a:pt x="1232669" y="690857"/>
                  </a:moveTo>
                  <a:cubicBezTo>
                    <a:pt x="1254252" y="690857"/>
                    <a:pt x="1271741" y="708357"/>
                    <a:pt x="1271741" y="729943"/>
                  </a:cubicBezTo>
                  <a:cubicBezTo>
                    <a:pt x="1271741" y="751531"/>
                    <a:pt x="1254252" y="769031"/>
                    <a:pt x="1232669" y="769031"/>
                  </a:cubicBezTo>
                  <a:cubicBezTo>
                    <a:pt x="1211075" y="769031"/>
                    <a:pt x="1193583" y="751531"/>
                    <a:pt x="1193583" y="729943"/>
                  </a:cubicBezTo>
                  <a:cubicBezTo>
                    <a:pt x="1193583" y="708357"/>
                    <a:pt x="1211075" y="690857"/>
                    <a:pt x="1232669" y="690857"/>
                  </a:cubicBezTo>
                  <a:close/>
                  <a:moveTo>
                    <a:pt x="1142756" y="690857"/>
                  </a:moveTo>
                  <a:cubicBezTo>
                    <a:pt x="1164349" y="690857"/>
                    <a:pt x="1181847" y="708357"/>
                    <a:pt x="1181847" y="729944"/>
                  </a:cubicBezTo>
                  <a:cubicBezTo>
                    <a:pt x="1181847" y="751532"/>
                    <a:pt x="1164349" y="769031"/>
                    <a:pt x="1142756" y="769031"/>
                  </a:cubicBezTo>
                  <a:cubicBezTo>
                    <a:pt x="1121161" y="769031"/>
                    <a:pt x="1103656" y="751532"/>
                    <a:pt x="1103656" y="729944"/>
                  </a:cubicBezTo>
                  <a:cubicBezTo>
                    <a:pt x="1103656" y="708357"/>
                    <a:pt x="1121161" y="690857"/>
                    <a:pt x="1142756" y="690857"/>
                  </a:cubicBezTo>
                  <a:close/>
                  <a:moveTo>
                    <a:pt x="856480" y="690857"/>
                  </a:moveTo>
                  <a:cubicBezTo>
                    <a:pt x="878063" y="690857"/>
                    <a:pt x="895560" y="708357"/>
                    <a:pt x="895560" y="729943"/>
                  </a:cubicBezTo>
                  <a:cubicBezTo>
                    <a:pt x="895560" y="751531"/>
                    <a:pt x="878063" y="769031"/>
                    <a:pt x="856480" y="769031"/>
                  </a:cubicBezTo>
                  <a:cubicBezTo>
                    <a:pt x="834897" y="769031"/>
                    <a:pt x="817401" y="751531"/>
                    <a:pt x="817401" y="729943"/>
                  </a:cubicBezTo>
                  <a:cubicBezTo>
                    <a:pt x="817401" y="708357"/>
                    <a:pt x="834897" y="690857"/>
                    <a:pt x="856480" y="690857"/>
                  </a:cubicBezTo>
                  <a:close/>
                  <a:moveTo>
                    <a:pt x="764220" y="690857"/>
                  </a:moveTo>
                  <a:cubicBezTo>
                    <a:pt x="785806" y="690857"/>
                    <a:pt x="803302" y="708357"/>
                    <a:pt x="803302" y="729944"/>
                  </a:cubicBezTo>
                  <a:cubicBezTo>
                    <a:pt x="803302" y="751532"/>
                    <a:pt x="785806" y="769031"/>
                    <a:pt x="764220" y="769031"/>
                  </a:cubicBezTo>
                  <a:cubicBezTo>
                    <a:pt x="742627" y="769031"/>
                    <a:pt x="725137" y="751532"/>
                    <a:pt x="725137" y="729944"/>
                  </a:cubicBezTo>
                  <a:cubicBezTo>
                    <a:pt x="725137" y="708357"/>
                    <a:pt x="742627" y="690857"/>
                    <a:pt x="764220" y="690857"/>
                  </a:cubicBezTo>
                  <a:close/>
                  <a:moveTo>
                    <a:pt x="669571" y="690857"/>
                  </a:moveTo>
                  <a:cubicBezTo>
                    <a:pt x="691179" y="690857"/>
                    <a:pt x="708675" y="708357"/>
                    <a:pt x="708675" y="729943"/>
                  </a:cubicBezTo>
                  <a:cubicBezTo>
                    <a:pt x="708675" y="751531"/>
                    <a:pt x="691179" y="769031"/>
                    <a:pt x="669571" y="769031"/>
                  </a:cubicBezTo>
                  <a:cubicBezTo>
                    <a:pt x="648002" y="769031"/>
                    <a:pt x="630497" y="751531"/>
                    <a:pt x="630497" y="729943"/>
                  </a:cubicBezTo>
                  <a:cubicBezTo>
                    <a:pt x="630497" y="708357"/>
                    <a:pt x="648002" y="690857"/>
                    <a:pt x="669571" y="690857"/>
                  </a:cubicBezTo>
                  <a:close/>
                  <a:moveTo>
                    <a:pt x="577293" y="690857"/>
                  </a:moveTo>
                  <a:cubicBezTo>
                    <a:pt x="598887" y="690857"/>
                    <a:pt x="616393" y="708357"/>
                    <a:pt x="616393" y="729943"/>
                  </a:cubicBezTo>
                  <a:cubicBezTo>
                    <a:pt x="616393" y="751531"/>
                    <a:pt x="598887" y="769031"/>
                    <a:pt x="577293" y="769031"/>
                  </a:cubicBezTo>
                  <a:cubicBezTo>
                    <a:pt x="555699" y="769031"/>
                    <a:pt x="538195" y="751531"/>
                    <a:pt x="538195" y="729943"/>
                  </a:cubicBezTo>
                  <a:cubicBezTo>
                    <a:pt x="538195" y="708357"/>
                    <a:pt x="555699" y="690857"/>
                    <a:pt x="577293" y="690857"/>
                  </a:cubicBezTo>
                  <a:close/>
                  <a:moveTo>
                    <a:pt x="485003" y="690857"/>
                  </a:moveTo>
                  <a:cubicBezTo>
                    <a:pt x="506592" y="690857"/>
                    <a:pt x="524091" y="708357"/>
                    <a:pt x="524091" y="729943"/>
                  </a:cubicBezTo>
                  <a:cubicBezTo>
                    <a:pt x="524091" y="751531"/>
                    <a:pt x="506592" y="769031"/>
                    <a:pt x="485003" y="769031"/>
                  </a:cubicBezTo>
                  <a:cubicBezTo>
                    <a:pt x="463406" y="769031"/>
                    <a:pt x="445934" y="751531"/>
                    <a:pt x="445934" y="729943"/>
                  </a:cubicBezTo>
                  <a:cubicBezTo>
                    <a:pt x="445934" y="708357"/>
                    <a:pt x="463406" y="690857"/>
                    <a:pt x="485003" y="690857"/>
                  </a:cubicBezTo>
                  <a:close/>
                  <a:moveTo>
                    <a:pt x="390354" y="690857"/>
                  </a:moveTo>
                  <a:cubicBezTo>
                    <a:pt x="411947" y="690857"/>
                    <a:pt x="429457" y="708357"/>
                    <a:pt x="429457" y="729943"/>
                  </a:cubicBezTo>
                  <a:cubicBezTo>
                    <a:pt x="429457" y="751531"/>
                    <a:pt x="411947" y="769031"/>
                    <a:pt x="390354" y="769031"/>
                  </a:cubicBezTo>
                  <a:cubicBezTo>
                    <a:pt x="368790" y="769031"/>
                    <a:pt x="351287" y="751531"/>
                    <a:pt x="351287" y="729943"/>
                  </a:cubicBezTo>
                  <a:cubicBezTo>
                    <a:pt x="351287" y="708357"/>
                    <a:pt x="368790" y="690857"/>
                    <a:pt x="390354" y="690857"/>
                  </a:cubicBezTo>
                  <a:close/>
                  <a:moveTo>
                    <a:pt x="298087" y="690857"/>
                  </a:moveTo>
                  <a:cubicBezTo>
                    <a:pt x="319667" y="690857"/>
                    <a:pt x="337188" y="708357"/>
                    <a:pt x="337188" y="729943"/>
                  </a:cubicBezTo>
                  <a:cubicBezTo>
                    <a:pt x="337188" y="751531"/>
                    <a:pt x="319667" y="769031"/>
                    <a:pt x="298087" y="769031"/>
                  </a:cubicBezTo>
                  <a:cubicBezTo>
                    <a:pt x="276494" y="769031"/>
                    <a:pt x="258997" y="751531"/>
                    <a:pt x="258997" y="729943"/>
                  </a:cubicBezTo>
                  <a:cubicBezTo>
                    <a:pt x="258997" y="708357"/>
                    <a:pt x="276494" y="690857"/>
                    <a:pt x="298087" y="690857"/>
                  </a:cubicBezTo>
                  <a:close/>
                  <a:moveTo>
                    <a:pt x="242207" y="643975"/>
                  </a:moveTo>
                  <a:lnTo>
                    <a:pt x="242535" y="644768"/>
                  </a:lnTo>
                  <a:cubicBezTo>
                    <a:pt x="242535" y="655562"/>
                    <a:pt x="238161" y="665334"/>
                    <a:pt x="231087" y="672407"/>
                  </a:cubicBezTo>
                  <a:lnTo>
                    <a:pt x="216396" y="678492"/>
                  </a:lnTo>
                  <a:close/>
                  <a:moveTo>
                    <a:pt x="3472229" y="612933"/>
                  </a:moveTo>
                  <a:lnTo>
                    <a:pt x="3516862" y="672620"/>
                  </a:lnTo>
                  <a:lnTo>
                    <a:pt x="3489735" y="683855"/>
                  </a:lnTo>
                  <a:cubicBezTo>
                    <a:pt x="3468148" y="683855"/>
                    <a:pt x="3450649" y="666356"/>
                    <a:pt x="3450649" y="644768"/>
                  </a:cubicBezTo>
                  <a:cubicBezTo>
                    <a:pt x="3450649" y="633975"/>
                    <a:pt x="3455024" y="624203"/>
                    <a:pt x="3462097" y="617130"/>
                  </a:cubicBezTo>
                  <a:close/>
                  <a:moveTo>
                    <a:pt x="3392730" y="605682"/>
                  </a:moveTo>
                  <a:cubicBezTo>
                    <a:pt x="3414317" y="605682"/>
                    <a:pt x="3431817" y="623181"/>
                    <a:pt x="3431817" y="644768"/>
                  </a:cubicBezTo>
                  <a:cubicBezTo>
                    <a:pt x="3431817" y="666356"/>
                    <a:pt x="3414317" y="683855"/>
                    <a:pt x="3392730" y="683855"/>
                  </a:cubicBezTo>
                  <a:cubicBezTo>
                    <a:pt x="3371143" y="683855"/>
                    <a:pt x="3353643" y="666356"/>
                    <a:pt x="3353643" y="644768"/>
                  </a:cubicBezTo>
                  <a:cubicBezTo>
                    <a:pt x="3353643" y="623181"/>
                    <a:pt x="3371143" y="605682"/>
                    <a:pt x="3392730" y="605682"/>
                  </a:cubicBezTo>
                  <a:close/>
                  <a:moveTo>
                    <a:pt x="3300455" y="605682"/>
                  </a:moveTo>
                  <a:cubicBezTo>
                    <a:pt x="3322043" y="605682"/>
                    <a:pt x="3339543" y="623181"/>
                    <a:pt x="3339543" y="644768"/>
                  </a:cubicBezTo>
                  <a:cubicBezTo>
                    <a:pt x="3339543" y="666356"/>
                    <a:pt x="3322043" y="683855"/>
                    <a:pt x="3300455" y="683855"/>
                  </a:cubicBezTo>
                  <a:cubicBezTo>
                    <a:pt x="3278868" y="683855"/>
                    <a:pt x="3261368" y="666356"/>
                    <a:pt x="3261368" y="644768"/>
                  </a:cubicBezTo>
                  <a:cubicBezTo>
                    <a:pt x="3261368" y="623181"/>
                    <a:pt x="3278868" y="605682"/>
                    <a:pt x="3300455" y="605682"/>
                  </a:cubicBezTo>
                  <a:close/>
                  <a:moveTo>
                    <a:pt x="3205815" y="605682"/>
                  </a:moveTo>
                  <a:cubicBezTo>
                    <a:pt x="3227403" y="605682"/>
                    <a:pt x="3244903" y="623181"/>
                    <a:pt x="3244903" y="644768"/>
                  </a:cubicBezTo>
                  <a:cubicBezTo>
                    <a:pt x="3244903" y="666356"/>
                    <a:pt x="3227403" y="683855"/>
                    <a:pt x="3205815" y="683855"/>
                  </a:cubicBezTo>
                  <a:cubicBezTo>
                    <a:pt x="3184228" y="683855"/>
                    <a:pt x="3166728" y="666356"/>
                    <a:pt x="3166728" y="644768"/>
                  </a:cubicBezTo>
                  <a:cubicBezTo>
                    <a:pt x="3166728" y="623181"/>
                    <a:pt x="3184228" y="605682"/>
                    <a:pt x="3205815" y="605682"/>
                  </a:cubicBezTo>
                  <a:close/>
                  <a:moveTo>
                    <a:pt x="3111175" y="605682"/>
                  </a:moveTo>
                  <a:cubicBezTo>
                    <a:pt x="3132763" y="605682"/>
                    <a:pt x="3150263" y="623181"/>
                    <a:pt x="3150263" y="644768"/>
                  </a:cubicBezTo>
                  <a:cubicBezTo>
                    <a:pt x="3150263" y="666356"/>
                    <a:pt x="3132763" y="683855"/>
                    <a:pt x="3111175" y="683855"/>
                  </a:cubicBezTo>
                  <a:cubicBezTo>
                    <a:pt x="3089588" y="683855"/>
                    <a:pt x="3072088" y="666356"/>
                    <a:pt x="3072088" y="644768"/>
                  </a:cubicBezTo>
                  <a:cubicBezTo>
                    <a:pt x="3072088" y="623181"/>
                    <a:pt x="3089588" y="605682"/>
                    <a:pt x="3111175" y="605682"/>
                  </a:cubicBezTo>
                  <a:close/>
                  <a:moveTo>
                    <a:pt x="3018901" y="605682"/>
                  </a:moveTo>
                  <a:cubicBezTo>
                    <a:pt x="3040488" y="605682"/>
                    <a:pt x="3057988" y="623181"/>
                    <a:pt x="3057988" y="644768"/>
                  </a:cubicBezTo>
                  <a:cubicBezTo>
                    <a:pt x="3057988" y="666356"/>
                    <a:pt x="3040488" y="683855"/>
                    <a:pt x="3018901" y="683855"/>
                  </a:cubicBezTo>
                  <a:cubicBezTo>
                    <a:pt x="2997313" y="683855"/>
                    <a:pt x="2979813" y="666356"/>
                    <a:pt x="2979813" y="644768"/>
                  </a:cubicBezTo>
                  <a:cubicBezTo>
                    <a:pt x="2979813" y="623181"/>
                    <a:pt x="2997313" y="605682"/>
                    <a:pt x="3018901" y="605682"/>
                  </a:cubicBezTo>
                  <a:close/>
                  <a:moveTo>
                    <a:pt x="2924262" y="605682"/>
                  </a:moveTo>
                  <a:cubicBezTo>
                    <a:pt x="2945849" y="605682"/>
                    <a:pt x="2963349" y="623181"/>
                    <a:pt x="2963349" y="644768"/>
                  </a:cubicBezTo>
                  <a:cubicBezTo>
                    <a:pt x="2963349" y="666356"/>
                    <a:pt x="2945849" y="683855"/>
                    <a:pt x="2924262" y="683855"/>
                  </a:cubicBezTo>
                  <a:cubicBezTo>
                    <a:pt x="2902675" y="683855"/>
                    <a:pt x="2885175" y="666356"/>
                    <a:pt x="2885175" y="644768"/>
                  </a:cubicBezTo>
                  <a:cubicBezTo>
                    <a:pt x="2885175" y="623181"/>
                    <a:pt x="2902675" y="605682"/>
                    <a:pt x="2924262" y="605682"/>
                  </a:cubicBezTo>
                  <a:close/>
                  <a:moveTo>
                    <a:pt x="2831987" y="605682"/>
                  </a:moveTo>
                  <a:cubicBezTo>
                    <a:pt x="2853574" y="605682"/>
                    <a:pt x="2871074" y="623181"/>
                    <a:pt x="2871074" y="644768"/>
                  </a:cubicBezTo>
                  <a:cubicBezTo>
                    <a:pt x="2871074" y="666356"/>
                    <a:pt x="2853574" y="683855"/>
                    <a:pt x="2831987" y="683855"/>
                  </a:cubicBezTo>
                  <a:cubicBezTo>
                    <a:pt x="2810400" y="683855"/>
                    <a:pt x="2792900" y="666356"/>
                    <a:pt x="2792900" y="644768"/>
                  </a:cubicBezTo>
                  <a:cubicBezTo>
                    <a:pt x="2792900" y="623181"/>
                    <a:pt x="2810400" y="605682"/>
                    <a:pt x="2831987" y="605682"/>
                  </a:cubicBezTo>
                  <a:close/>
                  <a:moveTo>
                    <a:pt x="2171887" y="605682"/>
                  </a:moveTo>
                  <a:cubicBezTo>
                    <a:pt x="2193477" y="605682"/>
                    <a:pt x="2210979" y="623181"/>
                    <a:pt x="2210979" y="644768"/>
                  </a:cubicBezTo>
                  <a:cubicBezTo>
                    <a:pt x="2210979" y="666356"/>
                    <a:pt x="2193477" y="683855"/>
                    <a:pt x="2171887" y="683855"/>
                  </a:cubicBezTo>
                  <a:cubicBezTo>
                    <a:pt x="2150295" y="683855"/>
                    <a:pt x="2132800" y="666356"/>
                    <a:pt x="2132800" y="644768"/>
                  </a:cubicBezTo>
                  <a:cubicBezTo>
                    <a:pt x="2132800" y="623181"/>
                    <a:pt x="2150295" y="605682"/>
                    <a:pt x="2171887" y="605682"/>
                  </a:cubicBezTo>
                  <a:close/>
                  <a:moveTo>
                    <a:pt x="1798073" y="605682"/>
                  </a:moveTo>
                  <a:cubicBezTo>
                    <a:pt x="1819661" y="605682"/>
                    <a:pt x="1837146" y="623181"/>
                    <a:pt x="1837146" y="644768"/>
                  </a:cubicBezTo>
                  <a:cubicBezTo>
                    <a:pt x="1837146" y="666356"/>
                    <a:pt x="1819661" y="683855"/>
                    <a:pt x="1798073" y="683855"/>
                  </a:cubicBezTo>
                  <a:cubicBezTo>
                    <a:pt x="1776481" y="683855"/>
                    <a:pt x="1758966" y="666356"/>
                    <a:pt x="1758966" y="644768"/>
                  </a:cubicBezTo>
                  <a:cubicBezTo>
                    <a:pt x="1758966" y="623181"/>
                    <a:pt x="1776481" y="605682"/>
                    <a:pt x="1798073" y="605682"/>
                  </a:cubicBezTo>
                  <a:close/>
                  <a:moveTo>
                    <a:pt x="1703432" y="605682"/>
                  </a:moveTo>
                  <a:cubicBezTo>
                    <a:pt x="1725011" y="605682"/>
                    <a:pt x="1742522" y="623181"/>
                    <a:pt x="1742522" y="644768"/>
                  </a:cubicBezTo>
                  <a:cubicBezTo>
                    <a:pt x="1742522" y="666356"/>
                    <a:pt x="1725011" y="683855"/>
                    <a:pt x="1703432" y="683855"/>
                  </a:cubicBezTo>
                  <a:cubicBezTo>
                    <a:pt x="1681839" y="683855"/>
                    <a:pt x="1664351" y="666356"/>
                    <a:pt x="1664351" y="644768"/>
                  </a:cubicBezTo>
                  <a:cubicBezTo>
                    <a:pt x="1664351" y="623181"/>
                    <a:pt x="1681839" y="605682"/>
                    <a:pt x="1703432" y="605682"/>
                  </a:cubicBezTo>
                  <a:close/>
                  <a:moveTo>
                    <a:pt x="1611147" y="605682"/>
                  </a:moveTo>
                  <a:cubicBezTo>
                    <a:pt x="1632741" y="605682"/>
                    <a:pt x="1650245" y="623181"/>
                    <a:pt x="1650245" y="644768"/>
                  </a:cubicBezTo>
                  <a:cubicBezTo>
                    <a:pt x="1650245" y="666356"/>
                    <a:pt x="1632741" y="683855"/>
                    <a:pt x="1611147" y="683855"/>
                  </a:cubicBezTo>
                  <a:cubicBezTo>
                    <a:pt x="1589637" y="683855"/>
                    <a:pt x="1572140" y="666356"/>
                    <a:pt x="1572140" y="644768"/>
                  </a:cubicBezTo>
                  <a:cubicBezTo>
                    <a:pt x="1572140" y="623181"/>
                    <a:pt x="1589637" y="605682"/>
                    <a:pt x="1611147" y="605682"/>
                  </a:cubicBezTo>
                  <a:close/>
                  <a:moveTo>
                    <a:pt x="1232676" y="605682"/>
                  </a:moveTo>
                  <a:cubicBezTo>
                    <a:pt x="1254261" y="605682"/>
                    <a:pt x="1271747" y="623181"/>
                    <a:pt x="1271747" y="644768"/>
                  </a:cubicBezTo>
                  <a:cubicBezTo>
                    <a:pt x="1271747" y="666356"/>
                    <a:pt x="1254261" y="683855"/>
                    <a:pt x="1232676" y="683855"/>
                  </a:cubicBezTo>
                  <a:cubicBezTo>
                    <a:pt x="1211083" y="683855"/>
                    <a:pt x="1193590" y="666356"/>
                    <a:pt x="1193590" y="644768"/>
                  </a:cubicBezTo>
                  <a:cubicBezTo>
                    <a:pt x="1193590" y="623181"/>
                    <a:pt x="1211083" y="605682"/>
                    <a:pt x="1232676" y="605682"/>
                  </a:cubicBezTo>
                  <a:close/>
                  <a:moveTo>
                    <a:pt x="1142761" y="605682"/>
                  </a:moveTo>
                  <a:cubicBezTo>
                    <a:pt x="1164354" y="605682"/>
                    <a:pt x="1181853" y="623181"/>
                    <a:pt x="1181853" y="644768"/>
                  </a:cubicBezTo>
                  <a:cubicBezTo>
                    <a:pt x="1181853" y="666356"/>
                    <a:pt x="1164354" y="683855"/>
                    <a:pt x="1142761" y="683855"/>
                  </a:cubicBezTo>
                  <a:cubicBezTo>
                    <a:pt x="1121167" y="683855"/>
                    <a:pt x="1103661" y="666356"/>
                    <a:pt x="1103661" y="644768"/>
                  </a:cubicBezTo>
                  <a:cubicBezTo>
                    <a:pt x="1103661" y="623181"/>
                    <a:pt x="1121167" y="605682"/>
                    <a:pt x="1142761" y="605682"/>
                  </a:cubicBezTo>
                  <a:close/>
                  <a:moveTo>
                    <a:pt x="1045734" y="605682"/>
                  </a:moveTo>
                  <a:cubicBezTo>
                    <a:pt x="1067319" y="605682"/>
                    <a:pt x="1084825" y="623181"/>
                    <a:pt x="1084825" y="644768"/>
                  </a:cubicBezTo>
                  <a:cubicBezTo>
                    <a:pt x="1084825" y="666356"/>
                    <a:pt x="1067319" y="683855"/>
                    <a:pt x="1045734" y="683855"/>
                  </a:cubicBezTo>
                  <a:cubicBezTo>
                    <a:pt x="1024149" y="683855"/>
                    <a:pt x="1006653" y="666356"/>
                    <a:pt x="1006653" y="644768"/>
                  </a:cubicBezTo>
                  <a:cubicBezTo>
                    <a:pt x="1006653" y="623181"/>
                    <a:pt x="1024149" y="605682"/>
                    <a:pt x="1045734" y="605682"/>
                  </a:cubicBezTo>
                  <a:close/>
                  <a:moveTo>
                    <a:pt x="856487" y="605682"/>
                  </a:moveTo>
                  <a:cubicBezTo>
                    <a:pt x="878069" y="605682"/>
                    <a:pt x="895566" y="623181"/>
                    <a:pt x="895566" y="644768"/>
                  </a:cubicBezTo>
                  <a:cubicBezTo>
                    <a:pt x="895566" y="666356"/>
                    <a:pt x="878069" y="683855"/>
                    <a:pt x="856487" y="683855"/>
                  </a:cubicBezTo>
                  <a:cubicBezTo>
                    <a:pt x="834903" y="683855"/>
                    <a:pt x="817405" y="666356"/>
                    <a:pt x="817405" y="644768"/>
                  </a:cubicBezTo>
                  <a:cubicBezTo>
                    <a:pt x="817405" y="623181"/>
                    <a:pt x="834903" y="605682"/>
                    <a:pt x="856487" y="605682"/>
                  </a:cubicBezTo>
                  <a:close/>
                  <a:moveTo>
                    <a:pt x="764226" y="605682"/>
                  </a:moveTo>
                  <a:cubicBezTo>
                    <a:pt x="785811" y="605682"/>
                    <a:pt x="803309" y="623181"/>
                    <a:pt x="803309" y="644768"/>
                  </a:cubicBezTo>
                  <a:cubicBezTo>
                    <a:pt x="803309" y="666356"/>
                    <a:pt x="785811" y="683855"/>
                    <a:pt x="764226" y="683855"/>
                  </a:cubicBezTo>
                  <a:cubicBezTo>
                    <a:pt x="742635" y="683855"/>
                    <a:pt x="725145" y="666356"/>
                    <a:pt x="725145" y="644768"/>
                  </a:cubicBezTo>
                  <a:cubicBezTo>
                    <a:pt x="725145" y="623181"/>
                    <a:pt x="742635" y="605682"/>
                    <a:pt x="764226" y="605682"/>
                  </a:cubicBezTo>
                  <a:close/>
                  <a:moveTo>
                    <a:pt x="669584" y="605682"/>
                  </a:moveTo>
                  <a:cubicBezTo>
                    <a:pt x="691185" y="605682"/>
                    <a:pt x="708684" y="623181"/>
                    <a:pt x="708684" y="644768"/>
                  </a:cubicBezTo>
                  <a:cubicBezTo>
                    <a:pt x="708684" y="666356"/>
                    <a:pt x="691185" y="683855"/>
                    <a:pt x="669584" y="683855"/>
                  </a:cubicBezTo>
                  <a:cubicBezTo>
                    <a:pt x="648010" y="683855"/>
                    <a:pt x="630505" y="666356"/>
                    <a:pt x="630505" y="644768"/>
                  </a:cubicBezTo>
                  <a:cubicBezTo>
                    <a:pt x="630505" y="623181"/>
                    <a:pt x="648010" y="605682"/>
                    <a:pt x="669584" y="605682"/>
                  </a:cubicBezTo>
                  <a:close/>
                  <a:moveTo>
                    <a:pt x="577298" y="605682"/>
                  </a:moveTo>
                  <a:cubicBezTo>
                    <a:pt x="598894" y="605682"/>
                    <a:pt x="616400" y="623181"/>
                    <a:pt x="616400" y="644768"/>
                  </a:cubicBezTo>
                  <a:cubicBezTo>
                    <a:pt x="616400" y="666356"/>
                    <a:pt x="598894" y="683855"/>
                    <a:pt x="577298" y="683855"/>
                  </a:cubicBezTo>
                  <a:cubicBezTo>
                    <a:pt x="555705" y="683855"/>
                    <a:pt x="538200" y="666356"/>
                    <a:pt x="538200" y="644768"/>
                  </a:cubicBezTo>
                  <a:cubicBezTo>
                    <a:pt x="538200" y="623181"/>
                    <a:pt x="555705" y="605682"/>
                    <a:pt x="577298" y="605682"/>
                  </a:cubicBezTo>
                  <a:close/>
                  <a:moveTo>
                    <a:pt x="485012" y="605682"/>
                  </a:moveTo>
                  <a:cubicBezTo>
                    <a:pt x="506598" y="605682"/>
                    <a:pt x="524097" y="623181"/>
                    <a:pt x="524097" y="644768"/>
                  </a:cubicBezTo>
                  <a:cubicBezTo>
                    <a:pt x="524097" y="666356"/>
                    <a:pt x="506598" y="683855"/>
                    <a:pt x="485012" y="683855"/>
                  </a:cubicBezTo>
                  <a:cubicBezTo>
                    <a:pt x="463415" y="683855"/>
                    <a:pt x="445938" y="666356"/>
                    <a:pt x="445938" y="644768"/>
                  </a:cubicBezTo>
                  <a:cubicBezTo>
                    <a:pt x="445938" y="623181"/>
                    <a:pt x="463415" y="605682"/>
                    <a:pt x="485012" y="605682"/>
                  </a:cubicBezTo>
                  <a:close/>
                  <a:moveTo>
                    <a:pt x="390363" y="605682"/>
                  </a:moveTo>
                  <a:cubicBezTo>
                    <a:pt x="411947" y="605682"/>
                    <a:pt x="429464" y="623181"/>
                    <a:pt x="429464" y="644768"/>
                  </a:cubicBezTo>
                  <a:cubicBezTo>
                    <a:pt x="429464" y="666356"/>
                    <a:pt x="411947" y="683855"/>
                    <a:pt x="390363" y="683855"/>
                  </a:cubicBezTo>
                  <a:cubicBezTo>
                    <a:pt x="368797" y="683855"/>
                    <a:pt x="351296" y="666356"/>
                    <a:pt x="351296" y="644768"/>
                  </a:cubicBezTo>
                  <a:cubicBezTo>
                    <a:pt x="351296" y="623181"/>
                    <a:pt x="368797" y="605682"/>
                    <a:pt x="390363" y="605682"/>
                  </a:cubicBezTo>
                  <a:close/>
                  <a:moveTo>
                    <a:pt x="298093" y="605682"/>
                  </a:moveTo>
                  <a:cubicBezTo>
                    <a:pt x="319673" y="605682"/>
                    <a:pt x="337193" y="623181"/>
                    <a:pt x="337193" y="644768"/>
                  </a:cubicBezTo>
                  <a:cubicBezTo>
                    <a:pt x="337193" y="666356"/>
                    <a:pt x="319673" y="683855"/>
                    <a:pt x="298093" y="683855"/>
                  </a:cubicBezTo>
                  <a:cubicBezTo>
                    <a:pt x="276501" y="683855"/>
                    <a:pt x="259002" y="666356"/>
                    <a:pt x="259002" y="644768"/>
                  </a:cubicBezTo>
                  <a:cubicBezTo>
                    <a:pt x="259002" y="623181"/>
                    <a:pt x="276501" y="605682"/>
                    <a:pt x="298093" y="605682"/>
                  </a:cubicBezTo>
                  <a:close/>
                  <a:moveTo>
                    <a:pt x="327714" y="529629"/>
                  </a:moveTo>
                  <a:lnTo>
                    <a:pt x="337200" y="552513"/>
                  </a:lnTo>
                  <a:cubicBezTo>
                    <a:pt x="337200" y="574082"/>
                    <a:pt x="319679" y="591582"/>
                    <a:pt x="298099" y="591582"/>
                  </a:cubicBezTo>
                  <a:lnTo>
                    <a:pt x="285337" y="586297"/>
                  </a:lnTo>
                  <a:close/>
                  <a:moveTo>
                    <a:pt x="3205817" y="513426"/>
                  </a:moveTo>
                  <a:cubicBezTo>
                    <a:pt x="3227404" y="513426"/>
                    <a:pt x="3244904" y="530925"/>
                    <a:pt x="3244904" y="552512"/>
                  </a:cubicBezTo>
                  <a:cubicBezTo>
                    <a:pt x="3244904" y="574082"/>
                    <a:pt x="3227404" y="591582"/>
                    <a:pt x="3205817" y="591582"/>
                  </a:cubicBezTo>
                  <a:cubicBezTo>
                    <a:pt x="3184229" y="591582"/>
                    <a:pt x="3166729" y="574082"/>
                    <a:pt x="3166729" y="552512"/>
                  </a:cubicBezTo>
                  <a:cubicBezTo>
                    <a:pt x="3166729" y="530925"/>
                    <a:pt x="3184229" y="513426"/>
                    <a:pt x="3205817" y="513426"/>
                  </a:cubicBezTo>
                  <a:close/>
                  <a:moveTo>
                    <a:pt x="3111175" y="513426"/>
                  </a:moveTo>
                  <a:cubicBezTo>
                    <a:pt x="3132763" y="513426"/>
                    <a:pt x="3150263" y="530925"/>
                    <a:pt x="3150263" y="552512"/>
                  </a:cubicBezTo>
                  <a:cubicBezTo>
                    <a:pt x="3150263" y="574082"/>
                    <a:pt x="3132763" y="591582"/>
                    <a:pt x="3111175" y="591582"/>
                  </a:cubicBezTo>
                  <a:cubicBezTo>
                    <a:pt x="3089588" y="591582"/>
                    <a:pt x="3072088" y="574082"/>
                    <a:pt x="3072088" y="552512"/>
                  </a:cubicBezTo>
                  <a:cubicBezTo>
                    <a:pt x="3072088" y="530925"/>
                    <a:pt x="3089588" y="513426"/>
                    <a:pt x="3111175" y="513426"/>
                  </a:cubicBezTo>
                  <a:close/>
                  <a:moveTo>
                    <a:pt x="3018902" y="513426"/>
                  </a:moveTo>
                  <a:cubicBezTo>
                    <a:pt x="3040489" y="513426"/>
                    <a:pt x="3057989" y="530925"/>
                    <a:pt x="3057989" y="552512"/>
                  </a:cubicBezTo>
                  <a:cubicBezTo>
                    <a:pt x="3057989" y="574082"/>
                    <a:pt x="3040489" y="591582"/>
                    <a:pt x="3018902" y="591582"/>
                  </a:cubicBezTo>
                  <a:cubicBezTo>
                    <a:pt x="2997315" y="591582"/>
                    <a:pt x="2979815" y="574082"/>
                    <a:pt x="2979815" y="552512"/>
                  </a:cubicBezTo>
                  <a:cubicBezTo>
                    <a:pt x="2979815" y="530925"/>
                    <a:pt x="2997315" y="513426"/>
                    <a:pt x="3018902" y="513426"/>
                  </a:cubicBezTo>
                  <a:close/>
                  <a:moveTo>
                    <a:pt x="2924263" y="513426"/>
                  </a:moveTo>
                  <a:cubicBezTo>
                    <a:pt x="2945850" y="513426"/>
                    <a:pt x="2963349" y="530925"/>
                    <a:pt x="2963349" y="552512"/>
                  </a:cubicBezTo>
                  <a:cubicBezTo>
                    <a:pt x="2963349" y="574082"/>
                    <a:pt x="2945850" y="591582"/>
                    <a:pt x="2924263" y="591582"/>
                  </a:cubicBezTo>
                  <a:cubicBezTo>
                    <a:pt x="2902675" y="591582"/>
                    <a:pt x="2885175" y="574082"/>
                    <a:pt x="2885175" y="552512"/>
                  </a:cubicBezTo>
                  <a:cubicBezTo>
                    <a:pt x="2885175" y="530925"/>
                    <a:pt x="2902675" y="513426"/>
                    <a:pt x="2924263" y="513426"/>
                  </a:cubicBezTo>
                  <a:close/>
                  <a:moveTo>
                    <a:pt x="2831988" y="513426"/>
                  </a:moveTo>
                  <a:cubicBezTo>
                    <a:pt x="2853575" y="513426"/>
                    <a:pt x="2871075" y="530925"/>
                    <a:pt x="2871075" y="552512"/>
                  </a:cubicBezTo>
                  <a:cubicBezTo>
                    <a:pt x="2871075" y="574082"/>
                    <a:pt x="2853575" y="591582"/>
                    <a:pt x="2831988" y="591582"/>
                  </a:cubicBezTo>
                  <a:cubicBezTo>
                    <a:pt x="2810401" y="591582"/>
                    <a:pt x="2792901" y="574082"/>
                    <a:pt x="2792901" y="552512"/>
                  </a:cubicBezTo>
                  <a:cubicBezTo>
                    <a:pt x="2792901" y="530925"/>
                    <a:pt x="2810401" y="513426"/>
                    <a:pt x="2831988" y="513426"/>
                  </a:cubicBezTo>
                  <a:close/>
                  <a:moveTo>
                    <a:pt x="1984971" y="513426"/>
                  </a:moveTo>
                  <a:cubicBezTo>
                    <a:pt x="2006563" y="513426"/>
                    <a:pt x="2024068" y="530925"/>
                    <a:pt x="2024068" y="552513"/>
                  </a:cubicBezTo>
                  <a:cubicBezTo>
                    <a:pt x="2024068" y="574082"/>
                    <a:pt x="2006563" y="591582"/>
                    <a:pt x="1984971" y="591582"/>
                  </a:cubicBezTo>
                  <a:cubicBezTo>
                    <a:pt x="1963377" y="591582"/>
                    <a:pt x="1945873" y="574082"/>
                    <a:pt x="1945873" y="552513"/>
                  </a:cubicBezTo>
                  <a:cubicBezTo>
                    <a:pt x="1945873" y="530925"/>
                    <a:pt x="1963377" y="513426"/>
                    <a:pt x="1984971" y="513426"/>
                  </a:cubicBezTo>
                  <a:close/>
                  <a:moveTo>
                    <a:pt x="1890340" y="513426"/>
                  </a:moveTo>
                  <a:cubicBezTo>
                    <a:pt x="1911917" y="513426"/>
                    <a:pt x="1929413" y="530925"/>
                    <a:pt x="1929413" y="552513"/>
                  </a:cubicBezTo>
                  <a:cubicBezTo>
                    <a:pt x="1929413" y="574082"/>
                    <a:pt x="1911917" y="591582"/>
                    <a:pt x="1890340" y="591582"/>
                  </a:cubicBezTo>
                  <a:cubicBezTo>
                    <a:pt x="1868762" y="591582"/>
                    <a:pt x="1851255" y="574082"/>
                    <a:pt x="1851255" y="552513"/>
                  </a:cubicBezTo>
                  <a:cubicBezTo>
                    <a:pt x="1851255" y="530925"/>
                    <a:pt x="1868762" y="513426"/>
                    <a:pt x="1890340" y="513426"/>
                  </a:cubicBezTo>
                  <a:close/>
                  <a:moveTo>
                    <a:pt x="1798073" y="513426"/>
                  </a:moveTo>
                  <a:cubicBezTo>
                    <a:pt x="1819663" y="513426"/>
                    <a:pt x="1837149" y="530925"/>
                    <a:pt x="1837149" y="552513"/>
                  </a:cubicBezTo>
                  <a:cubicBezTo>
                    <a:pt x="1837149" y="574082"/>
                    <a:pt x="1819663" y="591582"/>
                    <a:pt x="1798073" y="591582"/>
                  </a:cubicBezTo>
                  <a:cubicBezTo>
                    <a:pt x="1776483" y="591582"/>
                    <a:pt x="1758966" y="574082"/>
                    <a:pt x="1758966" y="552513"/>
                  </a:cubicBezTo>
                  <a:cubicBezTo>
                    <a:pt x="1758966" y="530925"/>
                    <a:pt x="1776483" y="513426"/>
                    <a:pt x="1798073" y="513426"/>
                  </a:cubicBezTo>
                  <a:close/>
                  <a:moveTo>
                    <a:pt x="1703432" y="513426"/>
                  </a:moveTo>
                  <a:cubicBezTo>
                    <a:pt x="1725011" y="513426"/>
                    <a:pt x="1742522" y="530925"/>
                    <a:pt x="1742522" y="552513"/>
                  </a:cubicBezTo>
                  <a:cubicBezTo>
                    <a:pt x="1742522" y="574082"/>
                    <a:pt x="1725011" y="591582"/>
                    <a:pt x="1703432" y="591582"/>
                  </a:cubicBezTo>
                  <a:cubicBezTo>
                    <a:pt x="1681839" y="591582"/>
                    <a:pt x="1664351" y="574082"/>
                    <a:pt x="1664351" y="552513"/>
                  </a:cubicBezTo>
                  <a:cubicBezTo>
                    <a:pt x="1664351" y="530925"/>
                    <a:pt x="1681839" y="513426"/>
                    <a:pt x="1703432" y="513426"/>
                  </a:cubicBezTo>
                  <a:close/>
                  <a:moveTo>
                    <a:pt x="1611151" y="513426"/>
                  </a:moveTo>
                  <a:cubicBezTo>
                    <a:pt x="1632741" y="513426"/>
                    <a:pt x="1650245" y="530925"/>
                    <a:pt x="1650245" y="552513"/>
                  </a:cubicBezTo>
                  <a:cubicBezTo>
                    <a:pt x="1650245" y="574082"/>
                    <a:pt x="1632741" y="591582"/>
                    <a:pt x="1611151" y="591582"/>
                  </a:cubicBezTo>
                  <a:cubicBezTo>
                    <a:pt x="1589645" y="591582"/>
                    <a:pt x="1572147" y="574082"/>
                    <a:pt x="1572147" y="552513"/>
                  </a:cubicBezTo>
                  <a:cubicBezTo>
                    <a:pt x="1572147" y="530925"/>
                    <a:pt x="1589645" y="513426"/>
                    <a:pt x="1611151" y="513426"/>
                  </a:cubicBezTo>
                  <a:close/>
                  <a:moveTo>
                    <a:pt x="1232682" y="513426"/>
                  </a:moveTo>
                  <a:cubicBezTo>
                    <a:pt x="1254268" y="513426"/>
                    <a:pt x="1271755" y="530925"/>
                    <a:pt x="1271755" y="552513"/>
                  </a:cubicBezTo>
                  <a:cubicBezTo>
                    <a:pt x="1271755" y="574082"/>
                    <a:pt x="1254268" y="591582"/>
                    <a:pt x="1232682" y="591582"/>
                  </a:cubicBezTo>
                  <a:cubicBezTo>
                    <a:pt x="1211090" y="591582"/>
                    <a:pt x="1193598" y="574082"/>
                    <a:pt x="1193598" y="552513"/>
                  </a:cubicBezTo>
                  <a:cubicBezTo>
                    <a:pt x="1193598" y="530925"/>
                    <a:pt x="1211090" y="513426"/>
                    <a:pt x="1232682" y="513426"/>
                  </a:cubicBezTo>
                  <a:close/>
                  <a:moveTo>
                    <a:pt x="1142769" y="513426"/>
                  </a:moveTo>
                  <a:cubicBezTo>
                    <a:pt x="1164361" y="513426"/>
                    <a:pt x="1181859" y="530925"/>
                    <a:pt x="1181859" y="552513"/>
                  </a:cubicBezTo>
                  <a:cubicBezTo>
                    <a:pt x="1181859" y="574082"/>
                    <a:pt x="1164361" y="591582"/>
                    <a:pt x="1142769" y="591582"/>
                  </a:cubicBezTo>
                  <a:cubicBezTo>
                    <a:pt x="1121175" y="591582"/>
                    <a:pt x="1103669" y="574082"/>
                    <a:pt x="1103669" y="552513"/>
                  </a:cubicBezTo>
                  <a:cubicBezTo>
                    <a:pt x="1103669" y="530925"/>
                    <a:pt x="1121175" y="513426"/>
                    <a:pt x="1142769" y="513426"/>
                  </a:cubicBezTo>
                  <a:close/>
                  <a:moveTo>
                    <a:pt x="1045741" y="513426"/>
                  </a:moveTo>
                  <a:cubicBezTo>
                    <a:pt x="1067327" y="513426"/>
                    <a:pt x="1084832" y="530925"/>
                    <a:pt x="1084832" y="552513"/>
                  </a:cubicBezTo>
                  <a:cubicBezTo>
                    <a:pt x="1084832" y="574082"/>
                    <a:pt x="1067327" y="591582"/>
                    <a:pt x="1045741" y="591582"/>
                  </a:cubicBezTo>
                  <a:cubicBezTo>
                    <a:pt x="1024158" y="591582"/>
                    <a:pt x="1006661" y="574082"/>
                    <a:pt x="1006661" y="552513"/>
                  </a:cubicBezTo>
                  <a:cubicBezTo>
                    <a:pt x="1006661" y="530925"/>
                    <a:pt x="1024158" y="513426"/>
                    <a:pt x="1045741" y="513426"/>
                  </a:cubicBezTo>
                  <a:close/>
                  <a:moveTo>
                    <a:pt x="951119" y="513426"/>
                  </a:moveTo>
                  <a:cubicBezTo>
                    <a:pt x="972700" y="513426"/>
                    <a:pt x="990197" y="530925"/>
                    <a:pt x="990197" y="552513"/>
                  </a:cubicBezTo>
                  <a:cubicBezTo>
                    <a:pt x="990197" y="574082"/>
                    <a:pt x="972700" y="591582"/>
                    <a:pt x="951119" y="591582"/>
                  </a:cubicBezTo>
                  <a:cubicBezTo>
                    <a:pt x="929534" y="591582"/>
                    <a:pt x="912036" y="574082"/>
                    <a:pt x="912036" y="552513"/>
                  </a:cubicBezTo>
                  <a:cubicBezTo>
                    <a:pt x="912036" y="530925"/>
                    <a:pt x="929534" y="513426"/>
                    <a:pt x="951119" y="513426"/>
                  </a:cubicBezTo>
                  <a:close/>
                  <a:moveTo>
                    <a:pt x="856494" y="513426"/>
                  </a:moveTo>
                  <a:cubicBezTo>
                    <a:pt x="878077" y="513426"/>
                    <a:pt x="895574" y="530925"/>
                    <a:pt x="895574" y="552513"/>
                  </a:cubicBezTo>
                  <a:cubicBezTo>
                    <a:pt x="895574" y="574082"/>
                    <a:pt x="878077" y="591582"/>
                    <a:pt x="856494" y="591582"/>
                  </a:cubicBezTo>
                  <a:cubicBezTo>
                    <a:pt x="834910" y="591582"/>
                    <a:pt x="817413" y="574082"/>
                    <a:pt x="817413" y="552513"/>
                  </a:cubicBezTo>
                  <a:cubicBezTo>
                    <a:pt x="817413" y="530925"/>
                    <a:pt x="834910" y="513426"/>
                    <a:pt x="856494" y="513426"/>
                  </a:cubicBezTo>
                  <a:close/>
                  <a:moveTo>
                    <a:pt x="764235" y="513426"/>
                  </a:moveTo>
                  <a:cubicBezTo>
                    <a:pt x="785818" y="513426"/>
                    <a:pt x="803316" y="530925"/>
                    <a:pt x="803316" y="552513"/>
                  </a:cubicBezTo>
                  <a:cubicBezTo>
                    <a:pt x="803316" y="574082"/>
                    <a:pt x="785818" y="591582"/>
                    <a:pt x="764235" y="591582"/>
                  </a:cubicBezTo>
                  <a:cubicBezTo>
                    <a:pt x="742642" y="591582"/>
                    <a:pt x="725152" y="574082"/>
                    <a:pt x="725152" y="552513"/>
                  </a:cubicBezTo>
                  <a:cubicBezTo>
                    <a:pt x="725152" y="530925"/>
                    <a:pt x="742642" y="513426"/>
                    <a:pt x="764235" y="513426"/>
                  </a:cubicBezTo>
                  <a:close/>
                  <a:moveTo>
                    <a:pt x="669584" y="513426"/>
                  </a:moveTo>
                  <a:cubicBezTo>
                    <a:pt x="691193" y="513426"/>
                    <a:pt x="708691" y="530925"/>
                    <a:pt x="708691" y="552513"/>
                  </a:cubicBezTo>
                  <a:cubicBezTo>
                    <a:pt x="708691" y="574082"/>
                    <a:pt x="691193" y="591582"/>
                    <a:pt x="669584" y="591582"/>
                  </a:cubicBezTo>
                  <a:cubicBezTo>
                    <a:pt x="648018" y="591582"/>
                    <a:pt x="630513" y="574082"/>
                    <a:pt x="630513" y="552513"/>
                  </a:cubicBezTo>
                  <a:cubicBezTo>
                    <a:pt x="630513" y="530925"/>
                    <a:pt x="648018" y="513426"/>
                    <a:pt x="669584" y="513426"/>
                  </a:cubicBezTo>
                  <a:close/>
                  <a:moveTo>
                    <a:pt x="577307" y="513426"/>
                  </a:moveTo>
                  <a:cubicBezTo>
                    <a:pt x="598901" y="513426"/>
                    <a:pt x="616408" y="530925"/>
                    <a:pt x="616408" y="552513"/>
                  </a:cubicBezTo>
                  <a:cubicBezTo>
                    <a:pt x="616408" y="574082"/>
                    <a:pt x="598901" y="591582"/>
                    <a:pt x="577307" y="591582"/>
                  </a:cubicBezTo>
                  <a:cubicBezTo>
                    <a:pt x="555715" y="591582"/>
                    <a:pt x="538207" y="574082"/>
                    <a:pt x="538207" y="552513"/>
                  </a:cubicBezTo>
                  <a:cubicBezTo>
                    <a:pt x="538207" y="530925"/>
                    <a:pt x="555715" y="513426"/>
                    <a:pt x="577307" y="513426"/>
                  </a:cubicBezTo>
                  <a:close/>
                  <a:moveTo>
                    <a:pt x="485015" y="513426"/>
                  </a:moveTo>
                  <a:cubicBezTo>
                    <a:pt x="506608" y="513426"/>
                    <a:pt x="524104" y="530925"/>
                    <a:pt x="524104" y="552513"/>
                  </a:cubicBezTo>
                  <a:cubicBezTo>
                    <a:pt x="524104" y="574082"/>
                    <a:pt x="506608" y="591582"/>
                    <a:pt x="485015" y="591582"/>
                  </a:cubicBezTo>
                  <a:cubicBezTo>
                    <a:pt x="463419" y="591582"/>
                    <a:pt x="445948" y="574082"/>
                    <a:pt x="445948" y="552513"/>
                  </a:cubicBezTo>
                  <a:cubicBezTo>
                    <a:pt x="445948" y="530925"/>
                    <a:pt x="463419" y="513426"/>
                    <a:pt x="485015" y="513426"/>
                  </a:cubicBezTo>
                  <a:close/>
                  <a:moveTo>
                    <a:pt x="390371" y="513426"/>
                  </a:moveTo>
                  <a:cubicBezTo>
                    <a:pt x="411958" y="513426"/>
                    <a:pt x="429471" y="530925"/>
                    <a:pt x="429471" y="552513"/>
                  </a:cubicBezTo>
                  <a:cubicBezTo>
                    <a:pt x="429471" y="574082"/>
                    <a:pt x="411958" y="591582"/>
                    <a:pt x="390371" y="591582"/>
                  </a:cubicBezTo>
                  <a:cubicBezTo>
                    <a:pt x="368803" y="591582"/>
                    <a:pt x="351303" y="574082"/>
                    <a:pt x="351303" y="552513"/>
                  </a:cubicBezTo>
                  <a:cubicBezTo>
                    <a:pt x="351303" y="530925"/>
                    <a:pt x="368803" y="513426"/>
                    <a:pt x="390371" y="513426"/>
                  </a:cubicBezTo>
                  <a:close/>
                  <a:moveTo>
                    <a:pt x="409794" y="438656"/>
                  </a:moveTo>
                  <a:lnTo>
                    <a:pt x="418018" y="442062"/>
                  </a:lnTo>
                  <a:cubicBezTo>
                    <a:pt x="425096" y="449136"/>
                    <a:pt x="429475" y="458908"/>
                    <a:pt x="429475" y="469700"/>
                  </a:cubicBezTo>
                  <a:cubicBezTo>
                    <a:pt x="429475" y="491287"/>
                    <a:pt x="411958" y="508788"/>
                    <a:pt x="390371" y="508788"/>
                  </a:cubicBezTo>
                  <a:cubicBezTo>
                    <a:pt x="379591" y="508788"/>
                    <a:pt x="369825" y="504413"/>
                    <a:pt x="362754" y="497339"/>
                  </a:cubicBezTo>
                  <a:lnTo>
                    <a:pt x="360783" y="492581"/>
                  </a:lnTo>
                  <a:close/>
                  <a:moveTo>
                    <a:pt x="3111175" y="430614"/>
                  </a:moveTo>
                  <a:cubicBezTo>
                    <a:pt x="3132763" y="430614"/>
                    <a:pt x="3150263" y="448115"/>
                    <a:pt x="3150263" y="469701"/>
                  </a:cubicBezTo>
                  <a:cubicBezTo>
                    <a:pt x="3150263" y="491287"/>
                    <a:pt x="3132763" y="508790"/>
                    <a:pt x="3111175" y="508790"/>
                  </a:cubicBezTo>
                  <a:cubicBezTo>
                    <a:pt x="3089588" y="508790"/>
                    <a:pt x="3072088" y="491287"/>
                    <a:pt x="3072088" y="469701"/>
                  </a:cubicBezTo>
                  <a:cubicBezTo>
                    <a:pt x="3072088" y="448115"/>
                    <a:pt x="3089588" y="430614"/>
                    <a:pt x="3111175" y="430614"/>
                  </a:cubicBezTo>
                  <a:close/>
                  <a:moveTo>
                    <a:pt x="3018902" y="430614"/>
                  </a:moveTo>
                  <a:cubicBezTo>
                    <a:pt x="3040489" y="430614"/>
                    <a:pt x="3057989" y="448115"/>
                    <a:pt x="3057989" y="469701"/>
                  </a:cubicBezTo>
                  <a:cubicBezTo>
                    <a:pt x="3057989" y="491287"/>
                    <a:pt x="3040489" y="508790"/>
                    <a:pt x="3018902" y="508790"/>
                  </a:cubicBezTo>
                  <a:cubicBezTo>
                    <a:pt x="2997315" y="508790"/>
                    <a:pt x="2979815" y="491287"/>
                    <a:pt x="2979815" y="469701"/>
                  </a:cubicBezTo>
                  <a:cubicBezTo>
                    <a:pt x="2979815" y="448115"/>
                    <a:pt x="2997315" y="430614"/>
                    <a:pt x="3018902" y="430614"/>
                  </a:cubicBezTo>
                  <a:close/>
                  <a:moveTo>
                    <a:pt x="2924263" y="430613"/>
                  </a:moveTo>
                  <a:cubicBezTo>
                    <a:pt x="2945850" y="430613"/>
                    <a:pt x="2963349" y="448114"/>
                    <a:pt x="2963349" y="469699"/>
                  </a:cubicBezTo>
                  <a:cubicBezTo>
                    <a:pt x="2963349" y="491287"/>
                    <a:pt x="2945850" y="508788"/>
                    <a:pt x="2924263" y="508788"/>
                  </a:cubicBezTo>
                  <a:cubicBezTo>
                    <a:pt x="2902675" y="508788"/>
                    <a:pt x="2885175" y="491287"/>
                    <a:pt x="2885175" y="469699"/>
                  </a:cubicBezTo>
                  <a:cubicBezTo>
                    <a:pt x="2885175" y="448114"/>
                    <a:pt x="2902675" y="430613"/>
                    <a:pt x="2924263" y="430613"/>
                  </a:cubicBezTo>
                  <a:close/>
                  <a:moveTo>
                    <a:pt x="2079618" y="430613"/>
                  </a:moveTo>
                  <a:cubicBezTo>
                    <a:pt x="2101211" y="430613"/>
                    <a:pt x="2118703" y="448114"/>
                    <a:pt x="2118703" y="469699"/>
                  </a:cubicBezTo>
                  <a:cubicBezTo>
                    <a:pt x="2118703" y="491287"/>
                    <a:pt x="2101211" y="508788"/>
                    <a:pt x="2079618" y="508788"/>
                  </a:cubicBezTo>
                  <a:cubicBezTo>
                    <a:pt x="2058036" y="508788"/>
                    <a:pt x="2040537" y="491287"/>
                    <a:pt x="2040537" y="469699"/>
                  </a:cubicBezTo>
                  <a:cubicBezTo>
                    <a:pt x="2040537" y="448114"/>
                    <a:pt x="2058036" y="430613"/>
                    <a:pt x="2079618" y="430613"/>
                  </a:cubicBezTo>
                  <a:close/>
                  <a:moveTo>
                    <a:pt x="1984971" y="430613"/>
                  </a:moveTo>
                  <a:cubicBezTo>
                    <a:pt x="2006563" y="430613"/>
                    <a:pt x="2024068" y="448114"/>
                    <a:pt x="2024068" y="469699"/>
                  </a:cubicBezTo>
                  <a:cubicBezTo>
                    <a:pt x="2024068" y="491287"/>
                    <a:pt x="2006563" y="508788"/>
                    <a:pt x="1984971" y="508788"/>
                  </a:cubicBezTo>
                  <a:cubicBezTo>
                    <a:pt x="1963377" y="508788"/>
                    <a:pt x="1945873" y="491287"/>
                    <a:pt x="1945873" y="469699"/>
                  </a:cubicBezTo>
                  <a:cubicBezTo>
                    <a:pt x="1945873" y="448114"/>
                    <a:pt x="1963377" y="430613"/>
                    <a:pt x="1984971" y="430613"/>
                  </a:cubicBezTo>
                  <a:close/>
                  <a:moveTo>
                    <a:pt x="1890340" y="430613"/>
                  </a:moveTo>
                  <a:cubicBezTo>
                    <a:pt x="1911917" y="430613"/>
                    <a:pt x="1929413" y="448114"/>
                    <a:pt x="1929413" y="469699"/>
                  </a:cubicBezTo>
                  <a:cubicBezTo>
                    <a:pt x="1929413" y="491287"/>
                    <a:pt x="1911917" y="508788"/>
                    <a:pt x="1890340" y="508788"/>
                  </a:cubicBezTo>
                  <a:cubicBezTo>
                    <a:pt x="1868762" y="508788"/>
                    <a:pt x="1851255" y="491287"/>
                    <a:pt x="1851255" y="469699"/>
                  </a:cubicBezTo>
                  <a:cubicBezTo>
                    <a:pt x="1851255" y="448114"/>
                    <a:pt x="1868762" y="430613"/>
                    <a:pt x="1890340" y="430613"/>
                  </a:cubicBezTo>
                  <a:close/>
                  <a:moveTo>
                    <a:pt x="1798073" y="430613"/>
                  </a:moveTo>
                  <a:cubicBezTo>
                    <a:pt x="1819663" y="430613"/>
                    <a:pt x="1837149" y="448114"/>
                    <a:pt x="1837149" y="469699"/>
                  </a:cubicBezTo>
                  <a:cubicBezTo>
                    <a:pt x="1837149" y="491287"/>
                    <a:pt x="1819663" y="508788"/>
                    <a:pt x="1798073" y="508788"/>
                  </a:cubicBezTo>
                  <a:cubicBezTo>
                    <a:pt x="1776483" y="508788"/>
                    <a:pt x="1758966" y="491287"/>
                    <a:pt x="1758966" y="469699"/>
                  </a:cubicBezTo>
                  <a:cubicBezTo>
                    <a:pt x="1758966" y="448114"/>
                    <a:pt x="1776483" y="430613"/>
                    <a:pt x="1798073" y="430613"/>
                  </a:cubicBezTo>
                  <a:close/>
                  <a:moveTo>
                    <a:pt x="1703435" y="430613"/>
                  </a:moveTo>
                  <a:cubicBezTo>
                    <a:pt x="1725015" y="430613"/>
                    <a:pt x="1742524" y="448114"/>
                    <a:pt x="1742524" y="469699"/>
                  </a:cubicBezTo>
                  <a:cubicBezTo>
                    <a:pt x="1742524" y="491287"/>
                    <a:pt x="1725015" y="508788"/>
                    <a:pt x="1703435" y="508788"/>
                  </a:cubicBezTo>
                  <a:cubicBezTo>
                    <a:pt x="1681841" y="508788"/>
                    <a:pt x="1664351" y="491287"/>
                    <a:pt x="1664351" y="469699"/>
                  </a:cubicBezTo>
                  <a:cubicBezTo>
                    <a:pt x="1664351" y="448114"/>
                    <a:pt x="1681841" y="430613"/>
                    <a:pt x="1703435" y="430613"/>
                  </a:cubicBezTo>
                  <a:close/>
                  <a:moveTo>
                    <a:pt x="1611151" y="430613"/>
                  </a:moveTo>
                  <a:cubicBezTo>
                    <a:pt x="1632741" y="430613"/>
                    <a:pt x="1650245" y="448114"/>
                    <a:pt x="1650245" y="469699"/>
                  </a:cubicBezTo>
                  <a:cubicBezTo>
                    <a:pt x="1650245" y="491287"/>
                    <a:pt x="1632741" y="508788"/>
                    <a:pt x="1611151" y="508788"/>
                  </a:cubicBezTo>
                  <a:cubicBezTo>
                    <a:pt x="1589649" y="508788"/>
                    <a:pt x="1572151" y="491287"/>
                    <a:pt x="1572151" y="469699"/>
                  </a:cubicBezTo>
                  <a:cubicBezTo>
                    <a:pt x="1572151" y="448114"/>
                    <a:pt x="1589649" y="430613"/>
                    <a:pt x="1611151" y="430613"/>
                  </a:cubicBezTo>
                  <a:close/>
                  <a:moveTo>
                    <a:pt x="1516598" y="430613"/>
                  </a:moveTo>
                  <a:cubicBezTo>
                    <a:pt x="1538184" y="430613"/>
                    <a:pt x="1555687" y="448114"/>
                    <a:pt x="1555687" y="469699"/>
                  </a:cubicBezTo>
                  <a:cubicBezTo>
                    <a:pt x="1555687" y="491287"/>
                    <a:pt x="1538184" y="508788"/>
                    <a:pt x="1516598" y="508788"/>
                  </a:cubicBezTo>
                  <a:cubicBezTo>
                    <a:pt x="1495008" y="508788"/>
                    <a:pt x="1477507" y="491287"/>
                    <a:pt x="1477507" y="469699"/>
                  </a:cubicBezTo>
                  <a:cubicBezTo>
                    <a:pt x="1477507" y="448114"/>
                    <a:pt x="1495008" y="430613"/>
                    <a:pt x="1516598" y="430613"/>
                  </a:cubicBezTo>
                  <a:close/>
                  <a:moveTo>
                    <a:pt x="1045749" y="430613"/>
                  </a:moveTo>
                  <a:cubicBezTo>
                    <a:pt x="1067333" y="430613"/>
                    <a:pt x="1084837" y="448114"/>
                    <a:pt x="1084837" y="469699"/>
                  </a:cubicBezTo>
                  <a:cubicBezTo>
                    <a:pt x="1084837" y="491287"/>
                    <a:pt x="1067333" y="508788"/>
                    <a:pt x="1045749" y="508788"/>
                  </a:cubicBezTo>
                  <a:cubicBezTo>
                    <a:pt x="1024164" y="508788"/>
                    <a:pt x="1006666" y="491287"/>
                    <a:pt x="1006666" y="469699"/>
                  </a:cubicBezTo>
                  <a:cubicBezTo>
                    <a:pt x="1006666" y="448114"/>
                    <a:pt x="1024164" y="430613"/>
                    <a:pt x="1045749" y="430613"/>
                  </a:cubicBezTo>
                  <a:close/>
                  <a:moveTo>
                    <a:pt x="951124" y="430613"/>
                  </a:moveTo>
                  <a:cubicBezTo>
                    <a:pt x="972705" y="430613"/>
                    <a:pt x="990202" y="448114"/>
                    <a:pt x="990202" y="469699"/>
                  </a:cubicBezTo>
                  <a:cubicBezTo>
                    <a:pt x="990202" y="491287"/>
                    <a:pt x="972705" y="508788"/>
                    <a:pt x="951124" y="508788"/>
                  </a:cubicBezTo>
                  <a:cubicBezTo>
                    <a:pt x="929541" y="508788"/>
                    <a:pt x="912041" y="491287"/>
                    <a:pt x="912041" y="469699"/>
                  </a:cubicBezTo>
                  <a:cubicBezTo>
                    <a:pt x="912041" y="448114"/>
                    <a:pt x="929541" y="430613"/>
                    <a:pt x="951124" y="430613"/>
                  </a:cubicBezTo>
                  <a:close/>
                  <a:moveTo>
                    <a:pt x="856499" y="430613"/>
                  </a:moveTo>
                  <a:cubicBezTo>
                    <a:pt x="878082" y="430613"/>
                    <a:pt x="895578" y="448115"/>
                    <a:pt x="895578" y="469699"/>
                  </a:cubicBezTo>
                  <a:cubicBezTo>
                    <a:pt x="895578" y="491287"/>
                    <a:pt x="878082" y="508788"/>
                    <a:pt x="856499" y="508788"/>
                  </a:cubicBezTo>
                  <a:cubicBezTo>
                    <a:pt x="834915" y="508788"/>
                    <a:pt x="817418" y="491287"/>
                    <a:pt x="817418" y="469699"/>
                  </a:cubicBezTo>
                  <a:cubicBezTo>
                    <a:pt x="817418" y="448115"/>
                    <a:pt x="834915" y="430613"/>
                    <a:pt x="856499" y="430613"/>
                  </a:cubicBezTo>
                  <a:close/>
                  <a:moveTo>
                    <a:pt x="764240" y="430613"/>
                  </a:moveTo>
                  <a:cubicBezTo>
                    <a:pt x="785824" y="430613"/>
                    <a:pt x="803321" y="448115"/>
                    <a:pt x="803321" y="469699"/>
                  </a:cubicBezTo>
                  <a:cubicBezTo>
                    <a:pt x="803321" y="491287"/>
                    <a:pt x="785824" y="508788"/>
                    <a:pt x="764240" y="508788"/>
                  </a:cubicBezTo>
                  <a:cubicBezTo>
                    <a:pt x="742646" y="508788"/>
                    <a:pt x="725157" y="491287"/>
                    <a:pt x="725157" y="469699"/>
                  </a:cubicBezTo>
                  <a:cubicBezTo>
                    <a:pt x="725157" y="448115"/>
                    <a:pt x="742646" y="430613"/>
                    <a:pt x="764240" y="430613"/>
                  </a:cubicBezTo>
                  <a:close/>
                  <a:moveTo>
                    <a:pt x="669597" y="430613"/>
                  </a:moveTo>
                  <a:cubicBezTo>
                    <a:pt x="691199" y="430613"/>
                    <a:pt x="708695" y="448115"/>
                    <a:pt x="708695" y="469699"/>
                  </a:cubicBezTo>
                  <a:cubicBezTo>
                    <a:pt x="708695" y="491287"/>
                    <a:pt x="691199" y="508788"/>
                    <a:pt x="669597" y="508788"/>
                  </a:cubicBezTo>
                  <a:cubicBezTo>
                    <a:pt x="648023" y="508788"/>
                    <a:pt x="630517" y="491287"/>
                    <a:pt x="630517" y="469699"/>
                  </a:cubicBezTo>
                  <a:cubicBezTo>
                    <a:pt x="630517" y="448115"/>
                    <a:pt x="648023" y="430613"/>
                    <a:pt x="669597" y="430613"/>
                  </a:cubicBezTo>
                  <a:close/>
                  <a:moveTo>
                    <a:pt x="577311" y="430613"/>
                  </a:moveTo>
                  <a:cubicBezTo>
                    <a:pt x="598906" y="430613"/>
                    <a:pt x="616412" y="448115"/>
                    <a:pt x="616412" y="469700"/>
                  </a:cubicBezTo>
                  <a:cubicBezTo>
                    <a:pt x="616412" y="491287"/>
                    <a:pt x="598906" y="508788"/>
                    <a:pt x="577311" y="508788"/>
                  </a:cubicBezTo>
                  <a:cubicBezTo>
                    <a:pt x="555718" y="508788"/>
                    <a:pt x="538213" y="491287"/>
                    <a:pt x="538213" y="469700"/>
                  </a:cubicBezTo>
                  <a:cubicBezTo>
                    <a:pt x="538213" y="448115"/>
                    <a:pt x="555718" y="430613"/>
                    <a:pt x="577311" y="430613"/>
                  </a:cubicBezTo>
                  <a:close/>
                  <a:moveTo>
                    <a:pt x="485025" y="430613"/>
                  </a:moveTo>
                  <a:cubicBezTo>
                    <a:pt x="506612" y="430613"/>
                    <a:pt x="524109" y="448115"/>
                    <a:pt x="524109" y="469700"/>
                  </a:cubicBezTo>
                  <a:cubicBezTo>
                    <a:pt x="524109" y="491287"/>
                    <a:pt x="506612" y="508788"/>
                    <a:pt x="485025" y="508788"/>
                  </a:cubicBezTo>
                  <a:cubicBezTo>
                    <a:pt x="463427" y="508788"/>
                    <a:pt x="445951" y="491287"/>
                    <a:pt x="445951" y="469700"/>
                  </a:cubicBezTo>
                  <a:cubicBezTo>
                    <a:pt x="445951" y="448115"/>
                    <a:pt x="463427" y="430613"/>
                    <a:pt x="485025" y="430613"/>
                  </a:cubicBezTo>
                  <a:close/>
                  <a:moveTo>
                    <a:pt x="493081" y="353508"/>
                  </a:moveTo>
                  <a:lnTo>
                    <a:pt x="512664" y="361620"/>
                  </a:lnTo>
                  <a:cubicBezTo>
                    <a:pt x="519737" y="368693"/>
                    <a:pt x="524111" y="378465"/>
                    <a:pt x="524111" y="389259"/>
                  </a:cubicBezTo>
                  <a:cubicBezTo>
                    <a:pt x="524111" y="410845"/>
                    <a:pt x="506614" y="428346"/>
                    <a:pt x="485026" y="428346"/>
                  </a:cubicBezTo>
                  <a:cubicBezTo>
                    <a:pt x="474228" y="428346"/>
                    <a:pt x="464460" y="423970"/>
                    <a:pt x="457392" y="416897"/>
                  </a:cubicBezTo>
                  <a:lnTo>
                    <a:pt x="448688" y="395861"/>
                  </a:lnTo>
                  <a:lnTo>
                    <a:pt x="459172" y="384326"/>
                  </a:lnTo>
                  <a:close/>
                  <a:moveTo>
                    <a:pt x="2079618" y="350171"/>
                  </a:moveTo>
                  <a:cubicBezTo>
                    <a:pt x="2101211" y="350171"/>
                    <a:pt x="2118703" y="367670"/>
                    <a:pt x="2118703" y="389259"/>
                  </a:cubicBezTo>
                  <a:cubicBezTo>
                    <a:pt x="2118703" y="410845"/>
                    <a:pt x="2101211" y="428346"/>
                    <a:pt x="2079618" y="428346"/>
                  </a:cubicBezTo>
                  <a:cubicBezTo>
                    <a:pt x="2058036" y="428346"/>
                    <a:pt x="2040537" y="410845"/>
                    <a:pt x="2040537" y="389259"/>
                  </a:cubicBezTo>
                  <a:cubicBezTo>
                    <a:pt x="2040537" y="367670"/>
                    <a:pt x="2058036" y="350171"/>
                    <a:pt x="2079618" y="350171"/>
                  </a:cubicBezTo>
                  <a:close/>
                  <a:moveTo>
                    <a:pt x="1984971" y="350171"/>
                  </a:moveTo>
                  <a:cubicBezTo>
                    <a:pt x="2006563" y="350171"/>
                    <a:pt x="2024068" y="367670"/>
                    <a:pt x="2024068" y="389259"/>
                  </a:cubicBezTo>
                  <a:cubicBezTo>
                    <a:pt x="2024068" y="410845"/>
                    <a:pt x="2006563" y="428346"/>
                    <a:pt x="1984971" y="428346"/>
                  </a:cubicBezTo>
                  <a:cubicBezTo>
                    <a:pt x="1963377" y="428346"/>
                    <a:pt x="1945873" y="410845"/>
                    <a:pt x="1945873" y="389259"/>
                  </a:cubicBezTo>
                  <a:cubicBezTo>
                    <a:pt x="1945873" y="367670"/>
                    <a:pt x="1963377" y="350171"/>
                    <a:pt x="1984971" y="350171"/>
                  </a:cubicBezTo>
                  <a:close/>
                  <a:moveTo>
                    <a:pt x="1890340" y="350171"/>
                  </a:moveTo>
                  <a:cubicBezTo>
                    <a:pt x="1911917" y="350171"/>
                    <a:pt x="1929413" y="367670"/>
                    <a:pt x="1929413" y="389259"/>
                  </a:cubicBezTo>
                  <a:cubicBezTo>
                    <a:pt x="1929413" y="410845"/>
                    <a:pt x="1911917" y="428346"/>
                    <a:pt x="1890340" y="428346"/>
                  </a:cubicBezTo>
                  <a:cubicBezTo>
                    <a:pt x="1868762" y="428346"/>
                    <a:pt x="1851255" y="410845"/>
                    <a:pt x="1851255" y="389259"/>
                  </a:cubicBezTo>
                  <a:cubicBezTo>
                    <a:pt x="1851255" y="367670"/>
                    <a:pt x="1868762" y="350171"/>
                    <a:pt x="1890340" y="350171"/>
                  </a:cubicBezTo>
                  <a:close/>
                  <a:moveTo>
                    <a:pt x="1798073" y="350171"/>
                  </a:moveTo>
                  <a:cubicBezTo>
                    <a:pt x="1819663" y="350171"/>
                    <a:pt x="1837149" y="367670"/>
                    <a:pt x="1837149" y="389259"/>
                  </a:cubicBezTo>
                  <a:cubicBezTo>
                    <a:pt x="1837149" y="410845"/>
                    <a:pt x="1819663" y="428346"/>
                    <a:pt x="1798073" y="428346"/>
                  </a:cubicBezTo>
                  <a:cubicBezTo>
                    <a:pt x="1776483" y="428346"/>
                    <a:pt x="1758966" y="410845"/>
                    <a:pt x="1758966" y="389259"/>
                  </a:cubicBezTo>
                  <a:cubicBezTo>
                    <a:pt x="1758966" y="367670"/>
                    <a:pt x="1776483" y="350171"/>
                    <a:pt x="1798073" y="350171"/>
                  </a:cubicBezTo>
                  <a:close/>
                  <a:moveTo>
                    <a:pt x="1703435" y="350171"/>
                  </a:moveTo>
                  <a:cubicBezTo>
                    <a:pt x="1725015" y="350171"/>
                    <a:pt x="1742524" y="367670"/>
                    <a:pt x="1742524" y="389259"/>
                  </a:cubicBezTo>
                  <a:cubicBezTo>
                    <a:pt x="1742524" y="410845"/>
                    <a:pt x="1725015" y="428346"/>
                    <a:pt x="1703435" y="428346"/>
                  </a:cubicBezTo>
                  <a:cubicBezTo>
                    <a:pt x="1681841" y="428346"/>
                    <a:pt x="1664351" y="410845"/>
                    <a:pt x="1664351" y="389259"/>
                  </a:cubicBezTo>
                  <a:cubicBezTo>
                    <a:pt x="1664351" y="367670"/>
                    <a:pt x="1681841" y="350171"/>
                    <a:pt x="1703435" y="350171"/>
                  </a:cubicBezTo>
                  <a:close/>
                  <a:moveTo>
                    <a:pt x="1611151" y="350171"/>
                  </a:moveTo>
                  <a:cubicBezTo>
                    <a:pt x="1632741" y="350171"/>
                    <a:pt x="1650245" y="367670"/>
                    <a:pt x="1650245" y="389259"/>
                  </a:cubicBezTo>
                  <a:cubicBezTo>
                    <a:pt x="1650245" y="410845"/>
                    <a:pt x="1632741" y="428346"/>
                    <a:pt x="1611151" y="428346"/>
                  </a:cubicBezTo>
                  <a:cubicBezTo>
                    <a:pt x="1589652" y="428346"/>
                    <a:pt x="1572155" y="410845"/>
                    <a:pt x="1572155" y="389259"/>
                  </a:cubicBezTo>
                  <a:cubicBezTo>
                    <a:pt x="1572155" y="367670"/>
                    <a:pt x="1589652" y="350171"/>
                    <a:pt x="1611151" y="350171"/>
                  </a:cubicBezTo>
                  <a:close/>
                  <a:moveTo>
                    <a:pt x="1516602" y="350171"/>
                  </a:moveTo>
                  <a:cubicBezTo>
                    <a:pt x="1538185" y="350171"/>
                    <a:pt x="1555690" y="367670"/>
                    <a:pt x="1555690" y="389259"/>
                  </a:cubicBezTo>
                  <a:cubicBezTo>
                    <a:pt x="1555690" y="410845"/>
                    <a:pt x="1538185" y="428346"/>
                    <a:pt x="1516602" y="428346"/>
                  </a:cubicBezTo>
                  <a:cubicBezTo>
                    <a:pt x="1495010" y="428346"/>
                    <a:pt x="1477510" y="410845"/>
                    <a:pt x="1477510" y="389259"/>
                  </a:cubicBezTo>
                  <a:cubicBezTo>
                    <a:pt x="1477510" y="367670"/>
                    <a:pt x="1495010" y="350171"/>
                    <a:pt x="1516602" y="350171"/>
                  </a:cubicBezTo>
                  <a:close/>
                  <a:moveTo>
                    <a:pt x="951124" y="350171"/>
                  </a:moveTo>
                  <a:cubicBezTo>
                    <a:pt x="972708" y="350171"/>
                    <a:pt x="990204" y="367670"/>
                    <a:pt x="990204" y="389259"/>
                  </a:cubicBezTo>
                  <a:cubicBezTo>
                    <a:pt x="990204" y="410845"/>
                    <a:pt x="972708" y="428346"/>
                    <a:pt x="951124" y="428346"/>
                  </a:cubicBezTo>
                  <a:cubicBezTo>
                    <a:pt x="929543" y="428346"/>
                    <a:pt x="912042" y="410845"/>
                    <a:pt x="912042" y="389259"/>
                  </a:cubicBezTo>
                  <a:cubicBezTo>
                    <a:pt x="912042" y="367670"/>
                    <a:pt x="929543" y="350171"/>
                    <a:pt x="951124" y="350171"/>
                  </a:cubicBezTo>
                  <a:close/>
                  <a:moveTo>
                    <a:pt x="856501" y="350171"/>
                  </a:moveTo>
                  <a:cubicBezTo>
                    <a:pt x="878085" y="350171"/>
                    <a:pt x="895581" y="367670"/>
                    <a:pt x="895581" y="389259"/>
                  </a:cubicBezTo>
                  <a:cubicBezTo>
                    <a:pt x="895581" y="410845"/>
                    <a:pt x="878085" y="428346"/>
                    <a:pt x="856501" y="428346"/>
                  </a:cubicBezTo>
                  <a:cubicBezTo>
                    <a:pt x="834918" y="428346"/>
                    <a:pt x="817421" y="410845"/>
                    <a:pt x="817421" y="389259"/>
                  </a:cubicBezTo>
                  <a:cubicBezTo>
                    <a:pt x="817421" y="367670"/>
                    <a:pt x="834918" y="350171"/>
                    <a:pt x="856501" y="350171"/>
                  </a:cubicBezTo>
                  <a:close/>
                  <a:moveTo>
                    <a:pt x="764243" y="350171"/>
                  </a:moveTo>
                  <a:cubicBezTo>
                    <a:pt x="785826" y="350171"/>
                    <a:pt x="803324" y="367671"/>
                    <a:pt x="803324" y="389259"/>
                  </a:cubicBezTo>
                  <a:cubicBezTo>
                    <a:pt x="803324" y="410845"/>
                    <a:pt x="785826" y="428346"/>
                    <a:pt x="764243" y="428346"/>
                  </a:cubicBezTo>
                  <a:cubicBezTo>
                    <a:pt x="742651" y="428346"/>
                    <a:pt x="725160" y="410845"/>
                    <a:pt x="725160" y="389259"/>
                  </a:cubicBezTo>
                  <a:cubicBezTo>
                    <a:pt x="725160" y="367671"/>
                    <a:pt x="742651" y="350171"/>
                    <a:pt x="764243" y="350171"/>
                  </a:cubicBezTo>
                  <a:close/>
                  <a:moveTo>
                    <a:pt x="669597" y="350171"/>
                  </a:moveTo>
                  <a:cubicBezTo>
                    <a:pt x="691200" y="350171"/>
                    <a:pt x="708698" y="367671"/>
                    <a:pt x="708698" y="389259"/>
                  </a:cubicBezTo>
                  <a:cubicBezTo>
                    <a:pt x="708698" y="410845"/>
                    <a:pt x="691200" y="428346"/>
                    <a:pt x="669597" y="428346"/>
                  </a:cubicBezTo>
                  <a:cubicBezTo>
                    <a:pt x="648024" y="428346"/>
                    <a:pt x="630519" y="410845"/>
                    <a:pt x="630519" y="389259"/>
                  </a:cubicBezTo>
                  <a:cubicBezTo>
                    <a:pt x="630519" y="367671"/>
                    <a:pt x="648024" y="350171"/>
                    <a:pt x="669597" y="350171"/>
                  </a:cubicBezTo>
                  <a:close/>
                  <a:moveTo>
                    <a:pt x="577316" y="350171"/>
                  </a:moveTo>
                  <a:cubicBezTo>
                    <a:pt x="598910" y="350171"/>
                    <a:pt x="616414" y="367671"/>
                    <a:pt x="616414" y="389259"/>
                  </a:cubicBezTo>
                  <a:cubicBezTo>
                    <a:pt x="616414" y="410845"/>
                    <a:pt x="598910" y="428346"/>
                    <a:pt x="577316" y="428346"/>
                  </a:cubicBezTo>
                  <a:cubicBezTo>
                    <a:pt x="555721" y="428346"/>
                    <a:pt x="538216" y="410845"/>
                    <a:pt x="538216" y="389259"/>
                  </a:cubicBezTo>
                  <a:cubicBezTo>
                    <a:pt x="538216" y="367671"/>
                    <a:pt x="555721" y="350171"/>
                    <a:pt x="577316" y="350171"/>
                  </a:cubicBezTo>
                  <a:close/>
                  <a:moveTo>
                    <a:pt x="591716" y="263862"/>
                  </a:moveTo>
                  <a:lnTo>
                    <a:pt x="604964" y="269347"/>
                  </a:lnTo>
                  <a:cubicBezTo>
                    <a:pt x="612039" y="276420"/>
                    <a:pt x="616416" y="286192"/>
                    <a:pt x="616416" y="296985"/>
                  </a:cubicBezTo>
                  <a:cubicBezTo>
                    <a:pt x="616416" y="318571"/>
                    <a:pt x="598910" y="336071"/>
                    <a:pt x="577316" y="336071"/>
                  </a:cubicBezTo>
                  <a:cubicBezTo>
                    <a:pt x="566520" y="336071"/>
                    <a:pt x="556745" y="331696"/>
                    <a:pt x="549670" y="324623"/>
                  </a:cubicBezTo>
                  <a:lnTo>
                    <a:pt x="542883" y="308244"/>
                  </a:lnTo>
                  <a:close/>
                  <a:moveTo>
                    <a:pt x="951129" y="257899"/>
                  </a:moveTo>
                  <a:cubicBezTo>
                    <a:pt x="972708" y="257899"/>
                    <a:pt x="990205" y="275398"/>
                    <a:pt x="990205" y="296985"/>
                  </a:cubicBezTo>
                  <a:cubicBezTo>
                    <a:pt x="990205" y="318571"/>
                    <a:pt x="972708" y="336070"/>
                    <a:pt x="951129" y="336070"/>
                  </a:cubicBezTo>
                  <a:cubicBezTo>
                    <a:pt x="929543" y="336070"/>
                    <a:pt x="912045" y="318571"/>
                    <a:pt x="912045" y="296985"/>
                  </a:cubicBezTo>
                  <a:cubicBezTo>
                    <a:pt x="912045" y="275398"/>
                    <a:pt x="929543" y="257899"/>
                    <a:pt x="951129" y="257899"/>
                  </a:cubicBezTo>
                  <a:close/>
                  <a:moveTo>
                    <a:pt x="856503" y="257899"/>
                  </a:moveTo>
                  <a:cubicBezTo>
                    <a:pt x="878086" y="257899"/>
                    <a:pt x="895582" y="275398"/>
                    <a:pt x="895582" y="296985"/>
                  </a:cubicBezTo>
                  <a:cubicBezTo>
                    <a:pt x="895582" y="318571"/>
                    <a:pt x="878086" y="336070"/>
                    <a:pt x="856503" y="336070"/>
                  </a:cubicBezTo>
                  <a:cubicBezTo>
                    <a:pt x="834919" y="336070"/>
                    <a:pt x="817422" y="318571"/>
                    <a:pt x="817422" y="296985"/>
                  </a:cubicBezTo>
                  <a:cubicBezTo>
                    <a:pt x="817422" y="275398"/>
                    <a:pt x="834919" y="257899"/>
                    <a:pt x="856503" y="257899"/>
                  </a:cubicBezTo>
                  <a:close/>
                  <a:moveTo>
                    <a:pt x="764243" y="257899"/>
                  </a:moveTo>
                  <a:cubicBezTo>
                    <a:pt x="785826" y="257899"/>
                    <a:pt x="803326" y="275398"/>
                    <a:pt x="803326" y="296985"/>
                  </a:cubicBezTo>
                  <a:cubicBezTo>
                    <a:pt x="803326" y="318571"/>
                    <a:pt x="785826" y="336070"/>
                    <a:pt x="764243" y="336070"/>
                  </a:cubicBezTo>
                  <a:cubicBezTo>
                    <a:pt x="742651" y="336070"/>
                    <a:pt x="725161" y="318571"/>
                    <a:pt x="725161" y="296985"/>
                  </a:cubicBezTo>
                  <a:cubicBezTo>
                    <a:pt x="725161" y="275398"/>
                    <a:pt x="742651" y="257899"/>
                    <a:pt x="764243" y="257899"/>
                  </a:cubicBezTo>
                  <a:close/>
                  <a:moveTo>
                    <a:pt x="669597" y="257899"/>
                  </a:moveTo>
                  <a:cubicBezTo>
                    <a:pt x="691200" y="257899"/>
                    <a:pt x="708698" y="275398"/>
                    <a:pt x="708698" y="296985"/>
                  </a:cubicBezTo>
                  <a:cubicBezTo>
                    <a:pt x="708698" y="318571"/>
                    <a:pt x="691200" y="336070"/>
                    <a:pt x="669597" y="336070"/>
                  </a:cubicBezTo>
                  <a:cubicBezTo>
                    <a:pt x="648024" y="336070"/>
                    <a:pt x="630520" y="318571"/>
                    <a:pt x="630520" y="296985"/>
                  </a:cubicBezTo>
                  <a:cubicBezTo>
                    <a:pt x="630520" y="275398"/>
                    <a:pt x="648024" y="257899"/>
                    <a:pt x="669597" y="257899"/>
                  </a:cubicBezTo>
                  <a:close/>
                  <a:moveTo>
                    <a:pt x="2079618" y="257899"/>
                  </a:moveTo>
                  <a:cubicBezTo>
                    <a:pt x="2101211" y="257899"/>
                    <a:pt x="2118703" y="275398"/>
                    <a:pt x="2118703" y="296984"/>
                  </a:cubicBezTo>
                  <a:cubicBezTo>
                    <a:pt x="2118703" y="318571"/>
                    <a:pt x="2101211" y="336070"/>
                    <a:pt x="2079618" y="336070"/>
                  </a:cubicBezTo>
                  <a:cubicBezTo>
                    <a:pt x="2058036" y="336070"/>
                    <a:pt x="2040537" y="318571"/>
                    <a:pt x="2040537" y="296984"/>
                  </a:cubicBezTo>
                  <a:cubicBezTo>
                    <a:pt x="2040537" y="275398"/>
                    <a:pt x="2058036" y="257899"/>
                    <a:pt x="2079618" y="257899"/>
                  </a:cubicBezTo>
                  <a:close/>
                  <a:moveTo>
                    <a:pt x="1984971" y="257899"/>
                  </a:moveTo>
                  <a:cubicBezTo>
                    <a:pt x="2006563" y="257899"/>
                    <a:pt x="2024068" y="275398"/>
                    <a:pt x="2024068" y="296984"/>
                  </a:cubicBezTo>
                  <a:cubicBezTo>
                    <a:pt x="2024068" y="318571"/>
                    <a:pt x="2006563" y="336070"/>
                    <a:pt x="1984971" y="336070"/>
                  </a:cubicBezTo>
                  <a:cubicBezTo>
                    <a:pt x="1963377" y="336070"/>
                    <a:pt x="1945873" y="318571"/>
                    <a:pt x="1945873" y="296984"/>
                  </a:cubicBezTo>
                  <a:cubicBezTo>
                    <a:pt x="1945873" y="275398"/>
                    <a:pt x="1963377" y="257899"/>
                    <a:pt x="1984971" y="257899"/>
                  </a:cubicBezTo>
                  <a:close/>
                  <a:moveTo>
                    <a:pt x="1890340" y="257899"/>
                  </a:moveTo>
                  <a:cubicBezTo>
                    <a:pt x="1911917" y="257899"/>
                    <a:pt x="1929413" y="275398"/>
                    <a:pt x="1929413" y="296984"/>
                  </a:cubicBezTo>
                  <a:cubicBezTo>
                    <a:pt x="1929413" y="318571"/>
                    <a:pt x="1911917" y="336070"/>
                    <a:pt x="1890340" y="336070"/>
                  </a:cubicBezTo>
                  <a:cubicBezTo>
                    <a:pt x="1868762" y="336070"/>
                    <a:pt x="1851255" y="318571"/>
                    <a:pt x="1851255" y="296984"/>
                  </a:cubicBezTo>
                  <a:cubicBezTo>
                    <a:pt x="1851255" y="275398"/>
                    <a:pt x="1868762" y="257899"/>
                    <a:pt x="1890340" y="257899"/>
                  </a:cubicBezTo>
                  <a:close/>
                  <a:moveTo>
                    <a:pt x="1798073" y="257899"/>
                  </a:moveTo>
                  <a:cubicBezTo>
                    <a:pt x="1819663" y="257899"/>
                    <a:pt x="1837149" y="275398"/>
                    <a:pt x="1837149" y="296984"/>
                  </a:cubicBezTo>
                  <a:cubicBezTo>
                    <a:pt x="1837149" y="318571"/>
                    <a:pt x="1819663" y="336070"/>
                    <a:pt x="1798073" y="336070"/>
                  </a:cubicBezTo>
                  <a:cubicBezTo>
                    <a:pt x="1776483" y="336070"/>
                    <a:pt x="1758966" y="318571"/>
                    <a:pt x="1758966" y="296984"/>
                  </a:cubicBezTo>
                  <a:cubicBezTo>
                    <a:pt x="1758966" y="275398"/>
                    <a:pt x="1776483" y="257899"/>
                    <a:pt x="1798073" y="257899"/>
                  </a:cubicBezTo>
                  <a:close/>
                  <a:moveTo>
                    <a:pt x="1703435" y="257899"/>
                  </a:moveTo>
                  <a:cubicBezTo>
                    <a:pt x="1725015" y="257899"/>
                    <a:pt x="1742524" y="275398"/>
                    <a:pt x="1742524" y="296984"/>
                  </a:cubicBezTo>
                  <a:cubicBezTo>
                    <a:pt x="1742524" y="318571"/>
                    <a:pt x="1725015" y="336070"/>
                    <a:pt x="1703435" y="336070"/>
                  </a:cubicBezTo>
                  <a:cubicBezTo>
                    <a:pt x="1681841" y="336070"/>
                    <a:pt x="1664351" y="318571"/>
                    <a:pt x="1664351" y="296984"/>
                  </a:cubicBezTo>
                  <a:cubicBezTo>
                    <a:pt x="1664351" y="275398"/>
                    <a:pt x="1681841" y="257899"/>
                    <a:pt x="1703435" y="257899"/>
                  </a:cubicBezTo>
                  <a:close/>
                  <a:moveTo>
                    <a:pt x="1611151" y="257899"/>
                  </a:moveTo>
                  <a:cubicBezTo>
                    <a:pt x="1632741" y="257899"/>
                    <a:pt x="1650245" y="275398"/>
                    <a:pt x="1650245" y="296984"/>
                  </a:cubicBezTo>
                  <a:cubicBezTo>
                    <a:pt x="1650245" y="318571"/>
                    <a:pt x="1632741" y="336070"/>
                    <a:pt x="1611151" y="336070"/>
                  </a:cubicBezTo>
                  <a:cubicBezTo>
                    <a:pt x="1589655" y="336070"/>
                    <a:pt x="1572155" y="318571"/>
                    <a:pt x="1572155" y="296984"/>
                  </a:cubicBezTo>
                  <a:cubicBezTo>
                    <a:pt x="1572155" y="275398"/>
                    <a:pt x="1589655" y="257899"/>
                    <a:pt x="1611151" y="257899"/>
                  </a:cubicBezTo>
                  <a:close/>
                  <a:moveTo>
                    <a:pt x="1516605" y="257899"/>
                  </a:moveTo>
                  <a:cubicBezTo>
                    <a:pt x="1538188" y="257899"/>
                    <a:pt x="1555690" y="275398"/>
                    <a:pt x="1555690" y="296984"/>
                  </a:cubicBezTo>
                  <a:cubicBezTo>
                    <a:pt x="1555690" y="318571"/>
                    <a:pt x="1538188" y="336070"/>
                    <a:pt x="1516605" y="336070"/>
                  </a:cubicBezTo>
                  <a:cubicBezTo>
                    <a:pt x="1495013" y="336070"/>
                    <a:pt x="1477512" y="318571"/>
                    <a:pt x="1477512" y="296984"/>
                  </a:cubicBezTo>
                  <a:cubicBezTo>
                    <a:pt x="1477512" y="275398"/>
                    <a:pt x="1495013" y="257899"/>
                    <a:pt x="1516605" y="257899"/>
                  </a:cubicBezTo>
                  <a:close/>
                  <a:moveTo>
                    <a:pt x="1419597" y="257899"/>
                  </a:moveTo>
                  <a:cubicBezTo>
                    <a:pt x="1441183" y="257899"/>
                    <a:pt x="1458689" y="275398"/>
                    <a:pt x="1458689" y="296984"/>
                  </a:cubicBezTo>
                  <a:cubicBezTo>
                    <a:pt x="1458689" y="318571"/>
                    <a:pt x="1441183" y="336070"/>
                    <a:pt x="1419597" y="336070"/>
                  </a:cubicBezTo>
                  <a:cubicBezTo>
                    <a:pt x="1398003" y="336070"/>
                    <a:pt x="1380501" y="318571"/>
                    <a:pt x="1380501" y="296984"/>
                  </a:cubicBezTo>
                  <a:cubicBezTo>
                    <a:pt x="1380501" y="275398"/>
                    <a:pt x="1398003" y="257899"/>
                    <a:pt x="1419597" y="257899"/>
                  </a:cubicBezTo>
                  <a:close/>
                  <a:moveTo>
                    <a:pt x="1329683" y="257899"/>
                  </a:moveTo>
                  <a:cubicBezTo>
                    <a:pt x="1351272" y="257899"/>
                    <a:pt x="1368775" y="275398"/>
                    <a:pt x="1368775" y="296984"/>
                  </a:cubicBezTo>
                  <a:cubicBezTo>
                    <a:pt x="1368775" y="318571"/>
                    <a:pt x="1351272" y="336070"/>
                    <a:pt x="1329683" y="336070"/>
                  </a:cubicBezTo>
                  <a:cubicBezTo>
                    <a:pt x="1308100" y="336070"/>
                    <a:pt x="1290601" y="318571"/>
                    <a:pt x="1290601" y="296984"/>
                  </a:cubicBezTo>
                  <a:cubicBezTo>
                    <a:pt x="1290601" y="275398"/>
                    <a:pt x="1308100" y="257899"/>
                    <a:pt x="1329683" y="257899"/>
                  </a:cubicBezTo>
                  <a:close/>
                  <a:moveTo>
                    <a:pt x="1232690" y="257899"/>
                  </a:moveTo>
                  <a:cubicBezTo>
                    <a:pt x="1254278" y="257899"/>
                    <a:pt x="1271764" y="275398"/>
                    <a:pt x="1271764" y="296985"/>
                  </a:cubicBezTo>
                  <a:cubicBezTo>
                    <a:pt x="1271764" y="318571"/>
                    <a:pt x="1254278" y="336070"/>
                    <a:pt x="1232690" y="336070"/>
                  </a:cubicBezTo>
                  <a:cubicBezTo>
                    <a:pt x="1211099" y="336070"/>
                    <a:pt x="1193607" y="318571"/>
                    <a:pt x="1193607" y="296985"/>
                  </a:cubicBezTo>
                  <a:cubicBezTo>
                    <a:pt x="1193607" y="275398"/>
                    <a:pt x="1211099" y="257899"/>
                    <a:pt x="1232690" y="257899"/>
                  </a:cubicBezTo>
                  <a:close/>
                  <a:moveTo>
                    <a:pt x="1516605" y="175085"/>
                  </a:moveTo>
                  <a:cubicBezTo>
                    <a:pt x="1538188" y="175085"/>
                    <a:pt x="1555690" y="192585"/>
                    <a:pt x="1555690" y="214170"/>
                  </a:cubicBezTo>
                  <a:cubicBezTo>
                    <a:pt x="1555690" y="235758"/>
                    <a:pt x="1538188" y="253265"/>
                    <a:pt x="1516605" y="253265"/>
                  </a:cubicBezTo>
                  <a:cubicBezTo>
                    <a:pt x="1495013" y="253265"/>
                    <a:pt x="1477512" y="235758"/>
                    <a:pt x="1477512" y="214170"/>
                  </a:cubicBezTo>
                  <a:cubicBezTo>
                    <a:pt x="1477512" y="192585"/>
                    <a:pt x="1495013" y="175085"/>
                    <a:pt x="1516605" y="175085"/>
                  </a:cubicBezTo>
                  <a:close/>
                  <a:moveTo>
                    <a:pt x="1419600" y="175085"/>
                  </a:moveTo>
                  <a:cubicBezTo>
                    <a:pt x="1441183" y="175085"/>
                    <a:pt x="1458689" y="192585"/>
                    <a:pt x="1458689" y="214170"/>
                  </a:cubicBezTo>
                  <a:cubicBezTo>
                    <a:pt x="1458689" y="235758"/>
                    <a:pt x="1441183" y="253265"/>
                    <a:pt x="1419600" y="253265"/>
                  </a:cubicBezTo>
                  <a:cubicBezTo>
                    <a:pt x="1398003" y="253265"/>
                    <a:pt x="1380502" y="235758"/>
                    <a:pt x="1380502" y="214170"/>
                  </a:cubicBezTo>
                  <a:cubicBezTo>
                    <a:pt x="1380502" y="192585"/>
                    <a:pt x="1398003" y="175085"/>
                    <a:pt x="1419600" y="175085"/>
                  </a:cubicBezTo>
                  <a:close/>
                  <a:moveTo>
                    <a:pt x="1329683" y="175085"/>
                  </a:moveTo>
                  <a:cubicBezTo>
                    <a:pt x="1351272" y="175085"/>
                    <a:pt x="1368775" y="192585"/>
                    <a:pt x="1368775" y="214170"/>
                  </a:cubicBezTo>
                  <a:cubicBezTo>
                    <a:pt x="1368775" y="235758"/>
                    <a:pt x="1351272" y="253265"/>
                    <a:pt x="1329683" y="253265"/>
                  </a:cubicBezTo>
                  <a:cubicBezTo>
                    <a:pt x="1308100" y="253265"/>
                    <a:pt x="1290601" y="235758"/>
                    <a:pt x="1290601" y="214170"/>
                  </a:cubicBezTo>
                  <a:cubicBezTo>
                    <a:pt x="1290601" y="192585"/>
                    <a:pt x="1308100" y="175085"/>
                    <a:pt x="1329683" y="175085"/>
                  </a:cubicBezTo>
                  <a:close/>
                  <a:moveTo>
                    <a:pt x="1232690" y="175085"/>
                  </a:moveTo>
                  <a:cubicBezTo>
                    <a:pt x="1254278" y="175085"/>
                    <a:pt x="1271764" y="192585"/>
                    <a:pt x="1271764" y="214170"/>
                  </a:cubicBezTo>
                  <a:cubicBezTo>
                    <a:pt x="1271764" y="235758"/>
                    <a:pt x="1254278" y="253265"/>
                    <a:pt x="1232690" y="253265"/>
                  </a:cubicBezTo>
                  <a:cubicBezTo>
                    <a:pt x="1211099" y="253265"/>
                    <a:pt x="1193607" y="235758"/>
                    <a:pt x="1193607" y="214170"/>
                  </a:cubicBezTo>
                  <a:cubicBezTo>
                    <a:pt x="1193607" y="192585"/>
                    <a:pt x="1211099" y="175085"/>
                    <a:pt x="1232690" y="175085"/>
                  </a:cubicBezTo>
                  <a:close/>
                  <a:moveTo>
                    <a:pt x="1045751" y="175085"/>
                  </a:moveTo>
                  <a:cubicBezTo>
                    <a:pt x="1067337" y="175085"/>
                    <a:pt x="1084842" y="192585"/>
                    <a:pt x="1084842" y="214172"/>
                  </a:cubicBezTo>
                  <a:cubicBezTo>
                    <a:pt x="1084842" y="235758"/>
                    <a:pt x="1067337" y="253265"/>
                    <a:pt x="1045751" y="253265"/>
                  </a:cubicBezTo>
                  <a:cubicBezTo>
                    <a:pt x="1024168" y="253265"/>
                    <a:pt x="1006670" y="235758"/>
                    <a:pt x="1006670" y="214172"/>
                  </a:cubicBezTo>
                  <a:cubicBezTo>
                    <a:pt x="1006670" y="192585"/>
                    <a:pt x="1024168" y="175085"/>
                    <a:pt x="1045751" y="175085"/>
                  </a:cubicBezTo>
                  <a:close/>
                  <a:moveTo>
                    <a:pt x="951129" y="175085"/>
                  </a:moveTo>
                  <a:cubicBezTo>
                    <a:pt x="972708" y="175085"/>
                    <a:pt x="990205" y="192585"/>
                    <a:pt x="990205" y="214172"/>
                  </a:cubicBezTo>
                  <a:cubicBezTo>
                    <a:pt x="990205" y="235758"/>
                    <a:pt x="972708" y="253265"/>
                    <a:pt x="951129" y="253265"/>
                  </a:cubicBezTo>
                  <a:cubicBezTo>
                    <a:pt x="929543" y="253265"/>
                    <a:pt x="912045" y="235758"/>
                    <a:pt x="912045" y="214172"/>
                  </a:cubicBezTo>
                  <a:cubicBezTo>
                    <a:pt x="912045" y="192585"/>
                    <a:pt x="929543" y="175085"/>
                    <a:pt x="951129" y="175085"/>
                  </a:cubicBezTo>
                  <a:close/>
                  <a:moveTo>
                    <a:pt x="856503" y="175085"/>
                  </a:moveTo>
                  <a:cubicBezTo>
                    <a:pt x="878086" y="175085"/>
                    <a:pt x="895582" y="192585"/>
                    <a:pt x="895582" y="214172"/>
                  </a:cubicBezTo>
                  <a:cubicBezTo>
                    <a:pt x="895582" y="235758"/>
                    <a:pt x="878086" y="253265"/>
                    <a:pt x="856503" y="253265"/>
                  </a:cubicBezTo>
                  <a:cubicBezTo>
                    <a:pt x="834919" y="253265"/>
                    <a:pt x="817422" y="235758"/>
                    <a:pt x="817422" y="214172"/>
                  </a:cubicBezTo>
                  <a:cubicBezTo>
                    <a:pt x="817422" y="192585"/>
                    <a:pt x="834919" y="175085"/>
                    <a:pt x="856503" y="175085"/>
                  </a:cubicBezTo>
                  <a:close/>
                  <a:moveTo>
                    <a:pt x="764243" y="175085"/>
                  </a:moveTo>
                  <a:cubicBezTo>
                    <a:pt x="785830" y="175085"/>
                    <a:pt x="803326" y="192585"/>
                    <a:pt x="803326" y="214172"/>
                  </a:cubicBezTo>
                  <a:cubicBezTo>
                    <a:pt x="803326" y="235758"/>
                    <a:pt x="785830" y="253265"/>
                    <a:pt x="764243" y="253265"/>
                  </a:cubicBezTo>
                  <a:cubicBezTo>
                    <a:pt x="742651" y="253265"/>
                    <a:pt x="725161" y="235758"/>
                    <a:pt x="725161" y="214172"/>
                  </a:cubicBezTo>
                  <a:cubicBezTo>
                    <a:pt x="725161" y="192585"/>
                    <a:pt x="742651" y="175085"/>
                    <a:pt x="764243" y="175085"/>
                  </a:cubicBezTo>
                  <a:close/>
                  <a:moveTo>
                    <a:pt x="2831988" y="175085"/>
                  </a:moveTo>
                  <a:cubicBezTo>
                    <a:pt x="2853575" y="175085"/>
                    <a:pt x="2871075" y="192585"/>
                    <a:pt x="2871075" y="214170"/>
                  </a:cubicBezTo>
                  <a:cubicBezTo>
                    <a:pt x="2871075" y="235758"/>
                    <a:pt x="2853575" y="253265"/>
                    <a:pt x="2831988" y="253265"/>
                  </a:cubicBezTo>
                  <a:cubicBezTo>
                    <a:pt x="2810401" y="253265"/>
                    <a:pt x="2792901" y="235758"/>
                    <a:pt x="2792901" y="214170"/>
                  </a:cubicBezTo>
                  <a:cubicBezTo>
                    <a:pt x="2792901" y="192585"/>
                    <a:pt x="2810401" y="175085"/>
                    <a:pt x="2831988" y="175085"/>
                  </a:cubicBezTo>
                  <a:close/>
                  <a:moveTo>
                    <a:pt x="2079618" y="175085"/>
                  </a:moveTo>
                  <a:cubicBezTo>
                    <a:pt x="2101211" y="175085"/>
                    <a:pt x="2118703" y="192585"/>
                    <a:pt x="2118703" y="214170"/>
                  </a:cubicBezTo>
                  <a:cubicBezTo>
                    <a:pt x="2118703" y="235758"/>
                    <a:pt x="2101211" y="253265"/>
                    <a:pt x="2079618" y="253265"/>
                  </a:cubicBezTo>
                  <a:cubicBezTo>
                    <a:pt x="2058036" y="253265"/>
                    <a:pt x="2040537" y="235758"/>
                    <a:pt x="2040537" y="214170"/>
                  </a:cubicBezTo>
                  <a:cubicBezTo>
                    <a:pt x="2040537" y="192585"/>
                    <a:pt x="2058036" y="175085"/>
                    <a:pt x="2079618" y="175085"/>
                  </a:cubicBezTo>
                  <a:close/>
                  <a:moveTo>
                    <a:pt x="1984973" y="175085"/>
                  </a:moveTo>
                  <a:cubicBezTo>
                    <a:pt x="2006565" y="175085"/>
                    <a:pt x="2024073" y="192585"/>
                    <a:pt x="2024073" y="214170"/>
                  </a:cubicBezTo>
                  <a:cubicBezTo>
                    <a:pt x="2024073" y="235758"/>
                    <a:pt x="2006565" y="253265"/>
                    <a:pt x="1984973" y="253265"/>
                  </a:cubicBezTo>
                  <a:cubicBezTo>
                    <a:pt x="1963378" y="253265"/>
                    <a:pt x="1945875" y="235758"/>
                    <a:pt x="1945875" y="214170"/>
                  </a:cubicBezTo>
                  <a:cubicBezTo>
                    <a:pt x="1945875" y="192585"/>
                    <a:pt x="1963378" y="175085"/>
                    <a:pt x="1984973" y="175085"/>
                  </a:cubicBezTo>
                  <a:close/>
                  <a:moveTo>
                    <a:pt x="1890340" y="175085"/>
                  </a:moveTo>
                  <a:cubicBezTo>
                    <a:pt x="1911917" y="175085"/>
                    <a:pt x="1929413" y="192585"/>
                    <a:pt x="1929413" y="214170"/>
                  </a:cubicBezTo>
                  <a:cubicBezTo>
                    <a:pt x="1929413" y="235758"/>
                    <a:pt x="1911917" y="253265"/>
                    <a:pt x="1890340" y="253265"/>
                  </a:cubicBezTo>
                  <a:cubicBezTo>
                    <a:pt x="1868762" y="253265"/>
                    <a:pt x="1851255" y="235758"/>
                    <a:pt x="1851255" y="214170"/>
                  </a:cubicBezTo>
                  <a:cubicBezTo>
                    <a:pt x="1851255" y="192585"/>
                    <a:pt x="1868762" y="175085"/>
                    <a:pt x="1890340" y="175085"/>
                  </a:cubicBezTo>
                  <a:close/>
                  <a:moveTo>
                    <a:pt x="1798073" y="175085"/>
                  </a:moveTo>
                  <a:cubicBezTo>
                    <a:pt x="1819663" y="175085"/>
                    <a:pt x="1837149" y="192585"/>
                    <a:pt x="1837149" y="214170"/>
                  </a:cubicBezTo>
                  <a:cubicBezTo>
                    <a:pt x="1837149" y="235758"/>
                    <a:pt x="1819663" y="253265"/>
                    <a:pt x="1798073" y="253265"/>
                  </a:cubicBezTo>
                  <a:cubicBezTo>
                    <a:pt x="1776483" y="253265"/>
                    <a:pt x="1758966" y="235758"/>
                    <a:pt x="1758966" y="214170"/>
                  </a:cubicBezTo>
                  <a:cubicBezTo>
                    <a:pt x="1758966" y="192585"/>
                    <a:pt x="1776483" y="175085"/>
                    <a:pt x="1798073" y="175085"/>
                  </a:cubicBezTo>
                  <a:close/>
                  <a:moveTo>
                    <a:pt x="1703435" y="175085"/>
                  </a:moveTo>
                  <a:cubicBezTo>
                    <a:pt x="1725015" y="175085"/>
                    <a:pt x="1742524" y="192585"/>
                    <a:pt x="1742524" y="214170"/>
                  </a:cubicBezTo>
                  <a:cubicBezTo>
                    <a:pt x="1742524" y="235758"/>
                    <a:pt x="1725015" y="253265"/>
                    <a:pt x="1703435" y="253265"/>
                  </a:cubicBezTo>
                  <a:cubicBezTo>
                    <a:pt x="1681841" y="253265"/>
                    <a:pt x="1664351" y="235758"/>
                    <a:pt x="1664351" y="214170"/>
                  </a:cubicBezTo>
                  <a:cubicBezTo>
                    <a:pt x="1664351" y="192585"/>
                    <a:pt x="1681841" y="175085"/>
                    <a:pt x="1703435" y="175085"/>
                  </a:cubicBezTo>
                  <a:close/>
                  <a:moveTo>
                    <a:pt x="1611151" y="175085"/>
                  </a:moveTo>
                  <a:cubicBezTo>
                    <a:pt x="1632741" y="175085"/>
                    <a:pt x="1650245" y="192585"/>
                    <a:pt x="1650245" y="214170"/>
                  </a:cubicBezTo>
                  <a:cubicBezTo>
                    <a:pt x="1650245" y="235758"/>
                    <a:pt x="1632741" y="253265"/>
                    <a:pt x="1611151" y="253265"/>
                  </a:cubicBezTo>
                  <a:cubicBezTo>
                    <a:pt x="1589656" y="253265"/>
                    <a:pt x="1572158" y="235758"/>
                    <a:pt x="1572158" y="214170"/>
                  </a:cubicBezTo>
                  <a:cubicBezTo>
                    <a:pt x="1572158" y="192585"/>
                    <a:pt x="1589656" y="175085"/>
                    <a:pt x="1611151" y="175085"/>
                  </a:cubicBezTo>
                  <a:close/>
                  <a:moveTo>
                    <a:pt x="798955" y="113714"/>
                  </a:moveTo>
                  <a:lnTo>
                    <a:pt x="803326" y="124268"/>
                  </a:lnTo>
                  <a:cubicBezTo>
                    <a:pt x="803326" y="145855"/>
                    <a:pt x="785830" y="163353"/>
                    <a:pt x="764243" y="163353"/>
                  </a:cubicBezTo>
                  <a:lnTo>
                    <a:pt x="738461" y="152674"/>
                  </a:lnTo>
                  <a:lnTo>
                    <a:pt x="754212" y="140896"/>
                  </a:lnTo>
                  <a:close/>
                  <a:moveTo>
                    <a:pt x="2904918" y="93195"/>
                  </a:moveTo>
                  <a:lnTo>
                    <a:pt x="2961886" y="127804"/>
                  </a:lnTo>
                  <a:lnTo>
                    <a:pt x="2951903" y="151905"/>
                  </a:lnTo>
                  <a:cubicBezTo>
                    <a:pt x="2944829" y="158978"/>
                    <a:pt x="2935058" y="163353"/>
                    <a:pt x="2924264" y="163353"/>
                  </a:cubicBezTo>
                  <a:cubicBezTo>
                    <a:pt x="2902677" y="163353"/>
                    <a:pt x="2885177" y="145855"/>
                    <a:pt x="2885177" y="124267"/>
                  </a:cubicBezTo>
                  <a:cubicBezTo>
                    <a:pt x="2885177" y="113475"/>
                    <a:pt x="2889552" y="103703"/>
                    <a:pt x="2896625" y="96630"/>
                  </a:cubicBezTo>
                  <a:close/>
                  <a:moveTo>
                    <a:pt x="2831988" y="85181"/>
                  </a:moveTo>
                  <a:cubicBezTo>
                    <a:pt x="2853575" y="85181"/>
                    <a:pt x="2871075" y="102682"/>
                    <a:pt x="2871075" y="124267"/>
                  </a:cubicBezTo>
                  <a:cubicBezTo>
                    <a:pt x="2871075" y="145855"/>
                    <a:pt x="2853575" y="163353"/>
                    <a:pt x="2831988" y="163353"/>
                  </a:cubicBezTo>
                  <a:cubicBezTo>
                    <a:pt x="2810401" y="163353"/>
                    <a:pt x="2792901" y="145855"/>
                    <a:pt x="2792901" y="124267"/>
                  </a:cubicBezTo>
                  <a:cubicBezTo>
                    <a:pt x="2792901" y="102682"/>
                    <a:pt x="2810401" y="85181"/>
                    <a:pt x="2831988" y="85181"/>
                  </a:cubicBezTo>
                  <a:close/>
                  <a:moveTo>
                    <a:pt x="2171887" y="85181"/>
                  </a:moveTo>
                  <a:cubicBezTo>
                    <a:pt x="2193477" y="85181"/>
                    <a:pt x="2210981" y="102682"/>
                    <a:pt x="2210981" y="124267"/>
                  </a:cubicBezTo>
                  <a:cubicBezTo>
                    <a:pt x="2210981" y="145855"/>
                    <a:pt x="2193477" y="163353"/>
                    <a:pt x="2171887" y="163353"/>
                  </a:cubicBezTo>
                  <a:cubicBezTo>
                    <a:pt x="2150295" y="163353"/>
                    <a:pt x="2132800" y="145855"/>
                    <a:pt x="2132800" y="124267"/>
                  </a:cubicBezTo>
                  <a:cubicBezTo>
                    <a:pt x="2132800" y="102682"/>
                    <a:pt x="2150295" y="85181"/>
                    <a:pt x="2171887" y="85181"/>
                  </a:cubicBezTo>
                  <a:close/>
                  <a:moveTo>
                    <a:pt x="2079618" y="85181"/>
                  </a:moveTo>
                  <a:cubicBezTo>
                    <a:pt x="2101211" y="85181"/>
                    <a:pt x="2118703" y="102682"/>
                    <a:pt x="2118703" y="124267"/>
                  </a:cubicBezTo>
                  <a:cubicBezTo>
                    <a:pt x="2118703" y="145855"/>
                    <a:pt x="2101211" y="163353"/>
                    <a:pt x="2079618" y="163353"/>
                  </a:cubicBezTo>
                  <a:cubicBezTo>
                    <a:pt x="2058036" y="163353"/>
                    <a:pt x="2040537" y="145855"/>
                    <a:pt x="2040537" y="124267"/>
                  </a:cubicBezTo>
                  <a:cubicBezTo>
                    <a:pt x="2040537" y="102682"/>
                    <a:pt x="2058036" y="85181"/>
                    <a:pt x="2079618" y="85181"/>
                  </a:cubicBezTo>
                  <a:close/>
                  <a:moveTo>
                    <a:pt x="1984973" y="85181"/>
                  </a:moveTo>
                  <a:cubicBezTo>
                    <a:pt x="2006565" y="85181"/>
                    <a:pt x="2024073" y="102682"/>
                    <a:pt x="2024073" y="124268"/>
                  </a:cubicBezTo>
                  <a:cubicBezTo>
                    <a:pt x="2024073" y="145855"/>
                    <a:pt x="2006565" y="163353"/>
                    <a:pt x="1984973" y="163353"/>
                  </a:cubicBezTo>
                  <a:cubicBezTo>
                    <a:pt x="1963378" y="163353"/>
                    <a:pt x="1945875" y="145855"/>
                    <a:pt x="1945875" y="124268"/>
                  </a:cubicBezTo>
                  <a:cubicBezTo>
                    <a:pt x="1945875" y="102682"/>
                    <a:pt x="1963378" y="85181"/>
                    <a:pt x="1984973" y="85181"/>
                  </a:cubicBezTo>
                  <a:close/>
                  <a:moveTo>
                    <a:pt x="1890340" y="85181"/>
                  </a:moveTo>
                  <a:cubicBezTo>
                    <a:pt x="1911917" y="85181"/>
                    <a:pt x="1929413" y="102682"/>
                    <a:pt x="1929413" y="124268"/>
                  </a:cubicBezTo>
                  <a:cubicBezTo>
                    <a:pt x="1929413" y="145855"/>
                    <a:pt x="1911917" y="163353"/>
                    <a:pt x="1890340" y="163353"/>
                  </a:cubicBezTo>
                  <a:cubicBezTo>
                    <a:pt x="1868762" y="163353"/>
                    <a:pt x="1851255" y="145855"/>
                    <a:pt x="1851255" y="124268"/>
                  </a:cubicBezTo>
                  <a:cubicBezTo>
                    <a:pt x="1851255" y="102682"/>
                    <a:pt x="1868762" y="85181"/>
                    <a:pt x="1890340" y="85181"/>
                  </a:cubicBezTo>
                  <a:close/>
                  <a:moveTo>
                    <a:pt x="1798073" y="85181"/>
                  </a:moveTo>
                  <a:cubicBezTo>
                    <a:pt x="1819663" y="85181"/>
                    <a:pt x="1837149" y="102682"/>
                    <a:pt x="1837149" y="124268"/>
                  </a:cubicBezTo>
                  <a:cubicBezTo>
                    <a:pt x="1837149" y="145855"/>
                    <a:pt x="1819663" y="163353"/>
                    <a:pt x="1798073" y="163353"/>
                  </a:cubicBezTo>
                  <a:cubicBezTo>
                    <a:pt x="1776483" y="163353"/>
                    <a:pt x="1758966" y="145855"/>
                    <a:pt x="1758966" y="124268"/>
                  </a:cubicBezTo>
                  <a:cubicBezTo>
                    <a:pt x="1758966" y="102682"/>
                    <a:pt x="1776483" y="85181"/>
                    <a:pt x="1798073" y="85181"/>
                  </a:cubicBezTo>
                  <a:close/>
                  <a:moveTo>
                    <a:pt x="1703435" y="85181"/>
                  </a:moveTo>
                  <a:cubicBezTo>
                    <a:pt x="1725015" y="85181"/>
                    <a:pt x="1742524" y="102682"/>
                    <a:pt x="1742524" y="124268"/>
                  </a:cubicBezTo>
                  <a:cubicBezTo>
                    <a:pt x="1742524" y="145855"/>
                    <a:pt x="1725015" y="163353"/>
                    <a:pt x="1703435" y="163353"/>
                  </a:cubicBezTo>
                  <a:cubicBezTo>
                    <a:pt x="1681841" y="163353"/>
                    <a:pt x="1664351" y="145855"/>
                    <a:pt x="1664351" y="124268"/>
                  </a:cubicBezTo>
                  <a:cubicBezTo>
                    <a:pt x="1664351" y="102682"/>
                    <a:pt x="1681841" y="85181"/>
                    <a:pt x="1703435" y="85181"/>
                  </a:cubicBezTo>
                  <a:close/>
                  <a:moveTo>
                    <a:pt x="1611151" y="85181"/>
                  </a:moveTo>
                  <a:cubicBezTo>
                    <a:pt x="1632741" y="85181"/>
                    <a:pt x="1650245" y="102683"/>
                    <a:pt x="1650245" y="124268"/>
                  </a:cubicBezTo>
                  <a:cubicBezTo>
                    <a:pt x="1650245" y="145855"/>
                    <a:pt x="1632741" y="163353"/>
                    <a:pt x="1611151" y="163353"/>
                  </a:cubicBezTo>
                  <a:cubicBezTo>
                    <a:pt x="1589656" y="163353"/>
                    <a:pt x="1572160" y="145855"/>
                    <a:pt x="1572160" y="124268"/>
                  </a:cubicBezTo>
                  <a:cubicBezTo>
                    <a:pt x="1572160" y="102683"/>
                    <a:pt x="1589656" y="85181"/>
                    <a:pt x="1611151" y="85181"/>
                  </a:cubicBezTo>
                  <a:close/>
                  <a:moveTo>
                    <a:pt x="1516607" y="85181"/>
                  </a:moveTo>
                  <a:cubicBezTo>
                    <a:pt x="1538188" y="85181"/>
                    <a:pt x="1555693" y="102683"/>
                    <a:pt x="1555693" y="124268"/>
                  </a:cubicBezTo>
                  <a:cubicBezTo>
                    <a:pt x="1555693" y="145855"/>
                    <a:pt x="1538188" y="163353"/>
                    <a:pt x="1516607" y="163353"/>
                  </a:cubicBezTo>
                  <a:cubicBezTo>
                    <a:pt x="1495014" y="163353"/>
                    <a:pt x="1477512" y="145855"/>
                    <a:pt x="1477512" y="124268"/>
                  </a:cubicBezTo>
                  <a:cubicBezTo>
                    <a:pt x="1477512" y="102683"/>
                    <a:pt x="1495014" y="85181"/>
                    <a:pt x="1516607" y="85181"/>
                  </a:cubicBezTo>
                  <a:close/>
                  <a:moveTo>
                    <a:pt x="1419600" y="85181"/>
                  </a:moveTo>
                  <a:cubicBezTo>
                    <a:pt x="1441183" y="85181"/>
                    <a:pt x="1458689" y="102683"/>
                    <a:pt x="1458689" y="124268"/>
                  </a:cubicBezTo>
                  <a:cubicBezTo>
                    <a:pt x="1458689" y="145855"/>
                    <a:pt x="1441183" y="163353"/>
                    <a:pt x="1419600" y="163353"/>
                  </a:cubicBezTo>
                  <a:cubicBezTo>
                    <a:pt x="1398003" y="163353"/>
                    <a:pt x="1380504" y="145855"/>
                    <a:pt x="1380504" y="124268"/>
                  </a:cubicBezTo>
                  <a:cubicBezTo>
                    <a:pt x="1380504" y="102683"/>
                    <a:pt x="1398003" y="85181"/>
                    <a:pt x="1419600" y="85181"/>
                  </a:cubicBezTo>
                  <a:close/>
                  <a:moveTo>
                    <a:pt x="1329684" y="85181"/>
                  </a:moveTo>
                  <a:cubicBezTo>
                    <a:pt x="1351272" y="85181"/>
                    <a:pt x="1368775" y="102683"/>
                    <a:pt x="1368775" y="124268"/>
                  </a:cubicBezTo>
                  <a:cubicBezTo>
                    <a:pt x="1368775" y="145855"/>
                    <a:pt x="1351272" y="163353"/>
                    <a:pt x="1329684" y="163353"/>
                  </a:cubicBezTo>
                  <a:cubicBezTo>
                    <a:pt x="1308100" y="163353"/>
                    <a:pt x="1290604" y="145855"/>
                    <a:pt x="1290604" y="124268"/>
                  </a:cubicBezTo>
                  <a:cubicBezTo>
                    <a:pt x="1290604" y="102683"/>
                    <a:pt x="1308100" y="85181"/>
                    <a:pt x="1329684" y="85181"/>
                  </a:cubicBezTo>
                  <a:close/>
                  <a:moveTo>
                    <a:pt x="1142780" y="85181"/>
                  </a:moveTo>
                  <a:cubicBezTo>
                    <a:pt x="1164374" y="85181"/>
                    <a:pt x="1181872" y="102683"/>
                    <a:pt x="1181872" y="124268"/>
                  </a:cubicBezTo>
                  <a:cubicBezTo>
                    <a:pt x="1181872" y="145855"/>
                    <a:pt x="1164374" y="163353"/>
                    <a:pt x="1142780" y="163353"/>
                  </a:cubicBezTo>
                  <a:cubicBezTo>
                    <a:pt x="1121186" y="163353"/>
                    <a:pt x="1103680" y="145855"/>
                    <a:pt x="1103680" y="124268"/>
                  </a:cubicBezTo>
                  <a:cubicBezTo>
                    <a:pt x="1103680" y="102683"/>
                    <a:pt x="1121186" y="85181"/>
                    <a:pt x="1142780" y="85181"/>
                  </a:cubicBezTo>
                  <a:close/>
                  <a:moveTo>
                    <a:pt x="1045753" y="85181"/>
                  </a:moveTo>
                  <a:cubicBezTo>
                    <a:pt x="1067337" y="85181"/>
                    <a:pt x="1084842" y="102683"/>
                    <a:pt x="1084842" y="124268"/>
                  </a:cubicBezTo>
                  <a:cubicBezTo>
                    <a:pt x="1084842" y="145855"/>
                    <a:pt x="1067337" y="163353"/>
                    <a:pt x="1045753" y="163353"/>
                  </a:cubicBezTo>
                  <a:cubicBezTo>
                    <a:pt x="1024168" y="163353"/>
                    <a:pt x="1006670" y="145855"/>
                    <a:pt x="1006670" y="124268"/>
                  </a:cubicBezTo>
                  <a:cubicBezTo>
                    <a:pt x="1006670" y="102683"/>
                    <a:pt x="1024168" y="85181"/>
                    <a:pt x="1045753" y="85181"/>
                  </a:cubicBezTo>
                  <a:close/>
                  <a:moveTo>
                    <a:pt x="951129" y="85181"/>
                  </a:moveTo>
                  <a:cubicBezTo>
                    <a:pt x="972708" y="85181"/>
                    <a:pt x="990205" y="102683"/>
                    <a:pt x="990205" y="124268"/>
                  </a:cubicBezTo>
                  <a:cubicBezTo>
                    <a:pt x="990205" y="145855"/>
                    <a:pt x="972708" y="163353"/>
                    <a:pt x="951129" y="163353"/>
                  </a:cubicBezTo>
                  <a:cubicBezTo>
                    <a:pt x="929543" y="163353"/>
                    <a:pt x="912045" y="145855"/>
                    <a:pt x="912045" y="124268"/>
                  </a:cubicBezTo>
                  <a:cubicBezTo>
                    <a:pt x="912045" y="102683"/>
                    <a:pt x="929543" y="85181"/>
                    <a:pt x="951129" y="85181"/>
                  </a:cubicBezTo>
                  <a:close/>
                  <a:moveTo>
                    <a:pt x="856503" y="85181"/>
                  </a:moveTo>
                  <a:cubicBezTo>
                    <a:pt x="878086" y="85181"/>
                    <a:pt x="895582" y="102683"/>
                    <a:pt x="895582" y="124268"/>
                  </a:cubicBezTo>
                  <a:cubicBezTo>
                    <a:pt x="895582" y="145855"/>
                    <a:pt x="878086" y="163353"/>
                    <a:pt x="856503" y="163353"/>
                  </a:cubicBezTo>
                  <a:cubicBezTo>
                    <a:pt x="834921" y="163353"/>
                    <a:pt x="817424" y="145855"/>
                    <a:pt x="817424" y="124268"/>
                  </a:cubicBezTo>
                  <a:cubicBezTo>
                    <a:pt x="817424" y="102683"/>
                    <a:pt x="834921" y="85181"/>
                    <a:pt x="856503" y="85181"/>
                  </a:cubicBezTo>
                  <a:close/>
                  <a:moveTo>
                    <a:pt x="978967" y="11950"/>
                  </a:moveTo>
                  <a:lnTo>
                    <a:pt x="990205" y="39087"/>
                  </a:lnTo>
                  <a:cubicBezTo>
                    <a:pt x="990205" y="60674"/>
                    <a:pt x="972708" y="78173"/>
                    <a:pt x="951129" y="78173"/>
                  </a:cubicBezTo>
                  <a:cubicBezTo>
                    <a:pt x="940336" y="78173"/>
                    <a:pt x="930565" y="73798"/>
                    <a:pt x="923492" y="66725"/>
                  </a:cubicBezTo>
                  <a:lnTo>
                    <a:pt x="914005" y="43819"/>
                  </a:lnTo>
                  <a:lnTo>
                    <a:pt x="918580" y="41040"/>
                  </a:lnTo>
                  <a:close/>
                  <a:moveTo>
                    <a:pt x="2266537" y="0"/>
                  </a:moveTo>
                  <a:cubicBezTo>
                    <a:pt x="2288118" y="0"/>
                    <a:pt x="2305619" y="17499"/>
                    <a:pt x="2305619" y="39087"/>
                  </a:cubicBezTo>
                  <a:cubicBezTo>
                    <a:pt x="2305619" y="60673"/>
                    <a:pt x="2288118" y="78173"/>
                    <a:pt x="2266537" y="78173"/>
                  </a:cubicBezTo>
                  <a:cubicBezTo>
                    <a:pt x="2244936" y="78173"/>
                    <a:pt x="2227443" y="60673"/>
                    <a:pt x="2227443" y="39087"/>
                  </a:cubicBezTo>
                  <a:cubicBezTo>
                    <a:pt x="2227443" y="17499"/>
                    <a:pt x="2244936" y="0"/>
                    <a:pt x="2266537" y="0"/>
                  </a:cubicBezTo>
                  <a:close/>
                  <a:moveTo>
                    <a:pt x="2171887" y="0"/>
                  </a:moveTo>
                  <a:cubicBezTo>
                    <a:pt x="2193477" y="0"/>
                    <a:pt x="2210981" y="17499"/>
                    <a:pt x="2210981" y="39087"/>
                  </a:cubicBezTo>
                  <a:cubicBezTo>
                    <a:pt x="2210981" y="60673"/>
                    <a:pt x="2193477" y="78173"/>
                    <a:pt x="2171887" y="78173"/>
                  </a:cubicBezTo>
                  <a:cubicBezTo>
                    <a:pt x="2150295" y="78173"/>
                    <a:pt x="2132800" y="60673"/>
                    <a:pt x="2132800" y="39087"/>
                  </a:cubicBezTo>
                  <a:cubicBezTo>
                    <a:pt x="2132800" y="17499"/>
                    <a:pt x="2150295" y="0"/>
                    <a:pt x="2171887" y="0"/>
                  </a:cubicBezTo>
                  <a:close/>
                  <a:moveTo>
                    <a:pt x="2079618" y="0"/>
                  </a:moveTo>
                  <a:cubicBezTo>
                    <a:pt x="2101211" y="0"/>
                    <a:pt x="2118703" y="17499"/>
                    <a:pt x="2118703" y="39087"/>
                  </a:cubicBezTo>
                  <a:cubicBezTo>
                    <a:pt x="2118703" y="60673"/>
                    <a:pt x="2101211" y="78173"/>
                    <a:pt x="2079618" y="78173"/>
                  </a:cubicBezTo>
                  <a:cubicBezTo>
                    <a:pt x="2058036" y="78173"/>
                    <a:pt x="2040537" y="60673"/>
                    <a:pt x="2040537" y="39087"/>
                  </a:cubicBezTo>
                  <a:cubicBezTo>
                    <a:pt x="2040537" y="17499"/>
                    <a:pt x="2058036" y="0"/>
                    <a:pt x="2079618" y="0"/>
                  </a:cubicBezTo>
                  <a:close/>
                  <a:moveTo>
                    <a:pt x="1984973" y="0"/>
                  </a:moveTo>
                  <a:cubicBezTo>
                    <a:pt x="2006565" y="0"/>
                    <a:pt x="2024073" y="17499"/>
                    <a:pt x="2024073" y="39087"/>
                  </a:cubicBezTo>
                  <a:cubicBezTo>
                    <a:pt x="2024073" y="60673"/>
                    <a:pt x="2006565" y="78173"/>
                    <a:pt x="1984973" y="78173"/>
                  </a:cubicBezTo>
                  <a:cubicBezTo>
                    <a:pt x="1963378" y="78173"/>
                    <a:pt x="1945875" y="60673"/>
                    <a:pt x="1945875" y="39087"/>
                  </a:cubicBezTo>
                  <a:cubicBezTo>
                    <a:pt x="1945875" y="17499"/>
                    <a:pt x="1963378" y="0"/>
                    <a:pt x="1984973" y="0"/>
                  </a:cubicBezTo>
                  <a:close/>
                  <a:moveTo>
                    <a:pt x="1890340" y="0"/>
                  </a:moveTo>
                  <a:cubicBezTo>
                    <a:pt x="1911917" y="0"/>
                    <a:pt x="1929413" y="17499"/>
                    <a:pt x="1929413" y="39087"/>
                  </a:cubicBezTo>
                  <a:cubicBezTo>
                    <a:pt x="1929413" y="60673"/>
                    <a:pt x="1911917" y="78173"/>
                    <a:pt x="1890340" y="78173"/>
                  </a:cubicBezTo>
                  <a:cubicBezTo>
                    <a:pt x="1868762" y="78173"/>
                    <a:pt x="1851255" y="60673"/>
                    <a:pt x="1851255" y="39087"/>
                  </a:cubicBezTo>
                  <a:cubicBezTo>
                    <a:pt x="1851255" y="17499"/>
                    <a:pt x="1868762" y="0"/>
                    <a:pt x="1890340" y="0"/>
                  </a:cubicBezTo>
                  <a:close/>
                  <a:moveTo>
                    <a:pt x="1798073" y="0"/>
                  </a:moveTo>
                  <a:cubicBezTo>
                    <a:pt x="1819663" y="0"/>
                    <a:pt x="1837149" y="17499"/>
                    <a:pt x="1837149" y="39087"/>
                  </a:cubicBezTo>
                  <a:cubicBezTo>
                    <a:pt x="1837149" y="60673"/>
                    <a:pt x="1819663" y="78173"/>
                    <a:pt x="1798073" y="78173"/>
                  </a:cubicBezTo>
                  <a:cubicBezTo>
                    <a:pt x="1776483" y="78173"/>
                    <a:pt x="1758966" y="60673"/>
                    <a:pt x="1758966" y="39087"/>
                  </a:cubicBezTo>
                  <a:cubicBezTo>
                    <a:pt x="1758966" y="17499"/>
                    <a:pt x="1776483" y="0"/>
                    <a:pt x="1798073" y="0"/>
                  </a:cubicBezTo>
                  <a:close/>
                  <a:moveTo>
                    <a:pt x="1703435" y="0"/>
                  </a:moveTo>
                  <a:cubicBezTo>
                    <a:pt x="1725015" y="0"/>
                    <a:pt x="1742524" y="17499"/>
                    <a:pt x="1742524" y="39087"/>
                  </a:cubicBezTo>
                  <a:cubicBezTo>
                    <a:pt x="1742524" y="60673"/>
                    <a:pt x="1725015" y="78173"/>
                    <a:pt x="1703435" y="78173"/>
                  </a:cubicBezTo>
                  <a:cubicBezTo>
                    <a:pt x="1681841" y="78173"/>
                    <a:pt x="1664351" y="60673"/>
                    <a:pt x="1664351" y="39087"/>
                  </a:cubicBezTo>
                  <a:cubicBezTo>
                    <a:pt x="1664351" y="17499"/>
                    <a:pt x="1681841" y="0"/>
                    <a:pt x="1703435" y="0"/>
                  </a:cubicBezTo>
                  <a:close/>
                  <a:moveTo>
                    <a:pt x="1611151" y="0"/>
                  </a:moveTo>
                  <a:cubicBezTo>
                    <a:pt x="1632741" y="0"/>
                    <a:pt x="1650245" y="17499"/>
                    <a:pt x="1650245" y="39087"/>
                  </a:cubicBezTo>
                  <a:cubicBezTo>
                    <a:pt x="1650245" y="60673"/>
                    <a:pt x="1632741" y="78173"/>
                    <a:pt x="1611151" y="78173"/>
                  </a:cubicBezTo>
                  <a:cubicBezTo>
                    <a:pt x="1589656" y="78173"/>
                    <a:pt x="1572160" y="60673"/>
                    <a:pt x="1572160" y="39087"/>
                  </a:cubicBezTo>
                  <a:cubicBezTo>
                    <a:pt x="1572160" y="17499"/>
                    <a:pt x="1589656" y="0"/>
                    <a:pt x="1611151" y="0"/>
                  </a:cubicBezTo>
                  <a:close/>
                  <a:moveTo>
                    <a:pt x="1516607" y="0"/>
                  </a:moveTo>
                  <a:cubicBezTo>
                    <a:pt x="1538188" y="0"/>
                    <a:pt x="1555693" y="17499"/>
                    <a:pt x="1555693" y="39087"/>
                  </a:cubicBezTo>
                  <a:cubicBezTo>
                    <a:pt x="1555693" y="60673"/>
                    <a:pt x="1538188" y="78173"/>
                    <a:pt x="1516607" y="78173"/>
                  </a:cubicBezTo>
                  <a:cubicBezTo>
                    <a:pt x="1495014" y="78173"/>
                    <a:pt x="1477512" y="60673"/>
                    <a:pt x="1477512" y="39087"/>
                  </a:cubicBezTo>
                  <a:cubicBezTo>
                    <a:pt x="1477512" y="17499"/>
                    <a:pt x="1495014" y="0"/>
                    <a:pt x="1516607" y="0"/>
                  </a:cubicBezTo>
                  <a:close/>
                  <a:moveTo>
                    <a:pt x="1232692" y="0"/>
                  </a:moveTo>
                  <a:cubicBezTo>
                    <a:pt x="1254278" y="0"/>
                    <a:pt x="1271765" y="17499"/>
                    <a:pt x="1271765" y="39087"/>
                  </a:cubicBezTo>
                  <a:cubicBezTo>
                    <a:pt x="1271765" y="60673"/>
                    <a:pt x="1254278" y="78173"/>
                    <a:pt x="1232692" y="78173"/>
                  </a:cubicBezTo>
                  <a:cubicBezTo>
                    <a:pt x="1211099" y="78173"/>
                    <a:pt x="1193607" y="60673"/>
                    <a:pt x="1193607" y="39087"/>
                  </a:cubicBezTo>
                  <a:cubicBezTo>
                    <a:pt x="1193607" y="17499"/>
                    <a:pt x="1211099" y="0"/>
                    <a:pt x="1232692" y="0"/>
                  </a:cubicBezTo>
                  <a:close/>
                  <a:moveTo>
                    <a:pt x="1142780" y="0"/>
                  </a:moveTo>
                  <a:cubicBezTo>
                    <a:pt x="1164374" y="0"/>
                    <a:pt x="1181872" y="17499"/>
                    <a:pt x="1181872" y="39087"/>
                  </a:cubicBezTo>
                  <a:cubicBezTo>
                    <a:pt x="1181872" y="60674"/>
                    <a:pt x="1164374" y="78173"/>
                    <a:pt x="1142780" y="78173"/>
                  </a:cubicBezTo>
                  <a:cubicBezTo>
                    <a:pt x="1121186" y="78173"/>
                    <a:pt x="1103680" y="60674"/>
                    <a:pt x="1103680" y="39087"/>
                  </a:cubicBezTo>
                  <a:cubicBezTo>
                    <a:pt x="1103680" y="17499"/>
                    <a:pt x="1121186" y="0"/>
                    <a:pt x="1142780" y="0"/>
                  </a:cubicBezTo>
                  <a:close/>
                  <a:moveTo>
                    <a:pt x="1045753" y="0"/>
                  </a:moveTo>
                  <a:cubicBezTo>
                    <a:pt x="1067337" y="0"/>
                    <a:pt x="1084842" y="17500"/>
                    <a:pt x="1084842" y="39087"/>
                  </a:cubicBezTo>
                  <a:cubicBezTo>
                    <a:pt x="1084842" y="60674"/>
                    <a:pt x="1067337" y="78173"/>
                    <a:pt x="1045753" y="78173"/>
                  </a:cubicBezTo>
                  <a:cubicBezTo>
                    <a:pt x="1024168" y="78173"/>
                    <a:pt x="1006670" y="60674"/>
                    <a:pt x="1006670" y="39087"/>
                  </a:cubicBezTo>
                  <a:cubicBezTo>
                    <a:pt x="1006670" y="17500"/>
                    <a:pt x="1024168" y="0"/>
                    <a:pt x="1045753" y="0"/>
                  </a:cubicBezTo>
                  <a:close/>
                </a:path>
              </a:pathLst>
            </a:custGeom>
            <a:solidFill>
              <a:schemeClr val="tx1">
                <a:lumMod val="60000"/>
                <a:lumOff val="40000"/>
                <a:alpha val="53000"/>
              </a:schemeClr>
            </a:solid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solidFill>
                  <a:schemeClr val="tx1">
                    <a:lumMod val="75000"/>
                  </a:schemeClr>
                </a:solidFill>
              </a:endParaRPr>
            </a:p>
          </p:txBody>
        </p:sp>
        <p:sp>
          <p:nvSpPr>
            <p:cNvPr id="277" name="Freeform: Shape 262">
              <a:extLst>
                <a:ext uri="{FF2B5EF4-FFF2-40B4-BE49-F238E27FC236}">
                  <a16:creationId xmlns:a16="http://schemas.microsoft.com/office/drawing/2014/main" id="{21E04999-D2FB-4C5D-BB53-88295536B5BA}"/>
                </a:ext>
              </a:extLst>
            </p:cNvPr>
            <p:cNvSpPr>
              <a:spLocks/>
            </p:cNvSpPr>
            <p:nvPr/>
          </p:nvSpPr>
          <p:spPr bwMode="auto">
            <a:xfrm>
              <a:off x="7739441" y="2829816"/>
              <a:ext cx="78158" cy="78173"/>
            </a:xfrm>
            <a:custGeom>
              <a:avLst/>
              <a:gdLst>
                <a:gd name="connsiteX0" fmla="*/ 39085 w 78158"/>
                <a:gd name="connsiteY0" fmla="*/ 0 h 78173"/>
                <a:gd name="connsiteX1" fmla="*/ 78158 w 78158"/>
                <a:gd name="connsiteY1" fmla="*/ 39087 h 78173"/>
                <a:gd name="connsiteX2" fmla="*/ 39085 w 78158"/>
                <a:gd name="connsiteY2" fmla="*/ 78173 h 78173"/>
                <a:gd name="connsiteX3" fmla="*/ 0 w 78158"/>
                <a:gd name="connsiteY3" fmla="*/ 39087 h 78173"/>
                <a:gd name="connsiteX4" fmla="*/ 39085 w 78158"/>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73">
                  <a:moveTo>
                    <a:pt x="39085" y="0"/>
                  </a:moveTo>
                  <a:cubicBezTo>
                    <a:pt x="60671" y="0"/>
                    <a:pt x="78158" y="17499"/>
                    <a:pt x="78158" y="39087"/>
                  </a:cubicBezTo>
                  <a:cubicBezTo>
                    <a:pt x="78158" y="60673"/>
                    <a:pt x="60671" y="78173"/>
                    <a:pt x="39085" y="78173"/>
                  </a:cubicBezTo>
                  <a:cubicBezTo>
                    <a:pt x="17492" y="78173"/>
                    <a:pt x="0" y="60673"/>
                    <a:pt x="0" y="39087"/>
                  </a:cubicBezTo>
                  <a:cubicBezTo>
                    <a:pt x="0" y="17499"/>
                    <a:pt x="17492"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78" name="Freeform: Shape 263">
              <a:extLst>
                <a:ext uri="{FF2B5EF4-FFF2-40B4-BE49-F238E27FC236}">
                  <a16:creationId xmlns:a16="http://schemas.microsoft.com/office/drawing/2014/main" id="{C72ED89F-CD59-4E6C-AD1C-40FA9BCBAABC}"/>
                </a:ext>
              </a:extLst>
            </p:cNvPr>
            <p:cNvSpPr>
              <a:spLocks/>
            </p:cNvSpPr>
            <p:nvPr/>
          </p:nvSpPr>
          <p:spPr bwMode="auto">
            <a:xfrm>
              <a:off x="8397089" y="2829816"/>
              <a:ext cx="78158" cy="78173"/>
            </a:xfrm>
            <a:custGeom>
              <a:avLst/>
              <a:gdLst>
                <a:gd name="connsiteX0" fmla="*/ 39085 w 78158"/>
                <a:gd name="connsiteY0" fmla="*/ 0 h 78173"/>
                <a:gd name="connsiteX1" fmla="*/ 78158 w 78158"/>
                <a:gd name="connsiteY1" fmla="*/ 39087 h 78173"/>
                <a:gd name="connsiteX2" fmla="*/ 39085 w 78158"/>
                <a:gd name="connsiteY2" fmla="*/ 78173 h 78173"/>
                <a:gd name="connsiteX3" fmla="*/ 0 w 78158"/>
                <a:gd name="connsiteY3" fmla="*/ 39087 h 78173"/>
                <a:gd name="connsiteX4" fmla="*/ 39085 w 78158"/>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73">
                  <a:moveTo>
                    <a:pt x="39085" y="0"/>
                  </a:moveTo>
                  <a:cubicBezTo>
                    <a:pt x="60662" y="0"/>
                    <a:pt x="78158" y="17499"/>
                    <a:pt x="78158" y="39087"/>
                  </a:cubicBezTo>
                  <a:cubicBezTo>
                    <a:pt x="78158" y="60673"/>
                    <a:pt x="60662" y="78173"/>
                    <a:pt x="39085" y="78173"/>
                  </a:cubicBezTo>
                  <a:cubicBezTo>
                    <a:pt x="17507" y="78173"/>
                    <a:pt x="0" y="60673"/>
                    <a:pt x="0" y="39087"/>
                  </a:cubicBezTo>
                  <a:cubicBezTo>
                    <a:pt x="0" y="17499"/>
                    <a:pt x="17507"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79" name="Freeform: Shape 264">
              <a:extLst>
                <a:ext uri="{FF2B5EF4-FFF2-40B4-BE49-F238E27FC236}">
                  <a16:creationId xmlns:a16="http://schemas.microsoft.com/office/drawing/2014/main" id="{374A1BA6-D659-4AAA-8E7A-579330085438}"/>
                </a:ext>
              </a:extLst>
            </p:cNvPr>
            <p:cNvSpPr>
              <a:spLocks/>
            </p:cNvSpPr>
            <p:nvPr/>
          </p:nvSpPr>
          <p:spPr bwMode="auto">
            <a:xfrm>
              <a:off x="7552504" y="2914996"/>
              <a:ext cx="78172" cy="78172"/>
            </a:xfrm>
            <a:custGeom>
              <a:avLst/>
              <a:gdLst>
                <a:gd name="connsiteX0" fmla="*/ 39083 w 78172"/>
                <a:gd name="connsiteY0" fmla="*/ 0 h 78172"/>
                <a:gd name="connsiteX1" fmla="*/ 78172 w 78172"/>
                <a:gd name="connsiteY1" fmla="*/ 39087 h 78172"/>
                <a:gd name="connsiteX2" fmla="*/ 39083 w 78172"/>
                <a:gd name="connsiteY2" fmla="*/ 78172 h 78172"/>
                <a:gd name="connsiteX3" fmla="*/ 0 w 78172"/>
                <a:gd name="connsiteY3" fmla="*/ 39087 h 78172"/>
                <a:gd name="connsiteX4" fmla="*/ 39083 w 78172"/>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2">
                  <a:moveTo>
                    <a:pt x="39083" y="0"/>
                  </a:moveTo>
                  <a:cubicBezTo>
                    <a:pt x="60667" y="0"/>
                    <a:pt x="78172" y="17502"/>
                    <a:pt x="78172" y="39087"/>
                  </a:cubicBezTo>
                  <a:cubicBezTo>
                    <a:pt x="78172" y="60674"/>
                    <a:pt x="60667" y="78172"/>
                    <a:pt x="39083" y="78172"/>
                  </a:cubicBezTo>
                  <a:cubicBezTo>
                    <a:pt x="17498" y="78172"/>
                    <a:pt x="0" y="60674"/>
                    <a:pt x="0" y="39087"/>
                  </a:cubicBezTo>
                  <a:cubicBezTo>
                    <a:pt x="0" y="17502"/>
                    <a:pt x="17498" y="0"/>
                    <a:pt x="3908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0" name="Freeform: Shape 265">
              <a:extLst>
                <a:ext uri="{FF2B5EF4-FFF2-40B4-BE49-F238E27FC236}">
                  <a16:creationId xmlns:a16="http://schemas.microsoft.com/office/drawing/2014/main" id="{A917DFA6-28F3-4E7C-9E37-A654AC17DCE3}"/>
                </a:ext>
              </a:extLst>
            </p:cNvPr>
            <p:cNvSpPr>
              <a:spLocks/>
            </p:cNvSpPr>
            <p:nvPr/>
          </p:nvSpPr>
          <p:spPr bwMode="auto">
            <a:xfrm>
              <a:off x="7836438" y="2914996"/>
              <a:ext cx="78171" cy="78172"/>
            </a:xfrm>
            <a:custGeom>
              <a:avLst/>
              <a:gdLst>
                <a:gd name="connsiteX0" fmla="*/ 39080 w 78171"/>
                <a:gd name="connsiteY0" fmla="*/ 0 h 78172"/>
                <a:gd name="connsiteX1" fmla="*/ 78171 w 78171"/>
                <a:gd name="connsiteY1" fmla="*/ 39087 h 78172"/>
                <a:gd name="connsiteX2" fmla="*/ 39080 w 78171"/>
                <a:gd name="connsiteY2" fmla="*/ 78172 h 78172"/>
                <a:gd name="connsiteX3" fmla="*/ 0 w 78171"/>
                <a:gd name="connsiteY3" fmla="*/ 39087 h 78172"/>
                <a:gd name="connsiteX4" fmla="*/ 39080 w 78171"/>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2">
                  <a:moveTo>
                    <a:pt x="39080" y="0"/>
                  </a:moveTo>
                  <a:cubicBezTo>
                    <a:pt x="60668" y="0"/>
                    <a:pt x="78171" y="17502"/>
                    <a:pt x="78171" y="39087"/>
                  </a:cubicBezTo>
                  <a:cubicBezTo>
                    <a:pt x="78171" y="60674"/>
                    <a:pt x="60668" y="78172"/>
                    <a:pt x="39080" y="78172"/>
                  </a:cubicBezTo>
                  <a:cubicBezTo>
                    <a:pt x="17496" y="78172"/>
                    <a:pt x="0" y="60674"/>
                    <a:pt x="0" y="39087"/>
                  </a:cubicBezTo>
                  <a:cubicBezTo>
                    <a:pt x="0" y="17502"/>
                    <a:pt x="17496" y="0"/>
                    <a:pt x="3908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1" name="Freeform: Shape 266">
              <a:extLst>
                <a:ext uri="{FF2B5EF4-FFF2-40B4-BE49-F238E27FC236}">
                  <a16:creationId xmlns:a16="http://schemas.microsoft.com/office/drawing/2014/main" id="{52345C3C-38AF-4A4D-9DF3-774083D9734E}"/>
                </a:ext>
              </a:extLst>
            </p:cNvPr>
            <p:cNvSpPr>
              <a:spLocks/>
            </p:cNvSpPr>
            <p:nvPr/>
          </p:nvSpPr>
          <p:spPr bwMode="auto">
            <a:xfrm>
              <a:off x="8491709" y="2914996"/>
              <a:ext cx="78198" cy="78172"/>
            </a:xfrm>
            <a:custGeom>
              <a:avLst/>
              <a:gdLst>
                <a:gd name="connsiteX0" fmla="*/ 39098 w 78198"/>
                <a:gd name="connsiteY0" fmla="*/ 0 h 78172"/>
                <a:gd name="connsiteX1" fmla="*/ 78198 w 78198"/>
                <a:gd name="connsiteY1" fmla="*/ 39087 h 78172"/>
                <a:gd name="connsiteX2" fmla="*/ 39098 w 78198"/>
                <a:gd name="connsiteY2" fmla="*/ 78172 h 78172"/>
                <a:gd name="connsiteX3" fmla="*/ 0 w 78198"/>
                <a:gd name="connsiteY3" fmla="*/ 39087 h 78172"/>
                <a:gd name="connsiteX4" fmla="*/ 39098 w 78198"/>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8" h="78172">
                  <a:moveTo>
                    <a:pt x="39098" y="0"/>
                  </a:moveTo>
                  <a:cubicBezTo>
                    <a:pt x="60690" y="0"/>
                    <a:pt x="78198" y="17501"/>
                    <a:pt x="78198" y="39087"/>
                  </a:cubicBezTo>
                  <a:cubicBezTo>
                    <a:pt x="78198" y="60674"/>
                    <a:pt x="60690" y="78172"/>
                    <a:pt x="39098" y="78172"/>
                  </a:cubicBezTo>
                  <a:cubicBezTo>
                    <a:pt x="17503" y="78172"/>
                    <a:pt x="0" y="60674"/>
                    <a:pt x="0" y="39087"/>
                  </a:cubicBezTo>
                  <a:cubicBezTo>
                    <a:pt x="0" y="17501"/>
                    <a:pt x="17503" y="0"/>
                    <a:pt x="3909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2" name="Freeform: Shape 267">
              <a:extLst>
                <a:ext uri="{FF2B5EF4-FFF2-40B4-BE49-F238E27FC236}">
                  <a16:creationId xmlns:a16="http://schemas.microsoft.com/office/drawing/2014/main" id="{5692D4A9-4CA5-47ED-96CC-CEAD7BC33F7F}"/>
                </a:ext>
              </a:extLst>
            </p:cNvPr>
            <p:cNvSpPr>
              <a:spLocks/>
            </p:cNvSpPr>
            <p:nvPr/>
          </p:nvSpPr>
          <p:spPr bwMode="auto">
            <a:xfrm>
              <a:off x="8678634" y="2914996"/>
              <a:ext cx="78181" cy="78172"/>
            </a:xfrm>
            <a:custGeom>
              <a:avLst/>
              <a:gdLst>
                <a:gd name="connsiteX0" fmla="*/ 39087 w 78181"/>
                <a:gd name="connsiteY0" fmla="*/ 0 h 78172"/>
                <a:gd name="connsiteX1" fmla="*/ 78181 w 78181"/>
                <a:gd name="connsiteY1" fmla="*/ 39086 h 78172"/>
                <a:gd name="connsiteX2" fmla="*/ 39087 w 78181"/>
                <a:gd name="connsiteY2" fmla="*/ 78172 h 78172"/>
                <a:gd name="connsiteX3" fmla="*/ 0 w 78181"/>
                <a:gd name="connsiteY3" fmla="*/ 39086 h 78172"/>
                <a:gd name="connsiteX4" fmla="*/ 39087 w 78181"/>
                <a:gd name="connsiteY4" fmla="*/ 0 h 78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1" h="78172">
                  <a:moveTo>
                    <a:pt x="39087" y="0"/>
                  </a:moveTo>
                  <a:cubicBezTo>
                    <a:pt x="60677" y="0"/>
                    <a:pt x="78181" y="17501"/>
                    <a:pt x="78181" y="39086"/>
                  </a:cubicBezTo>
                  <a:cubicBezTo>
                    <a:pt x="78181" y="60674"/>
                    <a:pt x="60677" y="78172"/>
                    <a:pt x="39087" y="78172"/>
                  </a:cubicBezTo>
                  <a:cubicBezTo>
                    <a:pt x="17495" y="78172"/>
                    <a:pt x="0" y="60674"/>
                    <a:pt x="0" y="39086"/>
                  </a:cubicBezTo>
                  <a:cubicBezTo>
                    <a:pt x="0" y="17501"/>
                    <a:pt x="17495"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3" name="Freeform: Shape 268">
              <a:extLst>
                <a:ext uri="{FF2B5EF4-FFF2-40B4-BE49-F238E27FC236}">
                  <a16:creationId xmlns:a16="http://schemas.microsoft.com/office/drawing/2014/main" id="{E8EA1035-EA40-416A-AE0C-77224B6A0589}"/>
                </a:ext>
              </a:extLst>
            </p:cNvPr>
            <p:cNvSpPr>
              <a:spLocks/>
            </p:cNvSpPr>
            <p:nvPr/>
          </p:nvSpPr>
          <p:spPr bwMode="auto">
            <a:xfrm>
              <a:off x="7739441" y="3004900"/>
              <a:ext cx="78157" cy="78180"/>
            </a:xfrm>
            <a:custGeom>
              <a:avLst/>
              <a:gdLst>
                <a:gd name="connsiteX0" fmla="*/ 39083 w 78157"/>
                <a:gd name="connsiteY0" fmla="*/ 0 h 78180"/>
                <a:gd name="connsiteX1" fmla="*/ 78157 w 78157"/>
                <a:gd name="connsiteY1" fmla="*/ 39085 h 78180"/>
                <a:gd name="connsiteX2" fmla="*/ 39083 w 78157"/>
                <a:gd name="connsiteY2" fmla="*/ 78180 h 78180"/>
                <a:gd name="connsiteX3" fmla="*/ 0 w 78157"/>
                <a:gd name="connsiteY3" fmla="*/ 39085 h 78180"/>
                <a:gd name="connsiteX4" fmla="*/ 39083 w 78157"/>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7" h="78180">
                  <a:moveTo>
                    <a:pt x="39083" y="0"/>
                  </a:moveTo>
                  <a:cubicBezTo>
                    <a:pt x="60671" y="0"/>
                    <a:pt x="78157" y="17500"/>
                    <a:pt x="78157" y="39085"/>
                  </a:cubicBezTo>
                  <a:cubicBezTo>
                    <a:pt x="78157" y="60673"/>
                    <a:pt x="60671" y="78180"/>
                    <a:pt x="39083" y="78180"/>
                  </a:cubicBezTo>
                  <a:cubicBezTo>
                    <a:pt x="17492" y="78180"/>
                    <a:pt x="0" y="60673"/>
                    <a:pt x="0" y="39085"/>
                  </a:cubicBezTo>
                  <a:cubicBezTo>
                    <a:pt x="0" y="17500"/>
                    <a:pt x="17492" y="0"/>
                    <a:pt x="3908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4" name="Freeform: Shape 269">
              <a:extLst>
                <a:ext uri="{FF2B5EF4-FFF2-40B4-BE49-F238E27FC236}">
                  <a16:creationId xmlns:a16="http://schemas.microsoft.com/office/drawing/2014/main" id="{C5C88850-483D-4408-81B8-C1B72EDF6BF5}"/>
                </a:ext>
              </a:extLst>
            </p:cNvPr>
            <p:cNvSpPr>
              <a:spLocks/>
            </p:cNvSpPr>
            <p:nvPr/>
          </p:nvSpPr>
          <p:spPr bwMode="auto">
            <a:xfrm>
              <a:off x="8397089" y="3004900"/>
              <a:ext cx="78158" cy="78180"/>
            </a:xfrm>
            <a:custGeom>
              <a:avLst/>
              <a:gdLst>
                <a:gd name="connsiteX0" fmla="*/ 39085 w 78158"/>
                <a:gd name="connsiteY0" fmla="*/ 0 h 78180"/>
                <a:gd name="connsiteX1" fmla="*/ 78158 w 78158"/>
                <a:gd name="connsiteY1" fmla="*/ 39085 h 78180"/>
                <a:gd name="connsiteX2" fmla="*/ 39085 w 78158"/>
                <a:gd name="connsiteY2" fmla="*/ 78180 h 78180"/>
                <a:gd name="connsiteX3" fmla="*/ 0 w 78158"/>
                <a:gd name="connsiteY3" fmla="*/ 39085 h 78180"/>
                <a:gd name="connsiteX4" fmla="*/ 39085 w 78158"/>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80">
                  <a:moveTo>
                    <a:pt x="39085" y="0"/>
                  </a:moveTo>
                  <a:cubicBezTo>
                    <a:pt x="60662" y="0"/>
                    <a:pt x="78158" y="17500"/>
                    <a:pt x="78158" y="39085"/>
                  </a:cubicBezTo>
                  <a:cubicBezTo>
                    <a:pt x="78158" y="60673"/>
                    <a:pt x="60662" y="78180"/>
                    <a:pt x="39085" y="78180"/>
                  </a:cubicBezTo>
                  <a:cubicBezTo>
                    <a:pt x="17507" y="78180"/>
                    <a:pt x="0" y="60673"/>
                    <a:pt x="0" y="39085"/>
                  </a:cubicBezTo>
                  <a:cubicBezTo>
                    <a:pt x="0" y="17500"/>
                    <a:pt x="17507"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5" name="Freeform: Shape 270">
              <a:extLst>
                <a:ext uri="{FF2B5EF4-FFF2-40B4-BE49-F238E27FC236}">
                  <a16:creationId xmlns:a16="http://schemas.microsoft.com/office/drawing/2014/main" id="{14621C1A-55B7-4C9D-B1B0-E29492FAB46F}"/>
                </a:ext>
              </a:extLst>
            </p:cNvPr>
            <p:cNvSpPr>
              <a:spLocks/>
            </p:cNvSpPr>
            <p:nvPr/>
          </p:nvSpPr>
          <p:spPr bwMode="auto">
            <a:xfrm>
              <a:off x="8491709" y="3004900"/>
              <a:ext cx="78198" cy="78180"/>
            </a:xfrm>
            <a:custGeom>
              <a:avLst/>
              <a:gdLst>
                <a:gd name="connsiteX0" fmla="*/ 39098 w 78198"/>
                <a:gd name="connsiteY0" fmla="*/ 0 h 78180"/>
                <a:gd name="connsiteX1" fmla="*/ 78198 w 78198"/>
                <a:gd name="connsiteY1" fmla="*/ 39085 h 78180"/>
                <a:gd name="connsiteX2" fmla="*/ 39098 w 78198"/>
                <a:gd name="connsiteY2" fmla="*/ 78180 h 78180"/>
                <a:gd name="connsiteX3" fmla="*/ 0 w 78198"/>
                <a:gd name="connsiteY3" fmla="*/ 39085 h 78180"/>
                <a:gd name="connsiteX4" fmla="*/ 39098 w 78198"/>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8" h="78180">
                  <a:moveTo>
                    <a:pt x="39098" y="0"/>
                  </a:moveTo>
                  <a:cubicBezTo>
                    <a:pt x="60690" y="0"/>
                    <a:pt x="78198" y="17500"/>
                    <a:pt x="78198" y="39085"/>
                  </a:cubicBezTo>
                  <a:cubicBezTo>
                    <a:pt x="78198" y="60673"/>
                    <a:pt x="60690" y="78180"/>
                    <a:pt x="39098" y="78180"/>
                  </a:cubicBezTo>
                  <a:cubicBezTo>
                    <a:pt x="17503" y="78180"/>
                    <a:pt x="0" y="60673"/>
                    <a:pt x="0" y="39085"/>
                  </a:cubicBezTo>
                  <a:cubicBezTo>
                    <a:pt x="0" y="17500"/>
                    <a:pt x="17503" y="0"/>
                    <a:pt x="3909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6" name="Freeform: Shape 271">
              <a:extLst>
                <a:ext uri="{FF2B5EF4-FFF2-40B4-BE49-F238E27FC236}">
                  <a16:creationId xmlns:a16="http://schemas.microsoft.com/office/drawing/2014/main" id="{4B2D33C9-3A31-4136-A665-C09C6E034E6F}"/>
                </a:ext>
              </a:extLst>
            </p:cNvPr>
            <p:cNvSpPr>
              <a:spLocks/>
            </p:cNvSpPr>
            <p:nvPr/>
          </p:nvSpPr>
          <p:spPr bwMode="auto">
            <a:xfrm>
              <a:off x="9338735" y="3004900"/>
              <a:ext cx="78174" cy="78180"/>
            </a:xfrm>
            <a:custGeom>
              <a:avLst/>
              <a:gdLst>
                <a:gd name="connsiteX0" fmla="*/ 39087 w 78174"/>
                <a:gd name="connsiteY0" fmla="*/ 0 h 78180"/>
                <a:gd name="connsiteX1" fmla="*/ 78174 w 78174"/>
                <a:gd name="connsiteY1" fmla="*/ 39085 h 78180"/>
                <a:gd name="connsiteX2" fmla="*/ 39087 w 78174"/>
                <a:gd name="connsiteY2" fmla="*/ 78180 h 78180"/>
                <a:gd name="connsiteX3" fmla="*/ 0 w 78174"/>
                <a:gd name="connsiteY3" fmla="*/ 39085 h 78180"/>
                <a:gd name="connsiteX4" fmla="*/ 39087 w 78174"/>
                <a:gd name="connsiteY4" fmla="*/ 0 h 781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80">
                  <a:moveTo>
                    <a:pt x="39087" y="0"/>
                  </a:moveTo>
                  <a:cubicBezTo>
                    <a:pt x="60674" y="0"/>
                    <a:pt x="78174" y="17500"/>
                    <a:pt x="78174" y="39085"/>
                  </a:cubicBezTo>
                  <a:cubicBezTo>
                    <a:pt x="78174" y="60673"/>
                    <a:pt x="60674" y="78180"/>
                    <a:pt x="39087" y="78180"/>
                  </a:cubicBezTo>
                  <a:cubicBezTo>
                    <a:pt x="17500" y="78180"/>
                    <a:pt x="0" y="60673"/>
                    <a:pt x="0" y="39085"/>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7" name="Freeform: Shape 272">
              <a:extLst>
                <a:ext uri="{FF2B5EF4-FFF2-40B4-BE49-F238E27FC236}">
                  <a16:creationId xmlns:a16="http://schemas.microsoft.com/office/drawing/2014/main" id="{28D2D63F-AC9A-4D3D-82F7-8515206FE617}"/>
                </a:ext>
              </a:extLst>
            </p:cNvPr>
            <p:cNvSpPr>
              <a:spLocks/>
            </p:cNvSpPr>
            <p:nvPr/>
          </p:nvSpPr>
          <p:spPr bwMode="auto">
            <a:xfrm>
              <a:off x="7176354" y="3087715"/>
              <a:ext cx="78178" cy="78171"/>
            </a:xfrm>
            <a:custGeom>
              <a:avLst/>
              <a:gdLst>
                <a:gd name="connsiteX0" fmla="*/ 39077 w 78178"/>
                <a:gd name="connsiteY0" fmla="*/ 0 h 78171"/>
                <a:gd name="connsiteX1" fmla="*/ 78178 w 78178"/>
                <a:gd name="connsiteY1" fmla="*/ 39086 h 78171"/>
                <a:gd name="connsiteX2" fmla="*/ 39077 w 78178"/>
                <a:gd name="connsiteY2" fmla="*/ 78171 h 78171"/>
                <a:gd name="connsiteX3" fmla="*/ 0 w 78178"/>
                <a:gd name="connsiteY3" fmla="*/ 39086 h 78171"/>
                <a:gd name="connsiteX4" fmla="*/ 39077 w 78178"/>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8" h="78171">
                  <a:moveTo>
                    <a:pt x="39077" y="0"/>
                  </a:moveTo>
                  <a:cubicBezTo>
                    <a:pt x="60680" y="0"/>
                    <a:pt x="78178" y="17499"/>
                    <a:pt x="78178" y="39086"/>
                  </a:cubicBezTo>
                  <a:cubicBezTo>
                    <a:pt x="78178" y="60672"/>
                    <a:pt x="60680" y="78171"/>
                    <a:pt x="39077" y="78171"/>
                  </a:cubicBezTo>
                  <a:cubicBezTo>
                    <a:pt x="17504" y="78171"/>
                    <a:pt x="0" y="60672"/>
                    <a:pt x="0" y="39086"/>
                  </a:cubicBezTo>
                  <a:cubicBezTo>
                    <a:pt x="0" y="17499"/>
                    <a:pt x="17504" y="0"/>
                    <a:pt x="3907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8" name="Freeform: Shape 273">
              <a:extLst>
                <a:ext uri="{FF2B5EF4-FFF2-40B4-BE49-F238E27FC236}">
                  <a16:creationId xmlns:a16="http://schemas.microsoft.com/office/drawing/2014/main" id="{A15ED915-7FFA-4FE9-8758-8D5D39E410F6}"/>
                </a:ext>
              </a:extLst>
            </p:cNvPr>
            <p:cNvSpPr>
              <a:spLocks/>
            </p:cNvSpPr>
            <p:nvPr/>
          </p:nvSpPr>
          <p:spPr bwMode="auto">
            <a:xfrm>
              <a:off x="7270995" y="3087715"/>
              <a:ext cx="78165" cy="78171"/>
            </a:xfrm>
            <a:custGeom>
              <a:avLst/>
              <a:gdLst>
                <a:gd name="connsiteX0" fmla="*/ 39082 w 78165"/>
                <a:gd name="connsiteY0" fmla="*/ 0 h 78171"/>
                <a:gd name="connsiteX1" fmla="*/ 78165 w 78165"/>
                <a:gd name="connsiteY1" fmla="*/ 39086 h 78171"/>
                <a:gd name="connsiteX2" fmla="*/ 39082 w 78165"/>
                <a:gd name="connsiteY2" fmla="*/ 78171 h 78171"/>
                <a:gd name="connsiteX3" fmla="*/ 0 w 78165"/>
                <a:gd name="connsiteY3" fmla="*/ 39086 h 78171"/>
                <a:gd name="connsiteX4" fmla="*/ 39082 w 78165"/>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5" h="78171">
                  <a:moveTo>
                    <a:pt x="39082" y="0"/>
                  </a:moveTo>
                  <a:cubicBezTo>
                    <a:pt x="60665" y="0"/>
                    <a:pt x="78165" y="17499"/>
                    <a:pt x="78165" y="39086"/>
                  </a:cubicBezTo>
                  <a:cubicBezTo>
                    <a:pt x="78165" y="60672"/>
                    <a:pt x="60665" y="78171"/>
                    <a:pt x="39082" y="78171"/>
                  </a:cubicBezTo>
                  <a:cubicBezTo>
                    <a:pt x="17490" y="78171"/>
                    <a:pt x="0" y="60672"/>
                    <a:pt x="0" y="39086"/>
                  </a:cubicBezTo>
                  <a:cubicBezTo>
                    <a:pt x="0" y="17499"/>
                    <a:pt x="17490"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89" name="Freeform: Shape 274">
              <a:extLst>
                <a:ext uri="{FF2B5EF4-FFF2-40B4-BE49-F238E27FC236}">
                  <a16:creationId xmlns:a16="http://schemas.microsoft.com/office/drawing/2014/main" id="{0EAD3DF0-BCEC-41E9-AB83-D4C31B85062B}"/>
                </a:ext>
              </a:extLst>
            </p:cNvPr>
            <p:cNvSpPr>
              <a:spLocks/>
            </p:cNvSpPr>
            <p:nvPr/>
          </p:nvSpPr>
          <p:spPr bwMode="auto">
            <a:xfrm>
              <a:off x="7363256" y="3087715"/>
              <a:ext cx="78160" cy="78171"/>
            </a:xfrm>
            <a:custGeom>
              <a:avLst/>
              <a:gdLst>
                <a:gd name="connsiteX0" fmla="*/ 39081 w 78160"/>
                <a:gd name="connsiteY0" fmla="*/ 0 h 78171"/>
                <a:gd name="connsiteX1" fmla="*/ 78160 w 78160"/>
                <a:gd name="connsiteY1" fmla="*/ 39086 h 78171"/>
                <a:gd name="connsiteX2" fmla="*/ 39081 w 78160"/>
                <a:gd name="connsiteY2" fmla="*/ 78171 h 78171"/>
                <a:gd name="connsiteX3" fmla="*/ 0 w 78160"/>
                <a:gd name="connsiteY3" fmla="*/ 39086 h 78171"/>
                <a:gd name="connsiteX4" fmla="*/ 39081 w 78160"/>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0" h="78171">
                  <a:moveTo>
                    <a:pt x="39081" y="0"/>
                  </a:moveTo>
                  <a:cubicBezTo>
                    <a:pt x="60664" y="0"/>
                    <a:pt x="78160" y="17499"/>
                    <a:pt x="78160" y="39086"/>
                  </a:cubicBezTo>
                  <a:cubicBezTo>
                    <a:pt x="78160" y="60672"/>
                    <a:pt x="60664" y="78171"/>
                    <a:pt x="39081" y="78171"/>
                  </a:cubicBezTo>
                  <a:cubicBezTo>
                    <a:pt x="17497" y="78171"/>
                    <a:pt x="0" y="60672"/>
                    <a:pt x="0" y="39086"/>
                  </a:cubicBezTo>
                  <a:cubicBezTo>
                    <a:pt x="0" y="17499"/>
                    <a:pt x="17497" y="0"/>
                    <a:pt x="3908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0" name="Freeform: Shape 275">
              <a:extLst>
                <a:ext uri="{FF2B5EF4-FFF2-40B4-BE49-F238E27FC236}">
                  <a16:creationId xmlns:a16="http://schemas.microsoft.com/office/drawing/2014/main" id="{FFF20815-7995-441D-89AA-F3C9CA5ABD47}"/>
                </a:ext>
              </a:extLst>
            </p:cNvPr>
            <p:cNvSpPr>
              <a:spLocks/>
            </p:cNvSpPr>
            <p:nvPr/>
          </p:nvSpPr>
          <p:spPr bwMode="auto">
            <a:xfrm>
              <a:off x="7926335" y="3087715"/>
              <a:ext cx="78188" cy="78171"/>
            </a:xfrm>
            <a:custGeom>
              <a:avLst/>
              <a:gdLst>
                <a:gd name="connsiteX0" fmla="*/ 39096 w 78188"/>
                <a:gd name="connsiteY0" fmla="*/ 0 h 78171"/>
                <a:gd name="connsiteX1" fmla="*/ 78188 w 78188"/>
                <a:gd name="connsiteY1" fmla="*/ 39085 h 78171"/>
                <a:gd name="connsiteX2" fmla="*/ 39096 w 78188"/>
                <a:gd name="connsiteY2" fmla="*/ 78171 h 78171"/>
                <a:gd name="connsiteX3" fmla="*/ 0 w 78188"/>
                <a:gd name="connsiteY3" fmla="*/ 39085 h 78171"/>
                <a:gd name="connsiteX4" fmla="*/ 39096 w 78188"/>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8" h="78171">
                  <a:moveTo>
                    <a:pt x="39096" y="0"/>
                  </a:moveTo>
                  <a:cubicBezTo>
                    <a:pt x="60682" y="0"/>
                    <a:pt x="78188" y="17499"/>
                    <a:pt x="78188" y="39085"/>
                  </a:cubicBezTo>
                  <a:cubicBezTo>
                    <a:pt x="78188" y="60672"/>
                    <a:pt x="60682" y="78171"/>
                    <a:pt x="39096" y="78171"/>
                  </a:cubicBezTo>
                  <a:cubicBezTo>
                    <a:pt x="17502" y="78171"/>
                    <a:pt x="0" y="60672"/>
                    <a:pt x="0" y="39085"/>
                  </a:cubicBezTo>
                  <a:cubicBezTo>
                    <a:pt x="0" y="17499"/>
                    <a:pt x="17502" y="0"/>
                    <a:pt x="3909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1" name="Freeform: Shape 276">
              <a:extLst>
                <a:ext uri="{FF2B5EF4-FFF2-40B4-BE49-F238E27FC236}">
                  <a16:creationId xmlns:a16="http://schemas.microsoft.com/office/drawing/2014/main" id="{81114598-04F0-4229-9477-BE7B22E0FBC1}"/>
                </a:ext>
              </a:extLst>
            </p:cNvPr>
            <p:cNvSpPr>
              <a:spLocks/>
            </p:cNvSpPr>
            <p:nvPr/>
          </p:nvSpPr>
          <p:spPr bwMode="auto">
            <a:xfrm>
              <a:off x="8210185" y="3087715"/>
              <a:ext cx="78173" cy="78171"/>
            </a:xfrm>
            <a:custGeom>
              <a:avLst/>
              <a:gdLst>
                <a:gd name="connsiteX0" fmla="*/ 39084 w 78173"/>
                <a:gd name="connsiteY0" fmla="*/ 0 h 78171"/>
                <a:gd name="connsiteX1" fmla="*/ 78173 w 78173"/>
                <a:gd name="connsiteY1" fmla="*/ 39085 h 78171"/>
                <a:gd name="connsiteX2" fmla="*/ 39084 w 78173"/>
                <a:gd name="connsiteY2" fmla="*/ 78171 h 78171"/>
                <a:gd name="connsiteX3" fmla="*/ 0 w 78173"/>
                <a:gd name="connsiteY3" fmla="*/ 39085 h 78171"/>
                <a:gd name="connsiteX4" fmla="*/ 39084 w 78173"/>
                <a:gd name="connsiteY4" fmla="*/ 0 h 781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1">
                  <a:moveTo>
                    <a:pt x="39084" y="0"/>
                  </a:moveTo>
                  <a:cubicBezTo>
                    <a:pt x="60664" y="0"/>
                    <a:pt x="78173" y="17499"/>
                    <a:pt x="78173" y="39085"/>
                  </a:cubicBezTo>
                  <a:cubicBezTo>
                    <a:pt x="78173" y="60672"/>
                    <a:pt x="60664" y="78171"/>
                    <a:pt x="39084" y="78171"/>
                  </a:cubicBezTo>
                  <a:cubicBezTo>
                    <a:pt x="17490" y="78171"/>
                    <a:pt x="0" y="60672"/>
                    <a:pt x="0" y="39085"/>
                  </a:cubicBezTo>
                  <a:cubicBezTo>
                    <a:pt x="0" y="17499"/>
                    <a:pt x="17490"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2" name="Freeform: Shape 277">
              <a:extLst>
                <a:ext uri="{FF2B5EF4-FFF2-40B4-BE49-F238E27FC236}">
                  <a16:creationId xmlns:a16="http://schemas.microsoft.com/office/drawing/2014/main" id="{DB45C61B-A5E9-443F-80FD-D83D52211A0B}"/>
                </a:ext>
              </a:extLst>
            </p:cNvPr>
            <p:cNvSpPr>
              <a:spLocks/>
            </p:cNvSpPr>
            <p:nvPr/>
          </p:nvSpPr>
          <p:spPr bwMode="auto">
            <a:xfrm>
              <a:off x="7457876" y="3179987"/>
              <a:ext cx="78162" cy="78175"/>
            </a:xfrm>
            <a:custGeom>
              <a:avLst/>
              <a:gdLst>
                <a:gd name="connsiteX0" fmla="*/ 39082 w 78162"/>
                <a:gd name="connsiteY0" fmla="*/ 0 h 78175"/>
                <a:gd name="connsiteX1" fmla="*/ 78162 w 78162"/>
                <a:gd name="connsiteY1" fmla="*/ 39088 h 78175"/>
                <a:gd name="connsiteX2" fmla="*/ 39082 w 78162"/>
                <a:gd name="connsiteY2" fmla="*/ 78175 h 78175"/>
                <a:gd name="connsiteX3" fmla="*/ 0 w 78162"/>
                <a:gd name="connsiteY3" fmla="*/ 39088 h 78175"/>
                <a:gd name="connsiteX4" fmla="*/ 39082 w 78162"/>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2" h="78175">
                  <a:moveTo>
                    <a:pt x="39082" y="0"/>
                  </a:moveTo>
                  <a:cubicBezTo>
                    <a:pt x="60666" y="0"/>
                    <a:pt x="78162" y="17499"/>
                    <a:pt x="78162" y="39088"/>
                  </a:cubicBezTo>
                  <a:cubicBezTo>
                    <a:pt x="78162" y="60674"/>
                    <a:pt x="60666" y="78175"/>
                    <a:pt x="39082" y="78175"/>
                  </a:cubicBezTo>
                  <a:cubicBezTo>
                    <a:pt x="17501" y="78175"/>
                    <a:pt x="0" y="60674"/>
                    <a:pt x="0" y="39088"/>
                  </a:cubicBezTo>
                  <a:cubicBezTo>
                    <a:pt x="0" y="17499"/>
                    <a:pt x="17501"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3" name="Freeform: Shape 278">
              <a:extLst>
                <a:ext uri="{FF2B5EF4-FFF2-40B4-BE49-F238E27FC236}">
                  <a16:creationId xmlns:a16="http://schemas.microsoft.com/office/drawing/2014/main" id="{B1F62540-5EB9-482A-BF17-92ED966F957F}"/>
                </a:ext>
              </a:extLst>
            </p:cNvPr>
            <p:cNvSpPr>
              <a:spLocks/>
            </p:cNvSpPr>
            <p:nvPr/>
          </p:nvSpPr>
          <p:spPr bwMode="auto">
            <a:xfrm>
              <a:off x="8397089" y="3179987"/>
              <a:ext cx="78158" cy="78175"/>
            </a:xfrm>
            <a:custGeom>
              <a:avLst/>
              <a:gdLst>
                <a:gd name="connsiteX0" fmla="*/ 39085 w 78158"/>
                <a:gd name="connsiteY0" fmla="*/ 0 h 78175"/>
                <a:gd name="connsiteX1" fmla="*/ 78158 w 78158"/>
                <a:gd name="connsiteY1" fmla="*/ 39088 h 78175"/>
                <a:gd name="connsiteX2" fmla="*/ 39085 w 78158"/>
                <a:gd name="connsiteY2" fmla="*/ 78175 h 78175"/>
                <a:gd name="connsiteX3" fmla="*/ 0 w 78158"/>
                <a:gd name="connsiteY3" fmla="*/ 39088 h 78175"/>
                <a:gd name="connsiteX4" fmla="*/ 39085 w 78158"/>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75">
                  <a:moveTo>
                    <a:pt x="39085" y="0"/>
                  </a:moveTo>
                  <a:cubicBezTo>
                    <a:pt x="60662" y="0"/>
                    <a:pt x="78158" y="17499"/>
                    <a:pt x="78158" y="39088"/>
                  </a:cubicBezTo>
                  <a:cubicBezTo>
                    <a:pt x="78158" y="60674"/>
                    <a:pt x="60662" y="78175"/>
                    <a:pt x="39085" y="78175"/>
                  </a:cubicBezTo>
                  <a:cubicBezTo>
                    <a:pt x="17507" y="78175"/>
                    <a:pt x="0" y="60674"/>
                    <a:pt x="0" y="39088"/>
                  </a:cubicBezTo>
                  <a:cubicBezTo>
                    <a:pt x="0" y="17499"/>
                    <a:pt x="17507"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4" name="Freeform: Shape 279">
              <a:extLst>
                <a:ext uri="{FF2B5EF4-FFF2-40B4-BE49-F238E27FC236}">
                  <a16:creationId xmlns:a16="http://schemas.microsoft.com/office/drawing/2014/main" id="{EF5FB543-C406-4353-A166-EA31DF62C495}"/>
                </a:ext>
              </a:extLst>
            </p:cNvPr>
            <p:cNvSpPr>
              <a:spLocks/>
            </p:cNvSpPr>
            <p:nvPr/>
          </p:nvSpPr>
          <p:spPr bwMode="auto">
            <a:xfrm>
              <a:off x="7176351" y="3260429"/>
              <a:ext cx="78178" cy="78175"/>
            </a:xfrm>
            <a:custGeom>
              <a:avLst/>
              <a:gdLst>
                <a:gd name="connsiteX0" fmla="*/ 39080 w 78178"/>
                <a:gd name="connsiteY0" fmla="*/ 0 h 78175"/>
                <a:gd name="connsiteX1" fmla="*/ 78178 w 78178"/>
                <a:gd name="connsiteY1" fmla="*/ 39086 h 78175"/>
                <a:gd name="connsiteX2" fmla="*/ 39080 w 78178"/>
                <a:gd name="connsiteY2" fmla="*/ 78175 h 78175"/>
                <a:gd name="connsiteX3" fmla="*/ 0 w 78178"/>
                <a:gd name="connsiteY3" fmla="*/ 39086 h 78175"/>
                <a:gd name="connsiteX4" fmla="*/ 39080 w 78178"/>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8" h="78175">
                  <a:moveTo>
                    <a:pt x="39080" y="0"/>
                  </a:moveTo>
                  <a:cubicBezTo>
                    <a:pt x="60682" y="0"/>
                    <a:pt x="78178" y="17502"/>
                    <a:pt x="78178" y="39086"/>
                  </a:cubicBezTo>
                  <a:cubicBezTo>
                    <a:pt x="78178" y="60674"/>
                    <a:pt x="60682" y="78175"/>
                    <a:pt x="39080" y="78175"/>
                  </a:cubicBezTo>
                  <a:cubicBezTo>
                    <a:pt x="17506" y="78175"/>
                    <a:pt x="0" y="60674"/>
                    <a:pt x="0" y="39086"/>
                  </a:cubicBezTo>
                  <a:cubicBezTo>
                    <a:pt x="0" y="17502"/>
                    <a:pt x="17506" y="0"/>
                    <a:pt x="3908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5" name="Freeform: Shape 280">
              <a:extLst>
                <a:ext uri="{FF2B5EF4-FFF2-40B4-BE49-F238E27FC236}">
                  <a16:creationId xmlns:a16="http://schemas.microsoft.com/office/drawing/2014/main" id="{0A71E84A-9518-4CD8-80E9-7B80210EC375}"/>
                </a:ext>
              </a:extLst>
            </p:cNvPr>
            <p:cNvSpPr>
              <a:spLocks/>
            </p:cNvSpPr>
            <p:nvPr/>
          </p:nvSpPr>
          <p:spPr bwMode="auto">
            <a:xfrm>
              <a:off x="7552500" y="3260429"/>
              <a:ext cx="78171" cy="78175"/>
            </a:xfrm>
            <a:custGeom>
              <a:avLst/>
              <a:gdLst>
                <a:gd name="connsiteX0" fmla="*/ 39083 w 78171"/>
                <a:gd name="connsiteY0" fmla="*/ 0 h 78175"/>
                <a:gd name="connsiteX1" fmla="*/ 78171 w 78171"/>
                <a:gd name="connsiteY1" fmla="*/ 39086 h 78175"/>
                <a:gd name="connsiteX2" fmla="*/ 39083 w 78171"/>
                <a:gd name="connsiteY2" fmla="*/ 78175 h 78175"/>
                <a:gd name="connsiteX3" fmla="*/ 0 w 78171"/>
                <a:gd name="connsiteY3" fmla="*/ 39086 h 78175"/>
                <a:gd name="connsiteX4" fmla="*/ 39083 w 78171"/>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5">
                  <a:moveTo>
                    <a:pt x="39083" y="0"/>
                  </a:moveTo>
                  <a:cubicBezTo>
                    <a:pt x="60667" y="0"/>
                    <a:pt x="78171" y="17501"/>
                    <a:pt x="78171" y="39086"/>
                  </a:cubicBezTo>
                  <a:cubicBezTo>
                    <a:pt x="78171" y="60674"/>
                    <a:pt x="60667" y="78175"/>
                    <a:pt x="39083" y="78175"/>
                  </a:cubicBezTo>
                  <a:cubicBezTo>
                    <a:pt x="17498" y="78175"/>
                    <a:pt x="0" y="60674"/>
                    <a:pt x="0" y="39086"/>
                  </a:cubicBezTo>
                  <a:cubicBezTo>
                    <a:pt x="0" y="17501"/>
                    <a:pt x="17498" y="0"/>
                    <a:pt x="3908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6" name="Freeform: Shape 281">
              <a:extLst>
                <a:ext uri="{FF2B5EF4-FFF2-40B4-BE49-F238E27FC236}">
                  <a16:creationId xmlns:a16="http://schemas.microsoft.com/office/drawing/2014/main" id="{0D4097BA-2DEA-462B-A8D8-B6B1C0095F2F}"/>
                </a:ext>
              </a:extLst>
            </p:cNvPr>
            <p:cNvSpPr>
              <a:spLocks/>
            </p:cNvSpPr>
            <p:nvPr/>
          </p:nvSpPr>
          <p:spPr bwMode="auto">
            <a:xfrm>
              <a:off x="8210185" y="3260429"/>
              <a:ext cx="78173" cy="78175"/>
            </a:xfrm>
            <a:custGeom>
              <a:avLst/>
              <a:gdLst>
                <a:gd name="connsiteX0" fmla="*/ 39084 w 78173"/>
                <a:gd name="connsiteY0" fmla="*/ 0 h 78175"/>
                <a:gd name="connsiteX1" fmla="*/ 78173 w 78173"/>
                <a:gd name="connsiteY1" fmla="*/ 39086 h 78175"/>
                <a:gd name="connsiteX2" fmla="*/ 39084 w 78173"/>
                <a:gd name="connsiteY2" fmla="*/ 78175 h 78175"/>
                <a:gd name="connsiteX3" fmla="*/ 0 w 78173"/>
                <a:gd name="connsiteY3" fmla="*/ 39086 h 78175"/>
                <a:gd name="connsiteX4" fmla="*/ 39084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4" y="0"/>
                  </a:moveTo>
                  <a:cubicBezTo>
                    <a:pt x="60664" y="0"/>
                    <a:pt x="78173" y="17501"/>
                    <a:pt x="78173" y="39086"/>
                  </a:cubicBezTo>
                  <a:cubicBezTo>
                    <a:pt x="78173" y="60674"/>
                    <a:pt x="60664" y="78175"/>
                    <a:pt x="39084" y="78175"/>
                  </a:cubicBezTo>
                  <a:cubicBezTo>
                    <a:pt x="17490" y="78175"/>
                    <a:pt x="0" y="60674"/>
                    <a:pt x="0" y="39086"/>
                  </a:cubicBezTo>
                  <a:cubicBezTo>
                    <a:pt x="0" y="17501"/>
                    <a:pt x="17490"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7" name="Freeform: Shape 282">
              <a:extLst>
                <a:ext uri="{FF2B5EF4-FFF2-40B4-BE49-F238E27FC236}">
                  <a16:creationId xmlns:a16="http://schemas.microsoft.com/office/drawing/2014/main" id="{3FCB64A1-3F86-48DB-B36D-61DBD2CAF373}"/>
                </a:ext>
              </a:extLst>
            </p:cNvPr>
            <p:cNvSpPr>
              <a:spLocks/>
            </p:cNvSpPr>
            <p:nvPr/>
          </p:nvSpPr>
          <p:spPr bwMode="auto">
            <a:xfrm>
              <a:off x="8586371" y="3260429"/>
              <a:ext cx="78166" cy="78175"/>
            </a:xfrm>
            <a:custGeom>
              <a:avLst/>
              <a:gdLst>
                <a:gd name="connsiteX0" fmla="*/ 39081 w 78166"/>
                <a:gd name="connsiteY0" fmla="*/ 0 h 78175"/>
                <a:gd name="connsiteX1" fmla="*/ 78166 w 78166"/>
                <a:gd name="connsiteY1" fmla="*/ 39086 h 78175"/>
                <a:gd name="connsiteX2" fmla="*/ 39081 w 78166"/>
                <a:gd name="connsiteY2" fmla="*/ 78175 h 78175"/>
                <a:gd name="connsiteX3" fmla="*/ 0 w 78166"/>
                <a:gd name="connsiteY3" fmla="*/ 39086 h 78175"/>
                <a:gd name="connsiteX4" fmla="*/ 39081 w 7816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6" h="78175">
                  <a:moveTo>
                    <a:pt x="39081" y="0"/>
                  </a:moveTo>
                  <a:cubicBezTo>
                    <a:pt x="60674" y="0"/>
                    <a:pt x="78166" y="17501"/>
                    <a:pt x="78166" y="39086"/>
                  </a:cubicBezTo>
                  <a:cubicBezTo>
                    <a:pt x="78166" y="60674"/>
                    <a:pt x="60674" y="78175"/>
                    <a:pt x="39081" y="78175"/>
                  </a:cubicBezTo>
                  <a:cubicBezTo>
                    <a:pt x="17499" y="78175"/>
                    <a:pt x="0" y="60674"/>
                    <a:pt x="0" y="39086"/>
                  </a:cubicBezTo>
                  <a:cubicBezTo>
                    <a:pt x="0" y="17501"/>
                    <a:pt x="17499" y="0"/>
                    <a:pt x="3908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8" name="Freeform: Shape 283">
              <a:extLst>
                <a:ext uri="{FF2B5EF4-FFF2-40B4-BE49-F238E27FC236}">
                  <a16:creationId xmlns:a16="http://schemas.microsoft.com/office/drawing/2014/main" id="{A8729307-C031-4DA5-A5D1-54F503FAB8ED}"/>
                </a:ext>
              </a:extLst>
            </p:cNvPr>
            <p:cNvSpPr>
              <a:spLocks/>
            </p:cNvSpPr>
            <p:nvPr/>
          </p:nvSpPr>
          <p:spPr bwMode="auto">
            <a:xfrm>
              <a:off x="9525649" y="3260429"/>
              <a:ext cx="78174" cy="78176"/>
            </a:xfrm>
            <a:custGeom>
              <a:avLst/>
              <a:gdLst>
                <a:gd name="connsiteX0" fmla="*/ 39087 w 78174"/>
                <a:gd name="connsiteY0" fmla="*/ 0 h 78176"/>
                <a:gd name="connsiteX1" fmla="*/ 78174 w 78174"/>
                <a:gd name="connsiteY1" fmla="*/ 39087 h 78176"/>
                <a:gd name="connsiteX2" fmla="*/ 39087 w 78174"/>
                <a:gd name="connsiteY2" fmla="*/ 78176 h 78176"/>
                <a:gd name="connsiteX3" fmla="*/ 0 w 78174"/>
                <a:gd name="connsiteY3" fmla="*/ 39087 h 78176"/>
                <a:gd name="connsiteX4" fmla="*/ 39087 w 78174"/>
                <a:gd name="connsiteY4" fmla="*/ 0 h 781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6">
                  <a:moveTo>
                    <a:pt x="39087" y="0"/>
                  </a:moveTo>
                  <a:cubicBezTo>
                    <a:pt x="60674" y="0"/>
                    <a:pt x="78174" y="17501"/>
                    <a:pt x="78174" y="39087"/>
                  </a:cubicBezTo>
                  <a:cubicBezTo>
                    <a:pt x="78174" y="60673"/>
                    <a:pt x="60674" y="78176"/>
                    <a:pt x="39087" y="78176"/>
                  </a:cubicBezTo>
                  <a:cubicBezTo>
                    <a:pt x="17500" y="78176"/>
                    <a:pt x="0" y="60673"/>
                    <a:pt x="0" y="39087"/>
                  </a:cubicBezTo>
                  <a:cubicBezTo>
                    <a:pt x="0" y="17501"/>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99" name="Freeform: Shape 284">
              <a:extLst>
                <a:ext uri="{FF2B5EF4-FFF2-40B4-BE49-F238E27FC236}">
                  <a16:creationId xmlns:a16="http://schemas.microsoft.com/office/drawing/2014/main" id="{D7582E72-EB2A-4491-A146-C69AF6CC8FC5}"/>
                </a:ext>
              </a:extLst>
            </p:cNvPr>
            <p:cNvSpPr>
              <a:spLocks/>
            </p:cNvSpPr>
            <p:nvPr/>
          </p:nvSpPr>
          <p:spPr bwMode="auto">
            <a:xfrm>
              <a:off x="7739432" y="3343241"/>
              <a:ext cx="78157" cy="78156"/>
            </a:xfrm>
            <a:custGeom>
              <a:avLst/>
              <a:gdLst>
                <a:gd name="connsiteX0" fmla="*/ 39084 w 78157"/>
                <a:gd name="connsiteY0" fmla="*/ 0 h 78156"/>
                <a:gd name="connsiteX1" fmla="*/ 78157 w 78157"/>
                <a:gd name="connsiteY1" fmla="*/ 39087 h 78156"/>
                <a:gd name="connsiteX2" fmla="*/ 39084 w 78157"/>
                <a:gd name="connsiteY2" fmla="*/ 78156 h 78156"/>
                <a:gd name="connsiteX3" fmla="*/ 0 w 78157"/>
                <a:gd name="connsiteY3" fmla="*/ 39087 h 78156"/>
                <a:gd name="connsiteX4" fmla="*/ 39084 w 78157"/>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7" h="78156">
                  <a:moveTo>
                    <a:pt x="39084" y="0"/>
                  </a:moveTo>
                  <a:cubicBezTo>
                    <a:pt x="60670" y="0"/>
                    <a:pt x="78157" y="17499"/>
                    <a:pt x="78157" y="39087"/>
                  </a:cubicBezTo>
                  <a:cubicBezTo>
                    <a:pt x="78157" y="60656"/>
                    <a:pt x="60670" y="78156"/>
                    <a:pt x="39084" y="78156"/>
                  </a:cubicBezTo>
                  <a:cubicBezTo>
                    <a:pt x="17492" y="78156"/>
                    <a:pt x="0" y="60656"/>
                    <a:pt x="0" y="39087"/>
                  </a:cubicBezTo>
                  <a:cubicBezTo>
                    <a:pt x="0" y="17499"/>
                    <a:pt x="17492"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0" name="Freeform: Shape 285">
              <a:extLst>
                <a:ext uri="{FF2B5EF4-FFF2-40B4-BE49-F238E27FC236}">
                  <a16:creationId xmlns:a16="http://schemas.microsoft.com/office/drawing/2014/main" id="{D3A9D06D-5092-4895-9300-7ADA7A6E9BC9}"/>
                </a:ext>
              </a:extLst>
            </p:cNvPr>
            <p:cNvSpPr>
              <a:spLocks/>
            </p:cNvSpPr>
            <p:nvPr/>
          </p:nvSpPr>
          <p:spPr bwMode="auto">
            <a:xfrm>
              <a:off x="8210185" y="3343241"/>
              <a:ext cx="78171" cy="78156"/>
            </a:xfrm>
            <a:custGeom>
              <a:avLst/>
              <a:gdLst>
                <a:gd name="connsiteX0" fmla="*/ 39081 w 78171"/>
                <a:gd name="connsiteY0" fmla="*/ 0 h 78156"/>
                <a:gd name="connsiteX1" fmla="*/ 78171 w 78171"/>
                <a:gd name="connsiteY1" fmla="*/ 39087 h 78156"/>
                <a:gd name="connsiteX2" fmla="*/ 39081 w 78171"/>
                <a:gd name="connsiteY2" fmla="*/ 78156 h 78156"/>
                <a:gd name="connsiteX3" fmla="*/ 0 w 78171"/>
                <a:gd name="connsiteY3" fmla="*/ 39087 h 78156"/>
                <a:gd name="connsiteX4" fmla="*/ 39081 w 78171"/>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56">
                  <a:moveTo>
                    <a:pt x="39081" y="0"/>
                  </a:moveTo>
                  <a:cubicBezTo>
                    <a:pt x="60660" y="0"/>
                    <a:pt x="78171" y="17499"/>
                    <a:pt x="78171" y="39087"/>
                  </a:cubicBezTo>
                  <a:cubicBezTo>
                    <a:pt x="78171" y="60656"/>
                    <a:pt x="60660" y="78156"/>
                    <a:pt x="39081" y="78156"/>
                  </a:cubicBezTo>
                  <a:cubicBezTo>
                    <a:pt x="17488" y="78156"/>
                    <a:pt x="0" y="60656"/>
                    <a:pt x="0" y="39087"/>
                  </a:cubicBezTo>
                  <a:cubicBezTo>
                    <a:pt x="0" y="17499"/>
                    <a:pt x="17488" y="0"/>
                    <a:pt x="3908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1" name="Freeform: Shape 286">
              <a:extLst>
                <a:ext uri="{FF2B5EF4-FFF2-40B4-BE49-F238E27FC236}">
                  <a16:creationId xmlns:a16="http://schemas.microsoft.com/office/drawing/2014/main" id="{9EC7AB20-58A0-47CB-9FC3-80143A99329D}"/>
                </a:ext>
              </a:extLst>
            </p:cNvPr>
            <p:cNvSpPr>
              <a:spLocks/>
            </p:cNvSpPr>
            <p:nvPr/>
          </p:nvSpPr>
          <p:spPr bwMode="auto">
            <a:xfrm>
              <a:off x="8397089" y="3343241"/>
              <a:ext cx="78158" cy="78156"/>
            </a:xfrm>
            <a:custGeom>
              <a:avLst/>
              <a:gdLst>
                <a:gd name="connsiteX0" fmla="*/ 39085 w 78158"/>
                <a:gd name="connsiteY0" fmla="*/ 0 h 78156"/>
                <a:gd name="connsiteX1" fmla="*/ 78158 w 78158"/>
                <a:gd name="connsiteY1" fmla="*/ 39087 h 78156"/>
                <a:gd name="connsiteX2" fmla="*/ 39085 w 78158"/>
                <a:gd name="connsiteY2" fmla="*/ 78156 h 78156"/>
                <a:gd name="connsiteX3" fmla="*/ 0 w 78158"/>
                <a:gd name="connsiteY3" fmla="*/ 39087 h 78156"/>
                <a:gd name="connsiteX4" fmla="*/ 39085 w 78158"/>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58" h="78156">
                  <a:moveTo>
                    <a:pt x="39085" y="0"/>
                  </a:moveTo>
                  <a:cubicBezTo>
                    <a:pt x="60662" y="0"/>
                    <a:pt x="78158" y="17499"/>
                    <a:pt x="78158" y="39087"/>
                  </a:cubicBezTo>
                  <a:cubicBezTo>
                    <a:pt x="78158" y="60656"/>
                    <a:pt x="60662" y="78156"/>
                    <a:pt x="39085" y="78156"/>
                  </a:cubicBezTo>
                  <a:cubicBezTo>
                    <a:pt x="17507" y="78156"/>
                    <a:pt x="0" y="60656"/>
                    <a:pt x="0" y="39087"/>
                  </a:cubicBezTo>
                  <a:cubicBezTo>
                    <a:pt x="0" y="17499"/>
                    <a:pt x="17507"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2" name="Freeform: Shape 287">
              <a:extLst>
                <a:ext uri="{FF2B5EF4-FFF2-40B4-BE49-F238E27FC236}">
                  <a16:creationId xmlns:a16="http://schemas.microsoft.com/office/drawing/2014/main" id="{C025257E-23F4-4EAB-9A72-45BDC3AA8E5F}"/>
                </a:ext>
              </a:extLst>
            </p:cNvPr>
            <p:cNvSpPr>
              <a:spLocks/>
            </p:cNvSpPr>
            <p:nvPr/>
          </p:nvSpPr>
          <p:spPr bwMode="auto">
            <a:xfrm>
              <a:off x="8491707" y="3343241"/>
              <a:ext cx="78195" cy="78156"/>
            </a:xfrm>
            <a:custGeom>
              <a:avLst/>
              <a:gdLst>
                <a:gd name="connsiteX0" fmla="*/ 39098 w 78195"/>
                <a:gd name="connsiteY0" fmla="*/ 0 h 78156"/>
                <a:gd name="connsiteX1" fmla="*/ 78195 w 78195"/>
                <a:gd name="connsiteY1" fmla="*/ 39087 h 78156"/>
                <a:gd name="connsiteX2" fmla="*/ 39098 w 78195"/>
                <a:gd name="connsiteY2" fmla="*/ 78156 h 78156"/>
                <a:gd name="connsiteX3" fmla="*/ 0 w 78195"/>
                <a:gd name="connsiteY3" fmla="*/ 39087 h 78156"/>
                <a:gd name="connsiteX4" fmla="*/ 39098 w 78195"/>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5" h="78156">
                  <a:moveTo>
                    <a:pt x="39098" y="0"/>
                  </a:moveTo>
                  <a:cubicBezTo>
                    <a:pt x="60690" y="0"/>
                    <a:pt x="78195" y="17499"/>
                    <a:pt x="78195" y="39087"/>
                  </a:cubicBezTo>
                  <a:cubicBezTo>
                    <a:pt x="78195" y="60656"/>
                    <a:pt x="60690" y="78156"/>
                    <a:pt x="39098" y="78156"/>
                  </a:cubicBezTo>
                  <a:cubicBezTo>
                    <a:pt x="17504" y="78156"/>
                    <a:pt x="0" y="60656"/>
                    <a:pt x="0" y="39087"/>
                  </a:cubicBezTo>
                  <a:cubicBezTo>
                    <a:pt x="0" y="17499"/>
                    <a:pt x="17504" y="0"/>
                    <a:pt x="3909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3" name="Freeform: Shape 288">
              <a:extLst>
                <a:ext uri="{FF2B5EF4-FFF2-40B4-BE49-F238E27FC236}">
                  <a16:creationId xmlns:a16="http://schemas.microsoft.com/office/drawing/2014/main" id="{6274D796-DCDC-4B12-999D-E35DD91CD1DD}"/>
                </a:ext>
              </a:extLst>
            </p:cNvPr>
            <p:cNvSpPr>
              <a:spLocks/>
            </p:cNvSpPr>
            <p:nvPr/>
          </p:nvSpPr>
          <p:spPr bwMode="auto">
            <a:xfrm>
              <a:off x="9431009" y="3343241"/>
              <a:ext cx="78174" cy="78156"/>
            </a:xfrm>
            <a:custGeom>
              <a:avLst/>
              <a:gdLst>
                <a:gd name="connsiteX0" fmla="*/ 39088 w 78174"/>
                <a:gd name="connsiteY0" fmla="*/ 0 h 78156"/>
                <a:gd name="connsiteX1" fmla="*/ 78174 w 78174"/>
                <a:gd name="connsiteY1" fmla="*/ 39086 h 78156"/>
                <a:gd name="connsiteX2" fmla="*/ 39088 w 78174"/>
                <a:gd name="connsiteY2" fmla="*/ 78156 h 78156"/>
                <a:gd name="connsiteX3" fmla="*/ 0 w 78174"/>
                <a:gd name="connsiteY3" fmla="*/ 39086 h 78156"/>
                <a:gd name="connsiteX4" fmla="*/ 39088 w 78174"/>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56">
                  <a:moveTo>
                    <a:pt x="39088" y="0"/>
                  </a:moveTo>
                  <a:cubicBezTo>
                    <a:pt x="60675" y="0"/>
                    <a:pt x="78174" y="17499"/>
                    <a:pt x="78174" y="39086"/>
                  </a:cubicBezTo>
                  <a:cubicBezTo>
                    <a:pt x="78174" y="60656"/>
                    <a:pt x="60675" y="78156"/>
                    <a:pt x="39088" y="78156"/>
                  </a:cubicBezTo>
                  <a:cubicBezTo>
                    <a:pt x="17500" y="78156"/>
                    <a:pt x="0" y="60656"/>
                    <a:pt x="0" y="39086"/>
                  </a:cubicBezTo>
                  <a:cubicBezTo>
                    <a:pt x="0" y="17499"/>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4" name="Freeform: Shape 289">
              <a:extLst>
                <a:ext uri="{FF2B5EF4-FFF2-40B4-BE49-F238E27FC236}">
                  <a16:creationId xmlns:a16="http://schemas.microsoft.com/office/drawing/2014/main" id="{B35DE945-8647-4848-B78E-BA07991257B9}"/>
                </a:ext>
              </a:extLst>
            </p:cNvPr>
            <p:cNvSpPr>
              <a:spLocks/>
            </p:cNvSpPr>
            <p:nvPr/>
          </p:nvSpPr>
          <p:spPr bwMode="auto">
            <a:xfrm>
              <a:off x="9617922" y="3343241"/>
              <a:ext cx="78175" cy="78156"/>
            </a:xfrm>
            <a:custGeom>
              <a:avLst/>
              <a:gdLst>
                <a:gd name="connsiteX0" fmla="*/ 39087 w 78175"/>
                <a:gd name="connsiteY0" fmla="*/ 0 h 78156"/>
                <a:gd name="connsiteX1" fmla="*/ 78175 w 78175"/>
                <a:gd name="connsiteY1" fmla="*/ 39086 h 78156"/>
                <a:gd name="connsiteX2" fmla="*/ 39087 w 78175"/>
                <a:gd name="connsiteY2" fmla="*/ 78156 h 78156"/>
                <a:gd name="connsiteX3" fmla="*/ 0 w 78175"/>
                <a:gd name="connsiteY3" fmla="*/ 39086 h 78156"/>
                <a:gd name="connsiteX4" fmla="*/ 39087 w 78175"/>
                <a:gd name="connsiteY4" fmla="*/ 0 h 781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56">
                  <a:moveTo>
                    <a:pt x="39087" y="0"/>
                  </a:moveTo>
                  <a:cubicBezTo>
                    <a:pt x="60675" y="0"/>
                    <a:pt x="78175" y="17499"/>
                    <a:pt x="78175" y="39086"/>
                  </a:cubicBezTo>
                  <a:cubicBezTo>
                    <a:pt x="78175" y="60656"/>
                    <a:pt x="60675" y="78156"/>
                    <a:pt x="39087" y="78156"/>
                  </a:cubicBezTo>
                  <a:cubicBezTo>
                    <a:pt x="17500" y="78156"/>
                    <a:pt x="0" y="60656"/>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5" name="Freeform: Shape 290">
              <a:extLst>
                <a:ext uri="{FF2B5EF4-FFF2-40B4-BE49-F238E27FC236}">
                  <a16:creationId xmlns:a16="http://schemas.microsoft.com/office/drawing/2014/main" id="{6BC1737E-504E-4E94-A198-925E3E48057B}"/>
                </a:ext>
              </a:extLst>
            </p:cNvPr>
            <p:cNvSpPr>
              <a:spLocks/>
            </p:cNvSpPr>
            <p:nvPr/>
          </p:nvSpPr>
          <p:spPr bwMode="auto">
            <a:xfrm>
              <a:off x="7176339" y="3435498"/>
              <a:ext cx="78179" cy="78173"/>
            </a:xfrm>
            <a:custGeom>
              <a:avLst/>
              <a:gdLst>
                <a:gd name="connsiteX0" fmla="*/ 39079 w 78179"/>
                <a:gd name="connsiteY0" fmla="*/ 0 h 78173"/>
                <a:gd name="connsiteX1" fmla="*/ 78179 w 78179"/>
                <a:gd name="connsiteY1" fmla="*/ 39086 h 78173"/>
                <a:gd name="connsiteX2" fmla="*/ 39079 w 78179"/>
                <a:gd name="connsiteY2" fmla="*/ 78173 h 78173"/>
                <a:gd name="connsiteX3" fmla="*/ 0 w 78179"/>
                <a:gd name="connsiteY3" fmla="*/ 39086 h 78173"/>
                <a:gd name="connsiteX4" fmla="*/ 39079 w 7817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9" h="78173">
                  <a:moveTo>
                    <a:pt x="39079" y="0"/>
                  </a:moveTo>
                  <a:cubicBezTo>
                    <a:pt x="60680" y="0"/>
                    <a:pt x="78179" y="17499"/>
                    <a:pt x="78179" y="39086"/>
                  </a:cubicBezTo>
                  <a:cubicBezTo>
                    <a:pt x="78179" y="60674"/>
                    <a:pt x="60680" y="78173"/>
                    <a:pt x="39079" y="78173"/>
                  </a:cubicBezTo>
                  <a:cubicBezTo>
                    <a:pt x="17505" y="78173"/>
                    <a:pt x="0" y="60674"/>
                    <a:pt x="0" y="39086"/>
                  </a:cubicBezTo>
                  <a:cubicBezTo>
                    <a:pt x="0" y="17499"/>
                    <a:pt x="17505" y="0"/>
                    <a:pt x="3907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6" name="Freeform: Shape 291">
              <a:extLst>
                <a:ext uri="{FF2B5EF4-FFF2-40B4-BE49-F238E27FC236}">
                  <a16:creationId xmlns:a16="http://schemas.microsoft.com/office/drawing/2014/main" id="{24B4550B-2589-441D-9C3B-17BC2D5CDD3E}"/>
                </a:ext>
              </a:extLst>
            </p:cNvPr>
            <p:cNvSpPr>
              <a:spLocks/>
            </p:cNvSpPr>
            <p:nvPr/>
          </p:nvSpPr>
          <p:spPr bwMode="auto">
            <a:xfrm>
              <a:off x="8117974" y="3435498"/>
              <a:ext cx="78105" cy="78173"/>
            </a:xfrm>
            <a:custGeom>
              <a:avLst/>
              <a:gdLst>
                <a:gd name="connsiteX0" fmla="*/ 39007 w 78105"/>
                <a:gd name="connsiteY0" fmla="*/ 0 h 78173"/>
                <a:gd name="connsiteX1" fmla="*/ 78105 w 78105"/>
                <a:gd name="connsiteY1" fmla="*/ 39086 h 78173"/>
                <a:gd name="connsiteX2" fmla="*/ 39007 w 78105"/>
                <a:gd name="connsiteY2" fmla="*/ 78173 h 78173"/>
                <a:gd name="connsiteX3" fmla="*/ 0 w 78105"/>
                <a:gd name="connsiteY3" fmla="*/ 39086 h 78173"/>
                <a:gd name="connsiteX4" fmla="*/ 39007 w 7810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05" h="78173">
                  <a:moveTo>
                    <a:pt x="39007" y="0"/>
                  </a:moveTo>
                  <a:cubicBezTo>
                    <a:pt x="60601" y="0"/>
                    <a:pt x="78105" y="17499"/>
                    <a:pt x="78105" y="39086"/>
                  </a:cubicBezTo>
                  <a:cubicBezTo>
                    <a:pt x="78105" y="60674"/>
                    <a:pt x="60601" y="78173"/>
                    <a:pt x="39007" y="78173"/>
                  </a:cubicBezTo>
                  <a:cubicBezTo>
                    <a:pt x="17497" y="78173"/>
                    <a:pt x="0" y="60674"/>
                    <a:pt x="0" y="39086"/>
                  </a:cubicBezTo>
                  <a:cubicBezTo>
                    <a:pt x="0" y="17499"/>
                    <a:pt x="17497" y="0"/>
                    <a:pt x="3900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7" name="Freeform: Shape 292">
              <a:extLst>
                <a:ext uri="{FF2B5EF4-FFF2-40B4-BE49-F238E27FC236}">
                  <a16:creationId xmlns:a16="http://schemas.microsoft.com/office/drawing/2014/main" id="{BF5A012B-022C-4A03-8609-EC066372FBA9}"/>
                </a:ext>
              </a:extLst>
            </p:cNvPr>
            <p:cNvSpPr>
              <a:spLocks/>
            </p:cNvSpPr>
            <p:nvPr/>
          </p:nvSpPr>
          <p:spPr bwMode="auto">
            <a:xfrm>
              <a:off x="8304800" y="3435498"/>
              <a:ext cx="78180" cy="78173"/>
            </a:xfrm>
            <a:custGeom>
              <a:avLst/>
              <a:gdLst>
                <a:gd name="connsiteX0" fmla="*/ 39107 w 78180"/>
                <a:gd name="connsiteY0" fmla="*/ 0 h 78173"/>
                <a:gd name="connsiteX1" fmla="*/ 78180 w 78180"/>
                <a:gd name="connsiteY1" fmla="*/ 39086 h 78173"/>
                <a:gd name="connsiteX2" fmla="*/ 39107 w 78180"/>
                <a:gd name="connsiteY2" fmla="*/ 78173 h 78173"/>
                <a:gd name="connsiteX3" fmla="*/ 0 w 78180"/>
                <a:gd name="connsiteY3" fmla="*/ 39086 h 78173"/>
                <a:gd name="connsiteX4" fmla="*/ 39107 w 78180"/>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0" h="78173">
                  <a:moveTo>
                    <a:pt x="39107" y="0"/>
                  </a:moveTo>
                  <a:cubicBezTo>
                    <a:pt x="60695" y="0"/>
                    <a:pt x="78180" y="17499"/>
                    <a:pt x="78180" y="39086"/>
                  </a:cubicBezTo>
                  <a:cubicBezTo>
                    <a:pt x="78180" y="60674"/>
                    <a:pt x="60695" y="78173"/>
                    <a:pt x="39107" y="78173"/>
                  </a:cubicBezTo>
                  <a:cubicBezTo>
                    <a:pt x="17515" y="78173"/>
                    <a:pt x="0" y="60674"/>
                    <a:pt x="0" y="39086"/>
                  </a:cubicBezTo>
                  <a:cubicBezTo>
                    <a:pt x="0" y="17499"/>
                    <a:pt x="17515" y="0"/>
                    <a:pt x="3910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8" name="Freeform: Shape 293">
              <a:extLst>
                <a:ext uri="{FF2B5EF4-FFF2-40B4-BE49-F238E27FC236}">
                  <a16:creationId xmlns:a16="http://schemas.microsoft.com/office/drawing/2014/main" id="{F042CF19-9A8F-4E25-ACB5-0261E29EF970}"/>
                </a:ext>
              </a:extLst>
            </p:cNvPr>
            <p:cNvSpPr>
              <a:spLocks/>
            </p:cNvSpPr>
            <p:nvPr/>
          </p:nvSpPr>
          <p:spPr bwMode="auto">
            <a:xfrm>
              <a:off x="8678634" y="3435498"/>
              <a:ext cx="78179" cy="78173"/>
            </a:xfrm>
            <a:custGeom>
              <a:avLst/>
              <a:gdLst>
                <a:gd name="connsiteX0" fmla="*/ 39087 w 78179"/>
                <a:gd name="connsiteY0" fmla="*/ 0 h 78173"/>
                <a:gd name="connsiteX1" fmla="*/ 78179 w 78179"/>
                <a:gd name="connsiteY1" fmla="*/ 39086 h 78173"/>
                <a:gd name="connsiteX2" fmla="*/ 39087 w 78179"/>
                <a:gd name="connsiteY2" fmla="*/ 78173 h 78173"/>
                <a:gd name="connsiteX3" fmla="*/ 0 w 78179"/>
                <a:gd name="connsiteY3" fmla="*/ 39086 h 78173"/>
                <a:gd name="connsiteX4" fmla="*/ 39087 w 7817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9" h="78173">
                  <a:moveTo>
                    <a:pt x="39087" y="0"/>
                  </a:moveTo>
                  <a:cubicBezTo>
                    <a:pt x="60677" y="0"/>
                    <a:pt x="78179" y="17499"/>
                    <a:pt x="78179" y="39086"/>
                  </a:cubicBezTo>
                  <a:cubicBezTo>
                    <a:pt x="78179" y="60674"/>
                    <a:pt x="60677" y="78173"/>
                    <a:pt x="39087" y="78173"/>
                  </a:cubicBezTo>
                  <a:cubicBezTo>
                    <a:pt x="17495" y="78173"/>
                    <a:pt x="0" y="60674"/>
                    <a:pt x="0" y="39086"/>
                  </a:cubicBezTo>
                  <a:cubicBezTo>
                    <a:pt x="0" y="17499"/>
                    <a:pt x="17495"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09" name="Freeform: Shape 294">
              <a:extLst>
                <a:ext uri="{FF2B5EF4-FFF2-40B4-BE49-F238E27FC236}">
                  <a16:creationId xmlns:a16="http://schemas.microsoft.com/office/drawing/2014/main" id="{3B267277-1264-481F-B4C7-FA5D3B903D2F}"/>
                </a:ext>
              </a:extLst>
            </p:cNvPr>
            <p:cNvSpPr>
              <a:spLocks/>
            </p:cNvSpPr>
            <p:nvPr/>
          </p:nvSpPr>
          <p:spPr bwMode="auto">
            <a:xfrm>
              <a:off x="9431009" y="3435498"/>
              <a:ext cx="78174" cy="78173"/>
            </a:xfrm>
            <a:custGeom>
              <a:avLst/>
              <a:gdLst>
                <a:gd name="connsiteX0" fmla="*/ 39087 w 78174"/>
                <a:gd name="connsiteY0" fmla="*/ 0 h 78173"/>
                <a:gd name="connsiteX1" fmla="*/ 78174 w 78174"/>
                <a:gd name="connsiteY1" fmla="*/ 39086 h 78173"/>
                <a:gd name="connsiteX2" fmla="*/ 39087 w 78174"/>
                <a:gd name="connsiteY2" fmla="*/ 78173 h 78173"/>
                <a:gd name="connsiteX3" fmla="*/ 0 w 78174"/>
                <a:gd name="connsiteY3" fmla="*/ 39086 h 78173"/>
                <a:gd name="connsiteX4" fmla="*/ 39087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7" y="0"/>
                  </a:moveTo>
                  <a:cubicBezTo>
                    <a:pt x="60674" y="0"/>
                    <a:pt x="78174" y="17499"/>
                    <a:pt x="78174" y="39086"/>
                  </a:cubicBezTo>
                  <a:cubicBezTo>
                    <a:pt x="78174" y="60674"/>
                    <a:pt x="60674" y="78173"/>
                    <a:pt x="39087" y="78173"/>
                  </a:cubicBezTo>
                  <a:cubicBezTo>
                    <a:pt x="17500" y="78173"/>
                    <a:pt x="0" y="60674"/>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0" name="Freeform: Shape 295">
              <a:extLst>
                <a:ext uri="{FF2B5EF4-FFF2-40B4-BE49-F238E27FC236}">
                  <a16:creationId xmlns:a16="http://schemas.microsoft.com/office/drawing/2014/main" id="{E95A6C7B-4E5B-4FC2-8CDD-A7864DB7B50A}"/>
                </a:ext>
              </a:extLst>
            </p:cNvPr>
            <p:cNvSpPr>
              <a:spLocks/>
            </p:cNvSpPr>
            <p:nvPr/>
          </p:nvSpPr>
          <p:spPr bwMode="auto">
            <a:xfrm>
              <a:off x="6762230" y="3473791"/>
              <a:ext cx="26139" cy="34517"/>
            </a:xfrm>
            <a:custGeom>
              <a:avLst/>
              <a:gdLst>
                <a:gd name="connsiteX0" fmla="*/ 25811 w 26139"/>
                <a:gd name="connsiteY0" fmla="*/ 0 h 34517"/>
                <a:gd name="connsiteX1" fmla="*/ 26139 w 26139"/>
                <a:gd name="connsiteY1" fmla="*/ 793 h 34517"/>
                <a:gd name="connsiteX2" fmla="*/ 14691 w 26139"/>
                <a:gd name="connsiteY2" fmla="*/ 28432 h 34517"/>
                <a:gd name="connsiteX3" fmla="*/ 0 w 26139"/>
                <a:gd name="connsiteY3" fmla="*/ 34517 h 34517"/>
                <a:gd name="connsiteX4" fmla="*/ 25811 w 26139"/>
                <a:gd name="connsiteY4" fmla="*/ 0 h 34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139" h="34517">
                  <a:moveTo>
                    <a:pt x="25811" y="0"/>
                  </a:moveTo>
                  <a:lnTo>
                    <a:pt x="26139" y="793"/>
                  </a:lnTo>
                  <a:cubicBezTo>
                    <a:pt x="26139" y="11587"/>
                    <a:pt x="21765" y="21359"/>
                    <a:pt x="14691" y="28432"/>
                  </a:cubicBezTo>
                  <a:lnTo>
                    <a:pt x="0" y="34517"/>
                  </a:lnTo>
                  <a:lnTo>
                    <a:pt x="258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1" name="Freeform: Shape 296">
              <a:extLst>
                <a:ext uri="{FF2B5EF4-FFF2-40B4-BE49-F238E27FC236}">
                  <a16:creationId xmlns:a16="http://schemas.microsoft.com/office/drawing/2014/main" id="{F406ED9E-AF92-480D-9293-4AB9715302E7}"/>
                </a:ext>
              </a:extLst>
            </p:cNvPr>
            <p:cNvSpPr>
              <a:spLocks/>
            </p:cNvSpPr>
            <p:nvPr/>
          </p:nvSpPr>
          <p:spPr bwMode="auto">
            <a:xfrm>
              <a:off x="7270971" y="3520672"/>
              <a:ext cx="78165" cy="78174"/>
            </a:xfrm>
            <a:custGeom>
              <a:avLst/>
              <a:gdLst>
                <a:gd name="connsiteX0" fmla="*/ 39083 w 78165"/>
                <a:gd name="connsiteY0" fmla="*/ 0 h 78174"/>
                <a:gd name="connsiteX1" fmla="*/ 78165 w 78165"/>
                <a:gd name="connsiteY1" fmla="*/ 39087 h 78174"/>
                <a:gd name="connsiteX2" fmla="*/ 39083 w 78165"/>
                <a:gd name="connsiteY2" fmla="*/ 78174 h 78174"/>
                <a:gd name="connsiteX3" fmla="*/ 0 w 78165"/>
                <a:gd name="connsiteY3" fmla="*/ 39087 h 78174"/>
                <a:gd name="connsiteX4" fmla="*/ 39083 w 7816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5" h="78174">
                  <a:moveTo>
                    <a:pt x="39083" y="0"/>
                  </a:moveTo>
                  <a:cubicBezTo>
                    <a:pt x="60669" y="0"/>
                    <a:pt x="78165" y="17500"/>
                    <a:pt x="78165" y="39087"/>
                  </a:cubicBezTo>
                  <a:cubicBezTo>
                    <a:pt x="78165" y="60675"/>
                    <a:pt x="60669" y="78174"/>
                    <a:pt x="39083" y="78174"/>
                  </a:cubicBezTo>
                  <a:cubicBezTo>
                    <a:pt x="17490" y="78174"/>
                    <a:pt x="0" y="60675"/>
                    <a:pt x="0" y="39087"/>
                  </a:cubicBezTo>
                  <a:cubicBezTo>
                    <a:pt x="0" y="17500"/>
                    <a:pt x="17490" y="0"/>
                    <a:pt x="3908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2" name="Freeform: Shape 297">
              <a:extLst>
                <a:ext uri="{FF2B5EF4-FFF2-40B4-BE49-F238E27FC236}">
                  <a16:creationId xmlns:a16="http://schemas.microsoft.com/office/drawing/2014/main" id="{CF5C07FB-C903-4237-B81F-48169F839B63}"/>
                </a:ext>
              </a:extLst>
            </p:cNvPr>
            <p:cNvSpPr>
              <a:spLocks/>
            </p:cNvSpPr>
            <p:nvPr/>
          </p:nvSpPr>
          <p:spPr bwMode="auto">
            <a:xfrm>
              <a:off x="7649490" y="3520672"/>
              <a:ext cx="78191" cy="78174"/>
            </a:xfrm>
            <a:custGeom>
              <a:avLst/>
              <a:gdLst>
                <a:gd name="connsiteX0" fmla="*/ 39100 w 78191"/>
                <a:gd name="connsiteY0" fmla="*/ 0 h 78174"/>
                <a:gd name="connsiteX1" fmla="*/ 78191 w 78191"/>
                <a:gd name="connsiteY1" fmla="*/ 39087 h 78174"/>
                <a:gd name="connsiteX2" fmla="*/ 39100 w 78191"/>
                <a:gd name="connsiteY2" fmla="*/ 78174 h 78174"/>
                <a:gd name="connsiteX3" fmla="*/ 0 w 78191"/>
                <a:gd name="connsiteY3" fmla="*/ 39087 h 78174"/>
                <a:gd name="connsiteX4" fmla="*/ 39100 w 78191"/>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1" h="78174">
                  <a:moveTo>
                    <a:pt x="39100" y="0"/>
                  </a:moveTo>
                  <a:cubicBezTo>
                    <a:pt x="60693" y="0"/>
                    <a:pt x="78191" y="17500"/>
                    <a:pt x="78191" y="39087"/>
                  </a:cubicBezTo>
                  <a:cubicBezTo>
                    <a:pt x="78191" y="60675"/>
                    <a:pt x="60693" y="78174"/>
                    <a:pt x="39100" y="78174"/>
                  </a:cubicBezTo>
                  <a:cubicBezTo>
                    <a:pt x="17505" y="78174"/>
                    <a:pt x="0" y="60675"/>
                    <a:pt x="0" y="39087"/>
                  </a:cubicBezTo>
                  <a:cubicBezTo>
                    <a:pt x="0" y="17500"/>
                    <a:pt x="17505" y="0"/>
                    <a:pt x="3910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3" name="Freeform: Shape 298">
              <a:extLst>
                <a:ext uri="{FF2B5EF4-FFF2-40B4-BE49-F238E27FC236}">
                  <a16:creationId xmlns:a16="http://schemas.microsoft.com/office/drawing/2014/main" id="{58302A4A-5181-406F-B0B8-71BBF35D95C3}"/>
                </a:ext>
              </a:extLst>
            </p:cNvPr>
            <p:cNvSpPr>
              <a:spLocks/>
            </p:cNvSpPr>
            <p:nvPr/>
          </p:nvSpPr>
          <p:spPr bwMode="auto">
            <a:xfrm>
              <a:off x="8117967" y="3520672"/>
              <a:ext cx="78112" cy="78174"/>
            </a:xfrm>
            <a:custGeom>
              <a:avLst/>
              <a:gdLst>
                <a:gd name="connsiteX0" fmla="*/ 39014 w 78112"/>
                <a:gd name="connsiteY0" fmla="*/ 0 h 78174"/>
                <a:gd name="connsiteX1" fmla="*/ 78112 w 78112"/>
                <a:gd name="connsiteY1" fmla="*/ 39087 h 78174"/>
                <a:gd name="connsiteX2" fmla="*/ 39014 w 78112"/>
                <a:gd name="connsiteY2" fmla="*/ 78174 h 78174"/>
                <a:gd name="connsiteX3" fmla="*/ 0 w 78112"/>
                <a:gd name="connsiteY3" fmla="*/ 39087 h 78174"/>
                <a:gd name="connsiteX4" fmla="*/ 39014 w 78112"/>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12" h="78174">
                  <a:moveTo>
                    <a:pt x="39014" y="0"/>
                  </a:moveTo>
                  <a:cubicBezTo>
                    <a:pt x="60608" y="0"/>
                    <a:pt x="78112" y="17500"/>
                    <a:pt x="78112" y="39087"/>
                  </a:cubicBezTo>
                  <a:cubicBezTo>
                    <a:pt x="78112" y="60675"/>
                    <a:pt x="60608" y="78174"/>
                    <a:pt x="39014" y="78174"/>
                  </a:cubicBezTo>
                  <a:cubicBezTo>
                    <a:pt x="17498" y="78174"/>
                    <a:pt x="0" y="60675"/>
                    <a:pt x="0" y="39087"/>
                  </a:cubicBezTo>
                  <a:cubicBezTo>
                    <a:pt x="0" y="17500"/>
                    <a:pt x="17498" y="0"/>
                    <a:pt x="390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4" name="Freeform: Shape 299">
              <a:extLst>
                <a:ext uri="{FF2B5EF4-FFF2-40B4-BE49-F238E27FC236}">
                  <a16:creationId xmlns:a16="http://schemas.microsoft.com/office/drawing/2014/main" id="{B4362CEC-0ADF-4A94-A881-851477C4146C}"/>
                </a:ext>
              </a:extLst>
            </p:cNvPr>
            <p:cNvSpPr>
              <a:spLocks/>
            </p:cNvSpPr>
            <p:nvPr/>
          </p:nvSpPr>
          <p:spPr bwMode="auto">
            <a:xfrm>
              <a:off x="9525647" y="352067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5"/>
                    <a:pt x="60675" y="78174"/>
                    <a:pt x="39088" y="78174"/>
                  </a:cubicBezTo>
                  <a:cubicBezTo>
                    <a:pt x="17500" y="78174"/>
                    <a:pt x="0" y="60675"/>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5" name="Freeform: Shape 300">
              <a:extLst>
                <a:ext uri="{FF2B5EF4-FFF2-40B4-BE49-F238E27FC236}">
                  <a16:creationId xmlns:a16="http://schemas.microsoft.com/office/drawing/2014/main" id="{DCAA4D26-7786-493A-A9E9-46838A680CEF}"/>
                </a:ext>
              </a:extLst>
            </p:cNvPr>
            <p:cNvSpPr>
              <a:spLocks/>
            </p:cNvSpPr>
            <p:nvPr/>
          </p:nvSpPr>
          <p:spPr bwMode="auto">
            <a:xfrm>
              <a:off x="9807202" y="352067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5"/>
                    <a:pt x="60674" y="78174"/>
                    <a:pt x="39087" y="78174"/>
                  </a:cubicBezTo>
                  <a:cubicBezTo>
                    <a:pt x="17499" y="78174"/>
                    <a:pt x="0" y="60675"/>
                    <a:pt x="0" y="39087"/>
                  </a:cubicBezTo>
                  <a:cubicBezTo>
                    <a:pt x="0" y="17500"/>
                    <a:pt x="17499"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6" name="Freeform: Shape 301">
              <a:extLst>
                <a:ext uri="{FF2B5EF4-FFF2-40B4-BE49-F238E27FC236}">
                  <a16:creationId xmlns:a16="http://schemas.microsoft.com/office/drawing/2014/main" id="{18AB47F0-9592-4F3C-AFDC-FA804753732F}"/>
                </a:ext>
              </a:extLst>
            </p:cNvPr>
            <p:cNvSpPr>
              <a:spLocks/>
            </p:cNvSpPr>
            <p:nvPr/>
          </p:nvSpPr>
          <p:spPr bwMode="auto">
            <a:xfrm>
              <a:off x="6710183" y="3608216"/>
              <a:ext cx="78175" cy="78175"/>
            </a:xfrm>
            <a:custGeom>
              <a:avLst/>
              <a:gdLst>
                <a:gd name="connsiteX0" fmla="*/ 39086 w 78175"/>
                <a:gd name="connsiteY0" fmla="*/ 0 h 78175"/>
                <a:gd name="connsiteX1" fmla="*/ 78175 w 78175"/>
                <a:gd name="connsiteY1" fmla="*/ 39087 h 78175"/>
                <a:gd name="connsiteX2" fmla="*/ 39086 w 78175"/>
                <a:gd name="connsiteY2" fmla="*/ 78175 h 78175"/>
                <a:gd name="connsiteX3" fmla="*/ 0 w 78175"/>
                <a:gd name="connsiteY3" fmla="*/ 39087 h 78175"/>
                <a:gd name="connsiteX4" fmla="*/ 39086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6" y="0"/>
                  </a:moveTo>
                  <a:cubicBezTo>
                    <a:pt x="60676" y="0"/>
                    <a:pt x="78175" y="17500"/>
                    <a:pt x="78175" y="39087"/>
                  </a:cubicBezTo>
                  <a:cubicBezTo>
                    <a:pt x="78175" y="60675"/>
                    <a:pt x="60676" y="78175"/>
                    <a:pt x="39086" y="78175"/>
                  </a:cubicBezTo>
                  <a:cubicBezTo>
                    <a:pt x="17500" y="78175"/>
                    <a:pt x="0" y="60675"/>
                    <a:pt x="0" y="39087"/>
                  </a:cubicBezTo>
                  <a:cubicBezTo>
                    <a:pt x="0" y="17500"/>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7" name="Freeform: Shape 302">
              <a:extLst>
                <a:ext uri="{FF2B5EF4-FFF2-40B4-BE49-F238E27FC236}">
                  <a16:creationId xmlns:a16="http://schemas.microsoft.com/office/drawing/2014/main" id="{05EB74E9-F0CE-4E2E-99C5-14CE96823218}"/>
                </a:ext>
              </a:extLst>
            </p:cNvPr>
            <p:cNvSpPr>
              <a:spLocks/>
            </p:cNvSpPr>
            <p:nvPr/>
          </p:nvSpPr>
          <p:spPr bwMode="auto">
            <a:xfrm>
              <a:off x="6897115" y="3608216"/>
              <a:ext cx="78170" cy="78175"/>
            </a:xfrm>
            <a:custGeom>
              <a:avLst/>
              <a:gdLst>
                <a:gd name="connsiteX0" fmla="*/ 39066 w 78170"/>
                <a:gd name="connsiteY0" fmla="*/ 0 h 78175"/>
                <a:gd name="connsiteX1" fmla="*/ 78170 w 78170"/>
                <a:gd name="connsiteY1" fmla="*/ 39087 h 78175"/>
                <a:gd name="connsiteX2" fmla="*/ 39066 w 78170"/>
                <a:gd name="connsiteY2" fmla="*/ 78175 h 78175"/>
                <a:gd name="connsiteX3" fmla="*/ 0 w 78170"/>
                <a:gd name="connsiteY3" fmla="*/ 39087 h 78175"/>
                <a:gd name="connsiteX4" fmla="*/ 39066 w 7817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0" h="78175">
                  <a:moveTo>
                    <a:pt x="39066" y="0"/>
                  </a:moveTo>
                  <a:cubicBezTo>
                    <a:pt x="60653" y="0"/>
                    <a:pt x="78170" y="17500"/>
                    <a:pt x="78170" y="39087"/>
                  </a:cubicBezTo>
                  <a:cubicBezTo>
                    <a:pt x="78170" y="60675"/>
                    <a:pt x="60653" y="78175"/>
                    <a:pt x="39066" y="78175"/>
                  </a:cubicBezTo>
                  <a:cubicBezTo>
                    <a:pt x="17502" y="78175"/>
                    <a:pt x="0" y="60675"/>
                    <a:pt x="0" y="39087"/>
                  </a:cubicBezTo>
                  <a:cubicBezTo>
                    <a:pt x="0" y="17500"/>
                    <a:pt x="17502" y="0"/>
                    <a:pt x="3906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8" name="Freeform: Shape 303">
              <a:extLst>
                <a:ext uri="{FF2B5EF4-FFF2-40B4-BE49-F238E27FC236}">
                  <a16:creationId xmlns:a16="http://schemas.microsoft.com/office/drawing/2014/main" id="{9BECDD58-5C1D-49DF-BCBB-673BBE88C71B}"/>
                </a:ext>
              </a:extLst>
            </p:cNvPr>
            <p:cNvSpPr>
              <a:spLocks/>
            </p:cNvSpPr>
            <p:nvPr/>
          </p:nvSpPr>
          <p:spPr bwMode="auto">
            <a:xfrm>
              <a:off x="7552476" y="3608216"/>
              <a:ext cx="78171" cy="78175"/>
            </a:xfrm>
            <a:custGeom>
              <a:avLst/>
              <a:gdLst>
                <a:gd name="connsiteX0" fmla="*/ 39082 w 78171"/>
                <a:gd name="connsiteY0" fmla="*/ 0 h 78175"/>
                <a:gd name="connsiteX1" fmla="*/ 78171 w 78171"/>
                <a:gd name="connsiteY1" fmla="*/ 39087 h 78175"/>
                <a:gd name="connsiteX2" fmla="*/ 39082 w 78171"/>
                <a:gd name="connsiteY2" fmla="*/ 78175 h 78175"/>
                <a:gd name="connsiteX3" fmla="*/ 0 w 78171"/>
                <a:gd name="connsiteY3" fmla="*/ 39087 h 78175"/>
                <a:gd name="connsiteX4" fmla="*/ 39082 w 78171"/>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5">
                  <a:moveTo>
                    <a:pt x="39082" y="0"/>
                  </a:moveTo>
                  <a:cubicBezTo>
                    <a:pt x="60665" y="0"/>
                    <a:pt x="78171" y="17500"/>
                    <a:pt x="78171" y="39087"/>
                  </a:cubicBezTo>
                  <a:cubicBezTo>
                    <a:pt x="78171" y="60675"/>
                    <a:pt x="60665" y="78175"/>
                    <a:pt x="39082" y="78175"/>
                  </a:cubicBezTo>
                  <a:cubicBezTo>
                    <a:pt x="17497" y="78175"/>
                    <a:pt x="0" y="60675"/>
                    <a:pt x="0" y="39087"/>
                  </a:cubicBezTo>
                  <a:cubicBezTo>
                    <a:pt x="0" y="17500"/>
                    <a:pt x="17497"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19" name="Freeform: Shape 304">
              <a:extLst>
                <a:ext uri="{FF2B5EF4-FFF2-40B4-BE49-F238E27FC236}">
                  <a16:creationId xmlns:a16="http://schemas.microsoft.com/office/drawing/2014/main" id="{E7322B24-C2E5-4A7F-BC5D-FA01512CFF91}"/>
                </a:ext>
              </a:extLst>
            </p:cNvPr>
            <p:cNvSpPr>
              <a:spLocks/>
            </p:cNvSpPr>
            <p:nvPr/>
          </p:nvSpPr>
          <p:spPr bwMode="auto">
            <a:xfrm>
              <a:off x="8210183" y="3608216"/>
              <a:ext cx="78173" cy="78175"/>
            </a:xfrm>
            <a:custGeom>
              <a:avLst/>
              <a:gdLst>
                <a:gd name="connsiteX0" fmla="*/ 39082 w 78173"/>
                <a:gd name="connsiteY0" fmla="*/ 0 h 78175"/>
                <a:gd name="connsiteX1" fmla="*/ 78173 w 78173"/>
                <a:gd name="connsiteY1" fmla="*/ 39087 h 78175"/>
                <a:gd name="connsiteX2" fmla="*/ 39082 w 78173"/>
                <a:gd name="connsiteY2" fmla="*/ 78175 h 78175"/>
                <a:gd name="connsiteX3" fmla="*/ 0 w 78173"/>
                <a:gd name="connsiteY3" fmla="*/ 39087 h 78175"/>
                <a:gd name="connsiteX4" fmla="*/ 39082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2" y="0"/>
                  </a:moveTo>
                  <a:cubicBezTo>
                    <a:pt x="60660" y="0"/>
                    <a:pt x="78173" y="17500"/>
                    <a:pt x="78173" y="39087"/>
                  </a:cubicBezTo>
                  <a:cubicBezTo>
                    <a:pt x="78173" y="60675"/>
                    <a:pt x="60660" y="78175"/>
                    <a:pt x="39082" y="78175"/>
                  </a:cubicBezTo>
                  <a:cubicBezTo>
                    <a:pt x="17487" y="78175"/>
                    <a:pt x="0" y="60675"/>
                    <a:pt x="0" y="39087"/>
                  </a:cubicBezTo>
                  <a:cubicBezTo>
                    <a:pt x="0" y="17500"/>
                    <a:pt x="17487"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0" name="Freeform: Shape 305">
              <a:extLst>
                <a:ext uri="{FF2B5EF4-FFF2-40B4-BE49-F238E27FC236}">
                  <a16:creationId xmlns:a16="http://schemas.microsoft.com/office/drawing/2014/main" id="{B62E926B-5411-4EC3-B825-92AA4A708E7E}"/>
                </a:ext>
              </a:extLst>
            </p:cNvPr>
            <p:cNvSpPr>
              <a:spLocks/>
            </p:cNvSpPr>
            <p:nvPr/>
          </p:nvSpPr>
          <p:spPr bwMode="auto">
            <a:xfrm>
              <a:off x="9151821" y="3608216"/>
              <a:ext cx="78180" cy="78175"/>
            </a:xfrm>
            <a:custGeom>
              <a:avLst/>
              <a:gdLst>
                <a:gd name="connsiteX0" fmla="*/ 39086 w 78180"/>
                <a:gd name="connsiteY0" fmla="*/ 0 h 78175"/>
                <a:gd name="connsiteX1" fmla="*/ 78180 w 78180"/>
                <a:gd name="connsiteY1" fmla="*/ 39087 h 78175"/>
                <a:gd name="connsiteX2" fmla="*/ 39086 w 78180"/>
                <a:gd name="connsiteY2" fmla="*/ 78175 h 78175"/>
                <a:gd name="connsiteX3" fmla="*/ 0 w 78180"/>
                <a:gd name="connsiteY3" fmla="*/ 39087 h 78175"/>
                <a:gd name="connsiteX4" fmla="*/ 39086 w 7818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0" h="78175">
                  <a:moveTo>
                    <a:pt x="39086" y="0"/>
                  </a:moveTo>
                  <a:cubicBezTo>
                    <a:pt x="60675" y="0"/>
                    <a:pt x="78180" y="17500"/>
                    <a:pt x="78180" y="39087"/>
                  </a:cubicBezTo>
                  <a:cubicBezTo>
                    <a:pt x="78180" y="60675"/>
                    <a:pt x="60675" y="78175"/>
                    <a:pt x="39086" y="78175"/>
                  </a:cubicBezTo>
                  <a:cubicBezTo>
                    <a:pt x="17502" y="78175"/>
                    <a:pt x="0" y="60675"/>
                    <a:pt x="0" y="39087"/>
                  </a:cubicBezTo>
                  <a:cubicBezTo>
                    <a:pt x="0" y="17500"/>
                    <a:pt x="17502"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1" name="Freeform: Shape 306">
              <a:extLst>
                <a:ext uri="{FF2B5EF4-FFF2-40B4-BE49-F238E27FC236}">
                  <a16:creationId xmlns:a16="http://schemas.microsoft.com/office/drawing/2014/main" id="{5C8422EF-FAAC-46BE-B279-E5B6D6FB20F7}"/>
                </a:ext>
              </a:extLst>
            </p:cNvPr>
            <p:cNvSpPr>
              <a:spLocks/>
            </p:cNvSpPr>
            <p:nvPr/>
          </p:nvSpPr>
          <p:spPr bwMode="auto">
            <a:xfrm>
              <a:off x="9617922" y="3608216"/>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5"/>
                    <a:pt x="60674" y="78175"/>
                    <a:pt x="39087" y="78175"/>
                  </a:cubicBezTo>
                  <a:cubicBezTo>
                    <a:pt x="17500" y="78175"/>
                    <a:pt x="0" y="60675"/>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2" name="Freeform: Shape 307">
              <a:extLst>
                <a:ext uri="{FF2B5EF4-FFF2-40B4-BE49-F238E27FC236}">
                  <a16:creationId xmlns:a16="http://schemas.microsoft.com/office/drawing/2014/main" id="{6517861C-3472-410C-9005-29778B9FC870}"/>
                </a:ext>
              </a:extLst>
            </p:cNvPr>
            <p:cNvSpPr>
              <a:spLocks/>
            </p:cNvSpPr>
            <p:nvPr/>
          </p:nvSpPr>
          <p:spPr bwMode="auto">
            <a:xfrm>
              <a:off x="9899477" y="3608216"/>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5"/>
                    <a:pt x="60674" y="78175"/>
                    <a:pt x="39087" y="78175"/>
                  </a:cubicBezTo>
                  <a:cubicBezTo>
                    <a:pt x="17500" y="78175"/>
                    <a:pt x="0" y="60675"/>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3" name="Freeform: Shape 308">
              <a:extLst>
                <a:ext uri="{FF2B5EF4-FFF2-40B4-BE49-F238E27FC236}">
                  <a16:creationId xmlns:a16="http://schemas.microsoft.com/office/drawing/2014/main" id="{400430EE-DF87-440F-B3CB-B0362561328E}"/>
                </a:ext>
              </a:extLst>
            </p:cNvPr>
            <p:cNvSpPr>
              <a:spLocks/>
            </p:cNvSpPr>
            <p:nvPr/>
          </p:nvSpPr>
          <p:spPr bwMode="auto">
            <a:xfrm>
              <a:off x="6655778" y="3629276"/>
              <a:ext cx="40306" cy="57114"/>
            </a:xfrm>
            <a:custGeom>
              <a:avLst/>
              <a:gdLst>
                <a:gd name="connsiteX0" fmla="*/ 32839 w 40306"/>
                <a:gd name="connsiteY0" fmla="*/ 0 h 57114"/>
                <a:gd name="connsiteX1" fmla="*/ 40306 w 40306"/>
                <a:gd name="connsiteY1" fmla="*/ 18026 h 57114"/>
                <a:gd name="connsiteX2" fmla="*/ 1218 w 40306"/>
                <a:gd name="connsiteY2" fmla="*/ 57114 h 57114"/>
                <a:gd name="connsiteX3" fmla="*/ 0 w 40306"/>
                <a:gd name="connsiteY3" fmla="*/ 56609 h 57114"/>
                <a:gd name="connsiteX4" fmla="*/ 5942 w 40306"/>
                <a:gd name="connsiteY4" fmla="*/ 44273 h 57114"/>
                <a:gd name="connsiteX5" fmla="*/ 32839 w 40306"/>
                <a:gd name="connsiteY5" fmla="*/ 0 h 57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0306" h="57114">
                  <a:moveTo>
                    <a:pt x="32839" y="0"/>
                  </a:moveTo>
                  <a:lnTo>
                    <a:pt x="40306" y="18026"/>
                  </a:lnTo>
                  <a:cubicBezTo>
                    <a:pt x="40306" y="39614"/>
                    <a:pt x="22806" y="57114"/>
                    <a:pt x="1218" y="57114"/>
                  </a:cubicBezTo>
                  <a:lnTo>
                    <a:pt x="0" y="56609"/>
                  </a:lnTo>
                  <a:lnTo>
                    <a:pt x="5942" y="44273"/>
                  </a:lnTo>
                  <a:lnTo>
                    <a:pt x="3283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4" name="Freeform: Shape 309">
              <a:extLst>
                <a:ext uri="{FF2B5EF4-FFF2-40B4-BE49-F238E27FC236}">
                  <a16:creationId xmlns:a16="http://schemas.microsoft.com/office/drawing/2014/main" id="{0AFA2082-9505-4139-8112-DC2899554948}"/>
                </a:ext>
              </a:extLst>
            </p:cNvPr>
            <p:cNvSpPr>
              <a:spLocks/>
            </p:cNvSpPr>
            <p:nvPr/>
          </p:nvSpPr>
          <p:spPr bwMode="auto">
            <a:xfrm>
              <a:off x="6804820" y="3693393"/>
              <a:ext cx="78189" cy="78173"/>
            </a:xfrm>
            <a:custGeom>
              <a:avLst/>
              <a:gdLst>
                <a:gd name="connsiteX0" fmla="*/ 39090 w 78189"/>
                <a:gd name="connsiteY0" fmla="*/ 0 h 78173"/>
                <a:gd name="connsiteX1" fmla="*/ 78189 w 78189"/>
                <a:gd name="connsiteY1" fmla="*/ 39087 h 78173"/>
                <a:gd name="connsiteX2" fmla="*/ 39090 w 78189"/>
                <a:gd name="connsiteY2" fmla="*/ 78173 h 78173"/>
                <a:gd name="connsiteX3" fmla="*/ 0 w 78189"/>
                <a:gd name="connsiteY3" fmla="*/ 39087 h 78173"/>
                <a:gd name="connsiteX4" fmla="*/ 39090 w 7818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9" h="78173">
                  <a:moveTo>
                    <a:pt x="39090" y="0"/>
                  </a:moveTo>
                  <a:cubicBezTo>
                    <a:pt x="60671" y="0"/>
                    <a:pt x="78189" y="17500"/>
                    <a:pt x="78189" y="39087"/>
                  </a:cubicBezTo>
                  <a:cubicBezTo>
                    <a:pt x="78189" y="60673"/>
                    <a:pt x="60671" y="78173"/>
                    <a:pt x="39090" y="78173"/>
                  </a:cubicBezTo>
                  <a:cubicBezTo>
                    <a:pt x="17499" y="78173"/>
                    <a:pt x="0" y="60673"/>
                    <a:pt x="0" y="39087"/>
                  </a:cubicBezTo>
                  <a:cubicBezTo>
                    <a:pt x="0" y="17500"/>
                    <a:pt x="17499" y="0"/>
                    <a:pt x="3909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5" name="Freeform: Shape 310">
              <a:extLst>
                <a:ext uri="{FF2B5EF4-FFF2-40B4-BE49-F238E27FC236}">
                  <a16:creationId xmlns:a16="http://schemas.microsoft.com/office/drawing/2014/main" id="{C67F20B5-6E0B-49A8-B39D-745B40572695}"/>
                </a:ext>
              </a:extLst>
            </p:cNvPr>
            <p:cNvSpPr>
              <a:spLocks/>
            </p:cNvSpPr>
            <p:nvPr/>
          </p:nvSpPr>
          <p:spPr bwMode="auto">
            <a:xfrm>
              <a:off x="7176318" y="3693393"/>
              <a:ext cx="78177" cy="78173"/>
            </a:xfrm>
            <a:custGeom>
              <a:avLst/>
              <a:gdLst>
                <a:gd name="connsiteX0" fmla="*/ 39075 w 78177"/>
                <a:gd name="connsiteY0" fmla="*/ 0 h 78173"/>
                <a:gd name="connsiteX1" fmla="*/ 78177 w 78177"/>
                <a:gd name="connsiteY1" fmla="*/ 39087 h 78173"/>
                <a:gd name="connsiteX2" fmla="*/ 39075 w 78177"/>
                <a:gd name="connsiteY2" fmla="*/ 78173 h 78173"/>
                <a:gd name="connsiteX3" fmla="*/ 0 w 78177"/>
                <a:gd name="connsiteY3" fmla="*/ 39087 h 78173"/>
                <a:gd name="connsiteX4" fmla="*/ 39075 w 7817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7" h="78173">
                  <a:moveTo>
                    <a:pt x="39075" y="0"/>
                  </a:moveTo>
                  <a:cubicBezTo>
                    <a:pt x="60680" y="0"/>
                    <a:pt x="78177" y="17500"/>
                    <a:pt x="78177" y="39087"/>
                  </a:cubicBezTo>
                  <a:cubicBezTo>
                    <a:pt x="78177" y="60673"/>
                    <a:pt x="60680" y="78173"/>
                    <a:pt x="39075" y="78173"/>
                  </a:cubicBezTo>
                  <a:cubicBezTo>
                    <a:pt x="17505" y="78173"/>
                    <a:pt x="0" y="60673"/>
                    <a:pt x="0" y="39087"/>
                  </a:cubicBezTo>
                  <a:cubicBezTo>
                    <a:pt x="0" y="17500"/>
                    <a:pt x="17505" y="0"/>
                    <a:pt x="390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6" name="Freeform: Shape 311">
              <a:extLst>
                <a:ext uri="{FF2B5EF4-FFF2-40B4-BE49-F238E27FC236}">
                  <a16:creationId xmlns:a16="http://schemas.microsoft.com/office/drawing/2014/main" id="{F70BA692-BB47-4DB3-B925-54829017DD34}"/>
                </a:ext>
              </a:extLst>
            </p:cNvPr>
            <p:cNvSpPr>
              <a:spLocks/>
            </p:cNvSpPr>
            <p:nvPr/>
          </p:nvSpPr>
          <p:spPr bwMode="auto">
            <a:xfrm>
              <a:off x="8964923" y="3693393"/>
              <a:ext cx="78167" cy="78173"/>
            </a:xfrm>
            <a:custGeom>
              <a:avLst/>
              <a:gdLst>
                <a:gd name="connsiteX0" fmla="*/ 39078 w 78167"/>
                <a:gd name="connsiteY0" fmla="*/ 0 h 78173"/>
                <a:gd name="connsiteX1" fmla="*/ 78167 w 78167"/>
                <a:gd name="connsiteY1" fmla="*/ 39087 h 78173"/>
                <a:gd name="connsiteX2" fmla="*/ 39078 w 78167"/>
                <a:gd name="connsiteY2" fmla="*/ 78173 h 78173"/>
                <a:gd name="connsiteX3" fmla="*/ 0 w 78167"/>
                <a:gd name="connsiteY3" fmla="*/ 39087 h 78173"/>
                <a:gd name="connsiteX4" fmla="*/ 39078 w 7816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3">
                  <a:moveTo>
                    <a:pt x="39078" y="0"/>
                  </a:moveTo>
                  <a:cubicBezTo>
                    <a:pt x="60666" y="0"/>
                    <a:pt x="78167" y="17500"/>
                    <a:pt x="78167" y="39087"/>
                  </a:cubicBezTo>
                  <a:cubicBezTo>
                    <a:pt x="78167" y="60673"/>
                    <a:pt x="60666" y="78173"/>
                    <a:pt x="39078" y="78173"/>
                  </a:cubicBezTo>
                  <a:cubicBezTo>
                    <a:pt x="17502" y="78173"/>
                    <a:pt x="0" y="60673"/>
                    <a:pt x="0" y="39087"/>
                  </a:cubicBezTo>
                  <a:cubicBezTo>
                    <a:pt x="0" y="17500"/>
                    <a:pt x="17502" y="0"/>
                    <a:pt x="3907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7" name="Freeform: Shape 312">
              <a:extLst>
                <a:ext uri="{FF2B5EF4-FFF2-40B4-BE49-F238E27FC236}">
                  <a16:creationId xmlns:a16="http://schemas.microsoft.com/office/drawing/2014/main" id="{FD3DD1D4-6D76-454A-BA78-61C22DB06FAC}"/>
                </a:ext>
              </a:extLst>
            </p:cNvPr>
            <p:cNvSpPr>
              <a:spLocks/>
            </p:cNvSpPr>
            <p:nvPr/>
          </p:nvSpPr>
          <p:spPr bwMode="auto">
            <a:xfrm>
              <a:off x="9338734" y="3693394"/>
              <a:ext cx="78174" cy="78173"/>
            </a:xfrm>
            <a:custGeom>
              <a:avLst/>
              <a:gdLst>
                <a:gd name="connsiteX0" fmla="*/ 39087 w 78174"/>
                <a:gd name="connsiteY0" fmla="*/ 0 h 78173"/>
                <a:gd name="connsiteX1" fmla="*/ 78174 w 78174"/>
                <a:gd name="connsiteY1" fmla="*/ 39086 h 78173"/>
                <a:gd name="connsiteX2" fmla="*/ 39087 w 78174"/>
                <a:gd name="connsiteY2" fmla="*/ 78173 h 78173"/>
                <a:gd name="connsiteX3" fmla="*/ 0 w 78174"/>
                <a:gd name="connsiteY3" fmla="*/ 39086 h 78173"/>
                <a:gd name="connsiteX4" fmla="*/ 39087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7" y="0"/>
                  </a:moveTo>
                  <a:cubicBezTo>
                    <a:pt x="60674" y="0"/>
                    <a:pt x="78174" y="17500"/>
                    <a:pt x="78174" y="39086"/>
                  </a:cubicBezTo>
                  <a:cubicBezTo>
                    <a:pt x="78174" y="60673"/>
                    <a:pt x="60674" y="78173"/>
                    <a:pt x="39087" y="78173"/>
                  </a:cubicBezTo>
                  <a:cubicBezTo>
                    <a:pt x="17500" y="78173"/>
                    <a:pt x="0" y="60673"/>
                    <a:pt x="0" y="39086"/>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8" name="Freeform: Shape 313">
              <a:extLst>
                <a:ext uri="{FF2B5EF4-FFF2-40B4-BE49-F238E27FC236}">
                  <a16:creationId xmlns:a16="http://schemas.microsoft.com/office/drawing/2014/main" id="{0461F710-5EA7-4459-B29A-53CA07E5E878}"/>
                </a:ext>
              </a:extLst>
            </p:cNvPr>
            <p:cNvSpPr>
              <a:spLocks/>
            </p:cNvSpPr>
            <p:nvPr/>
          </p:nvSpPr>
          <p:spPr bwMode="auto">
            <a:xfrm>
              <a:off x="9617922" y="3693394"/>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500"/>
                    <a:pt x="78175" y="39086"/>
                  </a:cubicBezTo>
                  <a:cubicBezTo>
                    <a:pt x="78175" y="60673"/>
                    <a:pt x="60675" y="78173"/>
                    <a:pt x="39087" y="78173"/>
                  </a:cubicBezTo>
                  <a:cubicBezTo>
                    <a:pt x="17500" y="78173"/>
                    <a:pt x="0" y="60673"/>
                    <a:pt x="0" y="39086"/>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29" name="Freeform: Shape 314">
              <a:extLst>
                <a:ext uri="{FF2B5EF4-FFF2-40B4-BE49-F238E27FC236}">
                  <a16:creationId xmlns:a16="http://schemas.microsoft.com/office/drawing/2014/main" id="{F9F0C9E4-C61E-420C-B62C-C154FCC6EF12}"/>
                </a:ext>
              </a:extLst>
            </p:cNvPr>
            <p:cNvSpPr>
              <a:spLocks/>
            </p:cNvSpPr>
            <p:nvPr/>
          </p:nvSpPr>
          <p:spPr bwMode="auto">
            <a:xfrm>
              <a:off x="9807202" y="3693394"/>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500"/>
                    <a:pt x="78175" y="39086"/>
                  </a:cubicBezTo>
                  <a:cubicBezTo>
                    <a:pt x="78175" y="60673"/>
                    <a:pt x="60675" y="78173"/>
                    <a:pt x="39087" y="78173"/>
                  </a:cubicBezTo>
                  <a:cubicBezTo>
                    <a:pt x="17500" y="78173"/>
                    <a:pt x="0" y="60673"/>
                    <a:pt x="0" y="39086"/>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0" name="Freeform: Shape 315">
              <a:extLst>
                <a:ext uri="{FF2B5EF4-FFF2-40B4-BE49-F238E27FC236}">
                  <a16:creationId xmlns:a16="http://schemas.microsoft.com/office/drawing/2014/main" id="{7B0A165D-9270-4648-8324-E8F773F67EC3}"/>
                </a:ext>
              </a:extLst>
            </p:cNvPr>
            <p:cNvSpPr>
              <a:spLocks/>
            </p:cNvSpPr>
            <p:nvPr/>
          </p:nvSpPr>
          <p:spPr bwMode="auto">
            <a:xfrm>
              <a:off x="10091123" y="3693394"/>
              <a:ext cx="78174" cy="78173"/>
            </a:xfrm>
            <a:custGeom>
              <a:avLst/>
              <a:gdLst>
                <a:gd name="connsiteX0" fmla="*/ 39088 w 78174"/>
                <a:gd name="connsiteY0" fmla="*/ 0 h 78173"/>
                <a:gd name="connsiteX1" fmla="*/ 78174 w 78174"/>
                <a:gd name="connsiteY1" fmla="*/ 39086 h 78173"/>
                <a:gd name="connsiteX2" fmla="*/ 39088 w 78174"/>
                <a:gd name="connsiteY2" fmla="*/ 78173 h 78173"/>
                <a:gd name="connsiteX3" fmla="*/ 0 w 78174"/>
                <a:gd name="connsiteY3" fmla="*/ 39086 h 78173"/>
                <a:gd name="connsiteX4" fmla="*/ 39088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8" y="0"/>
                  </a:moveTo>
                  <a:cubicBezTo>
                    <a:pt x="60675" y="0"/>
                    <a:pt x="78174" y="17500"/>
                    <a:pt x="78174" y="39086"/>
                  </a:cubicBezTo>
                  <a:cubicBezTo>
                    <a:pt x="78174" y="60673"/>
                    <a:pt x="60675" y="78173"/>
                    <a:pt x="39088" y="78173"/>
                  </a:cubicBezTo>
                  <a:cubicBezTo>
                    <a:pt x="17500" y="78173"/>
                    <a:pt x="0" y="60673"/>
                    <a:pt x="0" y="39086"/>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1" name="Freeform: Shape 316">
              <a:extLst>
                <a:ext uri="{FF2B5EF4-FFF2-40B4-BE49-F238E27FC236}">
                  <a16:creationId xmlns:a16="http://schemas.microsoft.com/office/drawing/2014/main" id="{9A1AB279-CA42-443E-AEC0-2454D6FF5EDB}"/>
                </a:ext>
              </a:extLst>
            </p:cNvPr>
            <p:cNvSpPr>
              <a:spLocks/>
            </p:cNvSpPr>
            <p:nvPr/>
          </p:nvSpPr>
          <p:spPr bwMode="auto">
            <a:xfrm>
              <a:off x="10185763" y="3721072"/>
              <a:ext cx="26549" cy="45301"/>
            </a:xfrm>
            <a:custGeom>
              <a:avLst/>
              <a:gdLst>
                <a:gd name="connsiteX0" fmla="*/ 4726 w 26549"/>
                <a:gd name="connsiteY0" fmla="*/ 0 h 45301"/>
                <a:gd name="connsiteX1" fmla="*/ 26549 w 26549"/>
                <a:gd name="connsiteY1" fmla="*/ 45301 h 45301"/>
                <a:gd name="connsiteX2" fmla="*/ 11449 w 26549"/>
                <a:gd name="connsiteY2" fmla="*/ 39047 h 45301"/>
                <a:gd name="connsiteX3" fmla="*/ 0 w 26549"/>
                <a:gd name="connsiteY3" fmla="*/ 11408 h 45301"/>
                <a:gd name="connsiteX4" fmla="*/ 4726 w 26549"/>
                <a:gd name="connsiteY4" fmla="*/ 0 h 453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549" h="45301">
                  <a:moveTo>
                    <a:pt x="4726" y="0"/>
                  </a:moveTo>
                  <a:lnTo>
                    <a:pt x="26549" y="45301"/>
                  </a:lnTo>
                  <a:lnTo>
                    <a:pt x="11449" y="39047"/>
                  </a:lnTo>
                  <a:cubicBezTo>
                    <a:pt x="4375" y="31974"/>
                    <a:pt x="0" y="22202"/>
                    <a:pt x="0" y="11408"/>
                  </a:cubicBezTo>
                  <a:lnTo>
                    <a:pt x="472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2" name="Freeform: Shape 317">
              <a:extLst>
                <a:ext uri="{FF2B5EF4-FFF2-40B4-BE49-F238E27FC236}">
                  <a16:creationId xmlns:a16="http://schemas.microsoft.com/office/drawing/2014/main" id="{B4FC8C2D-BAB5-43E3-837B-90CCD2BE4677}"/>
                </a:ext>
              </a:extLst>
            </p:cNvPr>
            <p:cNvSpPr>
              <a:spLocks/>
            </p:cNvSpPr>
            <p:nvPr/>
          </p:nvSpPr>
          <p:spPr bwMode="auto">
            <a:xfrm>
              <a:off x="6617902" y="3776203"/>
              <a:ext cx="78172" cy="78173"/>
            </a:xfrm>
            <a:custGeom>
              <a:avLst/>
              <a:gdLst>
                <a:gd name="connsiteX0" fmla="*/ 39086 w 78172"/>
                <a:gd name="connsiteY0" fmla="*/ 0 h 78173"/>
                <a:gd name="connsiteX1" fmla="*/ 78172 w 78172"/>
                <a:gd name="connsiteY1" fmla="*/ 39086 h 78173"/>
                <a:gd name="connsiteX2" fmla="*/ 39086 w 78172"/>
                <a:gd name="connsiteY2" fmla="*/ 78173 h 78173"/>
                <a:gd name="connsiteX3" fmla="*/ 0 w 78172"/>
                <a:gd name="connsiteY3" fmla="*/ 39086 h 78173"/>
                <a:gd name="connsiteX4" fmla="*/ 39086 w 78172"/>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3">
                  <a:moveTo>
                    <a:pt x="39086" y="0"/>
                  </a:moveTo>
                  <a:cubicBezTo>
                    <a:pt x="60673" y="0"/>
                    <a:pt x="78172" y="17499"/>
                    <a:pt x="78172" y="39086"/>
                  </a:cubicBezTo>
                  <a:cubicBezTo>
                    <a:pt x="78172" y="60673"/>
                    <a:pt x="60673" y="78173"/>
                    <a:pt x="39086" y="78173"/>
                  </a:cubicBezTo>
                  <a:cubicBezTo>
                    <a:pt x="17499" y="78173"/>
                    <a:pt x="0" y="60673"/>
                    <a:pt x="0" y="39086"/>
                  </a:cubicBezTo>
                  <a:cubicBezTo>
                    <a:pt x="0" y="17499"/>
                    <a:pt x="17499"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3" name="Freeform: Shape 318">
              <a:extLst>
                <a:ext uri="{FF2B5EF4-FFF2-40B4-BE49-F238E27FC236}">
                  <a16:creationId xmlns:a16="http://schemas.microsoft.com/office/drawing/2014/main" id="{7F6FBB6E-DB1F-4500-9413-FFF0E2757FEB}"/>
                </a:ext>
              </a:extLst>
            </p:cNvPr>
            <p:cNvSpPr>
              <a:spLocks/>
            </p:cNvSpPr>
            <p:nvPr/>
          </p:nvSpPr>
          <p:spPr bwMode="auto">
            <a:xfrm>
              <a:off x="7084012" y="3776203"/>
              <a:ext cx="78196" cy="78173"/>
            </a:xfrm>
            <a:custGeom>
              <a:avLst/>
              <a:gdLst>
                <a:gd name="connsiteX0" fmla="*/ 39098 w 78196"/>
                <a:gd name="connsiteY0" fmla="*/ 0 h 78173"/>
                <a:gd name="connsiteX1" fmla="*/ 78196 w 78196"/>
                <a:gd name="connsiteY1" fmla="*/ 39086 h 78173"/>
                <a:gd name="connsiteX2" fmla="*/ 39098 w 78196"/>
                <a:gd name="connsiteY2" fmla="*/ 78173 h 78173"/>
                <a:gd name="connsiteX3" fmla="*/ 0 w 78196"/>
                <a:gd name="connsiteY3" fmla="*/ 39086 h 78173"/>
                <a:gd name="connsiteX4" fmla="*/ 39098 w 78196"/>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6" h="78173">
                  <a:moveTo>
                    <a:pt x="39098" y="0"/>
                  </a:moveTo>
                  <a:cubicBezTo>
                    <a:pt x="60692" y="0"/>
                    <a:pt x="78196" y="17499"/>
                    <a:pt x="78196" y="39086"/>
                  </a:cubicBezTo>
                  <a:cubicBezTo>
                    <a:pt x="78196" y="60673"/>
                    <a:pt x="60692" y="78173"/>
                    <a:pt x="39098" y="78173"/>
                  </a:cubicBezTo>
                  <a:cubicBezTo>
                    <a:pt x="17505" y="78173"/>
                    <a:pt x="0" y="60673"/>
                    <a:pt x="0" y="39086"/>
                  </a:cubicBezTo>
                  <a:cubicBezTo>
                    <a:pt x="0" y="17499"/>
                    <a:pt x="17505" y="0"/>
                    <a:pt x="3909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4" name="Freeform: Shape 319">
              <a:extLst>
                <a:ext uri="{FF2B5EF4-FFF2-40B4-BE49-F238E27FC236}">
                  <a16:creationId xmlns:a16="http://schemas.microsoft.com/office/drawing/2014/main" id="{2C89A20C-B243-486E-82D2-ABCB04863A5D}"/>
                </a:ext>
              </a:extLst>
            </p:cNvPr>
            <p:cNvSpPr>
              <a:spLocks/>
            </p:cNvSpPr>
            <p:nvPr/>
          </p:nvSpPr>
          <p:spPr bwMode="auto">
            <a:xfrm>
              <a:off x="7270954" y="3776203"/>
              <a:ext cx="78164" cy="78173"/>
            </a:xfrm>
            <a:custGeom>
              <a:avLst/>
              <a:gdLst>
                <a:gd name="connsiteX0" fmla="*/ 39081 w 78164"/>
                <a:gd name="connsiteY0" fmla="*/ 0 h 78173"/>
                <a:gd name="connsiteX1" fmla="*/ 78164 w 78164"/>
                <a:gd name="connsiteY1" fmla="*/ 39086 h 78173"/>
                <a:gd name="connsiteX2" fmla="*/ 39081 w 78164"/>
                <a:gd name="connsiteY2" fmla="*/ 78173 h 78173"/>
                <a:gd name="connsiteX3" fmla="*/ 0 w 78164"/>
                <a:gd name="connsiteY3" fmla="*/ 39086 h 78173"/>
                <a:gd name="connsiteX4" fmla="*/ 39081 w 7816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4" h="78173">
                  <a:moveTo>
                    <a:pt x="39081" y="0"/>
                  </a:moveTo>
                  <a:cubicBezTo>
                    <a:pt x="60665" y="0"/>
                    <a:pt x="78164" y="17499"/>
                    <a:pt x="78164" y="39086"/>
                  </a:cubicBezTo>
                  <a:cubicBezTo>
                    <a:pt x="78164" y="60673"/>
                    <a:pt x="60665" y="78173"/>
                    <a:pt x="39081" y="78173"/>
                  </a:cubicBezTo>
                  <a:cubicBezTo>
                    <a:pt x="17488" y="78173"/>
                    <a:pt x="0" y="60673"/>
                    <a:pt x="0" y="39086"/>
                  </a:cubicBezTo>
                  <a:cubicBezTo>
                    <a:pt x="0" y="17499"/>
                    <a:pt x="17488" y="0"/>
                    <a:pt x="3908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5" name="Freeform: Shape 320">
              <a:extLst>
                <a:ext uri="{FF2B5EF4-FFF2-40B4-BE49-F238E27FC236}">
                  <a16:creationId xmlns:a16="http://schemas.microsoft.com/office/drawing/2014/main" id="{AA123D7B-CE13-4449-9FB8-8FF9AAF9BFF9}"/>
                </a:ext>
              </a:extLst>
            </p:cNvPr>
            <p:cNvSpPr>
              <a:spLocks/>
            </p:cNvSpPr>
            <p:nvPr/>
          </p:nvSpPr>
          <p:spPr bwMode="auto">
            <a:xfrm>
              <a:off x="7836400" y="3776203"/>
              <a:ext cx="78169" cy="78173"/>
            </a:xfrm>
            <a:custGeom>
              <a:avLst/>
              <a:gdLst>
                <a:gd name="connsiteX0" fmla="*/ 39080 w 78169"/>
                <a:gd name="connsiteY0" fmla="*/ 0 h 78173"/>
                <a:gd name="connsiteX1" fmla="*/ 78169 w 78169"/>
                <a:gd name="connsiteY1" fmla="*/ 39086 h 78173"/>
                <a:gd name="connsiteX2" fmla="*/ 39080 w 78169"/>
                <a:gd name="connsiteY2" fmla="*/ 78173 h 78173"/>
                <a:gd name="connsiteX3" fmla="*/ 0 w 78169"/>
                <a:gd name="connsiteY3" fmla="*/ 39086 h 78173"/>
                <a:gd name="connsiteX4" fmla="*/ 39080 w 7816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3">
                  <a:moveTo>
                    <a:pt x="39080" y="0"/>
                  </a:moveTo>
                  <a:cubicBezTo>
                    <a:pt x="60667" y="0"/>
                    <a:pt x="78169" y="17499"/>
                    <a:pt x="78169" y="39086"/>
                  </a:cubicBezTo>
                  <a:cubicBezTo>
                    <a:pt x="78169" y="60673"/>
                    <a:pt x="60667" y="78173"/>
                    <a:pt x="39080" y="78173"/>
                  </a:cubicBezTo>
                  <a:cubicBezTo>
                    <a:pt x="17498" y="78173"/>
                    <a:pt x="0" y="60673"/>
                    <a:pt x="0" y="39086"/>
                  </a:cubicBezTo>
                  <a:cubicBezTo>
                    <a:pt x="0" y="17499"/>
                    <a:pt x="17498" y="0"/>
                    <a:pt x="3908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6" name="Freeform: Shape 321">
              <a:extLst>
                <a:ext uri="{FF2B5EF4-FFF2-40B4-BE49-F238E27FC236}">
                  <a16:creationId xmlns:a16="http://schemas.microsoft.com/office/drawing/2014/main" id="{69E6802A-EFB4-4F97-9E34-041D8938749C}"/>
                </a:ext>
              </a:extLst>
            </p:cNvPr>
            <p:cNvSpPr>
              <a:spLocks/>
            </p:cNvSpPr>
            <p:nvPr/>
          </p:nvSpPr>
          <p:spPr bwMode="auto">
            <a:xfrm>
              <a:off x="9712562" y="3776203"/>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499"/>
                    <a:pt x="78175" y="39086"/>
                  </a:cubicBezTo>
                  <a:cubicBezTo>
                    <a:pt x="78175" y="60673"/>
                    <a:pt x="60675" y="78173"/>
                    <a:pt x="39087" y="78173"/>
                  </a:cubicBezTo>
                  <a:cubicBezTo>
                    <a:pt x="17500" y="78173"/>
                    <a:pt x="0" y="60673"/>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7" name="Freeform: Shape 322">
              <a:extLst>
                <a:ext uri="{FF2B5EF4-FFF2-40B4-BE49-F238E27FC236}">
                  <a16:creationId xmlns:a16="http://schemas.microsoft.com/office/drawing/2014/main" id="{AA1783D0-F476-43F1-9543-FFA9019DD5E2}"/>
                </a:ext>
              </a:extLst>
            </p:cNvPr>
            <p:cNvSpPr>
              <a:spLocks/>
            </p:cNvSpPr>
            <p:nvPr/>
          </p:nvSpPr>
          <p:spPr bwMode="auto">
            <a:xfrm>
              <a:off x="9899478" y="3776203"/>
              <a:ext cx="78175" cy="78173"/>
            </a:xfrm>
            <a:custGeom>
              <a:avLst/>
              <a:gdLst>
                <a:gd name="connsiteX0" fmla="*/ 39087 w 78175"/>
                <a:gd name="connsiteY0" fmla="*/ 0 h 78173"/>
                <a:gd name="connsiteX1" fmla="*/ 78175 w 78175"/>
                <a:gd name="connsiteY1" fmla="*/ 39086 h 78173"/>
                <a:gd name="connsiteX2" fmla="*/ 39087 w 78175"/>
                <a:gd name="connsiteY2" fmla="*/ 78173 h 78173"/>
                <a:gd name="connsiteX3" fmla="*/ 0 w 78175"/>
                <a:gd name="connsiteY3" fmla="*/ 39086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499"/>
                    <a:pt x="78175" y="39086"/>
                  </a:cubicBezTo>
                  <a:cubicBezTo>
                    <a:pt x="78175" y="60673"/>
                    <a:pt x="60675" y="78173"/>
                    <a:pt x="39087" y="78173"/>
                  </a:cubicBezTo>
                  <a:cubicBezTo>
                    <a:pt x="17500" y="78173"/>
                    <a:pt x="0" y="60673"/>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8" name="Freeform: Shape 323">
              <a:extLst>
                <a:ext uri="{FF2B5EF4-FFF2-40B4-BE49-F238E27FC236}">
                  <a16:creationId xmlns:a16="http://schemas.microsoft.com/office/drawing/2014/main" id="{C821CE4E-F147-4F70-B185-09A91F882A5A}"/>
                </a:ext>
              </a:extLst>
            </p:cNvPr>
            <p:cNvSpPr>
              <a:spLocks/>
            </p:cNvSpPr>
            <p:nvPr/>
          </p:nvSpPr>
          <p:spPr bwMode="auto">
            <a:xfrm>
              <a:off x="6577698" y="3806367"/>
              <a:ext cx="23736" cy="41651"/>
            </a:xfrm>
            <a:custGeom>
              <a:avLst/>
              <a:gdLst>
                <a:gd name="connsiteX0" fmla="*/ 20041 w 23736"/>
                <a:gd name="connsiteY0" fmla="*/ 0 h 41651"/>
                <a:gd name="connsiteX1" fmla="*/ 23736 w 23736"/>
                <a:gd name="connsiteY1" fmla="*/ 8922 h 41651"/>
                <a:gd name="connsiteX2" fmla="*/ 12288 w 23736"/>
                <a:gd name="connsiteY2" fmla="*/ 36561 h 41651"/>
                <a:gd name="connsiteX3" fmla="*/ 0 w 23736"/>
                <a:gd name="connsiteY3" fmla="*/ 41651 h 41651"/>
                <a:gd name="connsiteX4" fmla="*/ 74 w 23736"/>
                <a:gd name="connsiteY4" fmla="*/ 41448 h 41651"/>
                <a:gd name="connsiteX5" fmla="*/ 20041 w 23736"/>
                <a:gd name="connsiteY5" fmla="*/ 0 h 41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736" h="41651">
                  <a:moveTo>
                    <a:pt x="20041" y="0"/>
                  </a:moveTo>
                  <a:lnTo>
                    <a:pt x="23736" y="8922"/>
                  </a:lnTo>
                  <a:cubicBezTo>
                    <a:pt x="23736" y="19716"/>
                    <a:pt x="19361" y="29487"/>
                    <a:pt x="12288" y="36561"/>
                  </a:cubicBezTo>
                  <a:lnTo>
                    <a:pt x="0" y="41651"/>
                  </a:lnTo>
                  <a:lnTo>
                    <a:pt x="74" y="41448"/>
                  </a:lnTo>
                  <a:lnTo>
                    <a:pt x="2004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39" name="Freeform: Shape 324">
              <a:extLst>
                <a:ext uri="{FF2B5EF4-FFF2-40B4-BE49-F238E27FC236}">
                  <a16:creationId xmlns:a16="http://schemas.microsoft.com/office/drawing/2014/main" id="{8250A5CE-3928-4B5F-85E8-78CB5D3ED5DA}"/>
                </a:ext>
              </a:extLst>
            </p:cNvPr>
            <p:cNvSpPr>
              <a:spLocks/>
            </p:cNvSpPr>
            <p:nvPr/>
          </p:nvSpPr>
          <p:spPr bwMode="auto">
            <a:xfrm>
              <a:off x="6710171" y="3863742"/>
              <a:ext cx="78175" cy="78173"/>
            </a:xfrm>
            <a:custGeom>
              <a:avLst/>
              <a:gdLst>
                <a:gd name="connsiteX0" fmla="*/ 39086 w 78175"/>
                <a:gd name="connsiteY0" fmla="*/ 0 h 78173"/>
                <a:gd name="connsiteX1" fmla="*/ 78175 w 78175"/>
                <a:gd name="connsiteY1" fmla="*/ 39087 h 78173"/>
                <a:gd name="connsiteX2" fmla="*/ 39086 w 78175"/>
                <a:gd name="connsiteY2" fmla="*/ 78173 h 78173"/>
                <a:gd name="connsiteX3" fmla="*/ 0 w 78175"/>
                <a:gd name="connsiteY3" fmla="*/ 39087 h 78173"/>
                <a:gd name="connsiteX4" fmla="*/ 39086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6" y="0"/>
                  </a:moveTo>
                  <a:cubicBezTo>
                    <a:pt x="60676" y="0"/>
                    <a:pt x="78175" y="17499"/>
                    <a:pt x="78175" y="39087"/>
                  </a:cubicBezTo>
                  <a:cubicBezTo>
                    <a:pt x="78175" y="60673"/>
                    <a:pt x="60676" y="78173"/>
                    <a:pt x="39086" y="78173"/>
                  </a:cubicBezTo>
                  <a:cubicBezTo>
                    <a:pt x="17500" y="78173"/>
                    <a:pt x="0" y="60673"/>
                    <a:pt x="0" y="39087"/>
                  </a:cubicBezTo>
                  <a:cubicBezTo>
                    <a:pt x="0" y="17499"/>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0" name="Freeform: Shape 325">
              <a:extLst>
                <a:ext uri="{FF2B5EF4-FFF2-40B4-BE49-F238E27FC236}">
                  <a16:creationId xmlns:a16="http://schemas.microsoft.com/office/drawing/2014/main" id="{8CBA6E73-4ED3-4345-8133-3F584B9106AE}"/>
                </a:ext>
              </a:extLst>
            </p:cNvPr>
            <p:cNvSpPr>
              <a:spLocks/>
            </p:cNvSpPr>
            <p:nvPr/>
          </p:nvSpPr>
          <p:spPr bwMode="auto">
            <a:xfrm>
              <a:off x="7552465" y="3863742"/>
              <a:ext cx="78171" cy="78173"/>
            </a:xfrm>
            <a:custGeom>
              <a:avLst/>
              <a:gdLst>
                <a:gd name="connsiteX0" fmla="*/ 39081 w 78171"/>
                <a:gd name="connsiteY0" fmla="*/ 0 h 78173"/>
                <a:gd name="connsiteX1" fmla="*/ 78171 w 78171"/>
                <a:gd name="connsiteY1" fmla="*/ 39087 h 78173"/>
                <a:gd name="connsiteX2" fmla="*/ 39081 w 78171"/>
                <a:gd name="connsiteY2" fmla="*/ 78173 h 78173"/>
                <a:gd name="connsiteX3" fmla="*/ 0 w 78171"/>
                <a:gd name="connsiteY3" fmla="*/ 39087 h 78173"/>
                <a:gd name="connsiteX4" fmla="*/ 39081 w 78171"/>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3">
                  <a:moveTo>
                    <a:pt x="39081" y="0"/>
                  </a:moveTo>
                  <a:cubicBezTo>
                    <a:pt x="60666" y="0"/>
                    <a:pt x="78171" y="17499"/>
                    <a:pt x="78171" y="39087"/>
                  </a:cubicBezTo>
                  <a:cubicBezTo>
                    <a:pt x="78171" y="60673"/>
                    <a:pt x="60666" y="78173"/>
                    <a:pt x="39081" y="78173"/>
                  </a:cubicBezTo>
                  <a:cubicBezTo>
                    <a:pt x="17497" y="78173"/>
                    <a:pt x="0" y="60673"/>
                    <a:pt x="0" y="39087"/>
                  </a:cubicBezTo>
                  <a:cubicBezTo>
                    <a:pt x="0" y="17499"/>
                    <a:pt x="17497" y="0"/>
                    <a:pt x="3908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1" name="Freeform: Shape 326">
              <a:extLst>
                <a:ext uri="{FF2B5EF4-FFF2-40B4-BE49-F238E27FC236}">
                  <a16:creationId xmlns:a16="http://schemas.microsoft.com/office/drawing/2014/main" id="{841757E2-5731-4B82-A8D7-B921CFA7C5B3}"/>
                </a:ext>
              </a:extLst>
            </p:cNvPr>
            <p:cNvSpPr>
              <a:spLocks/>
            </p:cNvSpPr>
            <p:nvPr/>
          </p:nvSpPr>
          <p:spPr bwMode="auto">
            <a:xfrm>
              <a:off x="8870278" y="3863742"/>
              <a:ext cx="78171" cy="78173"/>
            </a:xfrm>
            <a:custGeom>
              <a:avLst/>
              <a:gdLst>
                <a:gd name="connsiteX0" fmla="*/ 39087 w 78171"/>
                <a:gd name="connsiteY0" fmla="*/ 0 h 78173"/>
                <a:gd name="connsiteX1" fmla="*/ 78171 w 78171"/>
                <a:gd name="connsiteY1" fmla="*/ 39087 h 78173"/>
                <a:gd name="connsiteX2" fmla="*/ 39087 w 78171"/>
                <a:gd name="connsiteY2" fmla="*/ 78173 h 78173"/>
                <a:gd name="connsiteX3" fmla="*/ 0 w 78171"/>
                <a:gd name="connsiteY3" fmla="*/ 39087 h 78173"/>
                <a:gd name="connsiteX4" fmla="*/ 39087 w 78171"/>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3">
                  <a:moveTo>
                    <a:pt x="39087" y="0"/>
                  </a:moveTo>
                  <a:cubicBezTo>
                    <a:pt x="60677" y="0"/>
                    <a:pt x="78171" y="17499"/>
                    <a:pt x="78171" y="39087"/>
                  </a:cubicBezTo>
                  <a:cubicBezTo>
                    <a:pt x="78171" y="60673"/>
                    <a:pt x="60677" y="78173"/>
                    <a:pt x="39087" y="78173"/>
                  </a:cubicBezTo>
                  <a:cubicBezTo>
                    <a:pt x="17503" y="78173"/>
                    <a:pt x="0" y="60673"/>
                    <a:pt x="0" y="39087"/>
                  </a:cubicBezTo>
                  <a:cubicBezTo>
                    <a:pt x="0" y="17499"/>
                    <a:pt x="17503"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2" name="Freeform: Shape 327">
              <a:extLst>
                <a:ext uri="{FF2B5EF4-FFF2-40B4-BE49-F238E27FC236}">
                  <a16:creationId xmlns:a16="http://schemas.microsoft.com/office/drawing/2014/main" id="{94A34BCE-E6EA-4D4E-A27A-B7E3CA1903CF}"/>
                </a:ext>
              </a:extLst>
            </p:cNvPr>
            <p:cNvSpPr>
              <a:spLocks/>
            </p:cNvSpPr>
            <p:nvPr/>
          </p:nvSpPr>
          <p:spPr bwMode="auto">
            <a:xfrm>
              <a:off x="9057191" y="3863742"/>
              <a:ext cx="78167" cy="78173"/>
            </a:xfrm>
            <a:custGeom>
              <a:avLst/>
              <a:gdLst>
                <a:gd name="connsiteX0" fmla="*/ 39082 w 78167"/>
                <a:gd name="connsiteY0" fmla="*/ 0 h 78173"/>
                <a:gd name="connsiteX1" fmla="*/ 78167 w 78167"/>
                <a:gd name="connsiteY1" fmla="*/ 39087 h 78173"/>
                <a:gd name="connsiteX2" fmla="*/ 39082 w 78167"/>
                <a:gd name="connsiteY2" fmla="*/ 78173 h 78173"/>
                <a:gd name="connsiteX3" fmla="*/ 0 w 78167"/>
                <a:gd name="connsiteY3" fmla="*/ 39087 h 78173"/>
                <a:gd name="connsiteX4" fmla="*/ 39082 w 7816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3">
                  <a:moveTo>
                    <a:pt x="39082" y="0"/>
                  </a:moveTo>
                  <a:cubicBezTo>
                    <a:pt x="60667" y="0"/>
                    <a:pt x="78167" y="17499"/>
                    <a:pt x="78167" y="39087"/>
                  </a:cubicBezTo>
                  <a:cubicBezTo>
                    <a:pt x="78167" y="60673"/>
                    <a:pt x="60667" y="78173"/>
                    <a:pt x="39082" y="78173"/>
                  </a:cubicBezTo>
                  <a:cubicBezTo>
                    <a:pt x="17495" y="78173"/>
                    <a:pt x="0" y="60673"/>
                    <a:pt x="0" y="39087"/>
                  </a:cubicBezTo>
                  <a:cubicBezTo>
                    <a:pt x="0" y="17499"/>
                    <a:pt x="17495"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3" name="Freeform: Shape 328">
              <a:extLst>
                <a:ext uri="{FF2B5EF4-FFF2-40B4-BE49-F238E27FC236}">
                  <a16:creationId xmlns:a16="http://schemas.microsoft.com/office/drawing/2014/main" id="{AD57E63D-895E-47BF-830A-F54398BFB87C}"/>
                </a:ext>
              </a:extLst>
            </p:cNvPr>
            <p:cNvSpPr>
              <a:spLocks/>
            </p:cNvSpPr>
            <p:nvPr/>
          </p:nvSpPr>
          <p:spPr bwMode="auto">
            <a:xfrm>
              <a:off x="9244105" y="3863742"/>
              <a:ext cx="78163" cy="78173"/>
            </a:xfrm>
            <a:custGeom>
              <a:avLst/>
              <a:gdLst>
                <a:gd name="connsiteX0" fmla="*/ 39097 w 78163"/>
                <a:gd name="connsiteY0" fmla="*/ 0 h 78173"/>
                <a:gd name="connsiteX1" fmla="*/ 78163 w 78163"/>
                <a:gd name="connsiteY1" fmla="*/ 39087 h 78173"/>
                <a:gd name="connsiteX2" fmla="*/ 39097 w 78163"/>
                <a:gd name="connsiteY2" fmla="*/ 78173 h 78173"/>
                <a:gd name="connsiteX3" fmla="*/ 0 w 78163"/>
                <a:gd name="connsiteY3" fmla="*/ 39087 h 78173"/>
                <a:gd name="connsiteX4" fmla="*/ 39097 w 78163"/>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3" h="78173">
                  <a:moveTo>
                    <a:pt x="39097" y="0"/>
                  </a:moveTo>
                  <a:cubicBezTo>
                    <a:pt x="60663" y="0"/>
                    <a:pt x="78163" y="17499"/>
                    <a:pt x="78163" y="39087"/>
                  </a:cubicBezTo>
                  <a:cubicBezTo>
                    <a:pt x="78163" y="60673"/>
                    <a:pt x="60663" y="78173"/>
                    <a:pt x="39097" y="78173"/>
                  </a:cubicBezTo>
                  <a:cubicBezTo>
                    <a:pt x="17504" y="78173"/>
                    <a:pt x="0" y="60673"/>
                    <a:pt x="0" y="39087"/>
                  </a:cubicBezTo>
                  <a:cubicBezTo>
                    <a:pt x="0" y="17499"/>
                    <a:pt x="17504" y="0"/>
                    <a:pt x="3909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4" name="Freeform: Shape 329">
              <a:extLst>
                <a:ext uri="{FF2B5EF4-FFF2-40B4-BE49-F238E27FC236}">
                  <a16:creationId xmlns:a16="http://schemas.microsoft.com/office/drawing/2014/main" id="{55DEF965-BE76-4D75-9845-9A2F435733A7}"/>
                </a:ext>
              </a:extLst>
            </p:cNvPr>
            <p:cNvSpPr>
              <a:spLocks/>
            </p:cNvSpPr>
            <p:nvPr/>
          </p:nvSpPr>
          <p:spPr bwMode="auto">
            <a:xfrm>
              <a:off x="9431009" y="3863742"/>
              <a:ext cx="78174" cy="78173"/>
            </a:xfrm>
            <a:custGeom>
              <a:avLst/>
              <a:gdLst>
                <a:gd name="connsiteX0" fmla="*/ 39088 w 78174"/>
                <a:gd name="connsiteY0" fmla="*/ 0 h 78173"/>
                <a:gd name="connsiteX1" fmla="*/ 78174 w 78174"/>
                <a:gd name="connsiteY1" fmla="*/ 39087 h 78173"/>
                <a:gd name="connsiteX2" fmla="*/ 39088 w 78174"/>
                <a:gd name="connsiteY2" fmla="*/ 78173 h 78173"/>
                <a:gd name="connsiteX3" fmla="*/ 0 w 78174"/>
                <a:gd name="connsiteY3" fmla="*/ 39087 h 78173"/>
                <a:gd name="connsiteX4" fmla="*/ 39088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8" y="0"/>
                  </a:moveTo>
                  <a:cubicBezTo>
                    <a:pt x="60675" y="0"/>
                    <a:pt x="78174" y="17499"/>
                    <a:pt x="78174" y="39087"/>
                  </a:cubicBezTo>
                  <a:cubicBezTo>
                    <a:pt x="78174" y="60673"/>
                    <a:pt x="60675" y="78173"/>
                    <a:pt x="39088" y="78173"/>
                  </a:cubicBezTo>
                  <a:cubicBezTo>
                    <a:pt x="17500" y="78173"/>
                    <a:pt x="0" y="60673"/>
                    <a:pt x="0" y="39087"/>
                  </a:cubicBezTo>
                  <a:cubicBezTo>
                    <a:pt x="0" y="17499"/>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5" name="Freeform: Shape 330">
              <a:extLst>
                <a:ext uri="{FF2B5EF4-FFF2-40B4-BE49-F238E27FC236}">
                  <a16:creationId xmlns:a16="http://schemas.microsoft.com/office/drawing/2014/main" id="{7B149D8A-3096-4DA4-A4F2-CFD73DB91760}"/>
                </a:ext>
              </a:extLst>
            </p:cNvPr>
            <p:cNvSpPr>
              <a:spLocks/>
            </p:cNvSpPr>
            <p:nvPr/>
          </p:nvSpPr>
          <p:spPr bwMode="auto">
            <a:xfrm>
              <a:off x="9617922" y="3863742"/>
              <a:ext cx="78175" cy="78173"/>
            </a:xfrm>
            <a:custGeom>
              <a:avLst/>
              <a:gdLst>
                <a:gd name="connsiteX0" fmla="*/ 39087 w 78175"/>
                <a:gd name="connsiteY0" fmla="*/ 0 h 78173"/>
                <a:gd name="connsiteX1" fmla="*/ 78175 w 78175"/>
                <a:gd name="connsiteY1" fmla="*/ 39087 h 78173"/>
                <a:gd name="connsiteX2" fmla="*/ 39087 w 78175"/>
                <a:gd name="connsiteY2" fmla="*/ 78173 h 78173"/>
                <a:gd name="connsiteX3" fmla="*/ 0 w 78175"/>
                <a:gd name="connsiteY3" fmla="*/ 39087 h 78173"/>
                <a:gd name="connsiteX4" fmla="*/ 39087 w 78175"/>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3">
                  <a:moveTo>
                    <a:pt x="39087" y="0"/>
                  </a:moveTo>
                  <a:cubicBezTo>
                    <a:pt x="60675" y="0"/>
                    <a:pt x="78175" y="17499"/>
                    <a:pt x="78175" y="39087"/>
                  </a:cubicBezTo>
                  <a:cubicBezTo>
                    <a:pt x="78175" y="60673"/>
                    <a:pt x="60675" y="78173"/>
                    <a:pt x="39087" y="78173"/>
                  </a:cubicBezTo>
                  <a:cubicBezTo>
                    <a:pt x="17500" y="78173"/>
                    <a:pt x="0" y="60673"/>
                    <a:pt x="0" y="39087"/>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6" name="Freeform: Shape 331">
              <a:extLst>
                <a:ext uri="{FF2B5EF4-FFF2-40B4-BE49-F238E27FC236}">
                  <a16:creationId xmlns:a16="http://schemas.microsoft.com/office/drawing/2014/main" id="{7485B9A5-FA37-4D6D-B869-D82968659437}"/>
                </a:ext>
              </a:extLst>
            </p:cNvPr>
            <p:cNvSpPr>
              <a:spLocks/>
            </p:cNvSpPr>
            <p:nvPr/>
          </p:nvSpPr>
          <p:spPr bwMode="auto">
            <a:xfrm>
              <a:off x="7363205" y="3948918"/>
              <a:ext cx="78164" cy="78161"/>
            </a:xfrm>
            <a:custGeom>
              <a:avLst/>
              <a:gdLst>
                <a:gd name="connsiteX0" fmla="*/ 39082 w 78164"/>
                <a:gd name="connsiteY0" fmla="*/ 0 h 78161"/>
                <a:gd name="connsiteX1" fmla="*/ 78164 w 78164"/>
                <a:gd name="connsiteY1" fmla="*/ 39086 h 78161"/>
                <a:gd name="connsiteX2" fmla="*/ 39082 w 78164"/>
                <a:gd name="connsiteY2" fmla="*/ 78161 h 78161"/>
                <a:gd name="connsiteX3" fmla="*/ 0 w 78164"/>
                <a:gd name="connsiteY3" fmla="*/ 39086 h 78161"/>
                <a:gd name="connsiteX4" fmla="*/ 39082 w 7816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4" h="78161">
                  <a:moveTo>
                    <a:pt x="39082" y="0"/>
                  </a:moveTo>
                  <a:cubicBezTo>
                    <a:pt x="60666" y="0"/>
                    <a:pt x="78164" y="17499"/>
                    <a:pt x="78164" y="39086"/>
                  </a:cubicBezTo>
                  <a:cubicBezTo>
                    <a:pt x="78164" y="60673"/>
                    <a:pt x="60666" y="78161"/>
                    <a:pt x="39082" y="78161"/>
                  </a:cubicBezTo>
                  <a:cubicBezTo>
                    <a:pt x="17497" y="78161"/>
                    <a:pt x="0" y="60673"/>
                    <a:pt x="0" y="39086"/>
                  </a:cubicBezTo>
                  <a:cubicBezTo>
                    <a:pt x="0" y="17499"/>
                    <a:pt x="17497"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7" name="Freeform: Shape 332">
              <a:extLst>
                <a:ext uri="{FF2B5EF4-FFF2-40B4-BE49-F238E27FC236}">
                  <a16:creationId xmlns:a16="http://schemas.microsoft.com/office/drawing/2014/main" id="{D5973B3A-B5D0-4E0A-B191-15AFA6A7040F}"/>
                </a:ext>
              </a:extLst>
            </p:cNvPr>
            <p:cNvSpPr>
              <a:spLocks/>
            </p:cNvSpPr>
            <p:nvPr/>
          </p:nvSpPr>
          <p:spPr bwMode="auto">
            <a:xfrm>
              <a:off x="7739391" y="3948918"/>
              <a:ext cx="78161" cy="78161"/>
            </a:xfrm>
            <a:custGeom>
              <a:avLst/>
              <a:gdLst>
                <a:gd name="connsiteX0" fmla="*/ 39087 w 78161"/>
                <a:gd name="connsiteY0" fmla="*/ 0 h 78161"/>
                <a:gd name="connsiteX1" fmla="*/ 78161 w 78161"/>
                <a:gd name="connsiteY1" fmla="*/ 39086 h 78161"/>
                <a:gd name="connsiteX2" fmla="*/ 39087 w 78161"/>
                <a:gd name="connsiteY2" fmla="*/ 78161 h 78161"/>
                <a:gd name="connsiteX3" fmla="*/ 0 w 78161"/>
                <a:gd name="connsiteY3" fmla="*/ 39086 h 78161"/>
                <a:gd name="connsiteX4" fmla="*/ 39087 w 78161"/>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1" h="78161">
                  <a:moveTo>
                    <a:pt x="39087" y="0"/>
                  </a:moveTo>
                  <a:cubicBezTo>
                    <a:pt x="60670" y="0"/>
                    <a:pt x="78161" y="17499"/>
                    <a:pt x="78161" y="39086"/>
                  </a:cubicBezTo>
                  <a:cubicBezTo>
                    <a:pt x="78161" y="60673"/>
                    <a:pt x="60670" y="78161"/>
                    <a:pt x="39087" y="78161"/>
                  </a:cubicBezTo>
                  <a:cubicBezTo>
                    <a:pt x="17497" y="78161"/>
                    <a:pt x="0" y="60673"/>
                    <a:pt x="0" y="39086"/>
                  </a:cubicBezTo>
                  <a:cubicBezTo>
                    <a:pt x="0" y="17499"/>
                    <a:pt x="17497"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8" name="Freeform: Shape 333">
              <a:extLst>
                <a:ext uri="{FF2B5EF4-FFF2-40B4-BE49-F238E27FC236}">
                  <a16:creationId xmlns:a16="http://schemas.microsoft.com/office/drawing/2014/main" id="{0E539FD7-F14B-47F7-89F5-74AE0BA8948A}"/>
                </a:ext>
              </a:extLst>
            </p:cNvPr>
            <p:cNvSpPr>
              <a:spLocks/>
            </p:cNvSpPr>
            <p:nvPr/>
          </p:nvSpPr>
          <p:spPr bwMode="auto">
            <a:xfrm>
              <a:off x="7926291" y="3948918"/>
              <a:ext cx="78181" cy="78161"/>
            </a:xfrm>
            <a:custGeom>
              <a:avLst/>
              <a:gdLst>
                <a:gd name="connsiteX0" fmla="*/ 39094 w 78181"/>
                <a:gd name="connsiteY0" fmla="*/ 0 h 78161"/>
                <a:gd name="connsiteX1" fmla="*/ 78181 w 78181"/>
                <a:gd name="connsiteY1" fmla="*/ 39086 h 78161"/>
                <a:gd name="connsiteX2" fmla="*/ 39094 w 78181"/>
                <a:gd name="connsiteY2" fmla="*/ 78161 h 78161"/>
                <a:gd name="connsiteX3" fmla="*/ 0 w 78181"/>
                <a:gd name="connsiteY3" fmla="*/ 39086 h 78161"/>
                <a:gd name="connsiteX4" fmla="*/ 39094 w 78181"/>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1" h="78161">
                  <a:moveTo>
                    <a:pt x="39094" y="0"/>
                  </a:moveTo>
                  <a:cubicBezTo>
                    <a:pt x="60680" y="0"/>
                    <a:pt x="78181" y="17499"/>
                    <a:pt x="78181" y="39086"/>
                  </a:cubicBezTo>
                  <a:cubicBezTo>
                    <a:pt x="78181" y="60673"/>
                    <a:pt x="60680" y="78161"/>
                    <a:pt x="39094" y="78161"/>
                  </a:cubicBezTo>
                  <a:cubicBezTo>
                    <a:pt x="17501" y="78161"/>
                    <a:pt x="0" y="60673"/>
                    <a:pt x="0" y="39086"/>
                  </a:cubicBezTo>
                  <a:cubicBezTo>
                    <a:pt x="0" y="17499"/>
                    <a:pt x="17501" y="0"/>
                    <a:pt x="3909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49" name="Freeform: Shape 334">
              <a:extLst>
                <a:ext uri="{FF2B5EF4-FFF2-40B4-BE49-F238E27FC236}">
                  <a16:creationId xmlns:a16="http://schemas.microsoft.com/office/drawing/2014/main" id="{7431F5E2-9F15-48B3-9004-D93C61CE26E3}"/>
                </a:ext>
              </a:extLst>
            </p:cNvPr>
            <p:cNvSpPr>
              <a:spLocks/>
            </p:cNvSpPr>
            <p:nvPr/>
          </p:nvSpPr>
          <p:spPr bwMode="auto">
            <a:xfrm>
              <a:off x="9338735" y="3948918"/>
              <a:ext cx="78174" cy="78161"/>
            </a:xfrm>
            <a:custGeom>
              <a:avLst/>
              <a:gdLst>
                <a:gd name="connsiteX0" fmla="*/ 39087 w 78174"/>
                <a:gd name="connsiteY0" fmla="*/ 0 h 78161"/>
                <a:gd name="connsiteX1" fmla="*/ 78174 w 78174"/>
                <a:gd name="connsiteY1" fmla="*/ 39086 h 78161"/>
                <a:gd name="connsiteX2" fmla="*/ 39087 w 78174"/>
                <a:gd name="connsiteY2" fmla="*/ 78161 h 78161"/>
                <a:gd name="connsiteX3" fmla="*/ 0 w 78174"/>
                <a:gd name="connsiteY3" fmla="*/ 39086 h 78161"/>
                <a:gd name="connsiteX4" fmla="*/ 39087 w 7817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61">
                  <a:moveTo>
                    <a:pt x="39087" y="0"/>
                  </a:moveTo>
                  <a:cubicBezTo>
                    <a:pt x="60674" y="0"/>
                    <a:pt x="78174" y="17499"/>
                    <a:pt x="78174" y="39086"/>
                  </a:cubicBezTo>
                  <a:cubicBezTo>
                    <a:pt x="78174" y="60673"/>
                    <a:pt x="60674" y="78161"/>
                    <a:pt x="39087" y="78161"/>
                  </a:cubicBezTo>
                  <a:cubicBezTo>
                    <a:pt x="17500" y="78161"/>
                    <a:pt x="0" y="60673"/>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0" name="Freeform: Shape 335">
              <a:extLst>
                <a:ext uri="{FF2B5EF4-FFF2-40B4-BE49-F238E27FC236}">
                  <a16:creationId xmlns:a16="http://schemas.microsoft.com/office/drawing/2014/main" id="{46BF4B33-D0DA-4588-ADDC-A127C7C988BD}"/>
                </a:ext>
              </a:extLst>
            </p:cNvPr>
            <p:cNvSpPr>
              <a:spLocks/>
            </p:cNvSpPr>
            <p:nvPr/>
          </p:nvSpPr>
          <p:spPr bwMode="auto">
            <a:xfrm>
              <a:off x="9996483" y="3948918"/>
              <a:ext cx="78174" cy="78161"/>
            </a:xfrm>
            <a:custGeom>
              <a:avLst/>
              <a:gdLst>
                <a:gd name="connsiteX0" fmla="*/ 39088 w 78174"/>
                <a:gd name="connsiteY0" fmla="*/ 0 h 78161"/>
                <a:gd name="connsiteX1" fmla="*/ 78174 w 78174"/>
                <a:gd name="connsiteY1" fmla="*/ 39086 h 78161"/>
                <a:gd name="connsiteX2" fmla="*/ 39088 w 78174"/>
                <a:gd name="connsiteY2" fmla="*/ 78161 h 78161"/>
                <a:gd name="connsiteX3" fmla="*/ 0 w 78174"/>
                <a:gd name="connsiteY3" fmla="*/ 39086 h 78161"/>
                <a:gd name="connsiteX4" fmla="*/ 39088 w 7817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61">
                  <a:moveTo>
                    <a:pt x="39088" y="0"/>
                  </a:moveTo>
                  <a:cubicBezTo>
                    <a:pt x="60675" y="0"/>
                    <a:pt x="78174" y="17499"/>
                    <a:pt x="78174" y="39086"/>
                  </a:cubicBezTo>
                  <a:cubicBezTo>
                    <a:pt x="78174" y="60673"/>
                    <a:pt x="60675" y="78161"/>
                    <a:pt x="39088" y="78161"/>
                  </a:cubicBezTo>
                  <a:cubicBezTo>
                    <a:pt x="17500" y="78161"/>
                    <a:pt x="0" y="60673"/>
                    <a:pt x="0" y="39086"/>
                  </a:cubicBezTo>
                  <a:cubicBezTo>
                    <a:pt x="0" y="17499"/>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1" name="Freeform: Shape 336">
              <a:extLst>
                <a:ext uri="{FF2B5EF4-FFF2-40B4-BE49-F238E27FC236}">
                  <a16:creationId xmlns:a16="http://schemas.microsoft.com/office/drawing/2014/main" id="{99A7B7F9-04B2-4FCC-87F3-2723385D2B43}"/>
                </a:ext>
              </a:extLst>
            </p:cNvPr>
            <p:cNvSpPr>
              <a:spLocks/>
            </p:cNvSpPr>
            <p:nvPr/>
          </p:nvSpPr>
          <p:spPr bwMode="auto">
            <a:xfrm>
              <a:off x="10185765" y="3948918"/>
              <a:ext cx="78174" cy="78161"/>
            </a:xfrm>
            <a:custGeom>
              <a:avLst/>
              <a:gdLst>
                <a:gd name="connsiteX0" fmla="*/ 39087 w 78174"/>
                <a:gd name="connsiteY0" fmla="*/ 0 h 78161"/>
                <a:gd name="connsiteX1" fmla="*/ 78174 w 78174"/>
                <a:gd name="connsiteY1" fmla="*/ 39086 h 78161"/>
                <a:gd name="connsiteX2" fmla="*/ 39087 w 78174"/>
                <a:gd name="connsiteY2" fmla="*/ 78161 h 78161"/>
                <a:gd name="connsiteX3" fmla="*/ 0 w 78174"/>
                <a:gd name="connsiteY3" fmla="*/ 39086 h 78161"/>
                <a:gd name="connsiteX4" fmla="*/ 39087 w 78174"/>
                <a:gd name="connsiteY4" fmla="*/ 0 h 781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61">
                  <a:moveTo>
                    <a:pt x="39087" y="0"/>
                  </a:moveTo>
                  <a:cubicBezTo>
                    <a:pt x="60674" y="0"/>
                    <a:pt x="78174" y="17499"/>
                    <a:pt x="78174" y="39086"/>
                  </a:cubicBezTo>
                  <a:cubicBezTo>
                    <a:pt x="78174" y="60673"/>
                    <a:pt x="60674" y="78161"/>
                    <a:pt x="39087" y="78161"/>
                  </a:cubicBezTo>
                  <a:cubicBezTo>
                    <a:pt x="17500" y="78161"/>
                    <a:pt x="0" y="60673"/>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2" name="Freeform: Shape 337">
              <a:extLst>
                <a:ext uri="{FF2B5EF4-FFF2-40B4-BE49-F238E27FC236}">
                  <a16:creationId xmlns:a16="http://schemas.microsoft.com/office/drawing/2014/main" id="{1B6D461D-2972-4CF3-B29E-B9AC897AA5B2}"/>
                </a:ext>
              </a:extLst>
            </p:cNvPr>
            <p:cNvSpPr>
              <a:spLocks/>
            </p:cNvSpPr>
            <p:nvPr/>
          </p:nvSpPr>
          <p:spPr bwMode="auto">
            <a:xfrm>
              <a:off x="6897096" y="3948918"/>
              <a:ext cx="78170" cy="78162"/>
            </a:xfrm>
            <a:custGeom>
              <a:avLst/>
              <a:gdLst>
                <a:gd name="connsiteX0" fmla="*/ 39067 w 78170"/>
                <a:gd name="connsiteY0" fmla="*/ 0 h 78162"/>
                <a:gd name="connsiteX1" fmla="*/ 78170 w 78170"/>
                <a:gd name="connsiteY1" fmla="*/ 39087 h 78162"/>
                <a:gd name="connsiteX2" fmla="*/ 39067 w 78170"/>
                <a:gd name="connsiteY2" fmla="*/ 78162 h 78162"/>
                <a:gd name="connsiteX3" fmla="*/ 0 w 78170"/>
                <a:gd name="connsiteY3" fmla="*/ 39087 h 78162"/>
                <a:gd name="connsiteX4" fmla="*/ 39067 w 78170"/>
                <a:gd name="connsiteY4" fmla="*/ 0 h 78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0" h="78162">
                  <a:moveTo>
                    <a:pt x="39067" y="0"/>
                  </a:moveTo>
                  <a:cubicBezTo>
                    <a:pt x="60660" y="0"/>
                    <a:pt x="78170" y="17500"/>
                    <a:pt x="78170" y="39087"/>
                  </a:cubicBezTo>
                  <a:cubicBezTo>
                    <a:pt x="78170" y="60674"/>
                    <a:pt x="60660" y="78162"/>
                    <a:pt x="39067" y="78162"/>
                  </a:cubicBezTo>
                  <a:cubicBezTo>
                    <a:pt x="17501" y="78162"/>
                    <a:pt x="0" y="60674"/>
                    <a:pt x="0" y="39087"/>
                  </a:cubicBezTo>
                  <a:cubicBezTo>
                    <a:pt x="0" y="17500"/>
                    <a:pt x="17501" y="0"/>
                    <a:pt x="3906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3" name="Freeform: Shape 338">
              <a:extLst>
                <a:ext uri="{FF2B5EF4-FFF2-40B4-BE49-F238E27FC236}">
                  <a16:creationId xmlns:a16="http://schemas.microsoft.com/office/drawing/2014/main" id="{89A4D317-AEF6-4317-B533-106C110673DD}"/>
                </a:ext>
              </a:extLst>
            </p:cNvPr>
            <p:cNvSpPr>
              <a:spLocks/>
            </p:cNvSpPr>
            <p:nvPr/>
          </p:nvSpPr>
          <p:spPr bwMode="auto">
            <a:xfrm>
              <a:off x="10278039" y="3959196"/>
              <a:ext cx="39113" cy="67883"/>
            </a:xfrm>
            <a:custGeom>
              <a:avLst/>
              <a:gdLst>
                <a:gd name="connsiteX0" fmla="*/ 14271 w 39113"/>
                <a:gd name="connsiteY0" fmla="*/ 0 h 67883"/>
                <a:gd name="connsiteX1" fmla="*/ 39113 w 39113"/>
                <a:gd name="connsiteY1" fmla="*/ 67872 h 67883"/>
                <a:gd name="connsiteX2" fmla="*/ 39088 w 39113"/>
                <a:gd name="connsiteY2" fmla="*/ 67883 h 67883"/>
                <a:gd name="connsiteX3" fmla="*/ 0 w 39113"/>
                <a:gd name="connsiteY3" fmla="*/ 28808 h 67883"/>
                <a:gd name="connsiteX4" fmla="*/ 11449 w 39113"/>
                <a:gd name="connsiteY4" fmla="*/ 1170 h 67883"/>
                <a:gd name="connsiteX5" fmla="*/ 14271 w 39113"/>
                <a:gd name="connsiteY5" fmla="*/ 0 h 678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113" h="67883">
                  <a:moveTo>
                    <a:pt x="14271" y="0"/>
                  </a:moveTo>
                  <a:lnTo>
                    <a:pt x="39113" y="67872"/>
                  </a:lnTo>
                  <a:lnTo>
                    <a:pt x="39088" y="67883"/>
                  </a:lnTo>
                  <a:cubicBezTo>
                    <a:pt x="17500" y="67883"/>
                    <a:pt x="0" y="50395"/>
                    <a:pt x="0" y="28808"/>
                  </a:cubicBezTo>
                  <a:cubicBezTo>
                    <a:pt x="0" y="18014"/>
                    <a:pt x="4375" y="8243"/>
                    <a:pt x="11449" y="1170"/>
                  </a:cubicBezTo>
                  <a:lnTo>
                    <a:pt x="1427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4" name="Freeform: Shape 339">
              <a:extLst>
                <a:ext uri="{FF2B5EF4-FFF2-40B4-BE49-F238E27FC236}">
                  <a16:creationId xmlns:a16="http://schemas.microsoft.com/office/drawing/2014/main" id="{E4EFA43B-F927-45AB-AFA1-564A9ACB77C3}"/>
                </a:ext>
              </a:extLst>
            </p:cNvPr>
            <p:cNvSpPr>
              <a:spLocks/>
            </p:cNvSpPr>
            <p:nvPr/>
          </p:nvSpPr>
          <p:spPr bwMode="auto">
            <a:xfrm>
              <a:off x="6991734" y="4038814"/>
              <a:ext cx="78160" cy="78175"/>
            </a:xfrm>
            <a:custGeom>
              <a:avLst/>
              <a:gdLst>
                <a:gd name="connsiteX0" fmla="*/ 39076 w 78160"/>
                <a:gd name="connsiteY0" fmla="*/ 0 h 78175"/>
                <a:gd name="connsiteX1" fmla="*/ 78160 w 78160"/>
                <a:gd name="connsiteY1" fmla="*/ 39087 h 78175"/>
                <a:gd name="connsiteX2" fmla="*/ 39076 w 78160"/>
                <a:gd name="connsiteY2" fmla="*/ 78175 h 78175"/>
                <a:gd name="connsiteX3" fmla="*/ 0 w 78160"/>
                <a:gd name="connsiteY3" fmla="*/ 39087 h 78175"/>
                <a:gd name="connsiteX4" fmla="*/ 39076 w 7816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0" h="78175">
                  <a:moveTo>
                    <a:pt x="39076" y="0"/>
                  </a:moveTo>
                  <a:cubicBezTo>
                    <a:pt x="60662" y="0"/>
                    <a:pt x="78160" y="17500"/>
                    <a:pt x="78160" y="39087"/>
                  </a:cubicBezTo>
                  <a:cubicBezTo>
                    <a:pt x="78160" y="60674"/>
                    <a:pt x="60662" y="78175"/>
                    <a:pt x="39076" y="78175"/>
                  </a:cubicBezTo>
                  <a:cubicBezTo>
                    <a:pt x="17481" y="78175"/>
                    <a:pt x="0" y="60674"/>
                    <a:pt x="0" y="39087"/>
                  </a:cubicBezTo>
                  <a:cubicBezTo>
                    <a:pt x="0" y="17500"/>
                    <a:pt x="17481" y="0"/>
                    <a:pt x="3907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5" name="Freeform: Shape 340">
              <a:extLst>
                <a:ext uri="{FF2B5EF4-FFF2-40B4-BE49-F238E27FC236}">
                  <a16:creationId xmlns:a16="http://schemas.microsoft.com/office/drawing/2014/main" id="{2779926D-2FF9-4975-AB22-3F8C1EA6C9EB}"/>
                </a:ext>
              </a:extLst>
            </p:cNvPr>
            <p:cNvSpPr>
              <a:spLocks/>
            </p:cNvSpPr>
            <p:nvPr/>
          </p:nvSpPr>
          <p:spPr bwMode="auto">
            <a:xfrm>
              <a:off x="7176294" y="4038814"/>
              <a:ext cx="78178" cy="78175"/>
            </a:xfrm>
            <a:custGeom>
              <a:avLst/>
              <a:gdLst>
                <a:gd name="connsiteX0" fmla="*/ 39074 w 78178"/>
                <a:gd name="connsiteY0" fmla="*/ 0 h 78175"/>
                <a:gd name="connsiteX1" fmla="*/ 78178 w 78178"/>
                <a:gd name="connsiteY1" fmla="*/ 39087 h 78175"/>
                <a:gd name="connsiteX2" fmla="*/ 39074 w 78178"/>
                <a:gd name="connsiteY2" fmla="*/ 78175 h 78175"/>
                <a:gd name="connsiteX3" fmla="*/ 0 w 78178"/>
                <a:gd name="connsiteY3" fmla="*/ 39087 h 78175"/>
                <a:gd name="connsiteX4" fmla="*/ 39074 w 78178"/>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8" h="78175">
                  <a:moveTo>
                    <a:pt x="39074" y="0"/>
                  </a:moveTo>
                  <a:cubicBezTo>
                    <a:pt x="60679" y="0"/>
                    <a:pt x="78178" y="17500"/>
                    <a:pt x="78178" y="39087"/>
                  </a:cubicBezTo>
                  <a:cubicBezTo>
                    <a:pt x="78178" y="60674"/>
                    <a:pt x="60679" y="78175"/>
                    <a:pt x="39074" y="78175"/>
                  </a:cubicBezTo>
                  <a:cubicBezTo>
                    <a:pt x="17504" y="78175"/>
                    <a:pt x="0" y="60674"/>
                    <a:pt x="0" y="39087"/>
                  </a:cubicBezTo>
                  <a:cubicBezTo>
                    <a:pt x="0" y="17500"/>
                    <a:pt x="17504" y="0"/>
                    <a:pt x="3907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6" name="Freeform: Shape 341">
              <a:extLst>
                <a:ext uri="{FF2B5EF4-FFF2-40B4-BE49-F238E27FC236}">
                  <a16:creationId xmlns:a16="http://schemas.microsoft.com/office/drawing/2014/main" id="{33905928-04A1-4B35-84D2-903004D45DC1}"/>
                </a:ext>
              </a:extLst>
            </p:cNvPr>
            <p:cNvSpPr>
              <a:spLocks/>
            </p:cNvSpPr>
            <p:nvPr/>
          </p:nvSpPr>
          <p:spPr bwMode="auto">
            <a:xfrm>
              <a:off x="9338735" y="4038814"/>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4"/>
                    <a:pt x="60674"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7" name="Freeform: Shape 342">
              <a:extLst>
                <a:ext uri="{FF2B5EF4-FFF2-40B4-BE49-F238E27FC236}">
                  <a16:creationId xmlns:a16="http://schemas.microsoft.com/office/drawing/2014/main" id="{147C629B-9EC9-4273-B5EE-0AA5AF5584A9}"/>
                </a:ext>
              </a:extLst>
            </p:cNvPr>
            <p:cNvSpPr>
              <a:spLocks/>
            </p:cNvSpPr>
            <p:nvPr/>
          </p:nvSpPr>
          <p:spPr bwMode="auto">
            <a:xfrm>
              <a:off x="9525649" y="4038814"/>
              <a:ext cx="78174" cy="78175"/>
            </a:xfrm>
            <a:custGeom>
              <a:avLst/>
              <a:gdLst>
                <a:gd name="connsiteX0" fmla="*/ 39087 w 78174"/>
                <a:gd name="connsiteY0" fmla="*/ 0 h 78175"/>
                <a:gd name="connsiteX1" fmla="*/ 78174 w 78174"/>
                <a:gd name="connsiteY1" fmla="*/ 39087 h 78175"/>
                <a:gd name="connsiteX2" fmla="*/ 39087 w 78174"/>
                <a:gd name="connsiteY2" fmla="*/ 78175 h 78175"/>
                <a:gd name="connsiteX3" fmla="*/ 0 w 78174"/>
                <a:gd name="connsiteY3" fmla="*/ 39087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7"/>
                  </a:cubicBezTo>
                  <a:cubicBezTo>
                    <a:pt x="78174" y="60674"/>
                    <a:pt x="60674"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8" name="Freeform: Shape 343">
              <a:extLst>
                <a:ext uri="{FF2B5EF4-FFF2-40B4-BE49-F238E27FC236}">
                  <a16:creationId xmlns:a16="http://schemas.microsoft.com/office/drawing/2014/main" id="{3CE464E0-812E-4636-89A5-6C030BAC79F3}"/>
                </a:ext>
              </a:extLst>
            </p:cNvPr>
            <p:cNvSpPr>
              <a:spLocks/>
            </p:cNvSpPr>
            <p:nvPr/>
          </p:nvSpPr>
          <p:spPr bwMode="auto">
            <a:xfrm>
              <a:off x="9807203" y="4038814"/>
              <a:ext cx="78175" cy="78175"/>
            </a:xfrm>
            <a:custGeom>
              <a:avLst/>
              <a:gdLst>
                <a:gd name="connsiteX0" fmla="*/ 39088 w 78175"/>
                <a:gd name="connsiteY0" fmla="*/ 0 h 78175"/>
                <a:gd name="connsiteX1" fmla="*/ 78175 w 78175"/>
                <a:gd name="connsiteY1" fmla="*/ 39087 h 78175"/>
                <a:gd name="connsiteX2" fmla="*/ 39088 w 78175"/>
                <a:gd name="connsiteY2" fmla="*/ 78175 h 78175"/>
                <a:gd name="connsiteX3" fmla="*/ 0 w 78175"/>
                <a:gd name="connsiteY3" fmla="*/ 39087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7"/>
                  </a:cubicBezTo>
                  <a:cubicBezTo>
                    <a:pt x="78175"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59" name="Freeform: Shape 344">
              <a:extLst>
                <a:ext uri="{FF2B5EF4-FFF2-40B4-BE49-F238E27FC236}">
                  <a16:creationId xmlns:a16="http://schemas.microsoft.com/office/drawing/2014/main" id="{AD1FCF26-6DAD-4E97-B125-F9A672CBE27A}"/>
                </a:ext>
              </a:extLst>
            </p:cNvPr>
            <p:cNvSpPr>
              <a:spLocks/>
            </p:cNvSpPr>
            <p:nvPr/>
          </p:nvSpPr>
          <p:spPr bwMode="auto">
            <a:xfrm>
              <a:off x="9899478" y="4038814"/>
              <a:ext cx="78175" cy="78175"/>
            </a:xfrm>
            <a:custGeom>
              <a:avLst/>
              <a:gdLst>
                <a:gd name="connsiteX0" fmla="*/ 39087 w 78175"/>
                <a:gd name="connsiteY0" fmla="*/ 0 h 78175"/>
                <a:gd name="connsiteX1" fmla="*/ 78175 w 78175"/>
                <a:gd name="connsiteY1" fmla="*/ 39087 h 78175"/>
                <a:gd name="connsiteX2" fmla="*/ 39087 w 78175"/>
                <a:gd name="connsiteY2" fmla="*/ 78175 h 78175"/>
                <a:gd name="connsiteX3" fmla="*/ 0 w 78175"/>
                <a:gd name="connsiteY3" fmla="*/ 39087 h 78175"/>
                <a:gd name="connsiteX4" fmla="*/ 39087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7" y="0"/>
                  </a:moveTo>
                  <a:cubicBezTo>
                    <a:pt x="60675" y="0"/>
                    <a:pt x="78175" y="17500"/>
                    <a:pt x="78175" y="39087"/>
                  </a:cubicBezTo>
                  <a:cubicBezTo>
                    <a:pt x="78175" y="60674"/>
                    <a:pt x="60675"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0" name="Freeform: Shape 345">
              <a:extLst>
                <a:ext uri="{FF2B5EF4-FFF2-40B4-BE49-F238E27FC236}">
                  <a16:creationId xmlns:a16="http://schemas.microsoft.com/office/drawing/2014/main" id="{5EB1E0A6-8D29-4112-BF5D-0326FE8D7326}"/>
                </a:ext>
              </a:extLst>
            </p:cNvPr>
            <p:cNvSpPr>
              <a:spLocks/>
            </p:cNvSpPr>
            <p:nvPr/>
          </p:nvSpPr>
          <p:spPr bwMode="auto">
            <a:xfrm>
              <a:off x="10278039" y="4038814"/>
              <a:ext cx="60390" cy="78175"/>
            </a:xfrm>
            <a:custGeom>
              <a:avLst/>
              <a:gdLst>
                <a:gd name="connsiteX0" fmla="*/ 39088 w 60390"/>
                <a:gd name="connsiteY0" fmla="*/ 0 h 78175"/>
                <a:gd name="connsiteX1" fmla="*/ 42972 w 60390"/>
                <a:gd name="connsiteY1" fmla="*/ 1609 h 78175"/>
                <a:gd name="connsiteX2" fmla="*/ 60390 w 60390"/>
                <a:gd name="connsiteY2" fmla="*/ 69351 h 78175"/>
                <a:gd name="connsiteX3" fmla="*/ 39088 w 60390"/>
                <a:gd name="connsiteY3" fmla="*/ 78175 h 78175"/>
                <a:gd name="connsiteX4" fmla="*/ 0 w 60390"/>
                <a:gd name="connsiteY4" fmla="*/ 39087 h 78175"/>
                <a:gd name="connsiteX5" fmla="*/ 39088 w 60390"/>
                <a:gd name="connsiteY5" fmla="*/ 0 h 7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390" h="78175">
                  <a:moveTo>
                    <a:pt x="39088" y="0"/>
                  </a:moveTo>
                  <a:lnTo>
                    <a:pt x="42972" y="1609"/>
                  </a:lnTo>
                  <a:lnTo>
                    <a:pt x="60390" y="69351"/>
                  </a:lnTo>
                  <a:lnTo>
                    <a:pt x="39088" y="78175"/>
                  </a:ln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1" name="Freeform: Shape 346">
              <a:extLst>
                <a:ext uri="{FF2B5EF4-FFF2-40B4-BE49-F238E27FC236}">
                  <a16:creationId xmlns:a16="http://schemas.microsoft.com/office/drawing/2014/main" id="{B2F20B1D-131F-4A39-83F3-BF4BE2087515}"/>
                </a:ext>
              </a:extLst>
            </p:cNvPr>
            <p:cNvSpPr>
              <a:spLocks/>
            </p:cNvSpPr>
            <p:nvPr/>
          </p:nvSpPr>
          <p:spPr bwMode="auto">
            <a:xfrm>
              <a:off x="8964923" y="4121622"/>
              <a:ext cx="78170" cy="78174"/>
            </a:xfrm>
            <a:custGeom>
              <a:avLst/>
              <a:gdLst>
                <a:gd name="connsiteX0" fmla="*/ 39082 w 78170"/>
                <a:gd name="connsiteY0" fmla="*/ 0 h 78174"/>
                <a:gd name="connsiteX1" fmla="*/ 78170 w 78170"/>
                <a:gd name="connsiteY1" fmla="*/ 39087 h 78174"/>
                <a:gd name="connsiteX2" fmla="*/ 39082 w 78170"/>
                <a:gd name="connsiteY2" fmla="*/ 78174 h 78174"/>
                <a:gd name="connsiteX3" fmla="*/ 0 w 78170"/>
                <a:gd name="connsiteY3" fmla="*/ 39087 h 78174"/>
                <a:gd name="connsiteX4" fmla="*/ 39082 w 78170"/>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0" h="78174">
                  <a:moveTo>
                    <a:pt x="39082" y="0"/>
                  </a:moveTo>
                  <a:cubicBezTo>
                    <a:pt x="60670" y="0"/>
                    <a:pt x="78170" y="17500"/>
                    <a:pt x="78170" y="39087"/>
                  </a:cubicBezTo>
                  <a:cubicBezTo>
                    <a:pt x="78170" y="60675"/>
                    <a:pt x="60670" y="78174"/>
                    <a:pt x="39082" y="78174"/>
                  </a:cubicBezTo>
                  <a:cubicBezTo>
                    <a:pt x="17506" y="78174"/>
                    <a:pt x="0" y="60675"/>
                    <a:pt x="0" y="39087"/>
                  </a:cubicBezTo>
                  <a:cubicBezTo>
                    <a:pt x="0" y="17500"/>
                    <a:pt x="17506" y="0"/>
                    <a:pt x="3908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2" name="Freeform: Shape 347">
              <a:extLst>
                <a:ext uri="{FF2B5EF4-FFF2-40B4-BE49-F238E27FC236}">
                  <a16:creationId xmlns:a16="http://schemas.microsoft.com/office/drawing/2014/main" id="{1E5A850D-37D0-4144-9F0E-C76615045539}"/>
                </a:ext>
              </a:extLst>
            </p:cNvPr>
            <p:cNvSpPr>
              <a:spLocks/>
            </p:cNvSpPr>
            <p:nvPr/>
          </p:nvSpPr>
          <p:spPr bwMode="auto">
            <a:xfrm>
              <a:off x="7649459" y="4121624"/>
              <a:ext cx="78187" cy="78174"/>
            </a:xfrm>
            <a:custGeom>
              <a:avLst/>
              <a:gdLst>
                <a:gd name="connsiteX0" fmla="*/ 39097 w 78187"/>
                <a:gd name="connsiteY0" fmla="*/ 0 h 78174"/>
                <a:gd name="connsiteX1" fmla="*/ 78187 w 78187"/>
                <a:gd name="connsiteY1" fmla="*/ 39087 h 78174"/>
                <a:gd name="connsiteX2" fmla="*/ 39097 w 78187"/>
                <a:gd name="connsiteY2" fmla="*/ 78174 h 78174"/>
                <a:gd name="connsiteX3" fmla="*/ 0 w 78187"/>
                <a:gd name="connsiteY3" fmla="*/ 39087 h 78174"/>
                <a:gd name="connsiteX4" fmla="*/ 39097 w 78187"/>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7" h="78174">
                  <a:moveTo>
                    <a:pt x="39097" y="0"/>
                  </a:moveTo>
                  <a:cubicBezTo>
                    <a:pt x="60688" y="0"/>
                    <a:pt x="78187" y="17500"/>
                    <a:pt x="78187" y="39087"/>
                  </a:cubicBezTo>
                  <a:cubicBezTo>
                    <a:pt x="78187" y="60674"/>
                    <a:pt x="60688" y="78174"/>
                    <a:pt x="39097" y="78174"/>
                  </a:cubicBezTo>
                  <a:cubicBezTo>
                    <a:pt x="17504" y="78174"/>
                    <a:pt x="0" y="60674"/>
                    <a:pt x="0" y="39087"/>
                  </a:cubicBezTo>
                  <a:cubicBezTo>
                    <a:pt x="0" y="17500"/>
                    <a:pt x="17504" y="0"/>
                    <a:pt x="3909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3" name="Freeform: Shape 348">
              <a:extLst>
                <a:ext uri="{FF2B5EF4-FFF2-40B4-BE49-F238E27FC236}">
                  <a16:creationId xmlns:a16="http://schemas.microsoft.com/office/drawing/2014/main" id="{76F8BDCE-C8C4-4B94-B792-4791CECD75BA}"/>
                </a:ext>
              </a:extLst>
            </p:cNvPr>
            <p:cNvSpPr>
              <a:spLocks/>
            </p:cNvSpPr>
            <p:nvPr/>
          </p:nvSpPr>
          <p:spPr bwMode="auto">
            <a:xfrm>
              <a:off x="9617923" y="4121624"/>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4" name="Freeform: Shape 349">
              <a:extLst>
                <a:ext uri="{FF2B5EF4-FFF2-40B4-BE49-F238E27FC236}">
                  <a16:creationId xmlns:a16="http://schemas.microsoft.com/office/drawing/2014/main" id="{F2D64FD6-E16E-4793-9B1C-547980802F3D}"/>
                </a:ext>
              </a:extLst>
            </p:cNvPr>
            <p:cNvSpPr>
              <a:spLocks/>
            </p:cNvSpPr>
            <p:nvPr/>
          </p:nvSpPr>
          <p:spPr bwMode="auto">
            <a:xfrm>
              <a:off x="7083989" y="4206799"/>
              <a:ext cx="78190" cy="78175"/>
            </a:xfrm>
            <a:custGeom>
              <a:avLst/>
              <a:gdLst>
                <a:gd name="connsiteX0" fmla="*/ 39095 w 78190"/>
                <a:gd name="connsiteY0" fmla="*/ 0 h 78175"/>
                <a:gd name="connsiteX1" fmla="*/ 78190 w 78190"/>
                <a:gd name="connsiteY1" fmla="*/ 39087 h 78175"/>
                <a:gd name="connsiteX2" fmla="*/ 39095 w 78190"/>
                <a:gd name="connsiteY2" fmla="*/ 78175 h 78175"/>
                <a:gd name="connsiteX3" fmla="*/ 0 w 78190"/>
                <a:gd name="connsiteY3" fmla="*/ 39087 h 78175"/>
                <a:gd name="connsiteX4" fmla="*/ 39095 w 78190"/>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90" h="78175">
                  <a:moveTo>
                    <a:pt x="39095" y="0"/>
                  </a:moveTo>
                  <a:cubicBezTo>
                    <a:pt x="60687" y="0"/>
                    <a:pt x="78190" y="17500"/>
                    <a:pt x="78190" y="39087"/>
                  </a:cubicBezTo>
                  <a:cubicBezTo>
                    <a:pt x="78190" y="60674"/>
                    <a:pt x="60687" y="78175"/>
                    <a:pt x="39095" y="78175"/>
                  </a:cubicBezTo>
                  <a:cubicBezTo>
                    <a:pt x="17504" y="78175"/>
                    <a:pt x="0" y="60674"/>
                    <a:pt x="0" y="39087"/>
                  </a:cubicBezTo>
                  <a:cubicBezTo>
                    <a:pt x="0" y="17500"/>
                    <a:pt x="17504" y="0"/>
                    <a:pt x="3909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5" name="Freeform: Shape 350">
              <a:extLst>
                <a:ext uri="{FF2B5EF4-FFF2-40B4-BE49-F238E27FC236}">
                  <a16:creationId xmlns:a16="http://schemas.microsoft.com/office/drawing/2014/main" id="{D957E51F-57CA-471E-B35D-C486CF0DF990}"/>
                </a:ext>
              </a:extLst>
            </p:cNvPr>
            <p:cNvSpPr>
              <a:spLocks/>
            </p:cNvSpPr>
            <p:nvPr/>
          </p:nvSpPr>
          <p:spPr bwMode="auto">
            <a:xfrm>
              <a:off x="7457818" y="4206799"/>
              <a:ext cx="78167" cy="78175"/>
            </a:xfrm>
            <a:custGeom>
              <a:avLst/>
              <a:gdLst>
                <a:gd name="connsiteX0" fmla="*/ 39084 w 78167"/>
                <a:gd name="connsiteY0" fmla="*/ 0 h 78175"/>
                <a:gd name="connsiteX1" fmla="*/ 78167 w 78167"/>
                <a:gd name="connsiteY1" fmla="*/ 39087 h 78175"/>
                <a:gd name="connsiteX2" fmla="*/ 39084 w 78167"/>
                <a:gd name="connsiteY2" fmla="*/ 78175 h 78175"/>
                <a:gd name="connsiteX3" fmla="*/ 0 w 78167"/>
                <a:gd name="connsiteY3" fmla="*/ 39087 h 78175"/>
                <a:gd name="connsiteX4" fmla="*/ 39084 w 7816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5">
                  <a:moveTo>
                    <a:pt x="39084" y="0"/>
                  </a:moveTo>
                  <a:cubicBezTo>
                    <a:pt x="60669" y="0"/>
                    <a:pt x="78167" y="17500"/>
                    <a:pt x="78167" y="39087"/>
                  </a:cubicBezTo>
                  <a:cubicBezTo>
                    <a:pt x="78167" y="60674"/>
                    <a:pt x="60669" y="78175"/>
                    <a:pt x="39084" y="78175"/>
                  </a:cubicBezTo>
                  <a:cubicBezTo>
                    <a:pt x="17498" y="78175"/>
                    <a:pt x="0" y="60674"/>
                    <a:pt x="0" y="39087"/>
                  </a:cubicBezTo>
                  <a:cubicBezTo>
                    <a:pt x="0" y="17500"/>
                    <a:pt x="17498"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6" name="Freeform: Shape 351">
              <a:extLst>
                <a:ext uri="{FF2B5EF4-FFF2-40B4-BE49-F238E27FC236}">
                  <a16:creationId xmlns:a16="http://schemas.microsoft.com/office/drawing/2014/main" id="{C6E4A49B-7FEC-4DA1-96DA-CD8DA0E00D23}"/>
                </a:ext>
              </a:extLst>
            </p:cNvPr>
            <p:cNvSpPr>
              <a:spLocks/>
            </p:cNvSpPr>
            <p:nvPr/>
          </p:nvSpPr>
          <p:spPr bwMode="auto">
            <a:xfrm>
              <a:off x="7649456" y="4206799"/>
              <a:ext cx="78184" cy="78175"/>
            </a:xfrm>
            <a:custGeom>
              <a:avLst/>
              <a:gdLst>
                <a:gd name="connsiteX0" fmla="*/ 39095 w 78184"/>
                <a:gd name="connsiteY0" fmla="*/ 0 h 78175"/>
                <a:gd name="connsiteX1" fmla="*/ 78184 w 78184"/>
                <a:gd name="connsiteY1" fmla="*/ 39087 h 78175"/>
                <a:gd name="connsiteX2" fmla="*/ 39095 w 78184"/>
                <a:gd name="connsiteY2" fmla="*/ 78175 h 78175"/>
                <a:gd name="connsiteX3" fmla="*/ 0 w 78184"/>
                <a:gd name="connsiteY3" fmla="*/ 39087 h 78175"/>
                <a:gd name="connsiteX4" fmla="*/ 39095 w 7818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4" h="78175">
                  <a:moveTo>
                    <a:pt x="39095" y="0"/>
                  </a:moveTo>
                  <a:cubicBezTo>
                    <a:pt x="60686" y="0"/>
                    <a:pt x="78184" y="17500"/>
                    <a:pt x="78184" y="39087"/>
                  </a:cubicBezTo>
                  <a:cubicBezTo>
                    <a:pt x="78184" y="60674"/>
                    <a:pt x="60686" y="78175"/>
                    <a:pt x="39095" y="78175"/>
                  </a:cubicBezTo>
                  <a:cubicBezTo>
                    <a:pt x="17504" y="78175"/>
                    <a:pt x="0" y="60674"/>
                    <a:pt x="0" y="39087"/>
                  </a:cubicBezTo>
                  <a:cubicBezTo>
                    <a:pt x="0" y="17500"/>
                    <a:pt x="17504" y="0"/>
                    <a:pt x="3909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7" name="Freeform: Shape 352">
              <a:extLst>
                <a:ext uri="{FF2B5EF4-FFF2-40B4-BE49-F238E27FC236}">
                  <a16:creationId xmlns:a16="http://schemas.microsoft.com/office/drawing/2014/main" id="{A0B52F0D-EFF2-4635-8F12-702A1F94A542}"/>
                </a:ext>
              </a:extLst>
            </p:cNvPr>
            <p:cNvSpPr>
              <a:spLocks/>
            </p:cNvSpPr>
            <p:nvPr/>
          </p:nvSpPr>
          <p:spPr bwMode="auto">
            <a:xfrm>
              <a:off x="9807203" y="4206799"/>
              <a:ext cx="78175" cy="78175"/>
            </a:xfrm>
            <a:custGeom>
              <a:avLst/>
              <a:gdLst>
                <a:gd name="connsiteX0" fmla="*/ 39088 w 78175"/>
                <a:gd name="connsiteY0" fmla="*/ 0 h 78175"/>
                <a:gd name="connsiteX1" fmla="*/ 78175 w 78175"/>
                <a:gd name="connsiteY1" fmla="*/ 39087 h 78175"/>
                <a:gd name="connsiteX2" fmla="*/ 39088 w 78175"/>
                <a:gd name="connsiteY2" fmla="*/ 78175 h 78175"/>
                <a:gd name="connsiteX3" fmla="*/ 0 w 78175"/>
                <a:gd name="connsiteY3" fmla="*/ 39087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7"/>
                  </a:cubicBezTo>
                  <a:cubicBezTo>
                    <a:pt x="78175"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8" name="Freeform: Shape 353">
              <a:extLst>
                <a:ext uri="{FF2B5EF4-FFF2-40B4-BE49-F238E27FC236}">
                  <a16:creationId xmlns:a16="http://schemas.microsoft.com/office/drawing/2014/main" id="{1B9DB4B0-CA7A-465D-AEEF-CF84447AB64F}"/>
                </a:ext>
              </a:extLst>
            </p:cNvPr>
            <p:cNvSpPr>
              <a:spLocks/>
            </p:cNvSpPr>
            <p:nvPr/>
          </p:nvSpPr>
          <p:spPr bwMode="auto">
            <a:xfrm>
              <a:off x="9996483" y="4206799"/>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7"/>
                  </a:cubicBezTo>
                  <a:cubicBezTo>
                    <a:pt x="78174"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69" name="Freeform: Shape 354">
              <a:extLst>
                <a:ext uri="{FF2B5EF4-FFF2-40B4-BE49-F238E27FC236}">
                  <a16:creationId xmlns:a16="http://schemas.microsoft.com/office/drawing/2014/main" id="{86D1262A-F1DA-450F-90C5-357078B7D68B}"/>
                </a:ext>
              </a:extLst>
            </p:cNvPr>
            <p:cNvSpPr>
              <a:spLocks/>
            </p:cNvSpPr>
            <p:nvPr/>
          </p:nvSpPr>
          <p:spPr bwMode="auto">
            <a:xfrm>
              <a:off x="10278039" y="4206799"/>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7"/>
                  </a:cubicBezTo>
                  <a:cubicBezTo>
                    <a:pt x="78174" y="60674"/>
                    <a:pt x="60675" y="78175"/>
                    <a:pt x="39088" y="78175"/>
                  </a:cubicBezTo>
                  <a:cubicBezTo>
                    <a:pt x="17500" y="78175"/>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0" name="Freeform: Shape 355">
              <a:extLst>
                <a:ext uri="{FF2B5EF4-FFF2-40B4-BE49-F238E27FC236}">
                  <a16:creationId xmlns:a16="http://schemas.microsoft.com/office/drawing/2014/main" id="{2CEA3476-D6B9-4BB1-A589-988AC8B435F1}"/>
                </a:ext>
              </a:extLst>
            </p:cNvPr>
            <p:cNvSpPr>
              <a:spLocks/>
            </p:cNvSpPr>
            <p:nvPr/>
          </p:nvSpPr>
          <p:spPr bwMode="auto">
            <a:xfrm>
              <a:off x="6804797" y="4206800"/>
              <a:ext cx="78184" cy="78175"/>
            </a:xfrm>
            <a:custGeom>
              <a:avLst/>
              <a:gdLst>
                <a:gd name="connsiteX0" fmla="*/ 39089 w 78184"/>
                <a:gd name="connsiteY0" fmla="*/ 0 h 78175"/>
                <a:gd name="connsiteX1" fmla="*/ 78184 w 78184"/>
                <a:gd name="connsiteY1" fmla="*/ 39087 h 78175"/>
                <a:gd name="connsiteX2" fmla="*/ 39089 w 78184"/>
                <a:gd name="connsiteY2" fmla="*/ 78175 h 78175"/>
                <a:gd name="connsiteX3" fmla="*/ 0 w 78184"/>
                <a:gd name="connsiteY3" fmla="*/ 39087 h 78175"/>
                <a:gd name="connsiteX4" fmla="*/ 39089 w 7818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4" h="78175">
                  <a:moveTo>
                    <a:pt x="39089" y="0"/>
                  </a:moveTo>
                  <a:cubicBezTo>
                    <a:pt x="60672" y="0"/>
                    <a:pt x="78184" y="17500"/>
                    <a:pt x="78184" y="39087"/>
                  </a:cubicBezTo>
                  <a:cubicBezTo>
                    <a:pt x="78184" y="60674"/>
                    <a:pt x="60672" y="78175"/>
                    <a:pt x="39089" y="78175"/>
                  </a:cubicBezTo>
                  <a:cubicBezTo>
                    <a:pt x="17500" y="78175"/>
                    <a:pt x="0" y="60674"/>
                    <a:pt x="0" y="39087"/>
                  </a:cubicBezTo>
                  <a:cubicBezTo>
                    <a:pt x="0" y="17500"/>
                    <a:pt x="17500" y="0"/>
                    <a:pt x="3908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1" name="Freeform: Shape 356">
              <a:extLst>
                <a:ext uri="{FF2B5EF4-FFF2-40B4-BE49-F238E27FC236}">
                  <a16:creationId xmlns:a16="http://schemas.microsoft.com/office/drawing/2014/main" id="{9248ACC0-741B-4158-9C75-13E0A71742DA}"/>
                </a:ext>
              </a:extLst>
            </p:cNvPr>
            <p:cNvSpPr>
              <a:spLocks/>
            </p:cNvSpPr>
            <p:nvPr/>
          </p:nvSpPr>
          <p:spPr bwMode="auto">
            <a:xfrm>
              <a:off x="8117910" y="5658497"/>
              <a:ext cx="78169" cy="78175"/>
            </a:xfrm>
            <a:custGeom>
              <a:avLst/>
              <a:gdLst>
                <a:gd name="connsiteX0" fmla="*/ 39073 w 78169"/>
                <a:gd name="connsiteY0" fmla="*/ 0 h 78175"/>
                <a:gd name="connsiteX1" fmla="*/ 78169 w 78169"/>
                <a:gd name="connsiteY1" fmla="*/ 39087 h 78175"/>
                <a:gd name="connsiteX2" fmla="*/ 39073 w 78169"/>
                <a:gd name="connsiteY2" fmla="*/ 78175 h 78175"/>
                <a:gd name="connsiteX3" fmla="*/ 0 w 78169"/>
                <a:gd name="connsiteY3" fmla="*/ 39087 h 78175"/>
                <a:gd name="connsiteX4" fmla="*/ 39073 w 78169"/>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5">
                  <a:moveTo>
                    <a:pt x="39073" y="0"/>
                  </a:moveTo>
                  <a:cubicBezTo>
                    <a:pt x="60660" y="0"/>
                    <a:pt x="78169" y="17500"/>
                    <a:pt x="78169" y="39087"/>
                  </a:cubicBezTo>
                  <a:cubicBezTo>
                    <a:pt x="78169" y="60674"/>
                    <a:pt x="60660" y="78175"/>
                    <a:pt x="39073" y="78175"/>
                  </a:cubicBezTo>
                  <a:cubicBezTo>
                    <a:pt x="17499" y="78175"/>
                    <a:pt x="0" y="60674"/>
                    <a:pt x="0" y="39087"/>
                  </a:cubicBezTo>
                  <a:cubicBezTo>
                    <a:pt x="0" y="17500"/>
                    <a:pt x="17499" y="0"/>
                    <a:pt x="3907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2" name="Freeform: Shape 357">
              <a:extLst>
                <a:ext uri="{FF2B5EF4-FFF2-40B4-BE49-F238E27FC236}">
                  <a16:creationId xmlns:a16="http://schemas.microsoft.com/office/drawing/2014/main" id="{BDA4B180-DA8F-415E-B47A-74B0033F41F5}"/>
                </a:ext>
              </a:extLst>
            </p:cNvPr>
            <p:cNvSpPr>
              <a:spLocks/>
            </p:cNvSpPr>
            <p:nvPr/>
          </p:nvSpPr>
          <p:spPr bwMode="auto">
            <a:xfrm>
              <a:off x="7457814" y="4294342"/>
              <a:ext cx="78167" cy="78175"/>
            </a:xfrm>
            <a:custGeom>
              <a:avLst/>
              <a:gdLst>
                <a:gd name="connsiteX0" fmla="*/ 39084 w 78167"/>
                <a:gd name="connsiteY0" fmla="*/ 0 h 78175"/>
                <a:gd name="connsiteX1" fmla="*/ 78167 w 78167"/>
                <a:gd name="connsiteY1" fmla="*/ 39088 h 78175"/>
                <a:gd name="connsiteX2" fmla="*/ 39084 w 78167"/>
                <a:gd name="connsiteY2" fmla="*/ 78175 h 78175"/>
                <a:gd name="connsiteX3" fmla="*/ 0 w 78167"/>
                <a:gd name="connsiteY3" fmla="*/ 39088 h 78175"/>
                <a:gd name="connsiteX4" fmla="*/ 39084 w 7816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5">
                  <a:moveTo>
                    <a:pt x="39084" y="0"/>
                  </a:moveTo>
                  <a:cubicBezTo>
                    <a:pt x="60669" y="0"/>
                    <a:pt x="78167" y="17500"/>
                    <a:pt x="78167" y="39088"/>
                  </a:cubicBezTo>
                  <a:cubicBezTo>
                    <a:pt x="78167" y="60675"/>
                    <a:pt x="60669" y="78175"/>
                    <a:pt x="39084" y="78175"/>
                  </a:cubicBezTo>
                  <a:cubicBezTo>
                    <a:pt x="17499" y="78175"/>
                    <a:pt x="0" y="60675"/>
                    <a:pt x="0" y="39088"/>
                  </a:cubicBezTo>
                  <a:cubicBezTo>
                    <a:pt x="0" y="17500"/>
                    <a:pt x="17499"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3" name="Freeform: Shape 358">
              <a:extLst>
                <a:ext uri="{FF2B5EF4-FFF2-40B4-BE49-F238E27FC236}">
                  <a16:creationId xmlns:a16="http://schemas.microsoft.com/office/drawing/2014/main" id="{0FEA0D65-3CA7-444E-9ED4-47FD21885057}"/>
                </a:ext>
              </a:extLst>
            </p:cNvPr>
            <p:cNvSpPr>
              <a:spLocks/>
            </p:cNvSpPr>
            <p:nvPr/>
          </p:nvSpPr>
          <p:spPr bwMode="auto">
            <a:xfrm>
              <a:off x="8870275" y="4294342"/>
              <a:ext cx="78173" cy="78175"/>
            </a:xfrm>
            <a:custGeom>
              <a:avLst/>
              <a:gdLst>
                <a:gd name="connsiteX0" fmla="*/ 39088 w 78173"/>
                <a:gd name="connsiteY0" fmla="*/ 0 h 78175"/>
                <a:gd name="connsiteX1" fmla="*/ 78173 w 78173"/>
                <a:gd name="connsiteY1" fmla="*/ 39088 h 78175"/>
                <a:gd name="connsiteX2" fmla="*/ 39088 w 78173"/>
                <a:gd name="connsiteY2" fmla="*/ 78175 h 78175"/>
                <a:gd name="connsiteX3" fmla="*/ 0 w 78173"/>
                <a:gd name="connsiteY3" fmla="*/ 39088 h 78175"/>
                <a:gd name="connsiteX4" fmla="*/ 39088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8" y="0"/>
                  </a:moveTo>
                  <a:cubicBezTo>
                    <a:pt x="60677" y="0"/>
                    <a:pt x="78173" y="17500"/>
                    <a:pt x="78173" y="39088"/>
                  </a:cubicBezTo>
                  <a:cubicBezTo>
                    <a:pt x="78173" y="60675"/>
                    <a:pt x="60677" y="78175"/>
                    <a:pt x="39088" y="78175"/>
                  </a:cubicBezTo>
                  <a:cubicBezTo>
                    <a:pt x="17502" y="78175"/>
                    <a:pt x="0" y="60675"/>
                    <a:pt x="0" y="39088"/>
                  </a:cubicBezTo>
                  <a:cubicBezTo>
                    <a:pt x="0" y="17500"/>
                    <a:pt x="17502"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4" name="Freeform: Shape 359">
              <a:extLst>
                <a:ext uri="{FF2B5EF4-FFF2-40B4-BE49-F238E27FC236}">
                  <a16:creationId xmlns:a16="http://schemas.microsoft.com/office/drawing/2014/main" id="{239F74BB-59E2-4C77-9C62-8F01E1AECD5E}"/>
                </a:ext>
              </a:extLst>
            </p:cNvPr>
            <p:cNvSpPr>
              <a:spLocks/>
            </p:cNvSpPr>
            <p:nvPr/>
          </p:nvSpPr>
          <p:spPr bwMode="auto">
            <a:xfrm>
              <a:off x="9338735" y="4294342"/>
              <a:ext cx="78174" cy="78175"/>
            </a:xfrm>
            <a:custGeom>
              <a:avLst/>
              <a:gdLst>
                <a:gd name="connsiteX0" fmla="*/ 39087 w 78174"/>
                <a:gd name="connsiteY0" fmla="*/ 0 h 78175"/>
                <a:gd name="connsiteX1" fmla="*/ 78174 w 78174"/>
                <a:gd name="connsiteY1" fmla="*/ 39088 h 78175"/>
                <a:gd name="connsiteX2" fmla="*/ 39087 w 78174"/>
                <a:gd name="connsiteY2" fmla="*/ 78175 h 78175"/>
                <a:gd name="connsiteX3" fmla="*/ 0 w 78174"/>
                <a:gd name="connsiteY3" fmla="*/ 39088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8"/>
                  </a:cubicBezTo>
                  <a:cubicBezTo>
                    <a:pt x="78174" y="60675"/>
                    <a:pt x="60674" y="78175"/>
                    <a:pt x="39087" y="78175"/>
                  </a:cubicBezTo>
                  <a:cubicBezTo>
                    <a:pt x="17500" y="78175"/>
                    <a:pt x="0" y="60675"/>
                    <a:pt x="0" y="39088"/>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5" name="Freeform: Shape 360">
              <a:extLst>
                <a:ext uri="{FF2B5EF4-FFF2-40B4-BE49-F238E27FC236}">
                  <a16:creationId xmlns:a16="http://schemas.microsoft.com/office/drawing/2014/main" id="{1C78B1A2-566A-4694-8E10-8395AFF612AB}"/>
                </a:ext>
              </a:extLst>
            </p:cNvPr>
            <p:cNvSpPr>
              <a:spLocks/>
            </p:cNvSpPr>
            <p:nvPr/>
          </p:nvSpPr>
          <p:spPr bwMode="auto">
            <a:xfrm>
              <a:off x="9525649" y="4294342"/>
              <a:ext cx="78174" cy="78175"/>
            </a:xfrm>
            <a:custGeom>
              <a:avLst/>
              <a:gdLst>
                <a:gd name="connsiteX0" fmla="*/ 39087 w 78174"/>
                <a:gd name="connsiteY0" fmla="*/ 0 h 78175"/>
                <a:gd name="connsiteX1" fmla="*/ 78174 w 78174"/>
                <a:gd name="connsiteY1" fmla="*/ 39088 h 78175"/>
                <a:gd name="connsiteX2" fmla="*/ 39087 w 78174"/>
                <a:gd name="connsiteY2" fmla="*/ 78175 h 78175"/>
                <a:gd name="connsiteX3" fmla="*/ 0 w 78174"/>
                <a:gd name="connsiteY3" fmla="*/ 39088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8"/>
                  </a:cubicBezTo>
                  <a:cubicBezTo>
                    <a:pt x="78174" y="60675"/>
                    <a:pt x="60674" y="78175"/>
                    <a:pt x="39087" y="78175"/>
                  </a:cubicBezTo>
                  <a:cubicBezTo>
                    <a:pt x="17500" y="78175"/>
                    <a:pt x="0" y="60675"/>
                    <a:pt x="0" y="39088"/>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6" name="Freeform: Shape 361">
              <a:extLst>
                <a:ext uri="{FF2B5EF4-FFF2-40B4-BE49-F238E27FC236}">
                  <a16:creationId xmlns:a16="http://schemas.microsoft.com/office/drawing/2014/main" id="{ED06E757-1E72-4FBB-B3A4-6A6BB7D60DC5}"/>
                </a:ext>
              </a:extLst>
            </p:cNvPr>
            <p:cNvSpPr>
              <a:spLocks/>
            </p:cNvSpPr>
            <p:nvPr/>
          </p:nvSpPr>
          <p:spPr bwMode="auto">
            <a:xfrm>
              <a:off x="9807203" y="4294342"/>
              <a:ext cx="78175" cy="78175"/>
            </a:xfrm>
            <a:custGeom>
              <a:avLst/>
              <a:gdLst>
                <a:gd name="connsiteX0" fmla="*/ 39088 w 78175"/>
                <a:gd name="connsiteY0" fmla="*/ 0 h 78175"/>
                <a:gd name="connsiteX1" fmla="*/ 78175 w 78175"/>
                <a:gd name="connsiteY1" fmla="*/ 39088 h 78175"/>
                <a:gd name="connsiteX2" fmla="*/ 39088 w 78175"/>
                <a:gd name="connsiteY2" fmla="*/ 78175 h 78175"/>
                <a:gd name="connsiteX3" fmla="*/ 0 w 78175"/>
                <a:gd name="connsiteY3" fmla="*/ 39088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8"/>
                  </a:cubicBezTo>
                  <a:cubicBezTo>
                    <a:pt x="78175"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7" name="Freeform: Shape 362">
              <a:extLst>
                <a:ext uri="{FF2B5EF4-FFF2-40B4-BE49-F238E27FC236}">
                  <a16:creationId xmlns:a16="http://schemas.microsoft.com/office/drawing/2014/main" id="{8E798661-1554-4F9D-AA36-01ECB288DBC9}"/>
                </a:ext>
              </a:extLst>
            </p:cNvPr>
            <p:cNvSpPr>
              <a:spLocks/>
            </p:cNvSpPr>
            <p:nvPr/>
          </p:nvSpPr>
          <p:spPr bwMode="auto">
            <a:xfrm>
              <a:off x="10185765" y="4294342"/>
              <a:ext cx="78174" cy="78175"/>
            </a:xfrm>
            <a:custGeom>
              <a:avLst/>
              <a:gdLst>
                <a:gd name="connsiteX0" fmla="*/ 39087 w 78174"/>
                <a:gd name="connsiteY0" fmla="*/ 0 h 78175"/>
                <a:gd name="connsiteX1" fmla="*/ 78174 w 78174"/>
                <a:gd name="connsiteY1" fmla="*/ 39088 h 78175"/>
                <a:gd name="connsiteX2" fmla="*/ 39087 w 78174"/>
                <a:gd name="connsiteY2" fmla="*/ 78175 h 78175"/>
                <a:gd name="connsiteX3" fmla="*/ 0 w 78174"/>
                <a:gd name="connsiteY3" fmla="*/ 39088 h 78175"/>
                <a:gd name="connsiteX4" fmla="*/ 39087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7" y="0"/>
                  </a:moveTo>
                  <a:cubicBezTo>
                    <a:pt x="60674" y="0"/>
                    <a:pt x="78174" y="17500"/>
                    <a:pt x="78174" y="39088"/>
                  </a:cubicBezTo>
                  <a:cubicBezTo>
                    <a:pt x="78174" y="60675"/>
                    <a:pt x="60674" y="78175"/>
                    <a:pt x="39087" y="78175"/>
                  </a:cubicBezTo>
                  <a:cubicBezTo>
                    <a:pt x="17500" y="78175"/>
                    <a:pt x="0" y="60675"/>
                    <a:pt x="0" y="39088"/>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8" name="Freeform: Shape 363">
              <a:extLst>
                <a:ext uri="{FF2B5EF4-FFF2-40B4-BE49-F238E27FC236}">
                  <a16:creationId xmlns:a16="http://schemas.microsoft.com/office/drawing/2014/main" id="{B894C487-E776-4EF9-A9AF-09AC992EE893}"/>
                </a:ext>
              </a:extLst>
            </p:cNvPr>
            <p:cNvSpPr>
              <a:spLocks/>
            </p:cNvSpPr>
            <p:nvPr/>
          </p:nvSpPr>
          <p:spPr bwMode="auto">
            <a:xfrm>
              <a:off x="10278039" y="4294342"/>
              <a:ext cx="78174" cy="78175"/>
            </a:xfrm>
            <a:custGeom>
              <a:avLst/>
              <a:gdLst>
                <a:gd name="connsiteX0" fmla="*/ 39088 w 78174"/>
                <a:gd name="connsiteY0" fmla="*/ 0 h 78175"/>
                <a:gd name="connsiteX1" fmla="*/ 78174 w 78174"/>
                <a:gd name="connsiteY1" fmla="*/ 39088 h 78175"/>
                <a:gd name="connsiteX2" fmla="*/ 39088 w 78174"/>
                <a:gd name="connsiteY2" fmla="*/ 78175 h 78175"/>
                <a:gd name="connsiteX3" fmla="*/ 0 w 78174"/>
                <a:gd name="connsiteY3" fmla="*/ 39088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8"/>
                  </a:cubicBezTo>
                  <a:cubicBezTo>
                    <a:pt x="78174"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79" name="Freeform: Shape 364">
              <a:extLst>
                <a:ext uri="{FF2B5EF4-FFF2-40B4-BE49-F238E27FC236}">
                  <a16:creationId xmlns:a16="http://schemas.microsoft.com/office/drawing/2014/main" id="{A4567B62-B414-43C5-941C-DCE1DDB39B49}"/>
                </a:ext>
              </a:extLst>
            </p:cNvPr>
            <p:cNvSpPr>
              <a:spLocks/>
            </p:cNvSpPr>
            <p:nvPr/>
          </p:nvSpPr>
          <p:spPr bwMode="auto">
            <a:xfrm>
              <a:off x="10372679" y="4312209"/>
              <a:ext cx="16571" cy="50981"/>
            </a:xfrm>
            <a:custGeom>
              <a:avLst/>
              <a:gdLst>
                <a:gd name="connsiteX0" fmla="*/ 8790 w 16571"/>
                <a:gd name="connsiteY0" fmla="*/ 0 h 50981"/>
                <a:gd name="connsiteX1" fmla="*/ 16571 w 16571"/>
                <a:gd name="connsiteY1" fmla="*/ 50981 h 50981"/>
                <a:gd name="connsiteX2" fmla="*/ 11449 w 16571"/>
                <a:gd name="connsiteY2" fmla="*/ 48859 h 50981"/>
                <a:gd name="connsiteX3" fmla="*/ 0 w 16571"/>
                <a:gd name="connsiteY3" fmla="*/ 21221 h 50981"/>
                <a:gd name="connsiteX4" fmla="*/ 8790 w 16571"/>
                <a:gd name="connsiteY4" fmla="*/ 0 h 509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71" h="50981">
                  <a:moveTo>
                    <a:pt x="8790" y="0"/>
                  </a:moveTo>
                  <a:lnTo>
                    <a:pt x="16571" y="50981"/>
                  </a:lnTo>
                  <a:lnTo>
                    <a:pt x="11449" y="48859"/>
                  </a:lnTo>
                  <a:cubicBezTo>
                    <a:pt x="4375" y="41786"/>
                    <a:pt x="0" y="32014"/>
                    <a:pt x="0" y="21221"/>
                  </a:cubicBezTo>
                  <a:lnTo>
                    <a:pt x="879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0" name="Freeform: Shape 365">
              <a:extLst>
                <a:ext uri="{FF2B5EF4-FFF2-40B4-BE49-F238E27FC236}">
                  <a16:creationId xmlns:a16="http://schemas.microsoft.com/office/drawing/2014/main" id="{A7025254-6657-4491-9A7F-2D69B2F6F409}"/>
                </a:ext>
              </a:extLst>
            </p:cNvPr>
            <p:cNvSpPr>
              <a:spLocks/>
            </p:cNvSpPr>
            <p:nvPr/>
          </p:nvSpPr>
          <p:spPr bwMode="auto">
            <a:xfrm>
              <a:off x="6991714" y="4377151"/>
              <a:ext cx="78166" cy="78175"/>
            </a:xfrm>
            <a:custGeom>
              <a:avLst/>
              <a:gdLst>
                <a:gd name="connsiteX0" fmla="*/ 39078 w 78166"/>
                <a:gd name="connsiteY0" fmla="*/ 0 h 78175"/>
                <a:gd name="connsiteX1" fmla="*/ 78166 w 78166"/>
                <a:gd name="connsiteY1" fmla="*/ 39088 h 78175"/>
                <a:gd name="connsiteX2" fmla="*/ 39078 w 78166"/>
                <a:gd name="connsiteY2" fmla="*/ 78175 h 78175"/>
                <a:gd name="connsiteX3" fmla="*/ 0 w 78166"/>
                <a:gd name="connsiteY3" fmla="*/ 39088 h 78175"/>
                <a:gd name="connsiteX4" fmla="*/ 39078 w 7816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6" h="78175">
                  <a:moveTo>
                    <a:pt x="39078" y="0"/>
                  </a:moveTo>
                  <a:cubicBezTo>
                    <a:pt x="60666" y="0"/>
                    <a:pt x="78166" y="17500"/>
                    <a:pt x="78166" y="39088"/>
                  </a:cubicBezTo>
                  <a:cubicBezTo>
                    <a:pt x="78166" y="60674"/>
                    <a:pt x="60666" y="78175"/>
                    <a:pt x="39078" y="78175"/>
                  </a:cubicBezTo>
                  <a:cubicBezTo>
                    <a:pt x="17486" y="78175"/>
                    <a:pt x="0" y="60674"/>
                    <a:pt x="0" y="39088"/>
                  </a:cubicBezTo>
                  <a:cubicBezTo>
                    <a:pt x="0" y="17500"/>
                    <a:pt x="17486" y="0"/>
                    <a:pt x="3907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1" name="Freeform: Shape 366">
              <a:extLst>
                <a:ext uri="{FF2B5EF4-FFF2-40B4-BE49-F238E27FC236}">
                  <a16:creationId xmlns:a16="http://schemas.microsoft.com/office/drawing/2014/main" id="{90F1A3C5-F167-4BE1-A2FF-3AD5A5C838A5}"/>
                </a:ext>
              </a:extLst>
            </p:cNvPr>
            <p:cNvSpPr>
              <a:spLocks/>
            </p:cNvSpPr>
            <p:nvPr/>
          </p:nvSpPr>
          <p:spPr bwMode="auto">
            <a:xfrm>
              <a:off x="9151821" y="4377151"/>
              <a:ext cx="78177" cy="78175"/>
            </a:xfrm>
            <a:custGeom>
              <a:avLst/>
              <a:gdLst>
                <a:gd name="connsiteX0" fmla="*/ 39086 w 78177"/>
                <a:gd name="connsiteY0" fmla="*/ 0 h 78175"/>
                <a:gd name="connsiteX1" fmla="*/ 78177 w 78177"/>
                <a:gd name="connsiteY1" fmla="*/ 39088 h 78175"/>
                <a:gd name="connsiteX2" fmla="*/ 39086 w 78177"/>
                <a:gd name="connsiteY2" fmla="*/ 78175 h 78175"/>
                <a:gd name="connsiteX3" fmla="*/ 0 w 78177"/>
                <a:gd name="connsiteY3" fmla="*/ 39088 h 78175"/>
                <a:gd name="connsiteX4" fmla="*/ 39086 w 7817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7" h="78175">
                  <a:moveTo>
                    <a:pt x="39086" y="0"/>
                  </a:moveTo>
                  <a:cubicBezTo>
                    <a:pt x="60675" y="0"/>
                    <a:pt x="78177" y="17500"/>
                    <a:pt x="78177" y="39088"/>
                  </a:cubicBezTo>
                  <a:cubicBezTo>
                    <a:pt x="78177" y="60674"/>
                    <a:pt x="60675" y="78175"/>
                    <a:pt x="39086" y="78175"/>
                  </a:cubicBezTo>
                  <a:cubicBezTo>
                    <a:pt x="17500" y="78175"/>
                    <a:pt x="0" y="60674"/>
                    <a:pt x="0" y="39088"/>
                  </a:cubicBezTo>
                  <a:cubicBezTo>
                    <a:pt x="0" y="17500"/>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2" name="Freeform: Shape 367">
              <a:extLst>
                <a:ext uri="{FF2B5EF4-FFF2-40B4-BE49-F238E27FC236}">
                  <a16:creationId xmlns:a16="http://schemas.microsoft.com/office/drawing/2014/main" id="{81991406-6D63-420E-B800-B70F9826F462}"/>
                </a:ext>
              </a:extLst>
            </p:cNvPr>
            <p:cNvSpPr>
              <a:spLocks/>
            </p:cNvSpPr>
            <p:nvPr/>
          </p:nvSpPr>
          <p:spPr bwMode="auto">
            <a:xfrm>
              <a:off x="9244101" y="4377151"/>
              <a:ext cx="78167" cy="78175"/>
            </a:xfrm>
            <a:custGeom>
              <a:avLst/>
              <a:gdLst>
                <a:gd name="connsiteX0" fmla="*/ 39094 w 78167"/>
                <a:gd name="connsiteY0" fmla="*/ 0 h 78175"/>
                <a:gd name="connsiteX1" fmla="*/ 78167 w 78167"/>
                <a:gd name="connsiteY1" fmla="*/ 39088 h 78175"/>
                <a:gd name="connsiteX2" fmla="*/ 39094 w 78167"/>
                <a:gd name="connsiteY2" fmla="*/ 78175 h 78175"/>
                <a:gd name="connsiteX3" fmla="*/ 0 w 78167"/>
                <a:gd name="connsiteY3" fmla="*/ 39088 h 78175"/>
                <a:gd name="connsiteX4" fmla="*/ 39094 w 78167"/>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5">
                  <a:moveTo>
                    <a:pt x="39094" y="0"/>
                  </a:moveTo>
                  <a:cubicBezTo>
                    <a:pt x="60667" y="0"/>
                    <a:pt x="78167" y="17500"/>
                    <a:pt x="78167" y="39088"/>
                  </a:cubicBezTo>
                  <a:cubicBezTo>
                    <a:pt x="78167" y="60674"/>
                    <a:pt x="60667" y="78175"/>
                    <a:pt x="39094" y="78175"/>
                  </a:cubicBezTo>
                  <a:cubicBezTo>
                    <a:pt x="17502" y="78175"/>
                    <a:pt x="0" y="60674"/>
                    <a:pt x="0" y="39088"/>
                  </a:cubicBezTo>
                  <a:cubicBezTo>
                    <a:pt x="0" y="17500"/>
                    <a:pt x="17502" y="0"/>
                    <a:pt x="3909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3" name="Freeform: Shape 368">
              <a:extLst>
                <a:ext uri="{FF2B5EF4-FFF2-40B4-BE49-F238E27FC236}">
                  <a16:creationId xmlns:a16="http://schemas.microsoft.com/office/drawing/2014/main" id="{3B4FC13C-8C65-4348-A4A4-B3F3876ED18B}"/>
                </a:ext>
              </a:extLst>
            </p:cNvPr>
            <p:cNvSpPr>
              <a:spLocks/>
            </p:cNvSpPr>
            <p:nvPr/>
          </p:nvSpPr>
          <p:spPr bwMode="auto">
            <a:xfrm>
              <a:off x="7083978" y="4462328"/>
              <a:ext cx="78186" cy="78175"/>
            </a:xfrm>
            <a:custGeom>
              <a:avLst/>
              <a:gdLst>
                <a:gd name="connsiteX0" fmla="*/ 39093 w 78186"/>
                <a:gd name="connsiteY0" fmla="*/ 0 h 78175"/>
                <a:gd name="connsiteX1" fmla="*/ 78186 w 78186"/>
                <a:gd name="connsiteY1" fmla="*/ 39087 h 78175"/>
                <a:gd name="connsiteX2" fmla="*/ 39093 w 78186"/>
                <a:gd name="connsiteY2" fmla="*/ 78175 h 78175"/>
                <a:gd name="connsiteX3" fmla="*/ 0 w 78186"/>
                <a:gd name="connsiteY3" fmla="*/ 39087 h 78175"/>
                <a:gd name="connsiteX4" fmla="*/ 39093 w 7818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86" h="78175">
                  <a:moveTo>
                    <a:pt x="39093" y="0"/>
                  </a:moveTo>
                  <a:cubicBezTo>
                    <a:pt x="60685" y="0"/>
                    <a:pt x="78186" y="17500"/>
                    <a:pt x="78186" y="39087"/>
                  </a:cubicBezTo>
                  <a:cubicBezTo>
                    <a:pt x="78186" y="60675"/>
                    <a:pt x="60685" y="78175"/>
                    <a:pt x="39093" y="78175"/>
                  </a:cubicBezTo>
                  <a:cubicBezTo>
                    <a:pt x="17503" y="78175"/>
                    <a:pt x="0" y="60675"/>
                    <a:pt x="0" y="39087"/>
                  </a:cubicBezTo>
                  <a:cubicBezTo>
                    <a:pt x="0" y="17500"/>
                    <a:pt x="17503" y="0"/>
                    <a:pt x="3909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4" name="Freeform: Shape 369">
              <a:extLst>
                <a:ext uri="{FF2B5EF4-FFF2-40B4-BE49-F238E27FC236}">
                  <a16:creationId xmlns:a16="http://schemas.microsoft.com/office/drawing/2014/main" id="{AFB93073-E270-4594-BDBE-9F9FC1847D43}"/>
                </a:ext>
              </a:extLst>
            </p:cNvPr>
            <p:cNvSpPr>
              <a:spLocks/>
            </p:cNvSpPr>
            <p:nvPr/>
          </p:nvSpPr>
          <p:spPr bwMode="auto">
            <a:xfrm>
              <a:off x="7270908" y="4462328"/>
              <a:ext cx="78169" cy="78173"/>
            </a:xfrm>
            <a:custGeom>
              <a:avLst/>
              <a:gdLst>
                <a:gd name="connsiteX0" fmla="*/ 39085 w 78169"/>
                <a:gd name="connsiteY0" fmla="*/ 0 h 78173"/>
                <a:gd name="connsiteX1" fmla="*/ 78169 w 78169"/>
                <a:gd name="connsiteY1" fmla="*/ 39086 h 78173"/>
                <a:gd name="connsiteX2" fmla="*/ 39085 w 78169"/>
                <a:gd name="connsiteY2" fmla="*/ 78173 h 78173"/>
                <a:gd name="connsiteX3" fmla="*/ 0 w 78169"/>
                <a:gd name="connsiteY3" fmla="*/ 39086 h 78173"/>
                <a:gd name="connsiteX4" fmla="*/ 39085 w 78169"/>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3">
                  <a:moveTo>
                    <a:pt x="39085" y="0"/>
                  </a:moveTo>
                  <a:cubicBezTo>
                    <a:pt x="60671" y="0"/>
                    <a:pt x="78169" y="17499"/>
                    <a:pt x="78169" y="39086"/>
                  </a:cubicBezTo>
                  <a:cubicBezTo>
                    <a:pt x="78169" y="60674"/>
                    <a:pt x="60671" y="78173"/>
                    <a:pt x="39085" y="78173"/>
                  </a:cubicBezTo>
                  <a:cubicBezTo>
                    <a:pt x="17496" y="78173"/>
                    <a:pt x="0" y="60674"/>
                    <a:pt x="0" y="39086"/>
                  </a:cubicBezTo>
                  <a:cubicBezTo>
                    <a:pt x="0" y="17499"/>
                    <a:pt x="17496"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5" name="Freeform: Shape 370">
              <a:extLst>
                <a:ext uri="{FF2B5EF4-FFF2-40B4-BE49-F238E27FC236}">
                  <a16:creationId xmlns:a16="http://schemas.microsoft.com/office/drawing/2014/main" id="{E518AEE2-6126-4533-9F08-80F9C7E94386}"/>
                </a:ext>
              </a:extLst>
            </p:cNvPr>
            <p:cNvSpPr>
              <a:spLocks/>
            </p:cNvSpPr>
            <p:nvPr/>
          </p:nvSpPr>
          <p:spPr bwMode="auto">
            <a:xfrm>
              <a:off x="9244101" y="4462328"/>
              <a:ext cx="78167" cy="78173"/>
            </a:xfrm>
            <a:custGeom>
              <a:avLst/>
              <a:gdLst>
                <a:gd name="connsiteX0" fmla="*/ 39092 w 78167"/>
                <a:gd name="connsiteY0" fmla="*/ 0 h 78173"/>
                <a:gd name="connsiteX1" fmla="*/ 78167 w 78167"/>
                <a:gd name="connsiteY1" fmla="*/ 39086 h 78173"/>
                <a:gd name="connsiteX2" fmla="*/ 39092 w 78167"/>
                <a:gd name="connsiteY2" fmla="*/ 78173 h 78173"/>
                <a:gd name="connsiteX3" fmla="*/ 0 w 78167"/>
                <a:gd name="connsiteY3" fmla="*/ 39086 h 78173"/>
                <a:gd name="connsiteX4" fmla="*/ 39092 w 78167"/>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7" h="78173">
                  <a:moveTo>
                    <a:pt x="39092" y="0"/>
                  </a:moveTo>
                  <a:cubicBezTo>
                    <a:pt x="60667" y="0"/>
                    <a:pt x="78167" y="17499"/>
                    <a:pt x="78167" y="39086"/>
                  </a:cubicBezTo>
                  <a:cubicBezTo>
                    <a:pt x="78167" y="60674"/>
                    <a:pt x="60667" y="78173"/>
                    <a:pt x="39092" y="78173"/>
                  </a:cubicBezTo>
                  <a:cubicBezTo>
                    <a:pt x="17502" y="78173"/>
                    <a:pt x="0" y="60674"/>
                    <a:pt x="0" y="39086"/>
                  </a:cubicBezTo>
                  <a:cubicBezTo>
                    <a:pt x="0" y="17499"/>
                    <a:pt x="17502" y="0"/>
                    <a:pt x="3909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6" name="Freeform: Shape 371">
              <a:extLst>
                <a:ext uri="{FF2B5EF4-FFF2-40B4-BE49-F238E27FC236}">
                  <a16:creationId xmlns:a16="http://schemas.microsoft.com/office/drawing/2014/main" id="{3C63BC50-9D62-49AF-94CE-525423C6E12F}"/>
                </a:ext>
              </a:extLst>
            </p:cNvPr>
            <p:cNvSpPr>
              <a:spLocks/>
            </p:cNvSpPr>
            <p:nvPr/>
          </p:nvSpPr>
          <p:spPr bwMode="auto">
            <a:xfrm>
              <a:off x="9525649" y="4462328"/>
              <a:ext cx="78174" cy="78173"/>
            </a:xfrm>
            <a:custGeom>
              <a:avLst/>
              <a:gdLst>
                <a:gd name="connsiteX0" fmla="*/ 39087 w 78174"/>
                <a:gd name="connsiteY0" fmla="*/ 0 h 78173"/>
                <a:gd name="connsiteX1" fmla="*/ 78174 w 78174"/>
                <a:gd name="connsiteY1" fmla="*/ 39086 h 78173"/>
                <a:gd name="connsiteX2" fmla="*/ 39087 w 78174"/>
                <a:gd name="connsiteY2" fmla="*/ 78173 h 78173"/>
                <a:gd name="connsiteX3" fmla="*/ 0 w 78174"/>
                <a:gd name="connsiteY3" fmla="*/ 39086 h 78173"/>
                <a:gd name="connsiteX4" fmla="*/ 39087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7" y="0"/>
                  </a:moveTo>
                  <a:cubicBezTo>
                    <a:pt x="60674" y="0"/>
                    <a:pt x="78174" y="17499"/>
                    <a:pt x="78174" y="39086"/>
                  </a:cubicBezTo>
                  <a:cubicBezTo>
                    <a:pt x="78174" y="60674"/>
                    <a:pt x="60674" y="78173"/>
                    <a:pt x="39087" y="78173"/>
                  </a:cubicBezTo>
                  <a:cubicBezTo>
                    <a:pt x="17500" y="78173"/>
                    <a:pt x="0" y="60674"/>
                    <a:pt x="0" y="39086"/>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7" name="Freeform: Shape 372">
              <a:extLst>
                <a:ext uri="{FF2B5EF4-FFF2-40B4-BE49-F238E27FC236}">
                  <a16:creationId xmlns:a16="http://schemas.microsoft.com/office/drawing/2014/main" id="{5541EC38-E393-4DE8-8995-EAE6B2B3C8FE}"/>
                </a:ext>
              </a:extLst>
            </p:cNvPr>
            <p:cNvSpPr>
              <a:spLocks/>
            </p:cNvSpPr>
            <p:nvPr/>
          </p:nvSpPr>
          <p:spPr bwMode="auto">
            <a:xfrm>
              <a:off x="10091123" y="4462328"/>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5" y="0"/>
                    <a:pt x="78174" y="17500"/>
                    <a:pt x="78174" y="39087"/>
                  </a:cubicBezTo>
                  <a:cubicBezTo>
                    <a:pt x="78174" y="60675"/>
                    <a:pt x="60675" y="78175"/>
                    <a:pt x="39088" y="78175"/>
                  </a:cubicBezTo>
                  <a:cubicBezTo>
                    <a:pt x="17500" y="78175"/>
                    <a:pt x="0" y="60675"/>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8" name="Freeform: Shape 373">
              <a:extLst>
                <a:ext uri="{FF2B5EF4-FFF2-40B4-BE49-F238E27FC236}">
                  <a16:creationId xmlns:a16="http://schemas.microsoft.com/office/drawing/2014/main" id="{721C0B13-4DC0-455A-9082-26773F016396}"/>
                </a:ext>
              </a:extLst>
            </p:cNvPr>
            <p:cNvSpPr>
              <a:spLocks/>
            </p:cNvSpPr>
            <p:nvPr/>
          </p:nvSpPr>
          <p:spPr bwMode="auto">
            <a:xfrm>
              <a:off x="10185763" y="4462328"/>
              <a:ext cx="78174" cy="78173"/>
            </a:xfrm>
            <a:custGeom>
              <a:avLst/>
              <a:gdLst>
                <a:gd name="connsiteX0" fmla="*/ 39088 w 78174"/>
                <a:gd name="connsiteY0" fmla="*/ 0 h 78173"/>
                <a:gd name="connsiteX1" fmla="*/ 78174 w 78174"/>
                <a:gd name="connsiteY1" fmla="*/ 39086 h 78173"/>
                <a:gd name="connsiteX2" fmla="*/ 39088 w 78174"/>
                <a:gd name="connsiteY2" fmla="*/ 78173 h 78173"/>
                <a:gd name="connsiteX3" fmla="*/ 0 w 78174"/>
                <a:gd name="connsiteY3" fmla="*/ 39086 h 78173"/>
                <a:gd name="connsiteX4" fmla="*/ 39088 w 78174"/>
                <a:gd name="connsiteY4" fmla="*/ 0 h 781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3">
                  <a:moveTo>
                    <a:pt x="39088" y="0"/>
                  </a:moveTo>
                  <a:cubicBezTo>
                    <a:pt x="60675" y="0"/>
                    <a:pt x="78174" y="17499"/>
                    <a:pt x="78174" y="39086"/>
                  </a:cubicBezTo>
                  <a:cubicBezTo>
                    <a:pt x="78174" y="60674"/>
                    <a:pt x="60675" y="78173"/>
                    <a:pt x="39088" y="78173"/>
                  </a:cubicBezTo>
                  <a:cubicBezTo>
                    <a:pt x="17500" y="78173"/>
                    <a:pt x="0" y="60674"/>
                    <a:pt x="0" y="39086"/>
                  </a:cubicBezTo>
                  <a:cubicBezTo>
                    <a:pt x="0" y="17499"/>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89" name="Freeform: Shape 374">
              <a:extLst>
                <a:ext uri="{FF2B5EF4-FFF2-40B4-BE49-F238E27FC236}">
                  <a16:creationId xmlns:a16="http://schemas.microsoft.com/office/drawing/2014/main" id="{6DF28AD4-315D-48C1-A7F9-CE587E9CA0D8}"/>
                </a:ext>
              </a:extLst>
            </p:cNvPr>
            <p:cNvSpPr>
              <a:spLocks/>
            </p:cNvSpPr>
            <p:nvPr/>
          </p:nvSpPr>
          <p:spPr bwMode="auto">
            <a:xfrm>
              <a:off x="10372678" y="4467079"/>
              <a:ext cx="31157" cy="70138"/>
            </a:xfrm>
            <a:custGeom>
              <a:avLst/>
              <a:gdLst>
                <a:gd name="connsiteX0" fmla="*/ 27616 w 31157"/>
                <a:gd name="connsiteY0" fmla="*/ 0 h 70138"/>
                <a:gd name="connsiteX1" fmla="*/ 31157 w 31157"/>
                <a:gd name="connsiteY1" fmla="*/ 70138 h 70138"/>
                <a:gd name="connsiteX2" fmla="*/ 11448 w 31157"/>
                <a:gd name="connsiteY2" fmla="*/ 61974 h 70138"/>
                <a:gd name="connsiteX3" fmla="*/ 0 w 31157"/>
                <a:gd name="connsiteY3" fmla="*/ 34335 h 70138"/>
                <a:gd name="connsiteX4" fmla="*/ 11448 w 31157"/>
                <a:gd name="connsiteY4" fmla="*/ 6697 h 70138"/>
                <a:gd name="connsiteX5" fmla="*/ 27616 w 31157"/>
                <a:gd name="connsiteY5" fmla="*/ 0 h 70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157" h="70138">
                  <a:moveTo>
                    <a:pt x="27616" y="0"/>
                  </a:moveTo>
                  <a:lnTo>
                    <a:pt x="31157" y="70138"/>
                  </a:lnTo>
                  <a:lnTo>
                    <a:pt x="11448" y="61974"/>
                  </a:lnTo>
                  <a:cubicBezTo>
                    <a:pt x="4375" y="54901"/>
                    <a:pt x="0" y="45129"/>
                    <a:pt x="0" y="34335"/>
                  </a:cubicBezTo>
                  <a:cubicBezTo>
                    <a:pt x="0" y="23542"/>
                    <a:pt x="4375" y="13770"/>
                    <a:pt x="11448" y="6697"/>
                  </a:cubicBezTo>
                  <a:lnTo>
                    <a:pt x="2761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0" name="Freeform: Shape 375">
              <a:extLst>
                <a:ext uri="{FF2B5EF4-FFF2-40B4-BE49-F238E27FC236}">
                  <a16:creationId xmlns:a16="http://schemas.microsoft.com/office/drawing/2014/main" id="{C89FD51B-B6B5-4A5F-8D5C-BE9AC150CE40}"/>
                </a:ext>
              </a:extLst>
            </p:cNvPr>
            <p:cNvSpPr>
              <a:spLocks/>
            </p:cNvSpPr>
            <p:nvPr/>
          </p:nvSpPr>
          <p:spPr bwMode="auto">
            <a:xfrm>
              <a:off x="8964914" y="4547501"/>
              <a:ext cx="78172" cy="78174"/>
            </a:xfrm>
            <a:custGeom>
              <a:avLst/>
              <a:gdLst>
                <a:gd name="connsiteX0" fmla="*/ 39084 w 78172"/>
                <a:gd name="connsiteY0" fmla="*/ 0 h 78174"/>
                <a:gd name="connsiteX1" fmla="*/ 78172 w 78172"/>
                <a:gd name="connsiteY1" fmla="*/ 39088 h 78174"/>
                <a:gd name="connsiteX2" fmla="*/ 39084 w 78172"/>
                <a:gd name="connsiteY2" fmla="*/ 78174 h 78174"/>
                <a:gd name="connsiteX3" fmla="*/ 0 w 78172"/>
                <a:gd name="connsiteY3" fmla="*/ 39088 h 78174"/>
                <a:gd name="connsiteX4" fmla="*/ 39084 w 78172"/>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4">
                  <a:moveTo>
                    <a:pt x="39084" y="0"/>
                  </a:moveTo>
                  <a:cubicBezTo>
                    <a:pt x="60673" y="0"/>
                    <a:pt x="78172" y="17500"/>
                    <a:pt x="78172" y="39088"/>
                  </a:cubicBezTo>
                  <a:cubicBezTo>
                    <a:pt x="78172" y="60675"/>
                    <a:pt x="60673" y="78174"/>
                    <a:pt x="39084" y="78174"/>
                  </a:cubicBezTo>
                  <a:cubicBezTo>
                    <a:pt x="17503" y="78174"/>
                    <a:pt x="0" y="60675"/>
                    <a:pt x="0" y="39088"/>
                  </a:cubicBezTo>
                  <a:cubicBezTo>
                    <a:pt x="0" y="17500"/>
                    <a:pt x="17503"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1" name="Freeform: Shape 376">
              <a:extLst>
                <a:ext uri="{FF2B5EF4-FFF2-40B4-BE49-F238E27FC236}">
                  <a16:creationId xmlns:a16="http://schemas.microsoft.com/office/drawing/2014/main" id="{E4BC2224-B74F-4087-81A7-9385410444F9}"/>
                </a:ext>
              </a:extLst>
            </p:cNvPr>
            <p:cNvSpPr>
              <a:spLocks/>
            </p:cNvSpPr>
            <p:nvPr/>
          </p:nvSpPr>
          <p:spPr bwMode="auto">
            <a:xfrm>
              <a:off x="9338735" y="4547501"/>
              <a:ext cx="78174" cy="78174"/>
            </a:xfrm>
            <a:custGeom>
              <a:avLst/>
              <a:gdLst>
                <a:gd name="connsiteX0" fmla="*/ 39087 w 78174"/>
                <a:gd name="connsiteY0" fmla="*/ 0 h 78174"/>
                <a:gd name="connsiteX1" fmla="*/ 78174 w 78174"/>
                <a:gd name="connsiteY1" fmla="*/ 39088 h 78174"/>
                <a:gd name="connsiteX2" fmla="*/ 39087 w 78174"/>
                <a:gd name="connsiteY2" fmla="*/ 78174 h 78174"/>
                <a:gd name="connsiteX3" fmla="*/ 0 w 78174"/>
                <a:gd name="connsiteY3" fmla="*/ 39088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8"/>
                  </a:cubicBezTo>
                  <a:cubicBezTo>
                    <a:pt x="78174" y="60675"/>
                    <a:pt x="60674" y="78174"/>
                    <a:pt x="39087" y="78174"/>
                  </a:cubicBezTo>
                  <a:cubicBezTo>
                    <a:pt x="17500" y="78174"/>
                    <a:pt x="0" y="60675"/>
                    <a:pt x="0" y="39088"/>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2" name="Freeform: Shape 377">
              <a:extLst>
                <a:ext uri="{FF2B5EF4-FFF2-40B4-BE49-F238E27FC236}">
                  <a16:creationId xmlns:a16="http://schemas.microsoft.com/office/drawing/2014/main" id="{EDFD9C61-5495-4431-8D6E-E4A405FB254E}"/>
                </a:ext>
              </a:extLst>
            </p:cNvPr>
            <p:cNvSpPr>
              <a:spLocks/>
            </p:cNvSpPr>
            <p:nvPr/>
          </p:nvSpPr>
          <p:spPr bwMode="auto">
            <a:xfrm>
              <a:off x="10278039" y="4547501"/>
              <a:ext cx="78174" cy="78174"/>
            </a:xfrm>
            <a:custGeom>
              <a:avLst/>
              <a:gdLst>
                <a:gd name="connsiteX0" fmla="*/ 39088 w 78174"/>
                <a:gd name="connsiteY0" fmla="*/ 0 h 78174"/>
                <a:gd name="connsiteX1" fmla="*/ 78174 w 78174"/>
                <a:gd name="connsiteY1" fmla="*/ 39088 h 78174"/>
                <a:gd name="connsiteX2" fmla="*/ 39088 w 78174"/>
                <a:gd name="connsiteY2" fmla="*/ 78174 h 78174"/>
                <a:gd name="connsiteX3" fmla="*/ 0 w 78174"/>
                <a:gd name="connsiteY3" fmla="*/ 39088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8"/>
                  </a:cubicBezTo>
                  <a:cubicBezTo>
                    <a:pt x="78174" y="60675"/>
                    <a:pt x="60675" y="78174"/>
                    <a:pt x="39088" y="78174"/>
                  </a:cubicBezTo>
                  <a:cubicBezTo>
                    <a:pt x="17500" y="78174"/>
                    <a:pt x="0" y="60675"/>
                    <a:pt x="0" y="39088"/>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3" name="Freeform: Shape 378">
              <a:extLst>
                <a:ext uri="{FF2B5EF4-FFF2-40B4-BE49-F238E27FC236}">
                  <a16:creationId xmlns:a16="http://schemas.microsoft.com/office/drawing/2014/main" id="{9E436AB9-61CD-49CD-8A77-2640E6507337}"/>
                </a:ext>
              </a:extLst>
            </p:cNvPr>
            <p:cNvSpPr>
              <a:spLocks/>
            </p:cNvSpPr>
            <p:nvPr/>
          </p:nvSpPr>
          <p:spPr bwMode="auto">
            <a:xfrm>
              <a:off x="10372679" y="4550510"/>
              <a:ext cx="35528" cy="73683"/>
            </a:xfrm>
            <a:custGeom>
              <a:avLst/>
              <a:gdLst>
                <a:gd name="connsiteX0" fmla="*/ 31827 w 35528"/>
                <a:gd name="connsiteY0" fmla="*/ 0 h 73683"/>
                <a:gd name="connsiteX1" fmla="*/ 35528 w 35528"/>
                <a:gd name="connsiteY1" fmla="*/ 73284 h 73683"/>
                <a:gd name="connsiteX2" fmla="*/ 35508 w 35528"/>
                <a:gd name="connsiteY2" fmla="*/ 73683 h 73683"/>
                <a:gd name="connsiteX3" fmla="*/ 11449 w 35528"/>
                <a:gd name="connsiteY3" fmla="*/ 63718 h 73683"/>
                <a:gd name="connsiteX4" fmla="*/ 0 w 35528"/>
                <a:gd name="connsiteY4" fmla="*/ 36080 h 73683"/>
                <a:gd name="connsiteX5" fmla="*/ 11449 w 35528"/>
                <a:gd name="connsiteY5" fmla="*/ 8441 h 73683"/>
                <a:gd name="connsiteX6" fmla="*/ 31827 w 35528"/>
                <a:gd name="connsiteY6" fmla="*/ 0 h 73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528" h="73683">
                  <a:moveTo>
                    <a:pt x="31827" y="0"/>
                  </a:moveTo>
                  <a:lnTo>
                    <a:pt x="35528" y="73284"/>
                  </a:lnTo>
                  <a:lnTo>
                    <a:pt x="35508" y="73683"/>
                  </a:lnTo>
                  <a:lnTo>
                    <a:pt x="11449" y="63718"/>
                  </a:lnTo>
                  <a:cubicBezTo>
                    <a:pt x="4375" y="56645"/>
                    <a:pt x="0" y="46874"/>
                    <a:pt x="0" y="36080"/>
                  </a:cubicBezTo>
                  <a:cubicBezTo>
                    <a:pt x="0" y="25286"/>
                    <a:pt x="4375" y="15514"/>
                    <a:pt x="11449" y="8441"/>
                  </a:cubicBezTo>
                  <a:lnTo>
                    <a:pt x="3182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4" name="Freeform: Shape 379">
              <a:extLst>
                <a:ext uri="{FF2B5EF4-FFF2-40B4-BE49-F238E27FC236}">
                  <a16:creationId xmlns:a16="http://schemas.microsoft.com/office/drawing/2014/main" id="{26DA7A38-B3E2-4FD8-9DDD-780FF37CE135}"/>
                </a:ext>
              </a:extLst>
            </p:cNvPr>
            <p:cNvSpPr>
              <a:spLocks/>
            </p:cNvSpPr>
            <p:nvPr/>
          </p:nvSpPr>
          <p:spPr bwMode="auto">
            <a:xfrm>
              <a:off x="6991701" y="4635044"/>
              <a:ext cx="78168" cy="78174"/>
            </a:xfrm>
            <a:custGeom>
              <a:avLst/>
              <a:gdLst>
                <a:gd name="connsiteX0" fmla="*/ 39080 w 78168"/>
                <a:gd name="connsiteY0" fmla="*/ 0 h 78174"/>
                <a:gd name="connsiteX1" fmla="*/ 78168 w 78168"/>
                <a:gd name="connsiteY1" fmla="*/ 39087 h 78174"/>
                <a:gd name="connsiteX2" fmla="*/ 39080 w 78168"/>
                <a:gd name="connsiteY2" fmla="*/ 78174 h 78174"/>
                <a:gd name="connsiteX3" fmla="*/ 0 w 78168"/>
                <a:gd name="connsiteY3" fmla="*/ 39087 h 78174"/>
                <a:gd name="connsiteX4" fmla="*/ 39080 w 78168"/>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8" h="78174">
                  <a:moveTo>
                    <a:pt x="39080" y="0"/>
                  </a:moveTo>
                  <a:cubicBezTo>
                    <a:pt x="60670" y="0"/>
                    <a:pt x="78168" y="17499"/>
                    <a:pt x="78168" y="39087"/>
                  </a:cubicBezTo>
                  <a:cubicBezTo>
                    <a:pt x="78168" y="60674"/>
                    <a:pt x="60670" y="78174"/>
                    <a:pt x="39080" y="78174"/>
                  </a:cubicBezTo>
                  <a:cubicBezTo>
                    <a:pt x="17490" y="78174"/>
                    <a:pt x="0" y="60674"/>
                    <a:pt x="0" y="39087"/>
                  </a:cubicBezTo>
                  <a:cubicBezTo>
                    <a:pt x="0" y="17499"/>
                    <a:pt x="17490" y="0"/>
                    <a:pt x="3908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5" name="Freeform: Shape 380">
              <a:extLst>
                <a:ext uri="{FF2B5EF4-FFF2-40B4-BE49-F238E27FC236}">
                  <a16:creationId xmlns:a16="http://schemas.microsoft.com/office/drawing/2014/main" id="{7AAAD886-AC93-4327-8B3C-2D462F3DFBCB}"/>
                </a:ext>
              </a:extLst>
            </p:cNvPr>
            <p:cNvSpPr>
              <a:spLocks/>
            </p:cNvSpPr>
            <p:nvPr/>
          </p:nvSpPr>
          <p:spPr bwMode="auto">
            <a:xfrm>
              <a:off x="9151821" y="4635045"/>
              <a:ext cx="78176" cy="78175"/>
            </a:xfrm>
            <a:custGeom>
              <a:avLst/>
              <a:gdLst>
                <a:gd name="connsiteX0" fmla="*/ 39086 w 78176"/>
                <a:gd name="connsiteY0" fmla="*/ 0 h 78175"/>
                <a:gd name="connsiteX1" fmla="*/ 78176 w 78176"/>
                <a:gd name="connsiteY1" fmla="*/ 39087 h 78175"/>
                <a:gd name="connsiteX2" fmla="*/ 39086 w 78176"/>
                <a:gd name="connsiteY2" fmla="*/ 78175 h 78175"/>
                <a:gd name="connsiteX3" fmla="*/ 0 w 78176"/>
                <a:gd name="connsiteY3" fmla="*/ 39087 h 78175"/>
                <a:gd name="connsiteX4" fmla="*/ 39086 w 7817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5">
                  <a:moveTo>
                    <a:pt x="39086" y="0"/>
                  </a:moveTo>
                  <a:cubicBezTo>
                    <a:pt x="60674" y="0"/>
                    <a:pt x="78176" y="17500"/>
                    <a:pt x="78176" y="39087"/>
                  </a:cubicBezTo>
                  <a:cubicBezTo>
                    <a:pt x="78176" y="60674"/>
                    <a:pt x="60674" y="78175"/>
                    <a:pt x="39086" y="78175"/>
                  </a:cubicBezTo>
                  <a:cubicBezTo>
                    <a:pt x="17500" y="78175"/>
                    <a:pt x="0" y="60674"/>
                    <a:pt x="0" y="39087"/>
                  </a:cubicBezTo>
                  <a:cubicBezTo>
                    <a:pt x="0" y="17500"/>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6" name="Freeform: Shape 381">
              <a:extLst>
                <a:ext uri="{FF2B5EF4-FFF2-40B4-BE49-F238E27FC236}">
                  <a16:creationId xmlns:a16="http://schemas.microsoft.com/office/drawing/2014/main" id="{72CCE75B-F4BD-41CF-9F65-1E37157B9D24}"/>
                </a:ext>
              </a:extLst>
            </p:cNvPr>
            <p:cNvSpPr>
              <a:spLocks/>
            </p:cNvSpPr>
            <p:nvPr/>
          </p:nvSpPr>
          <p:spPr bwMode="auto">
            <a:xfrm>
              <a:off x="9617922" y="4635045"/>
              <a:ext cx="78175" cy="78175"/>
            </a:xfrm>
            <a:custGeom>
              <a:avLst/>
              <a:gdLst>
                <a:gd name="connsiteX0" fmla="*/ 39087 w 78175"/>
                <a:gd name="connsiteY0" fmla="*/ 0 h 78175"/>
                <a:gd name="connsiteX1" fmla="*/ 78175 w 78175"/>
                <a:gd name="connsiteY1" fmla="*/ 39087 h 78175"/>
                <a:gd name="connsiteX2" fmla="*/ 39087 w 78175"/>
                <a:gd name="connsiteY2" fmla="*/ 78175 h 78175"/>
                <a:gd name="connsiteX3" fmla="*/ 0 w 78175"/>
                <a:gd name="connsiteY3" fmla="*/ 39087 h 78175"/>
                <a:gd name="connsiteX4" fmla="*/ 39087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7" y="0"/>
                  </a:moveTo>
                  <a:cubicBezTo>
                    <a:pt x="60675" y="0"/>
                    <a:pt x="78175" y="17500"/>
                    <a:pt x="78175" y="39087"/>
                  </a:cubicBezTo>
                  <a:cubicBezTo>
                    <a:pt x="78175" y="60674"/>
                    <a:pt x="60675" y="78175"/>
                    <a:pt x="39087" y="78175"/>
                  </a:cubicBezTo>
                  <a:cubicBezTo>
                    <a:pt x="17500" y="78175"/>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7" name="Freeform: Shape 382">
              <a:extLst>
                <a:ext uri="{FF2B5EF4-FFF2-40B4-BE49-F238E27FC236}">
                  <a16:creationId xmlns:a16="http://schemas.microsoft.com/office/drawing/2014/main" id="{729CFF85-1D2A-48A0-A70D-170E65121519}"/>
                </a:ext>
              </a:extLst>
            </p:cNvPr>
            <p:cNvSpPr>
              <a:spLocks/>
            </p:cNvSpPr>
            <p:nvPr/>
          </p:nvSpPr>
          <p:spPr bwMode="auto">
            <a:xfrm>
              <a:off x="9899478" y="4635044"/>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499"/>
                    <a:pt x="78175" y="39087"/>
                  </a:cubicBezTo>
                  <a:cubicBezTo>
                    <a:pt x="78175" y="60674"/>
                    <a:pt x="60675" y="78174"/>
                    <a:pt x="39087" y="78174"/>
                  </a:cubicBezTo>
                  <a:cubicBezTo>
                    <a:pt x="17500" y="78174"/>
                    <a:pt x="0" y="60674"/>
                    <a:pt x="0" y="39087"/>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8" name="Freeform: Shape 383">
              <a:extLst>
                <a:ext uri="{FF2B5EF4-FFF2-40B4-BE49-F238E27FC236}">
                  <a16:creationId xmlns:a16="http://schemas.microsoft.com/office/drawing/2014/main" id="{B60C390D-9F92-4D17-B95A-5E0D4BC96DFD}"/>
                </a:ext>
              </a:extLst>
            </p:cNvPr>
            <p:cNvSpPr>
              <a:spLocks/>
            </p:cNvSpPr>
            <p:nvPr/>
          </p:nvSpPr>
          <p:spPr bwMode="auto">
            <a:xfrm>
              <a:off x="9244099" y="4722588"/>
              <a:ext cx="78169" cy="78174"/>
            </a:xfrm>
            <a:custGeom>
              <a:avLst/>
              <a:gdLst>
                <a:gd name="connsiteX0" fmla="*/ 39091 w 78169"/>
                <a:gd name="connsiteY0" fmla="*/ 0 h 78174"/>
                <a:gd name="connsiteX1" fmla="*/ 78169 w 78169"/>
                <a:gd name="connsiteY1" fmla="*/ 39087 h 78174"/>
                <a:gd name="connsiteX2" fmla="*/ 39091 w 78169"/>
                <a:gd name="connsiteY2" fmla="*/ 78174 h 78174"/>
                <a:gd name="connsiteX3" fmla="*/ 0 w 78169"/>
                <a:gd name="connsiteY3" fmla="*/ 39087 h 78174"/>
                <a:gd name="connsiteX4" fmla="*/ 39091 w 78169"/>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4">
                  <a:moveTo>
                    <a:pt x="39091" y="0"/>
                  </a:moveTo>
                  <a:cubicBezTo>
                    <a:pt x="60669" y="0"/>
                    <a:pt x="78169" y="17500"/>
                    <a:pt x="78169" y="39087"/>
                  </a:cubicBezTo>
                  <a:cubicBezTo>
                    <a:pt x="78169" y="60674"/>
                    <a:pt x="60669" y="78174"/>
                    <a:pt x="39091" y="78174"/>
                  </a:cubicBezTo>
                  <a:cubicBezTo>
                    <a:pt x="17501" y="78174"/>
                    <a:pt x="0" y="60674"/>
                    <a:pt x="0" y="39087"/>
                  </a:cubicBezTo>
                  <a:cubicBezTo>
                    <a:pt x="0" y="17500"/>
                    <a:pt x="17501" y="0"/>
                    <a:pt x="3909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399" name="Freeform: Shape 384">
              <a:extLst>
                <a:ext uri="{FF2B5EF4-FFF2-40B4-BE49-F238E27FC236}">
                  <a16:creationId xmlns:a16="http://schemas.microsoft.com/office/drawing/2014/main" id="{634A9CD2-4235-477D-9C48-5E67FBA64405}"/>
                </a:ext>
              </a:extLst>
            </p:cNvPr>
            <p:cNvSpPr>
              <a:spLocks/>
            </p:cNvSpPr>
            <p:nvPr/>
          </p:nvSpPr>
          <p:spPr bwMode="auto">
            <a:xfrm>
              <a:off x="9525649" y="4722588"/>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0" name="Freeform: Shape 385">
              <a:extLst>
                <a:ext uri="{FF2B5EF4-FFF2-40B4-BE49-F238E27FC236}">
                  <a16:creationId xmlns:a16="http://schemas.microsoft.com/office/drawing/2014/main" id="{351301BE-982E-453F-9D2F-4FBABA3F4C91}"/>
                </a:ext>
              </a:extLst>
            </p:cNvPr>
            <p:cNvSpPr>
              <a:spLocks/>
            </p:cNvSpPr>
            <p:nvPr/>
          </p:nvSpPr>
          <p:spPr bwMode="auto">
            <a:xfrm>
              <a:off x="9712562" y="4722588"/>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1" name="Freeform: Shape 386">
              <a:extLst>
                <a:ext uri="{FF2B5EF4-FFF2-40B4-BE49-F238E27FC236}">
                  <a16:creationId xmlns:a16="http://schemas.microsoft.com/office/drawing/2014/main" id="{7B0FC90D-BE72-4CE1-835E-5968EAD0ED7D}"/>
                </a:ext>
              </a:extLst>
            </p:cNvPr>
            <p:cNvSpPr>
              <a:spLocks/>
            </p:cNvSpPr>
            <p:nvPr/>
          </p:nvSpPr>
          <p:spPr bwMode="auto">
            <a:xfrm>
              <a:off x="7176250" y="4803030"/>
              <a:ext cx="78176" cy="78174"/>
            </a:xfrm>
            <a:custGeom>
              <a:avLst/>
              <a:gdLst>
                <a:gd name="connsiteX0" fmla="*/ 39079 w 78176"/>
                <a:gd name="connsiteY0" fmla="*/ 0 h 78174"/>
                <a:gd name="connsiteX1" fmla="*/ 78176 w 78176"/>
                <a:gd name="connsiteY1" fmla="*/ 39087 h 78174"/>
                <a:gd name="connsiteX2" fmla="*/ 39079 w 78176"/>
                <a:gd name="connsiteY2" fmla="*/ 78174 h 78174"/>
                <a:gd name="connsiteX3" fmla="*/ 0 w 78176"/>
                <a:gd name="connsiteY3" fmla="*/ 39087 h 78174"/>
                <a:gd name="connsiteX4" fmla="*/ 39079 w 78176"/>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4">
                  <a:moveTo>
                    <a:pt x="39079" y="0"/>
                  </a:moveTo>
                  <a:cubicBezTo>
                    <a:pt x="60677" y="0"/>
                    <a:pt x="78176" y="17500"/>
                    <a:pt x="78176" y="39087"/>
                  </a:cubicBezTo>
                  <a:cubicBezTo>
                    <a:pt x="78176" y="60674"/>
                    <a:pt x="60677" y="78174"/>
                    <a:pt x="39079" y="78174"/>
                  </a:cubicBezTo>
                  <a:cubicBezTo>
                    <a:pt x="17502" y="78174"/>
                    <a:pt x="0" y="60674"/>
                    <a:pt x="0" y="39087"/>
                  </a:cubicBezTo>
                  <a:cubicBezTo>
                    <a:pt x="0" y="17500"/>
                    <a:pt x="17502" y="0"/>
                    <a:pt x="3907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2" name="Freeform: Shape 387">
              <a:extLst>
                <a:ext uri="{FF2B5EF4-FFF2-40B4-BE49-F238E27FC236}">
                  <a16:creationId xmlns:a16="http://schemas.microsoft.com/office/drawing/2014/main" id="{97E407BF-AB02-4B3D-9071-DF083CBF9DFF}"/>
                </a:ext>
              </a:extLst>
            </p:cNvPr>
            <p:cNvSpPr>
              <a:spLocks/>
            </p:cNvSpPr>
            <p:nvPr/>
          </p:nvSpPr>
          <p:spPr bwMode="auto">
            <a:xfrm>
              <a:off x="7649436" y="4803030"/>
              <a:ext cx="78179" cy="78174"/>
            </a:xfrm>
            <a:custGeom>
              <a:avLst/>
              <a:gdLst>
                <a:gd name="connsiteX0" fmla="*/ 39092 w 78179"/>
                <a:gd name="connsiteY0" fmla="*/ 0 h 78174"/>
                <a:gd name="connsiteX1" fmla="*/ 78179 w 78179"/>
                <a:gd name="connsiteY1" fmla="*/ 39087 h 78174"/>
                <a:gd name="connsiteX2" fmla="*/ 39092 w 78179"/>
                <a:gd name="connsiteY2" fmla="*/ 78174 h 78174"/>
                <a:gd name="connsiteX3" fmla="*/ 0 w 78179"/>
                <a:gd name="connsiteY3" fmla="*/ 39087 h 78174"/>
                <a:gd name="connsiteX4" fmla="*/ 39092 w 78179"/>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9" h="78174">
                  <a:moveTo>
                    <a:pt x="39092" y="0"/>
                  </a:moveTo>
                  <a:cubicBezTo>
                    <a:pt x="60680" y="0"/>
                    <a:pt x="78179" y="17500"/>
                    <a:pt x="78179" y="39087"/>
                  </a:cubicBezTo>
                  <a:cubicBezTo>
                    <a:pt x="78179" y="60674"/>
                    <a:pt x="60680" y="78174"/>
                    <a:pt x="39092" y="78174"/>
                  </a:cubicBezTo>
                  <a:cubicBezTo>
                    <a:pt x="17502" y="78174"/>
                    <a:pt x="0" y="60674"/>
                    <a:pt x="0" y="39087"/>
                  </a:cubicBezTo>
                  <a:cubicBezTo>
                    <a:pt x="0" y="17500"/>
                    <a:pt x="17502" y="0"/>
                    <a:pt x="3909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3" name="Freeform: Shape 388">
              <a:extLst>
                <a:ext uri="{FF2B5EF4-FFF2-40B4-BE49-F238E27FC236}">
                  <a16:creationId xmlns:a16="http://schemas.microsoft.com/office/drawing/2014/main" id="{DA42365E-59AC-4763-8A86-055331559751}"/>
                </a:ext>
              </a:extLst>
            </p:cNvPr>
            <p:cNvSpPr>
              <a:spLocks/>
            </p:cNvSpPr>
            <p:nvPr/>
          </p:nvSpPr>
          <p:spPr bwMode="auto">
            <a:xfrm>
              <a:off x="9899478" y="4803030"/>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4" name="Freeform: Shape 389">
              <a:extLst>
                <a:ext uri="{FF2B5EF4-FFF2-40B4-BE49-F238E27FC236}">
                  <a16:creationId xmlns:a16="http://schemas.microsoft.com/office/drawing/2014/main" id="{E626BF3A-FBDD-4408-B113-31E3CE442A98}"/>
                </a:ext>
              </a:extLst>
            </p:cNvPr>
            <p:cNvSpPr>
              <a:spLocks/>
            </p:cNvSpPr>
            <p:nvPr/>
          </p:nvSpPr>
          <p:spPr bwMode="auto">
            <a:xfrm>
              <a:off x="7363157" y="4885841"/>
              <a:ext cx="78169" cy="78174"/>
            </a:xfrm>
            <a:custGeom>
              <a:avLst/>
              <a:gdLst>
                <a:gd name="connsiteX0" fmla="*/ 39084 w 78169"/>
                <a:gd name="connsiteY0" fmla="*/ 0 h 78174"/>
                <a:gd name="connsiteX1" fmla="*/ 78169 w 78169"/>
                <a:gd name="connsiteY1" fmla="*/ 39087 h 78174"/>
                <a:gd name="connsiteX2" fmla="*/ 39084 w 78169"/>
                <a:gd name="connsiteY2" fmla="*/ 78174 h 78174"/>
                <a:gd name="connsiteX3" fmla="*/ 0 w 78169"/>
                <a:gd name="connsiteY3" fmla="*/ 39087 h 78174"/>
                <a:gd name="connsiteX4" fmla="*/ 39084 w 78169"/>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69" h="78174">
                  <a:moveTo>
                    <a:pt x="39084" y="0"/>
                  </a:moveTo>
                  <a:cubicBezTo>
                    <a:pt x="60670" y="0"/>
                    <a:pt x="78169" y="17500"/>
                    <a:pt x="78169" y="39087"/>
                  </a:cubicBezTo>
                  <a:cubicBezTo>
                    <a:pt x="78169" y="60674"/>
                    <a:pt x="60670" y="78174"/>
                    <a:pt x="39084" y="78174"/>
                  </a:cubicBezTo>
                  <a:cubicBezTo>
                    <a:pt x="17498" y="78174"/>
                    <a:pt x="0" y="60674"/>
                    <a:pt x="0" y="39087"/>
                  </a:cubicBezTo>
                  <a:cubicBezTo>
                    <a:pt x="0" y="17500"/>
                    <a:pt x="17498" y="0"/>
                    <a:pt x="3908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5" name="Freeform: Shape 390">
              <a:extLst>
                <a:ext uri="{FF2B5EF4-FFF2-40B4-BE49-F238E27FC236}">
                  <a16:creationId xmlns:a16="http://schemas.microsoft.com/office/drawing/2014/main" id="{EC50777C-4F2E-4344-B035-D136304805D8}"/>
                </a:ext>
              </a:extLst>
            </p:cNvPr>
            <p:cNvSpPr>
              <a:spLocks/>
            </p:cNvSpPr>
            <p:nvPr/>
          </p:nvSpPr>
          <p:spPr bwMode="auto">
            <a:xfrm>
              <a:off x="8773265" y="4885841"/>
              <a:ext cx="78175" cy="78174"/>
            </a:xfrm>
            <a:custGeom>
              <a:avLst/>
              <a:gdLst>
                <a:gd name="connsiteX0" fmla="*/ 39089 w 78175"/>
                <a:gd name="connsiteY0" fmla="*/ 0 h 78174"/>
                <a:gd name="connsiteX1" fmla="*/ 78175 w 78175"/>
                <a:gd name="connsiteY1" fmla="*/ 39087 h 78174"/>
                <a:gd name="connsiteX2" fmla="*/ 39089 w 78175"/>
                <a:gd name="connsiteY2" fmla="*/ 78174 h 78174"/>
                <a:gd name="connsiteX3" fmla="*/ 0 w 78175"/>
                <a:gd name="connsiteY3" fmla="*/ 39087 h 78174"/>
                <a:gd name="connsiteX4" fmla="*/ 39089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9" y="0"/>
                  </a:moveTo>
                  <a:cubicBezTo>
                    <a:pt x="60674" y="0"/>
                    <a:pt x="78175" y="17500"/>
                    <a:pt x="78175" y="39087"/>
                  </a:cubicBezTo>
                  <a:cubicBezTo>
                    <a:pt x="78175" y="60674"/>
                    <a:pt x="60674" y="78174"/>
                    <a:pt x="39089" y="78174"/>
                  </a:cubicBezTo>
                  <a:cubicBezTo>
                    <a:pt x="17498" y="78174"/>
                    <a:pt x="0" y="60674"/>
                    <a:pt x="0" y="39087"/>
                  </a:cubicBezTo>
                  <a:cubicBezTo>
                    <a:pt x="0" y="17500"/>
                    <a:pt x="17498" y="0"/>
                    <a:pt x="3908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6" name="Freeform: Shape 391">
              <a:extLst>
                <a:ext uri="{FF2B5EF4-FFF2-40B4-BE49-F238E27FC236}">
                  <a16:creationId xmlns:a16="http://schemas.microsoft.com/office/drawing/2014/main" id="{EC30AF07-DA10-4E38-8BF8-6686BBB2287A}"/>
                </a:ext>
              </a:extLst>
            </p:cNvPr>
            <p:cNvSpPr>
              <a:spLocks/>
            </p:cNvSpPr>
            <p:nvPr/>
          </p:nvSpPr>
          <p:spPr bwMode="auto">
            <a:xfrm>
              <a:off x="9057184" y="4885841"/>
              <a:ext cx="78172" cy="78174"/>
            </a:xfrm>
            <a:custGeom>
              <a:avLst/>
              <a:gdLst>
                <a:gd name="connsiteX0" fmla="*/ 39085 w 78172"/>
                <a:gd name="connsiteY0" fmla="*/ 0 h 78174"/>
                <a:gd name="connsiteX1" fmla="*/ 78172 w 78172"/>
                <a:gd name="connsiteY1" fmla="*/ 39087 h 78174"/>
                <a:gd name="connsiteX2" fmla="*/ 39085 w 78172"/>
                <a:gd name="connsiteY2" fmla="*/ 78174 h 78174"/>
                <a:gd name="connsiteX3" fmla="*/ 0 w 78172"/>
                <a:gd name="connsiteY3" fmla="*/ 39087 h 78174"/>
                <a:gd name="connsiteX4" fmla="*/ 39085 w 78172"/>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2" h="78174">
                  <a:moveTo>
                    <a:pt x="39085" y="0"/>
                  </a:moveTo>
                  <a:cubicBezTo>
                    <a:pt x="60673" y="0"/>
                    <a:pt x="78172" y="17500"/>
                    <a:pt x="78172" y="39087"/>
                  </a:cubicBezTo>
                  <a:cubicBezTo>
                    <a:pt x="78172" y="60674"/>
                    <a:pt x="60673" y="78174"/>
                    <a:pt x="39085" y="78174"/>
                  </a:cubicBezTo>
                  <a:cubicBezTo>
                    <a:pt x="17498" y="78174"/>
                    <a:pt x="0" y="60674"/>
                    <a:pt x="0" y="39087"/>
                  </a:cubicBezTo>
                  <a:cubicBezTo>
                    <a:pt x="0" y="17500"/>
                    <a:pt x="17498"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7" name="Freeform: Shape 392">
              <a:extLst>
                <a:ext uri="{FF2B5EF4-FFF2-40B4-BE49-F238E27FC236}">
                  <a16:creationId xmlns:a16="http://schemas.microsoft.com/office/drawing/2014/main" id="{F8F4B9BA-9998-4418-9628-738A377B62C8}"/>
                </a:ext>
              </a:extLst>
            </p:cNvPr>
            <p:cNvSpPr>
              <a:spLocks/>
            </p:cNvSpPr>
            <p:nvPr/>
          </p:nvSpPr>
          <p:spPr bwMode="auto">
            <a:xfrm>
              <a:off x="9338734" y="4885841"/>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8" name="Freeform: Shape 393">
              <a:extLst>
                <a:ext uri="{FF2B5EF4-FFF2-40B4-BE49-F238E27FC236}">
                  <a16:creationId xmlns:a16="http://schemas.microsoft.com/office/drawing/2014/main" id="{C3EB3CD5-3DC1-47EF-8753-92540006F462}"/>
                </a:ext>
              </a:extLst>
            </p:cNvPr>
            <p:cNvSpPr>
              <a:spLocks/>
            </p:cNvSpPr>
            <p:nvPr/>
          </p:nvSpPr>
          <p:spPr bwMode="auto">
            <a:xfrm>
              <a:off x="9525649" y="488584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09" name="Freeform: Shape 394">
              <a:extLst>
                <a:ext uri="{FF2B5EF4-FFF2-40B4-BE49-F238E27FC236}">
                  <a16:creationId xmlns:a16="http://schemas.microsoft.com/office/drawing/2014/main" id="{01600477-0218-41A0-8C73-9C2AEA8D3AB0}"/>
                </a:ext>
              </a:extLst>
            </p:cNvPr>
            <p:cNvSpPr>
              <a:spLocks/>
            </p:cNvSpPr>
            <p:nvPr/>
          </p:nvSpPr>
          <p:spPr bwMode="auto">
            <a:xfrm>
              <a:off x="9712563" y="488584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0" name="Freeform: Shape 395">
              <a:extLst>
                <a:ext uri="{FF2B5EF4-FFF2-40B4-BE49-F238E27FC236}">
                  <a16:creationId xmlns:a16="http://schemas.microsoft.com/office/drawing/2014/main" id="{6D38B864-6D4D-486D-8E06-439C3ABD1316}"/>
                </a:ext>
              </a:extLst>
            </p:cNvPr>
            <p:cNvSpPr>
              <a:spLocks/>
            </p:cNvSpPr>
            <p:nvPr/>
          </p:nvSpPr>
          <p:spPr bwMode="auto">
            <a:xfrm>
              <a:off x="9807203" y="488584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1" name="Freeform: Shape 396">
              <a:extLst>
                <a:ext uri="{FF2B5EF4-FFF2-40B4-BE49-F238E27FC236}">
                  <a16:creationId xmlns:a16="http://schemas.microsoft.com/office/drawing/2014/main" id="{1AACBC45-1FE7-4413-A1F1-E0104C294A98}"/>
                </a:ext>
              </a:extLst>
            </p:cNvPr>
            <p:cNvSpPr>
              <a:spLocks/>
            </p:cNvSpPr>
            <p:nvPr/>
          </p:nvSpPr>
          <p:spPr bwMode="auto">
            <a:xfrm>
              <a:off x="9151821" y="4975750"/>
              <a:ext cx="78176" cy="78174"/>
            </a:xfrm>
            <a:custGeom>
              <a:avLst/>
              <a:gdLst>
                <a:gd name="connsiteX0" fmla="*/ 39086 w 78176"/>
                <a:gd name="connsiteY0" fmla="*/ 0 h 78174"/>
                <a:gd name="connsiteX1" fmla="*/ 78176 w 78176"/>
                <a:gd name="connsiteY1" fmla="*/ 39087 h 78174"/>
                <a:gd name="connsiteX2" fmla="*/ 39086 w 78176"/>
                <a:gd name="connsiteY2" fmla="*/ 78174 h 78174"/>
                <a:gd name="connsiteX3" fmla="*/ 0 w 78176"/>
                <a:gd name="connsiteY3" fmla="*/ 39087 h 78174"/>
                <a:gd name="connsiteX4" fmla="*/ 39086 w 78176"/>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4">
                  <a:moveTo>
                    <a:pt x="39086" y="0"/>
                  </a:moveTo>
                  <a:cubicBezTo>
                    <a:pt x="60674" y="0"/>
                    <a:pt x="78176" y="17500"/>
                    <a:pt x="78176" y="39087"/>
                  </a:cubicBezTo>
                  <a:cubicBezTo>
                    <a:pt x="78176" y="60674"/>
                    <a:pt x="60674" y="78174"/>
                    <a:pt x="39086" y="78174"/>
                  </a:cubicBezTo>
                  <a:cubicBezTo>
                    <a:pt x="17500" y="78174"/>
                    <a:pt x="0" y="60674"/>
                    <a:pt x="0" y="39087"/>
                  </a:cubicBezTo>
                  <a:cubicBezTo>
                    <a:pt x="0" y="17500"/>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2" name="Freeform: Shape 397">
              <a:extLst>
                <a:ext uri="{FF2B5EF4-FFF2-40B4-BE49-F238E27FC236}">
                  <a16:creationId xmlns:a16="http://schemas.microsoft.com/office/drawing/2014/main" id="{B7BEF2B3-BFA8-4B63-9ABF-BA9039F3CD39}"/>
                </a:ext>
              </a:extLst>
            </p:cNvPr>
            <p:cNvSpPr>
              <a:spLocks/>
            </p:cNvSpPr>
            <p:nvPr/>
          </p:nvSpPr>
          <p:spPr bwMode="auto">
            <a:xfrm>
              <a:off x="9712563" y="4975750"/>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3" name="Freeform: Shape 398">
              <a:extLst>
                <a:ext uri="{FF2B5EF4-FFF2-40B4-BE49-F238E27FC236}">
                  <a16:creationId xmlns:a16="http://schemas.microsoft.com/office/drawing/2014/main" id="{48E8A3BC-8943-49BE-9852-B7F55DDECC25}"/>
                </a:ext>
              </a:extLst>
            </p:cNvPr>
            <p:cNvSpPr>
              <a:spLocks/>
            </p:cNvSpPr>
            <p:nvPr/>
          </p:nvSpPr>
          <p:spPr bwMode="auto">
            <a:xfrm>
              <a:off x="9899478" y="4975750"/>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4" name="Freeform: Shape 399">
              <a:extLst>
                <a:ext uri="{FF2B5EF4-FFF2-40B4-BE49-F238E27FC236}">
                  <a16:creationId xmlns:a16="http://schemas.microsoft.com/office/drawing/2014/main" id="{9DE28169-F400-469A-B242-2EA1262B3369}"/>
                </a:ext>
              </a:extLst>
            </p:cNvPr>
            <p:cNvSpPr>
              <a:spLocks/>
            </p:cNvSpPr>
            <p:nvPr/>
          </p:nvSpPr>
          <p:spPr bwMode="auto">
            <a:xfrm>
              <a:off x="10091123" y="4975750"/>
              <a:ext cx="78174" cy="78174"/>
            </a:xfrm>
            <a:custGeom>
              <a:avLst/>
              <a:gdLst>
                <a:gd name="connsiteX0" fmla="*/ 39088 w 78174"/>
                <a:gd name="connsiteY0" fmla="*/ 0 h 78174"/>
                <a:gd name="connsiteX1" fmla="*/ 78174 w 78174"/>
                <a:gd name="connsiteY1" fmla="*/ 39087 h 78174"/>
                <a:gd name="connsiteX2" fmla="*/ 39088 w 78174"/>
                <a:gd name="connsiteY2" fmla="*/ 78174 h 78174"/>
                <a:gd name="connsiteX3" fmla="*/ 0 w 78174"/>
                <a:gd name="connsiteY3" fmla="*/ 39087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7"/>
                  </a:cubicBezTo>
                  <a:cubicBezTo>
                    <a:pt x="78174"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5" name="Freeform: Shape 400">
              <a:extLst>
                <a:ext uri="{FF2B5EF4-FFF2-40B4-BE49-F238E27FC236}">
                  <a16:creationId xmlns:a16="http://schemas.microsoft.com/office/drawing/2014/main" id="{E5BEB003-CBCF-4470-B3CA-CA5C8CCB3018}"/>
                </a:ext>
              </a:extLst>
            </p:cNvPr>
            <p:cNvSpPr>
              <a:spLocks/>
            </p:cNvSpPr>
            <p:nvPr/>
          </p:nvSpPr>
          <p:spPr bwMode="auto">
            <a:xfrm>
              <a:off x="7836346" y="5063292"/>
              <a:ext cx="78173" cy="78174"/>
            </a:xfrm>
            <a:custGeom>
              <a:avLst/>
              <a:gdLst>
                <a:gd name="connsiteX0" fmla="*/ 39085 w 78173"/>
                <a:gd name="connsiteY0" fmla="*/ 0 h 78174"/>
                <a:gd name="connsiteX1" fmla="*/ 78173 w 78173"/>
                <a:gd name="connsiteY1" fmla="*/ 39087 h 78174"/>
                <a:gd name="connsiteX2" fmla="*/ 39085 w 78173"/>
                <a:gd name="connsiteY2" fmla="*/ 78174 h 78174"/>
                <a:gd name="connsiteX3" fmla="*/ 0 w 78173"/>
                <a:gd name="connsiteY3" fmla="*/ 39087 h 78174"/>
                <a:gd name="connsiteX4" fmla="*/ 39085 w 78173"/>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4">
                  <a:moveTo>
                    <a:pt x="39085" y="0"/>
                  </a:moveTo>
                  <a:cubicBezTo>
                    <a:pt x="60672" y="0"/>
                    <a:pt x="78173" y="17500"/>
                    <a:pt x="78173" y="39087"/>
                  </a:cubicBezTo>
                  <a:cubicBezTo>
                    <a:pt x="78173" y="60674"/>
                    <a:pt x="60672" y="78174"/>
                    <a:pt x="39085" y="78174"/>
                  </a:cubicBezTo>
                  <a:cubicBezTo>
                    <a:pt x="17500" y="78174"/>
                    <a:pt x="0" y="60674"/>
                    <a:pt x="0" y="39087"/>
                  </a:cubicBezTo>
                  <a:cubicBezTo>
                    <a:pt x="0" y="17500"/>
                    <a:pt x="17500"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6" name="Freeform: Shape 401">
              <a:extLst>
                <a:ext uri="{FF2B5EF4-FFF2-40B4-BE49-F238E27FC236}">
                  <a16:creationId xmlns:a16="http://schemas.microsoft.com/office/drawing/2014/main" id="{DFB8D103-A18A-4104-8CAF-B6195ED2951E}"/>
                </a:ext>
              </a:extLst>
            </p:cNvPr>
            <p:cNvSpPr>
              <a:spLocks/>
            </p:cNvSpPr>
            <p:nvPr/>
          </p:nvSpPr>
          <p:spPr bwMode="auto">
            <a:xfrm>
              <a:off x="9338735" y="506329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7" name="Freeform: Shape 402">
              <a:extLst>
                <a:ext uri="{FF2B5EF4-FFF2-40B4-BE49-F238E27FC236}">
                  <a16:creationId xmlns:a16="http://schemas.microsoft.com/office/drawing/2014/main" id="{6AAD60BA-985F-4F02-8B38-19F7A601A68B}"/>
                </a:ext>
              </a:extLst>
            </p:cNvPr>
            <p:cNvSpPr>
              <a:spLocks/>
            </p:cNvSpPr>
            <p:nvPr/>
          </p:nvSpPr>
          <p:spPr bwMode="auto">
            <a:xfrm>
              <a:off x="9525649" y="506329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8" name="Freeform: Shape 403">
              <a:extLst>
                <a:ext uri="{FF2B5EF4-FFF2-40B4-BE49-F238E27FC236}">
                  <a16:creationId xmlns:a16="http://schemas.microsoft.com/office/drawing/2014/main" id="{50DE4CB1-0376-4AA6-BB15-9D0E6F526F17}"/>
                </a:ext>
              </a:extLst>
            </p:cNvPr>
            <p:cNvSpPr>
              <a:spLocks/>
            </p:cNvSpPr>
            <p:nvPr/>
          </p:nvSpPr>
          <p:spPr bwMode="auto">
            <a:xfrm>
              <a:off x="9996483" y="5148466"/>
              <a:ext cx="78174" cy="78174"/>
            </a:xfrm>
            <a:custGeom>
              <a:avLst/>
              <a:gdLst>
                <a:gd name="connsiteX0" fmla="*/ 39086 w 78174"/>
                <a:gd name="connsiteY0" fmla="*/ 0 h 78174"/>
                <a:gd name="connsiteX1" fmla="*/ 78174 w 78174"/>
                <a:gd name="connsiteY1" fmla="*/ 39087 h 78174"/>
                <a:gd name="connsiteX2" fmla="*/ 39086 w 78174"/>
                <a:gd name="connsiteY2" fmla="*/ 78174 h 78174"/>
                <a:gd name="connsiteX3" fmla="*/ 0 w 78174"/>
                <a:gd name="connsiteY3" fmla="*/ 39087 h 78174"/>
                <a:gd name="connsiteX4" fmla="*/ 39086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6" y="0"/>
                  </a:moveTo>
                  <a:cubicBezTo>
                    <a:pt x="60674" y="0"/>
                    <a:pt x="78174" y="17500"/>
                    <a:pt x="78174" y="39087"/>
                  </a:cubicBezTo>
                  <a:cubicBezTo>
                    <a:pt x="78174" y="60674"/>
                    <a:pt x="60674" y="78174"/>
                    <a:pt x="39086" y="78174"/>
                  </a:cubicBezTo>
                  <a:cubicBezTo>
                    <a:pt x="17499" y="78174"/>
                    <a:pt x="0" y="60674"/>
                    <a:pt x="0" y="39087"/>
                  </a:cubicBezTo>
                  <a:cubicBezTo>
                    <a:pt x="0" y="17500"/>
                    <a:pt x="17499"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19" name="Freeform: Shape 404">
              <a:extLst>
                <a:ext uri="{FF2B5EF4-FFF2-40B4-BE49-F238E27FC236}">
                  <a16:creationId xmlns:a16="http://schemas.microsoft.com/office/drawing/2014/main" id="{71BD5B34-5494-4270-989E-C48B972F3FEA}"/>
                </a:ext>
              </a:extLst>
            </p:cNvPr>
            <p:cNvSpPr>
              <a:spLocks/>
            </p:cNvSpPr>
            <p:nvPr/>
          </p:nvSpPr>
          <p:spPr bwMode="auto">
            <a:xfrm>
              <a:off x="7552421" y="5148468"/>
              <a:ext cx="78173" cy="78174"/>
            </a:xfrm>
            <a:custGeom>
              <a:avLst/>
              <a:gdLst>
                <a:gd name="connsiteX0" fmla="*/ 39086 w 78173"/>
                <a:gd name="connsiteY0" fmla="*/ 0 h 78174"/>
                <a:gd name="connsiteX1" fmla="*/ 78173 w 78173"/>
                <a:gd name="connsiteY1" fmla="*/ 39087 h 78174"/>
                <a:gd name="connsiteX2" fmla="*/ 39086 w 78173"/>
                <a:gd name="connsiteY2" fmla="*/ 78174 h 78174"/>
                <a:gd name="connsiteX3" fmla="*/ 0 w 78173"/>
                <a:gd name="connsiteY3" fmla="*/ 39087 h 78174"/>
                <a:gd name="connsiteX4" fmla="*/ 39086 w 78173"/>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4">
                  <a:moveTo>
                    <a:pt x="39086" y="0"/>
                  </a:moveTo>
                  <a:cubicBezTo>
                    <a:pt x="60672" y="0"/>
                    <a:pt x="78173" y="17500"/>
                    <a:pt x="78173" y="39087"/>
                  </a:cubicBezTo>
                  <a:cubicBezTo>
                    <a:pt x="78173" y="60674"/>
                    <a:pt x="60672" y="78174"/>
                    <a:pt x="39086" y="78174"/>
                  </a:cubicBezTo>
                  <a:cubicBezTo>
                    <a:pt x="17499" y="78174"/>
                    <a:pt x="0" y="60674"/>
                    <a:pt x="0" y="39087"/>
                  </a:cubicBezTo>
                  <a:cubicBezTo>
                    <a:pt x="0" y="17500"/>
                    <a:pt x="17499"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0" name="Freeform: Shape 405">
              <a:extLst>
                <a:ext uri="{FF2B5EF4-FFF2-40B4-BE49-F238E27FC236}">
                  <a16:creationId xmlns:a16="http://schemas.microsoft.com/office/drawing/2014/main" id="{D1457C97-2FF1-4397-9AFF-7A8C4A633D5B}"/>
                </a:ext>
              </a:extLst>
            </p:cNvPr>
            <p:cNvSpPr>
              <a:spLocks/>
            </p:cNvSpPr>
            <p:nvPr/>
          </p:nvSpPr>
          <p:spPr bwMode="auto">
            <a:xfrm>
              <a:off x="9807203" y="5148468"/>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1" name="Freeform: Shape 406">
              <a:extLst>
                <a:ext uri="{FF2B5EF4-FFF2-40B4-BE49-F238E27FC236}">
                  <a16:creationId xmlns:a16="http://schemas.microsoft.com/office/drawing/2014/main" id="{34794ED3-34CB-469E-B686-C5FBAF60DB70}"/>
                </a:ext>
              </a:extLst>
            </p:cNvPr>
            <p:cNvSpPr>
              <a:spLocks/>
            </p:cNvSpPr>
            <p:nvPr/>
          </p:nvSpPr>
          <p:spPr bwMode="auto">
            <a:xfrm>
              <a:off x="8023255" y="5231276"/>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4" y="0"/>
                    <a:pt x="78175" y="17500"/>
                    <a:pt x="78175" y="39087"/>
                  </a:cubicBezTo>
                  <a:cubicBezTo>
                    <a:pt x="78175" y="60674"/>
                    <a:pt x="60674"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2" name="Freeform: Shape 407">
              <a:extLst>
                <a:ext uri="{FF2B5EF4-FFF2-40B4-BE49-F238E27FC236}">
                  <a16:creationId xmlns:a16="http://schemas.microsoft.com/office/drawing/2014/main" id="{85650886-CA25-4B82-BE43-4C8C47127046}"/>
                </a:ext>
              </a:extLst>
            </p:cNvPr>
            <p:cNvSpPr>
              <a:spLocks/>
            </p:cNvSpPr>
            <p:nvPr/>
          </p:nvSpPr>
          <p:spPr bwMode="auto">
            <a:xfrm>
              <a:off x="9338734" y="5231276"/>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3" name="Freeform: Shape 408">
              <a:extLst>
                <a:ext uri="{FF2B5EF4-FFF2-40B4-BE49-F238E27FC236}">
                  <a16:creationId xmlns:a16="http://schemas.microsoft.com/office/drawing/2014/main" id="{7343AFF6-A782-486F-A2B2-BAB3932A3650}"/>
                </a:ext>
              </a:extLst>
            </p:cNvPr>
            <p:cNvSpPr>
              <a:spLocks/>
            </p:cNvSpPr>
            <p:nvPr/>
          </p:nvSpPr>
          <p:spPr bwMode="auto">
            <a:xfrm>
              <a:off x="9712562" y="5231276"/>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5" y="0"/>
                    <a:pt x="78175" y="17500"/>
                    <a:pt x="78175" y="39087"/>
                  </a:cubicBezTo>
                  <a:cubicBezTo>
                    <a:pt x="78175"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4" name="Freeform: Shape 409">
              <a:extLst>
                <a:ext uri="{FF2B5EF4-FFF2-40B4-BE49-F238E27FC236}">
                  <a16:creationId xmlns:a16="http://schemas.microsoft.com/office/drawing/2014/main" id="{3590B709-A839-4F87-9D35-45E302653600}"/>
                </a:ext>
              </a:extLst>
            </p:cNvPr>
            <p:cNvSpPr>
              <a:spLocks/>
            </p:cNvSpPr>
            <p:nvPr/>
          </p:nvSpPr>
          <p:spPr bwMode="auto">
            <a:xfrm>
              <a:off x="7457781" y="5316452"/>
              <a:ext cx="78171" cy="78174"/>
            </a:xfrm>
            <a:custGeom>
              <a:avLst/>
              <a:gdLst>
                <a:gd name="connsiteX0" fmla="*/ 39085 w 78171"/>
                <a:gd name="connsiteY0" fmla="*/ 0 h 78174"/>
                <a:gd name="connsiteX1" fmla="*/ 78171 w 78171"/>
                <a:gd name="connsiteY1" fmla="*/ 39087 h 78174"/>
                <a:gd name="connsiteX2" fmla="*/ 39085 w 78171"/>
                <a:gd name="connsiteY2" fmla="*/ 78174 h 78174"/>
                <a:gd name="connsiteX3" fmla="*/ 0 w 78171"/>
                <a:gd name="connsiteY3" fmla="*/ 39087 h 78174"/>
                <a:gd name="connsiteX4" fmla="*/ 39085 w 78171"/>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1" h="78174">
                  <a:moveTo>
                    <a:pt x="39085" y="0"/>
                  </a:moveTo>
                  <a:cubicBezTo>
                    <a:pt x="60672" y="0"/>
                    <a:pt x="78171" y="17500"/>
                    <a:pt x="78171" y="39087"/>
                  </a:cubicBezTo>
                  <a:cubicBezTo>
                    <a:pt x="78171" y="60674"/>
                    <a:pt x="60672" y="78174"/>
                    <a:pt x="39085" y="78174"/>
                  </a:cubicBezTo>
                  <a:cubicBezTo>
                    <a:pt x="17499" y="78174"/>
                    <a:pt x="0" y="60674"/>
                    <a:pt x="0" y="39087"/>
                  </a:cubicBezTo>
                  <a:cubicBezTo>
                    <a:pt x="0" y="17500"/>
                    <a:pt x="17499" y="0"/>
                    <a:pt x="3908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5" name="Freeform: Shape 410">
              <a:extLst>
                <a:ext uri="{FF2B5EF4-FFF2-40B4-BE49-F238E27FC236}">
                  <a16:creationId xmlns:a16="http://schemas.microsoft.com/office/drawing/2014/main" id="{628BBCEC-F879-4475-8076-E82762758A53}"/>
                </a:ext>
              </a:extLst>
            </p:cNvPr>
            <p:cNvSpPr>
              <a:spLocks/>
            </p:cNvSpPr>
            <p:nvPr/>
          </p:nvSpPr>
          <p:spPr bwMode="auto">
            <a:xfrm>
              <a:off x="8210157" y="531645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3" y="0"/>
                    <a:pt x="78174" y="17500"/>
                    <a:pt x="78174" y="39087"/>
                  </a:cubicBezTo>
                  <a:cubicBezTo>
                    <a:pt x="78174" y="60674"/>
                    <a:pt x="60673" y="78174"/>
                    <a:pt x="39087" y="78174"/>
                  </a:cubicBezTo>
                  <a:cubicBezTo>
                    <a:pt x="17499" y="78174"/>
                    <a:pt x="0" y="60674"/>
                    <a:pt x="0" y="39087"/>
                  </a:cubicBezTo>
                  <a:cubicBezTo>
                    <a:pt x="0" y="17500"/>
                    <a:pt x="17499"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6" name="Freeform: Shape 411">
              <a:extLst>
                <a:ext uri="{FF2B5EF4-FFF2-40B4-BE49-F238E27FC236}">
                  <a16:creationId xmlns:a16="http://schemas.microsoft.com/office/drawing/2014/main" id="{6E1BE50C-F212-4E25-B51E-45FC8F0116DB}"/>
                </a:ext>
              </a:extLst>
            </p:cNvPr>
            <p:cNvSpPr>
              <a:spLocks/>
            </p:cNvSpPr>
            <p:nvPr/>
          </p:nvSpPr>
          <p:spPr bwMode="auto">
            <a:xfrm>
              <a:off x="9338734" y="5316452"/>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7" name="Freeform: Shape 412">
              <a:extLst>
                <a:ext uri="{FF2B5EF4-FFF2-40B4-BE49-F238E27FC236}">
                  <a16:creationId xmlns:a16="http://schemas.microsoft.com/office/drawing/2014/main" id="{10F9779F-D194-49D5-8AD4-7DF316B829E2}"/>
                </a:ext>
              </a:extLst>
            </p:cNvPr>
            <p:cNvSpPr>
              <a:spLocks/>
            </p:cNvSpPr>
            <p:nvPr/>
          </p:nvSpPr>
          <p:spPr bwMode="auto">
            <a:xfrm>
              <a:off x="9525647" y="531645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8" name="Freeform: Shape 413">
              <a:extLst>
                <a:ext uri="{FF2B5EF4-FFF2-40B4-BE49-F238E27FC236}">
                  <a16:creationId xmlns:a16="http://schemas.microsoft.com/office/drawing/2014/main" id="{25B8E25F-FD01-46A3-B9CA-6B7FB5638D51}"/>
                </a:ext>
              </a:extLst>
            </p:cNvPr>
            <p:cNvSpPr>
              <a:spLocks/>
            </p:cNvSpPr>
            <p:nvPr/>
          </p:nvSpPr>
          <p:spPr bwMode="auto">
            <a:xfrm>
              <a:off x="7836338" y="5408726"/>
              <a:ext cx="78173" cy="78175"/>
            </a:xfrm>
            <a:custGeom>
              <a:avLst/>
              <a:gdLst>
                <a:gd name="connsiteX0" fmla="*/ 39086 w 78173"/>
                <a:gd name="connsiteY0" fmla="*/ 0 h 78175"/>
                <a:gd name="connsiteX1" fmla="*/ 78173 w 78173"/>
                <a:gd name="connsiteY1" fmla="*/ 39087 h 78175"/>
                <a:gd name="connsiteX2" fmla="*/ 39086 w 78173"/>
                <a:gd name="connsiteY2" fmla="*/ 78175 h 78175"/>
                <a:gd name="connsiteX3" fmla="*/ 0 w 78173"/>
                <a:gd name="connsiteY3" fmla="*/ 39087 h 78175"/>
                <a:gd name="connsiteX4" fmla="*/ 39086 w 78173"/>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5">
                  <a:moveTo>
                    <a:pt x="39086" y="0"/>
                  </a:moveTo>
                  <a:cubicBezTo>
                    <a:pt x="60672" y="0"/>
                    <a:pt x="78173" y="17500"/>
                    <a:pt x="78173" y="39087"/>
                  </a:cubicBezTo>
                  <a:cubicBezTo>
                    <a:pt x="78173" y="60675"/>
                    <a:pt x="60672" y="78175"/>
                    <a:pt x="39086" y="78175"/>
                  </a:cubicBezTo>
                  <a:cubicBezTo>
                    <a:pt x="17500" y="78175"/>
                    <a:pt x="0" y="60675"/>
                    <a:pt x="0" y="39087"/>
                  </a:cubicBezTo>
                  <a:cubicBezTo>
                    <a:pt x="0" y="17500"/>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29" name="Freeform: Shape 414">
              <a:extLst>
                <a:ext uri="{FF2B5EF4-FFF2-40B4-BE49-F238E27FC236}">
                  <a16:creationId xmlns:a16="http://schemas.microsoft.com/office/drawing/2014/main" id="{FDBB6987-9370-4F13-B5CF-E71757DC6FB1}"/>
                </a:ext>
              </a:extLst>
            </p:cNvPr>
            <p:cNvSpPr>
              <a:spLocks/>
            </p:cNvSpPr>
            <p:nvPr/>
          </p:nvSpPr>
          <p:spPr bwMode="auto">
            <a:xfrm>
              <a:off x="8023251" y="5408726"/>
              <a:ext cx="78175" cy="78175"/>
            </a:xfrm>
            <a:custGeom>
              <a:avLst/>
              <a:gdLst>
                <a:gd name="connsiteX0" fmla="*/ 39087 w 78175"/>
                <a:gd name="connsiteY0" fmla="*/ 0 h 78175"/>
                <a:gd name="connsiteX1" fmla="*/ 78175 w 78175"/>
                <a:gd name="connsiteY1" fmla="*/ 39087 h 78175"/>
                <a:gd name="connsiteX2" fmla="*/ 39087 w 78175"/>
                <a:gd name="connsiteY2" fmla="*/ 78175 h 78175"/>
                <a:gd name="connsiteX3" fmla="*/ 0 w 78175"/>
                <a:gd name="connsiteY3" fmla="*/ 39087 h 78175"/>
                <a:gd name="connsiteX4" fmla="*/ 39087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7" y="0"/>
                  </a:moveTo>
                  <a:cubicBezTo>
                    <a:pt x="60675" y="0"/>
                    <a:pt x="78175" y="17500"/>
                    <a:pt x="78175" y="39087"/>
                  </a:cubicBezTo>
                  <a:cubicBezTo>
                    <a:pt x="78175" y="60675"/>
                    <a:pt x="60675" y="78175"/>
                    <a:pt x="39087" y="78175"/>
                  </a:cubicBezTo>
                  <a:cubicBezTo>
                    <a:pt x="17500" y="78175"/>
                    <a:pt x="0" y="60675"/>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0" name="Freeform: Shape 415">
              <a:extLst>
                <a:ext uri="{FF2B5EF4-FFF2-40B4-BE49-F238E27FC236}">
                  <a16:creationId xmlns:a16="http://schemas.microsoft.com/office/drawing/2014/main" id="{7939FE7E-0318-4293-8789-730E370F20DE}"/>
                </a:ext>
              </a:extLst>
            </p:cNvPr>
            <p:cNvSpPr>
              <a:spLocks/>
            </p:cNvSpPr>
            <p:nvPr/>
          </p:nvSpPr>
          <p:spPr bwMode="auto">
            <a:xfrm>
              <a:off x="8304793" y="5408726"/>
              <a:ext cx="78174" cy="78175"/>
            </a:xfrm>
            <a:custGeom>
              <a:avLst/>
              <a:gdLst>
                <a:gd name="connsiteX0" fmla="*/ 39088 w 78174"/>
                <a:gd name="connsiteY0" fmla="*/ 0 h 78175"/>
                <a:gd name="connsiteX1" fmla="*/ 78174 w 78174"/>
                <a:gd name="connsiteY1" fmla="*/ 39087 h 78175"/>
                <a:gd name="connsiteX2" fmla="*/ 39088 w 78174"/>
                <a:gd name="connsiteY2" fmla="*/ 78175 h 78175"/>
                <a:gd name="connsiteX3" fmla="*/ 0 w 78174"/>
                <a:gd name="connsiteY3" fmla="*/ 39087 h 78175"/>
                <a:gd name="connsiteX4" fmla="*/ 39088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8" y="0"/>
                  </a:moveTo>
                  <a:cubicBezTo>
                    <a:pt x="60678" y="0"/>
                    <a:pt x="78174" y="17500"/>
                    <a:pt x="78174" y="39087"/>
                  </a:cubicBezTo>
                  <a:cubicBezTo>
                    <a:pt x="78174" y="60675"/>
                    <a:pt x="60678" y="78175"/>
                    <a:pt x="39088" y="78175"/>
                  </a:cubicBezTo>
                  <a:cubicBezTo>
                    <a:pt x="17501" y="78175"/>
                    <a:pt x="0" y="60675"/>
                    <a:pt x="0" y="39087"/>
                  </a:cubicBezTo>
                  <a:cubicBezTo>
                    <a:pt x="0" y="17500"/>
                    <a:pt x="17501"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1" name="Freeform: Shape 416">
              <a:extLst>
                <a:ext uri="{FF2B5EF4-FFF2-40B4-BE49-F238E27FC236}">
                  <a16:creationId xmlns:a16="http://schemas.microsoft.com/office/drawing/2014/main" id="{D6751951-6180-4D64-8871-E0F27EFD9533}"/>
                </a:ext>
              </a:extLst>
            </p:cNvPr>
            <p:cNvSpPr>
              <a:spLocks/>
            </p:cNvSpPr>
            <p:nvPr/>
          </p:nvSpPr>
          <p:spPr bwMode="auto">
            <a:xfrm>
              <a:off x="7552414" y="5493902"/>
              <a:ext cx="78174" cy="78175"/>
            </a:xfrm>
            <a:custGeom>
              <a:avLst/>
              <a:gdLst>
                <a:gd name="connsiteX0" fmla="*/ 39086 w 78174"/>
                <a:gd name="connsiteY0" fmla="*/ 0 h 78175"/>
                <a:gd name="connsiteX1" fmla="*/ 78174 w 78174"/>
                <a:gd name="connsiteY1" fmla="*/ 39088 h 78175"/>
                <a:gd name="connsiteX2" fmla="*/ 39086 w 78174"/>
                <a:gd name="connsiteY2" fmla="*/ 78175 h 78175"/>
                <a:gd name="connsiteX3" fmla="*/ 0 w 78174"/>
                <a:gd name="connsiteY3" fmla="*/ 39088 h 78175"/>
                <a:gd name="connsiteX4" fmla="*/ 39086 w 78174"/>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5">
                  <a:moveTo>
                    <a:pt x="39086" y="0"/>
                  </a:moveTo>
                  <a:cubicBezTo>
                    <a:pt x="60673" y="0"/>
                    <a:pt x="78174" y="17500"/>
                    <a:pt x="78174" y="39088"/>
                  </a:cubicBezTo>
                  <a:cubicBezTo>
                    <a:pt x="78174" y="60675"/>
                    <a:pt x="60673" y="78175"/>
                    <a:pt x="39086" y="78175"/>
                  </a:cubicBezTo>
                  <a:cubicBezTo>
                    <a:pt x="17500" y="78175"/>
                    <a:pt x="0" y="60675"/>
                    <a:pt x="0" y="39088"/>
                  </a:cubicBezTo>
                  <a:cubicBezTo>
                    <a:pt x="0" y="17500"/>
                    <a:pt x="17500"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2" name="Freeform: Shape 417">
              <a:extLst>
                <a:ext uri="{FF2B5EF4-FFF2-40B4-BE49-F238E27FC236}">
                  <a16:creationId xmlns:a16="http://schemas.microsoft.com/office/drawing/2014/main" id="{817F9DE8-BB8B-429B-97F1-B28B3E8EDEE7}"/>
                </a:ext>
              </a:extLst>
            </p:cNvPr>
            <p:cNvSpPr>
              <a:spLocks/>
            </p:cNvSpPr>
            <p:nvPr/>
          </p:nvSpPr>
          <p:spPr bwMode="auto">
            <a:xfrm>
              <a:off x="9338735" y="5661890"/>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3" name="Freeform: Shape 418">
              <a:extLst>
                <a:ext uri="{FF2B5EF4-FFF2-40B4-BE49-F238E27FC236}">
                  <a16:creationId xmlns:a16="http://schemas.microsoft.com/office/drawing/2014/main" id="{2ABCE6AD-B964-4D1E-924E-92DBB94C83BF}"/>
                </a:ext>
              </a:extLst>
            </p:cNvPr>
            <p:cNvSpPr>
              <a:spLocks/>
            </p:cNvSpPr>
            <p:nvPr/>
          </p:nvSpPr>
          <p:spPr bwMode="auto">
            <a:xfrm>
              <a:off x="9525649" y="5661890"/>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4" name="Freeform: Shape 419">
              <a:extLst>
                <a:ext uri="{FF2B5EF4-FFF2-40B4-BE49-F238E27FC236}">
                  <a16:creationId xmlns:a16="http://schemas.microsoft.com/office/drawing/2014/main" id="{C3008541-559A-4C39-BAFB-352D81DB84AF}"/>
                </a:ext>
              </a:extLst>
            </p:cNvPr>
            <p:cNvSpPr>
              <a:spLocks/>
            </p:cNvSpPr>
            <p:nvPr/>
          </p:nvSpPr>
          <p:spPr bwMode="auto">
            <a:xfrm>
              <a:off x="9712563" y="5749431"/>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5" name="Freeform: Shape 420">
              <a:extLst>
                <a:ext uri="{FF2B5EF4-FFF2-40B4-BE49-F238E27FC236}">
                  <a16:creationId xmlns:a16="http://schemas.microsoft.com/office/drawing/2014/main" id="{7F2A6EAB-2B5A-429C-8311-D6A85B3C1048}"/>
                </a:ext>
              </a:extLst>
            </p:cNvPr>
            <p:cNvSpPr>
              <a:spLocks/>
            </p:cNvSpPr>
            <p:nvPr/>
          </p:nvSpPr>
          <p:spPr bwMode="auto">
            <a:xfrm>
              <a:off x="9996483" y="5749432"/>
              <a:ext cx="57354" cy="67253"/>
            </a:xfrm>
            <a:custGeom>
              <a:avLst/>
              <a:gdLst>
                <a:gd name="connsiteX0" fmla="*/ 39088 w 57354"/>
                <a:gd name="connsiteY0" fmla="*/ 0 h 67253"/>
                <a:gd name="connsiteX1" fmla="*/ 57354 w 57354"/>
                <a:gd name="connsiteY1" fmla="*/ 7567 h 67253"/>
                <a:gd name="connsiteX2" fmla="*/ 12722 w 57354"/>
                <a:gd name="connsiteY2" fmla="*/ 67253 h 67253"/>
                <a:gd name="connsiteX3" fmla="*/ 11448 w 57354"/>
                <a:gd name="connsiteY3" fmla="*/ 66726 h 67253"/>
                <a:gd name="connsiteX4" fmla="*/ 0 w 57354"/>
                <a:gd name="connsiteY4" fmla="*/ 39087 h 67253"/>
                <a:gd name="connsiteX5" fmla="*/ 39088 w 57354"/>
                <a:gd name="connsiteY5" fmla="*/ 0 h 672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7354" h="67253">
                  <a:moveTo>
                    <a:pt x="39088" y="0"/>
                  </a:moveTo>
                  <a:lnTo>
                    <a:pt x="57354" y="7567"/>
                  </a:lnTo>
                  <a:lnTo>
                    <a:pt x="12722" y="67253"/>
                  </a:lnTo>
                  <a:lnTo>
                    <a:pt x="11448" y="66726"/>
                  </a:lnTo>
                  <a:cubicBezTo>
                    <a:pt x="4375" y="59653"/>
                    <a:pt x="0" y="49881"/>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6" name="Freeform: Shape 421">
              <a:extLst>
                <a:ext uri="{FF2B5EF4-FFF2-40B4-BE49-F238E27FC236}">
                  <a16:creationId xmlns:a16="http://schemas.microsoft.com/office/drawing/2014/main" id="{B14180A8-E6F4-4016-9A2C-FA596F953C24}"/>
                </a:ext>
              </a:extLst>
            </p:cNvPr>
            <p:cNvSpPr>
              <a:spLocks/>
            </p:cNvSpPr>
            <p:nvPr/>
          </p:nvSpPr>
          <p:spPr bwMode="auto">
            <a:xfrm>
              <a:off x="7836333" y="5749432"/>
              <a:ext cx="78173" cy="78174"/>
            </a:xfrm>
            <a:custGeom>
              <a:avLst/>
              <a:gdLst>
                <a:gd name="connsiteX0" fmla="*/ 39086 w 78173"/>
                <a:gd name="connsiteY0" fmla="*/ 0 h 78174"/>
                <a:gd name="connsiteX1" fmla="*/ 78173 w 78173"/>
                <a:gd name="connsiteY1" fmla="*/ 39087 h 78174"/>
                <a:gd name="connsiteX2" fmla="*/ 39086 w 78173"/>
                <a:gd name="connsiteY2" fmla="*/ 78174 h 78174"/>
                <a:gd name="connsiteX3" fmla="*/ 0 w 78173"/>
                <a:gd name="connsiteY3" fmla="*/ 39087 h 78174"/>
                <a:gd name="connsiteX4" fmla="*/ 39086 w 78173"/>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3" h="78174">
                  <a:moveTo>
                    <a:pt x="39086" y="0"/>
                  </a:moveTo>
                  <a:cubicBezTo>
                    <a:pt x="60673" y="0"/>
                    <a:pt x="78173" y="17500"/>
                    <a:pt x="78173" y="39087"/>
                  </a:cubicBezTo>
                  <a:cubicBezTo>
                    <a:pt x="78173" y="60674"/>
                    <a:pt x="60673" y="78174"/>
                    <a:pt x="39086" y="78174"/>
                  </a:cubicBezTo>
                  <a:cubicBezTo>
                    <a:pt x="17499" y="78174"/>
                    <a:pt x="0" y="60674"/>
                    <a:pt x="0" y="39087"/>
                  </a:cubicBezTo>
                  <a:cubicBezTo>
                    <a:pt x="0" y="17500"/>
                    <a:pt x="17499" y="0"/>
                    <a:pt x="3908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7" name="Freeform: Shape 422">
              <a:extLst>
                <a:ext uri="{FF2B5EF4-FFF2-40B4-BE49-F238E27FC236}">
                  <a16:creationId xmlns:a16="http://schemas.microsoft.com/office/drawing/2014/main" id="{E35D2962-CA00-44E8-8BF8-FBC9AC06F4C7}"/>
                </a:ext>
              </a:extLst>
            </p:cNvPr>
            <p:cNvSpPr>
              <a:spLocks/>
            </p:cNvSpPr>
            <p:nvPr/>
          </p:nvSpPr>
          <p:spPr bwMode="auto">
            <a:xfrm>
              <a:off x="9617923" y="5493902"/>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8" name="Freeform: Shape 423">
              <a:extLst>
                <a:ext uri="{FF2B5EF4-FFF2-40B4-BE49-F238E27FC236}">
                  <a16:creationId xmlns:a16="http://schemas.microsoft.com/office/drawing/2014/main" id="{B8B543CB-F3F8-4F45-8869-CC637A843DE4}"/>
                </a:ext>
              </a:extLst>
            </p:cNvPr>
            <p:cNvSpPr>
              <a:spLocks/>
            </p:cNvSpPr>
            <p:nvPr/>
          </p:nvSpPr>
          <p:spPr bwMode="auto">
            <a:xfrm>
              <a:off x="7649416" y="5836973"/>
              <a:ext cx="78176" cy="78175"/>
            </a:xfrm>
            <a:custGeom>
              <a:avLst/>
              <a:gdLst>
                <a:gd name="connsiteX0" fmla="*/ 39088 w 78176"/>
                <a:gd name="connsiteY0" fmla="*/ 0 h 78175"/>
                <a:gd name="connsiteX1" fmla="*/ 78176 w 78176"/>
                <a:gd name="connsiteY1" fmla="*/ 39088 h 78175"/>
                <a:gd name="connsiteX2" fmla="*/ 39088 w 78176"/>
                <a:gd name="connsiteY2" fmla="*/ 78175 h 78175"/>
                <a:gd name="connsiteX3" fmla="*/ 0 w 78176"/>
                <a:gd name="connsiteY3" fmla="*/ 39088 h 78175"/>
                <a:gd name="connsiteX4" fmla="*/ 39088 w 78176"/>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6" h="78175">
                  <a:moveTo>
                    <a:pt x="39088" y="0"/>
                  </a:moveTo>
                  <a:cubicBezTo>
                    <a:pt x="60675" y="0"/>
                    <a:pt x="78176" y="17500"/>
                    <a:pt x="78176" y="39088"/>
                  </a:cubicBezTo>
                  <a:cubicBezTo>
                    <a:pt x="78176"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39" name="Freeform: Shape 424">
              <a:extLst>
                <a:ext uri="{FF2B5EF4-FFF2-40B4-BE49-F238E27FC236}">
                  <a16:creationId xmlns:a16="http://schemas.microsoft.com/office/drawing/2014/main" id="{762675BD-7BEE-4828-9826-D9FD7734C84A}"/>
                </a:ext>
              </a:extLst>
            </p:cNvPr>
            <p:cNvSpPr>
              <a:spLocks/>
            </p:cNvSpPr>
            <p:nvPr/>
          </p:nvSpPr>
          <p:spPr bwMode="auto">
            <a:xfrm>
              <a:off x="9712563" y="5836973"/>
              <a:ext cx="78175" cy="78175"/>
            </a:xfrm>
            <a:custGeom>
              <a:avLst/>
              <a:gdLst>
                <a:gd name="connsiteX0" fmla="*/ 39088 w 78175"/>
                <a:gd name="connsiteY0" fmla="*/ 0 h 78175"/>
                <a:gd name="connsiteX1" fmla="*/ 78175 w 78175"/>
                <a:gd name="connsiteY1" fmla="*/ 39088 h 78175"/>
                <a:gd name="connsiteX2" fmla="*/ 39088 w 78175"/>
                <a:gd name="connsiteY2" fmla="*/ 78175 h 78175"/>
                <a:gd name="connsiteX3" fmla="*/ 0 w 78175"/>
                <a:gd name="connsiteY3" fmla="*/ 39088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8"/>
                  </a:cubicBezTo>
                  <a:cubicBezTo>
                    <a:pt x="78175"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0" name="Freeform: Shape 425">
              <a:extLst>
                <a:ext uri="{FF2B5EF4-FFF2-40B4-BE49-F238E27FC236}">
                  <a16:creationId xmlns:a16="http://schemas.microsoft.com/office/drawing/2014/main" id="{0BEB23C8-7EAC-4D2B-AD1F-26C346E5D228}"/>
                </a:ext>
              </a:extLst>
            </p:cNvPr>
            <p:cNvSpPr>
              <a:spLocks/>
            </p:cNvSpPr>
            <p:nvPr/>
          </p:nvSpPr>
          <p:spPr bwMode="auto">
            <a:xfrm>
              <a:off x="7836328" y="5922149"/>
              <a:ext cx="78175" cy="78174"/>
            </a:xfrm>
            <a:custGeom>
              <a:avLst/>
              <a:gdLst>
                <a:gd name="connsiteX0" fmla="*/ 39087 w 78175"/>
                <a:gd name="connsiteY0" fmla="*/ 0 h 78174"/>
                <a:gd name="connsiteX1" fmla="*/ 78175 w 78175"/>
                <a:gd name="connsiteY1" fmla="*/ 39087 h 78174"/>
                <a:gd name="connsiteX2" fmla="*/ 39087 w 78175"/>
                <a:gd name="connsiteY2" fmla="*/ 78174 h 78174"/>
                <a:gd name="connsiteX3" fmla="*/ 0 w 78175"/>
                <a:gd name="connsiteY3" fmla="*/ 39087 h 78174"/>
                <a:gd name="connsiteX4" fmla="*/ 39087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7" y="0"/>
                  </a:moveTo>
                  <a:cubicBezTo>
                    <a:pt x="60674" y="0"/>
                    <a:pt x="78175" y="17500"/>
                    <a:pt x="78175" y="39087"/>
                  </a:cubicBezTo>
                  <a:cubicBezTo>
                    <a:pt x="78175"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1" name="Freeform: Shape 426">
              <a:extLst>
                <a:ext uri="{FF2B5EF4-FFF2-40B4-BE49-F238E27FC236}">
                  <a16:creationId xmlns:a16="http://schemas.microsoft.com/office/drawing/2014/main" id="{AE91453A-25AB-45AB-AF60-1673F7BF8212}"/>
                </a:ext>
              </a:extLst>
            </p:cNvPr>
            <p:cNvSpPr>
              <a:spLocks/>
            </p:cNvSpPr>
            <p:nvPr/>
          </p:nvSpPr>
          <p:spPr bwMode="auto">
            <a:xfrm>
              <a:off x="9338735" y="5922149"/>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2" name="Freeform: Shape 427">
              <a:extLst>
                <a:ext uri="{FF2B5EF4-FFF2-40B4-BE49-F238E27FC236}">
                  <a16:creationId xmlns:a16="http://schemas.microsoft.com/office/drawing/2014/main" id="{40A75819-E6D2-44EA-8470-1B0BE10BEBDA}"/>
                </a:ext>
              </a:extLst>
            </p:cNvPr>
            <p:cNvSpPr>
              <a:spLocks/>
            </p:cNvSpPr>
            <p:nvPr/>
          </p:nvSpPr>
          <p:spPr bwMode="auto">
            <a:xfrm>
              <a:off x="9525649" y="5922149"/>
              <a:ext cx="78174" cy="78174"/>
            </a:xfrm>
            <a:custGeom>
              <a:avLst/>
              <a:gdLst>
                <a:gd name="connsiteX0" fmla="*/ 39088 w 78174"/>
                <a:gd name="connsiteY0" fmla="*/ 0 h 78174"/>
                <a:gd name="connsiteX1" fmla="*/ 78174 w 78174"/>
                <a:gd name="connsiteY1" fmla="*/ 39087 h 78174"/>
                <a:gd name="connsiteX2" fmla="*/ 39088 w 78174"/>
                <a:gd name="connsiteY2" fmla="*/ 78174 h 78174"/>
                <a:gd name="connsiteX3" fmla="*/ 0 w 78174"/>
                <a:gd name="connsiteY3" fmla="*/ 39087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7"/>
                  </a:cubicBezTo>
                  <a:cubicBezTo>
                    <a:pt x="78174" y="60674"/>
                    <a:pt x="60675" y="78174"/>
                    <a:pt x="39088" y="78174"/>
                  </a:cubicBezTo>
                  <a:cubicBezTo>
                    <a:pt x="17500" y="78174"/>
                    <a:pt x="0" y="60674"/>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3" name="Freeform: Shape 428">
              <a:extLst>
                <a:ext uri="{FF2B5EF4-FFF2-40B4-BE49-F238E27FC236}">
                  <a16:creationId xmlns:a16="http://schemas.microsoft.com/office/drawing/2014/main" id="{16DF62DB-A754-4B66-91D6-0225230CCFCF}"/>
                </a:ext>
              </a:extLst>
            </p:cNvPr>
            <p:cNvSpPr>
              <a:spLocks/>
            </p:cNvSpPr>
            <p:nvPr/>
          </p:nvSpPr>
          <p:spPr bwMode="auto">
            <a:xfrm>
              <a:off x="7926235" y="6007325"/>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5" y="0"/>
                    <a:pt x="78174" y="17500"/>
                    <a:pt x="78174" y="39087"/>
                  </a:cubicBezTo>
                  <a:cubicBezTo>
                    <a:pt x="78174" y="60674"/>
                    <a:pt x="60675" y="78174"/>
                    <a:pt x="39087" y="78174"/>
                  </a:cubicBezTo>
                  <a:cubicBezTo>
                    <a:pt x="17500" y="78174"/>
                    <a:pt x="0" y="60674"/>
                    <a:pt x="0" y="39087"/>
                  </a:cubicBezTo>
                  <a:cubicBezTo>
                    <a:pt x="0" y="17500"/>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4" name="Freeform: Shape 429">
              <a:extLst>
                <a:ext uri="{FF2B5EF4-FFF2-40B4-BE49-F238E27FC236}">
                  <a16:creationId xmlns:a16="http://schemas.microsoft.com/office/drawing/2014/main" id="{E12D85AC-F910-446F-AF32-D00940A55D3B}"/>
                </a:ext>
              </a:extLst>
            </p:cNvPr>
            <p:cNvSpPr>
              <a:spLocks/>
            </p:cNvSpPr>
            <p:nvPr/>
          </p:nvSpPr>
          <p:spPr bwMode="auto">
            <a:xfrm>
              <a:off x="9525649" y="6007325"/>
              <a:ext cx="78174" cy="78174"/>
            </a:xfrm>
            <a:custGeom>
              <a:avLst/>
              <a:gdLst>
                <a:gd name="connsiteX0" fmla="*/ 39088 w 78174"/>
                <a:gd name="connsiteY0" fmla="*/ 0 h 78174"/>
                <a:gd name="connsiteX1" fmla="*/ 78174 w 78174"/>
                <a:gd name="connsiteY1" fmla="*/ 39087 h 78174"/>
                <a:gd name="connsiteX2" fmla="*/ 39088 w 78174"/>
                <a:gd name="connsiteY2" fmla="*/ 78174 h 78174"/>
                <a:gd name="connsiteX3" fmla="*/ 0 w 78174"/>
                <a:gd name="connsiteY3" fmla="*/ 39087 h 78174"/>
                <a:gd name="connsiteX4" fmla="*/ 39088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8" y="0"/>
                  </a:moveTo>
                  <a:cubicBezTo>
                    <a:pt x="60675" y="0"/>
                    <a:pt x="78174" y="17500"/>
                    <a:pt x="78174" y="39087"/>
                  </a:cubicBezTo>
                  <a:cubicBezTo>
                    <a:pt x="78174" y="60675"/>
                    <a:pt x="60675" y="78174"/>
                    <a:pt x="39088" y="78174"/>
                  </a:cubicBezTo>
                  <a:cubicBezTo>
                    <a:pt x="17500" y="78174"/>
                    <a:pt x="0" y="60675"/>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5" name="Freeform: Shape 430">
              <a:extLst>
                <a:ext uri="{FF2B5EF4-FFF2-40B4-BE49-F238E27FC236}">
                  <a16:creationId xmlns:a16="http://schemas.microsoft.com/office/drawing/2014/main" id="{322C4F01-A062-4F38-85C8-A3CCA70D8B24}"/>
                </a:ext>
              </a:extLst>
            </p:cNvPr>
            <p:cNvSpPr>
              <a:spLocks/>
            </p:cNvSpPr>
            <p:nvPr/>
          </p:nvSpPr>
          <p:spPr bwMode="auto">
            <a:xfrm>
              <a:off x="9617923" y="6007325"/>
              <a:ext cx="78175" cy="78174"/>
            </a:xfrm>
            <a:custGeom>
              <a:avLst/>
              <a:gdLst>
                <a:gd name="connsiteX0" fmla="*/ 39088 w 78175"/>
                <a:gd name="connsiteY0" fmla="*/ 0 h 78174"/>
                <a:gd name="connsiteX1" fmla="*/ 78175 w 78175"/>
                <a:gd name="connsiteY1" fmla="*/ 39087 h 78174"/>
                <a:gd name="connsiteX2" fmla="*/ 39088 w 78175"/>
                <a:gd name="connsiteY2" fmla="*/ 78174 h 78174"/>
                <a:gd name="connsiteX3" fmla="*/ 0 w 78175"/>
                <a:gd name="connsiteY3" fmla="*/ 39087 h 78174"/>
                <a:gd name="connsiteX4" fmla="*/ 39088 w 78175"/>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4">
                  <a:moveTo>
                    <a:pt x="39088" y="0"/>
                  </a:moveTo>
                  <a:cubicBezTo>
                    <a:pt x="60675" y="0"/>
                    <a:pt x="78175" y="17500"/>
                    <a:pt x="78175" y="39087"/>
                  </a:cubicBezTo>
                  <a:cubicBezTo>
                    <a:pt x="78175" y="60675"/>
                    <a:pt x="60675" y="78174"/>
                    <a:pt x="39088" y="78174"/>
                  </a:cubicBezTo>
                  <a:cubicBezTo>
                    <a:pt x="17500" y="78174"/>
                    <a:pt x="0" y="60675"/>
                    <a:pt x="0" y="39087"/>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6" name="Freeform: Shape 431">
              <a:extLst>
                <a:ext uri="{FF2B5EF4-FFF2-40B4-BE49-F238E27FC236}">
                  <a16:creationId xmlns:a16="http://schemas.microsoft.com/office/drawing/2014/main" id="{087BCF86-1A32-4767-9761-743FF5B0A323}"/>
                </a:ext>
              </a:extLst>
            </p:cNvPr>
            <p:cNvSpPr>
              <a:spLocks/>
            </p:cNvSpPr>
            <p:nvPr/>
          </p:nvSpPr>
          <p:spPr bwMode="auto">
            <a:xfrm>
              <a:off x="7649412" y="6094867"/>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499"/>
                    <a:pt x="78174" y="39087"/>
                  </a:cubicBezTo>
                  <a:cubicBezTo>
                    <a:pt x="78174" y="60674"/>
                    <a:pt x="60674" y="78174"/>
                    <a:pt x="39087" y="78174"/>
                  </a:cubicBezTo>
                  <a:cubicBezTo>
                    <a:pt x="17500" y="78174"/>
                    <a:pt x="0" y="60674"/>
                    <a:pt x="0" y="39087"/>
                  </a:cubicBezTo>
                  <a:cubicBezTo>
                    <a:pt x="0" y="17499"/>
                    <a:pt x="17500"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7" name="Freeform: Shape 432">
              <a:extLst>
                <a:ext uri="{FF2B5EF4-FFF2-40B4-BE49-F238E27FC236}">
                  <a16:creationId xmlns:a16="http://schemas.microsoft.com/office/drawing/2014/main" id="{893274B8-9D7F-4A78-B3E1-42C175D818AE}"/>
                </a:ext>
              </a:extLst>
            </p:cNvPr>
            <p:cNvSpPr>
              <a:spLocks/>
            </p:cNvSpPr>
            <p:nvPr/>
          </p:nvSpPr>
          <p:spPr bwMode="auto">
            <a:xfrm>
              <a:off x="7836324" y="6177678"/>
              <a:ext cx="78175" cy="78175"/>
            </a:xfrm>
            <a:custGeom>
              <a:avLst/>
              <a:gdLst>
                <a:gd name="connsiteX0" fmla="*/ 39088 w 78175"/>
                <a:gd name="connsiteY0" fmla="*/ 0 h 78175"/>
                <a:gd name="connsiteX1" fmla="*/ 78175 w 78175"/>
                <a:gd name="connsiteY1" fmla="*/ 39088 h 78175"/>
                <a:gd name="connsiteX2" fmla="*/ 39088 w 78175"/>
                <a:gd name="connsiteY2" fmla="*/ 78175 h 78175"/>
                <a:gd name="connsiteX3" fmla="*/ 0 w 78175"/>
                <a:gd name="connsiteY3" fmla="*/ 39088 h 78175"/>
                <a:gd name="connsiteX4" fmla="*/ 39088 w 78175"/>
                <a:gd name="connsiteY4" fmla="*/ 0 h 78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 h="78175">
                  <a:moveTo>
                    <a:pt x="39088" y="0"/>
                  </a:moveTo>
                  <a:cubicBezTo>
                    <a:pt x="60675" y="0"/>
                    <a:pt x="78175" y="17500"/>
                    <a:pt x="78175" y="39088"/>
                  </a:cubicBezTo>
                  <a:cubicBezTo>
                    <a:pt x="78175" y="60675"/>
                    <a:pt x="60675" y="78175"/>
                    <a:pt x="39088" y="78175"/>
                  </a:cubicBezTo>
                  <a:cubicBezTo>
                    <a:pt x="17500" y="78175"/>
                    <a:pt x="0" y="60675"/>
                    <a:pt x="0" y="39088"/>
                  </a:cubicBezTo>
                  <a:cubicBezTo>
                    <a:pt x="0" y="17500"/>
                    <a:pt x="17500" y="0"/>
                    <a:pt x="3908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448" name="Freeform: Shape 433">
              <a:extLst>
                <a:ext uri="{FF2B5EF4-FFF2-40B4-BE49-F238E27FC236}">
                  <a16:creationId xmlns:a16="http://schemas.microsoft.com/office/drawing/2014/main" id="{5CCB5F88-552B-4CCC-BAEE-83E23BF23C66}"/>
                </a:ext>
              </a:extLst>
            </p:cNvPr>
            <p:cNvSpPr>
              <a:spLocks/>
            </p:cNvSpPr>
            <p:nvPr/>
          </p:nvSpPr>
          <p:spPr bwMode="auto">
            <a:xfrm>
              <a:off x="7649409" y="6350395"/>
              <a:ext cx="78174" cy="78174"/>
            </a:xfrm>
            <a:custGeom>
              <a:avLst/>
              <a:gdLst>
                <a:gd name="connsiteX0" fmla="*/ 39087 w 78174"/>
                <a:gd name="connsiteY0" fmla="*/ 0 h 78174"/>
                <a:gd name="connsiteX1" fmla="*/ 78174 w 78174"/>
                <a:gd name="connsiteY1" fmla="*/ 39087 h 78174"/>
                <a:gd name="connsiteX2" fmla="*/ 39087 w 78174"/>
                <a:gd name="connsiteY2" fmla="*/ 78174 h 78174"/>
                <a:gd name="connsiteX3" fmla="*/ 0 w 78174"/>
                <a:gd name="connsiteY3" fmla="*/ 39087 h 78174"/>
                <a:gd name="connsiteX4" fmla="*/ 39087 w 78174"/>
                <a:gd name="connsiteY4" fmla="*/ 0 h 781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4" h="78174">
                  <a:moveTo>
                    <a:pt x="39087" y="0"/>
                  </a:moveTo>
                  <a:cubicBezTo>
                    <a:pt x="60674" y="0"/>
                    <a:pt x="78174" y="17500"/>
                    <a:pt x="78174" y="39087"/>
                  </a:cubicBezTo>
                  <a:cubicBezTo>
                    <a:pt x="78174" y="60674"/>
                    <a:pt x="60674" y="78174"/>
                    <a:pt x="39087" y="78174"/>
                  </a:cubicBezTo>
                  <a:cubicBezTo>
                    <a:pt x="17499" y="78174"/>
                    <a:pt x="0" y="60674"/>
                    <a:pt x="0" y="39087"/>
                  </a:cubicBezTo>
                  <a:cubicBezTo>
                    <a:pt x="0" y="17500"/>
                    <a:pt x="17499" y="0"/>
                    <a:pt x="3908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noAutofit/>
            </a:bodyPr>
            <a:lstStyle/>
            <a:p>
              <a:endParaRPr lang="en-US"/>
            </a:p>
          </p:txBody>
        </p:sp>
      </p:grpSp>
    </p:spTree>
    <p:extLst>
      <p:ext uri="{BB962C8B-B14F-4D97-AF65-F5344CB8AC3E}">
        <p14:creationId xmlns:p14="http://schemas.microsoft.com/office/powerpoint/2010/main" val="2095645032"/>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14:bounceEnd="50000">
                                          <p:cBhvr additive="base">
                                            <p:cTn id="7" dur="500" fill="hold"/>
                                            <p:tgtEl>
                                              <p:spTgt spid="275"/>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2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275"/>
                                            </p:tgtEl>
                                            <p:attrNameLst>
                                              <p:attrName>style.visibility</p:attrName>
                                            </p:attrNameLst>
                                          </p:cBhvr>
                                          <p:to>
                                            <p:strVal val="visible"/>
                                          </p:to>
                                        </p:set>
                                        <p:anim calcmode="lin" valueType="num">
                                          <p:cBhvr additive="base">
                                            <p:cTn id="7" dur="500" fill="hold"/>
                                            <p:tgtEl>
                                              <p:spTgt spid="275"/>
                                            </p:tgtEl>
                                            <p:attrNameLst>
                                              <p:attrName>ppt_x</p:attrName>
                                            </p:attrNameLst>
                                          </p:cBhvr>
                                          <p:tavLst>
                                            <p:tav tm="0">
                                              <p:val>
                                                <p:strVal val="1+#ppt_w/2"/>
                                              </p:val>
                                            </p:tav>
                                            <p:tav tm="100000">
                                              <p:val>
                                                <p:strVal val="#ppt_x"/>
                                              </p:val>
                                            </p:tav>
                                          </p:tavLst>
                                        </p:anim>
                                        <p:anim calcmode="lin" valueType="num">
                                          <p:cBhvr additive="base">
                                            <p:cTn id="8" dur="500" fill="hold"/>
                                            <p:tgtEl>
                                              <p:spTgt spid="2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930E190-E09F-5A49-5D76-9995EBCCBBA4}"/>
              </a:ext>
              <a:ext uri="{C183D7F6-B498-43B3-948B-1728B52AA6E4}">
                <adec:decorative xmlns:adec="http://schemas.microsoft.com/office/drawing/2017/decorative" val="1"/>
              </a:ext>
            </a:extLst>
          </p:cNvPr>
          <p:cNvSpPr/>
          <p:nvPr/>
        </p:nvSpPr>
        <p:spPr bwMode="auto">
          <a:xfrm>
            <a:off x="553272" y="3939089"/>
            <a:ext cx="3755047" cy="151786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 name="Title 1">
            <a:extLst>
              <a:ext uri="{FF2B5EF4-FFF2-40B4-BE49-F238E27FC236}">
                <a16:creationId xmlns:a16="http://schemas.microsoft.com/office/drawing/2014/main" id="{8F75FC18-B471-2244-A0BD-3D0FF2D40506}"/>
              </a:ext>
            </a:extLst>
          </p:cNvPr>
          <p:cNvSpPr>
            <a:spLocks noGrp="1"/>
          </p:cNvSpPr>
          <p:nvPr>
            <p:ph type="title"/>
          </p:nvPr>
        </p:nvSpPr>
        <p:spPr/>
        <p:txBody>
          <a:bodyPr/>
          <a:lstStyle/>
          <a:p>
            <a:r>
              <a:rPr lang="en-US" dirty="0"/>
              <a:t>Azure Cosmos DB APIs</a:t>
            </a:r>
          </a:p>
        </p:txBody>
      </p:sp>
      <p:sp>
        <p:nvSpPr>
          <p:cNvPr id="24" name="Rectangle 23">
            <a:extLst>
              <a:ext uri="{FF2B5EF4-FFF2-40B4-BE49-F238E27FC236}">
                <a16:creationId xmlns:a16="http://schemas.microsoft.com/office/drawing/2014/main" id="{4FBFA5C1-7FE4-D626-E001-84A53D993C9F}"/>
              </a:ext>
              <a:ext uri="{C183D7F6-B498-43B3-948B-1728B52AA6E4}">
                <adec:decorative xmlns:adec="http://schemas.microsoft.com/office/drawing/2017/decorative" val="1"/>
              </a:ext>
            </a:extLst>
          </p:cNvPr>
          <p:cNvSpPr/>
          <p:nvPr/>
        </p:nvSpPr>
        <p:spPr bwMode="auto">
          <a:xfrm>
            <a:off x="588265" y="1469291"/>
            <a:ext cx="3692871" cy="182271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5" name="Rectangle 24">
            <a:extLst>
              <a:ext uri="{FF2B5EF4-FFF2-40B4-BE49-F238E27FC236}">
                <a16:creationId xmlns:a16="http://schemas.microsoft.com/office/drawing/2014/main" id="{C5184153-A37F-E8FE-4609-6A13BDD86FB2}"/>
              </a:ext>
              <a:ext uri="{C183D7F6-B498-43B3-948B-1728B52AA6E4}">
                <adec:decorative xmlns:adec="http://schemas.microsoft.com/office/drawing/2017/decorative" val="1"/>
              </a:ext>
            </a:extLst>
          </p:cNvPr>
          <p:cNvSpPr/>
          <p:nvPr/>
        </p:nvSpPr>
        <p:spPr bwMode="auto">
          <a:xfrm>
            <a:off x="4468964" y="3570549"/>
            <a:ext cx="3428353" cy="1886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6" name="Rectangle 25">
            <a:extLst>
              <a:ext uri="{FF2B5EF4-FFF2-40B4-BE49-F238E27FC236}">
                <a16:creationId xmlns:a16="http://schemas.microsoft.com/office/drawing/2014/main" id="{8B720FB5-8983-02C1-B380-F6444E8549EB}"/>
              </a:ext>
              <a:ext uri="{C183D7F6-B498-43B3-948B-1728B52AA6E4}">
                <adec:decorative xmlns:adec="http://schemas.microsoft.com/office/drawing/2017/decorative" val="1"/>
              </a:ext>
            </a:extLst>
          </p:cNvPr>
          <p:cNvSpPr/>
          <p:nvPr/>
        </p:nvSpPr>
        <p:spPr bwMode="auto">
          <a:xfrm>
            <a:off x="4477129" y="1462183"/>
            <a:ext cx="3393566" cy="182981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7" name="Rectangle 26">
            <a:extLst>
              <a:ext uri="{FF2B5EF4-FFF2-40B4-BE49-F238E27FC236}">
                <a16:creationId xmlns:a16="http://schemas.microsoft.com/office/drawing/2014/main" id="{58244C94-9D1E-9972-D3B0-DE74089349E3}"/>
              </a:ext>
              <a:ext uri="{C183D7F6-B498-43B3-948B-1728B52AA6E4}">
                <adec:decorative xmlns:adec="http://schemas.microsoft.com/office/drawing/2017/decorative" val="1"/>
              </a:ext>
            </a:extLst>
          </p:cNvPr>
          <p:cNvSpPr/>
          <p:nvPr/>
        </p:nvSpPr>
        <p:spPr bwMode="auto">
          <a:xfrm>
            <a:off x="8066679" y="1461432"/>
            <a:ext cx="3757457" cy="1829819"/>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8" name="Rectangle 27">
            <a:extLst>
              <a:ext uri="{FF2B5EF4-FFF2-40B4-BE49-F238E27FC236}">
                <a16:creationId xmlns:a16="http://schemas.microsoft.com/office/drawing/2014/main" id="{6043FD84-3167-19F1-5518-F6CD713ADF1E}"/>
              </a:ext>
              <a:ext uri="{C183D7F6-B498-43B3-948B-1728B52AA6E4}">
                <adec:decorative xmlns:adec="http://schemas.microsoft.com/office/drawing/2017/decorative" val="1"/>
              </a:ext>
            </a:extLst>
          </p:cNvPr>
          <p:cNvSpPr/>
          <p:nvPr/>
        </p:nvSpPr>
        <p:spPr bwMode="auto">
          <a:xfrm>
            <a:off x="8041024" y="3591635"/>
            <a:ext cx="3783112" cy="186531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29" name="TextBox 28">
            <a:extLst>
              <a:ext uri="{FF2B5EF4-FFF2-40B4-BE49-F238E27FC236}">
                <a16:creationId xmlns:a16="http://schemas.microsoft.com/office/drawing/2014/main" id="{4233C046-9F43-CB53-D296-93DB1DD30AE2}"/>
              </a:ext>
            </a:extLst>
          </p:cNvPr>
          <p:cNvSpPr txBox="1"/>
          <p:nvPr/>
        </p:nvSpPr>
        <p:spPr>
          <a:xfrm>
            <a:off x="588260" y="1752590"/>
            <a:ext cx="3559457" cy="360850"/>
          </a:xfrm>
          <a:prstGeom prst="rect">
            <a:avLst/>
          </a:prstGeom>
          <a:noFill/>
        </p:spPr>
        <p:txBody>
          <a:bodyPr rot="0" spcFirstLastPara="0" vertOverflow="overflow" horzOverflow="overflow" vert="horz" wrap="square" lIns="144000" tIns="72000" rIns="144000" bIns="72000" numCol="1" spcCol="0" rtlCol="0" fromWordArt="0" anchor="t" anchorCtr="0" forceAA="0" compatLnSpc="1">
            <a:prstTxWarp prst="textNoShape">
              <a:avLst/>
            </a:prstTxWarp>
            <a:spAutoFit/>
          </a:bodyPr>
          <a:lstStyle/>
          <a:p>
            <a:pPr marL="216000" marR="0" lvl="0" indent="-2160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Native API for Cosmos DB</a:t>
            </a:r>
          </a:p>
        </p:txBody>
      </p:sp>
      <p:sp>
        <p:nvSpPr>
          <p:cNvPr id="30" name="Rectangle 29">
            <a:extLst>
              <a:ext uri="{FF2B5EF4-FFF2-40B4-BE49-F238E27FC236}">
                <a16:creationId xmlns:a16="http://schemas.microsoft.com/office/drawing/2014/main" id="{78436EE5-1948-4B06-5013-11E83324928A}"/>
              </a:ext>
            </a:extLst>
          </p:cNvPr>
          <p:cNvSpPr/>
          <p:nvPr/>
        </p:nvSpPr>
        <p:spPr bwMode="auto">
          <a:xfrm>
            <a:off x="588263" y="1469291"/>
            <a:ext cx="3692871" cy="32216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algn="ctr" defTabSz="932472">
              <a:lnSpc>
                <a:spcPct val="90000"/>
              </a:lnSpc>
              <a:spcBef>
                <a:spcPct val="0"/>
              </a:spcBef>
              <a:spcAft>
                <a:spcPct val="0"/>
              </a:spcAft>
              <a:defRPr/>
            </a:pPr>
            <a:r>
              <a:rPr lang="pt-BR" sz="1800" b="1" dirty="0">
                <a:gradFill>
                  <a:gsLst>
                    <a:gs pos="0">
                      <a:srgbClr val="FFFFFF"/>
                    </a:gs>
                    <a:gs pos="100000">
                      <a:srgbClr val="FFFFFF"/>
                    </a:gs>
                  </a:gsLst>
                  <a:lin ang="5400000" scaled="0"/>
                </a:gradFill>
                <a:latin typeface="Segoe UI"/>
                <a:cs typeface="Segoe UI"/>
              </a:rPr>
              <a:t>Azure Cosmos DB for </a:t>
            </a:r>
            <a:r>
              <a:rPr lang="pt-BR" sz="1800" b="1" dirty="0" err="1">
                <a:gradFill>
                  <a:gsLst>
                    <a:gs pos="0">
                      <a:srgbClr val="FFFFFF"/>
                    </a:gs>
                    <a:gs pos="100000">
                      <a:srgbClr val="FFFFFF"/>
                    </a:gs>
                  </a:gsLst>
                  <a:lin ang="5400000" scaled="0"/>
                </a:gradFill>
                <a:latin typeface="Segoe UI"/>
                <a:cs typeface="Segoe UI"/>
              </a:rPr>
              <a:t>NoSQL</a:t>
            </a:r>
            <a:endParaRPr lang="en-US" dirty="0"/>
          </a:p>
        </p:txBody>
      </p:sp>
      <p:sp>
        <p:nvSpPr>
          <p:cNvPr id="31" name="TextBox 30">
            <a:extLst>
              <a:ext uri="{FF2B5EF4-FFF2-40B4-BE49-F238E27FC236}">
                <a16:creationId xmlns:a16="http://schemas.microsoft.com/office/drawing/2014/main" id="{4E49AFC2-9A01-CC75-A131-398E33588841}"/>
              </a:ext>
            </a:extLst>
          </p:cNvPr>
          <p:cNvSpPr txBox="1"/>
          <p:nvPr/>
        </p:nvSpPr>
        <p:spPr>
          <a:xfrm>
            <a:off x="2616479" y="2073055"/>
            <a:ext cx="1519752" cy="1106251"/>
          </a:xfrm>
          <a:prstGeom prst="rect">
            <a:avLst/>
          </a:prstGeom>
          <a:solidFill>
            <a:schemeClr val="bg1"/>
          </a:solidFill>
          <a:ln>
            <a:solidFill>
              <a:srgbClr val="702473"/>
            </a:solidFill>
          </a:ln>
        </p:spPr>
        <p:txBody>
          <a:bodyPr wrap="square" lIns="91440" tIns="36000" rIns="91440" bIns="36000" rtlCol="0" anchor="ctr">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"id": "joe@litware.com",</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"name": "Joe Jones",</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"address": {</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"street": "1 Main St.",</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"city": "Seattle"</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t>
            </a:r>
          </a:p>
        </p:txBody>
      </p:sp>
      <p:sp>
        <p:nvSpPr>
          <p:cNvPr id="32" name="TextBox 31">
            <a:extLst>
              <a:ext uri="{FF2B5EF4-FFF2-40B4-BE49-F238E27FC236}">
                <a16:creationId xmlns:a16="http://schemas.microsoft.com/office/drawing/2014/main" id="{7A871B0A-60B8-3216-9640-9A20B30BF040}"/>
              </a:ext>
            </a:extLst>
          </p:cNvPr>
          <p:cNvSpPr txBox="1"/>
          <p:nvPr/>
        </p:nvSpPr>
        <p:spPr>
          <a:xfrm>
            <a:off x="613459" y="2035259"/>
            <a:ext cx="2029723" cy="600164"/>
          </a:xfrm>
          <a:prstGeom prst="rect">
            <a:avLst/>
          </a:prstGeom>
          <a:noFill/>
          <a:ln>
            <a:noFill/>
          </a:ln>
        </p:spPr>
        <p:txBody>
          <a:bodyPr wrap="none" lIns="91440" tIns="91440" rIns="91440" bIns="91440" rtlCol="0" anchor="ctr">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SELECT *</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FROM customers c</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WHERE c.id = "joe@litware.com"</a:t>
            </a:r>
          </a:p>
        </p:txBody>
      </p:sp>
      <p:sp>
        <p:nvSpPr>
          <p:cNvPr id="33" name="Rectangle 32">
            <a:extLst>
              <a:ext uri="{FF2B5EF4-FFF2-40B4-BE49-F238E27FC236}">
                <a16:creationId xmlns:a16="http://schemas.microsoft.com/office/drawing/2014/main" id="{77E3CEA0-0D4E-BAB6-1F96-3C6265E3117F}"/>
              </a:ext>
            </a:extLst>
          </p:cNvPr>
          <p:cNvSpPr/>
          <p:nvPr/>
        </p:nvSpPr>
        <p:spPr bwMode="auto">
          <a:xfrm>
            <a:off x="4477125" y="1469291"/>
            <a:ext cx="3393566" cy="32216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lang="en-US" sz="1600" b="1" dirty="0">
                <a:effectLst/>
                <a:latin typeface="Calibri" panose="020F0502020204030204" pitchFamily="34" charset="0"/>
                <a:ea typeface="Calibri" panose="020F0502020204030204" pitchFamily="34" charset="0"/>
              </a:rPr>
              <a:t>Azure Cosmos DB  for MongoDB</a:t>
            </a:r>
            <a:endParaRPr kumimoji="0" lang="en-US" sz="16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34" name="TextBox 33">
            <a:extLst>
              <a:ext uri="{FF2B5EF4-FFF2-40B4-BE49-F238E27FC236}">
                <a16:creationId xmlns:a16="http://schemas.microsoft.com/office/drawing/2014/main" id="{578E1DA1-8803-7B0D-82F8-A00D510E2B39}"/>
              </a:ext>
            </a:extLst>
          </p:cNvPr>
          <p:cNvSpPr txBox="1"/>
          <p:nvPr/>
        </p:nvSpPr>
        <p:spPr>
          <a:xfrm>
            <a:off x="4477121" y="1752590"/>
            <a:ext cx="3600000" cy="360850"/>
          </a:xfrm>
          <a:prstGeom prst="rect">
            <a:avLst/>
          </a:prstGeom>
          <a:noFill/>
        </p:spPr>
        <p:txBody>
          <a:bodyPr rot="0" spcFirstLastPara="0" vertOverflow="overflow" horzOverflow="overflow" vert="horz" wrap="square" lIns="144000" tIns="72000" rIns="144000" bIns="72000" numCol="1" spcCol="0" rtlCol="0" fromWordArt="0" anchor="t" anchorCtr="0" forceAA="0" compatLnSpc="1">
            <a:prstTxWarp prst="textNoShape">
              <a:avLst/>
            </a:prstTxWarp>
            <a:spAutoFit/>
          </a:bodyPr>
          <a:lstStyle/>
          <a:p>
            <a:pPr marL="216000" marR="0" lvl="0" indent="-2160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Compatibility with MongoDB</a:t>
            </a:r>
          </a:p>
        </p:txBody>
      </p:sp>
      <p:sp>
        <p:nvSpPr>
          <p:cNvPr id="35" name="TextBox 34">
            <a:extLst>
              <a:ext uri="{FF2B5EF4-FFF2-40B4-BE49-F238E27FC236}">
                <a16:creationId xmlns:a16="http://schemas.microsoft.com/office/drawing/2014/main" id="{F82034EA-FE66-14D6-A1CF-538821B31D82}"/>
              </a:ext>
            </a:extLst>
          </p:cNvPr>
          <p:cNvSpPr txBox="1"/>
          <p:nvPr/>
        </p:nvSpPr>
        <p:spPr>
          <a:xfrm>
            <a:off x="4535954" y="2182335"/>
            <a:ext cx="1672253" cy="323165"/>
          </a:xfrm>
          <a:prstGeom prst="rect">
            <a:avLst/>
          </a:prstGeom>
          <a:noFill/>
          <a:ln>
            <a:noFill/>
          </a:ln>
        </p:spPr>
        <p:txBody>
          <a:bodyPr wrap="none" lIns="91440" tIns="91440" rIns="91440" bIns="91440" rtlCol="0" anchor="ctr">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err="1">
                <a:ln>
                  <a:noFill/>
                </a:ln>
                <a:gradFill>
                  <a:gsLst>
                    <a:gs pos="2917">
                      <a:srgbClr val="000000"/>
                    </a:gs>
                    <a:gs pos="30000">
                      <a:srgbClr val="000000"/>
                    </a:gs>
                  </a:gsLst>
                  <a:lin ang="5400000" scaled="0"/>
                </a:gradFill>
                <a:effectLst/>
                <a:uLnTx/>
                <a:uFillTx/>
                <a:latin typeface="Segoe UI"/>
                <a:ea typeface="+mn-ea"/>
                <a:cs typeface="+mn-cs"/>
              </a:rPr>
              <a:t>db.products.find</a:t>
            </a:r>
            <a:r>
              <a:rPr kumimoji="0" lang="en-US" sz="10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id: 123})</a:t>
            </a:r>
          </a:p>
        </p:txBody>
      </p:sp>
      <p:sp>
        <p:nvSpPr>
          <p:cNvPr id="36" name="TextBox 35">
            <a:extLst>
              <a:ext uri="{FF2B5EF4-FFF2-40B4-BE49-F238E27FC236}">
                <a16:creationId xmlns:a16="http://schemas.microsoft.com/office/drawing/2014/main" id="{6EB3F2CE-9458-9893-0701-B28A713BDCEB}"/>
              </a:ext>
            </a:extLst>
          </p:cNvPr>
          <p:cNvSpPr txBox="1"/>
          <p:nvPr/>
        </p:nvSpPr>
        <p:spPr>
          <a:xfrm>
            <a:off x="6460867" y="2064058"/>
            <a:ext cx="1269899" cy="807913"/>
          </a:xfrm>
          <a:prstGeom prst="rect">
            <a:avLst/>
          </a:prstGeom>
          <a:solidFill>
            <a:schemeClr val="bg1"/>
          </a:solidFill>
          <a:ln>
            <a:solidFill>
              <a:srgbClr val="702473"/>
            </a:solidFill>
          </a:ln>
        </p:spPr>
        <p:txBody>
          <a:bodyPr wrap="none" lIns="91440" tIns="91440" rIns="91440" bIns="91440" rtlCol="0" anchor="ctr">
            <a:spAutoFit/>
          </a:bodyPr>
          <a:lstStyle/>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"id": 123,</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"name": "Hammer",</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"price": 2.99}</a:t>
            </a:r>
          </a:p>
          <a:p>
            <a:pPr marL="0" marR="0" lvl="0" indent="0" algn="l" defTabSz="914367" rtl="0" eaLnBrk="1" fontAlgn="auto" latinLnBrk="0" hangingPunct="1">
              <a:lnSpc>
                <a:spcPct val="90000"/>
              </a:lnSpc>
              <a:spcBef>
                <a:spcPts val="0"/>
              </a:spcBef>
              <a:spcAft>
                <a:spcPts val="0"/>
              </a:spcAft>
              <a:buClrTx/>
              <a:buSzTx/>
              <a:buFontTx/>
              <a:buNone/>
              <a:tabLst/>
              <a:defRPr/>
            </a:pPr>
            <a:r>
              <a:rPr kumimoji="0" lang="en-US" sz="9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a:t>
            </a:r>
          </a:p>
        </p:txBody>
      </p:sp>
      <p:sp>
        <p:nvSpPr>
          <p:cNvPr id="37" name="Rectangle 36">
            <a:extLst>
              <a:ext uri="{FF2B5EF4-FFF2-40B4-BE49-F238E27FC236}">
                <a16:creationId xmlns:a16="http://schemas.microsoft.com/office/drawing/2014/main" id="{5C868B17-23A6-D550-FB2C-DEA73F2C2CD1}"/>
              </a:ext>
            </a:extLst>
          </p:cNvPr>
          <p:cNvSpPr/>
          <p:nvPr/>
        </p:nvSpPr>
        <p:spPr bwMode="auto">
          <a:xfrm>
            <a:off x="553272" y="3592224"/>
            <a:ext cx="3757457" cy="346864"/>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8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Cosmos DB  for Table</a:t>
            </a:r>
          </a:p>
        </p:txBody>
      </p:sp>
      <p:sp>
        <p:nvSpPr>
          <p:cNvPr id="38" name="TextBox 37">
            <a:extLst>
              <a:ext uri="{FF2B5EF4-FFF2-40B4-BE49-F238E27FC236}">
                <a16:creationId xmlns:a16="http://schemas.microsoft.com/office/drawing/2014/main" id="{60EDE510-E0BF-1F81-5E98-5FEE92FC960B}"/>
              </a:ext>
            </a:extLst>
          </p:cNvPr>
          <p:cNvSpPr txBox="1"/>
          <p:nvPr/>
        </p:nvSpPr>
        <p:spPr>
          <a:xfrm>
            <a:off x="575146" y="3964715"/>
            <a:ext cx="3757458" cy="576293"/>
          </a:xfrm>
          <a:prstGeom prst="rect">
            <a:avLst/>
          </a:prstGeom>
          <a:noFill/>
        </p:spPr>
        <p:txBody>
          <a:bodyPr rot="0" spcFirstLastPara="0" vertOverflow="overflow" horzOverflow="overflow" vert="horz" wrap="square" lIns="144000" tIns="72000" rIns="144000" bIns="72000" numCol="1" spcCol="0" rtlCol="0" fromWordArt="0" anchor="t" anchorCtr="0" forceAA="0" compatLnSpc="1">
            <a:prstTxWarp prst="textNoShape">
              <a:avLst/>
            </a:prstTxWarp>
            <a:spAutoFit/>
          </a:bodyPr>
          <a:lstStyle/>
          <a:p>
            <a:pPr marL="216000" marR="0" lvl="0" indent="-2160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Key-value storage API</a:t>
            </a:r>
          </a:p>
          <a:p>
            <a:pPr marL="216000" marR="0" lvl="0" indent="-2160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Compatible with Azure Table Storage</a:t>
            </a:r>
          </a:p>
        </p:txBody>
      </p:sp>
      <p:sp>
        <p:nvSpPr>
          <p:cNvPr id="40" name="Rectangle 39">
            <a:extLst>
              <a:ext uri="{FF2B5EF4-FFF2-40B4-BE49-F238E27FC236}">
                <a16:creationId xmlns:a16="http://schemas.microsoft.com/office/drawing/2014/main" id="{4516F5DF-D3AD-4567-51C2-15F7607B753A}"/>
              </a:ext>
            </a:extLst>
          </p:cNvPr>
          <p:cNvSpPr/>
          <p:nvPr/>
        </p:nvSpPr>
        <p:spPr bwMode="auto">
          <a:xfrm>
            <a:off x="4468964" y="3591636"/>
            <a:ext cx="3428353" cy="34745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en-US" sz="12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Cosmos DB  for Apache Cassandra</a:t>
            </a:r>
          </a:p>
        </p:txBody>
      </p:sp>
      <p:sp>
        <p:nvSpPr>
          <p:cNvPr id="49" name="TextBox 48">
            <a:extLst>
              <a:ext uri="{FF2B5EF4-FFF2-40B4-BE49-F238E27FC236}">
                <a16:creationId xmlns:a16="http://schemas.microsoft.com/office/drawing/2014/main" id="{472878C2-2003-9B9D-EC56-28DA89441144}"/>
              </a:ext>
            </a:extLst>
          </p:cNvPr>
          <p:cNvSpPr txBox="1"/>
          <p:nvPr/>
        </p:nvSpPr>
        <p:spPr>
          <a:xfrm>
            <a:off x="4438376" y="3873746"/>
            <a:ext cx="3031909" cy="576293"/>
          </a:xfrm>
          <a:prstGeom prst="rect">
            <a:avLst/>
          </a:prstGeom>
          <a:noFill/>
        </p:spPr>
        <p:txBody>
          <a:bodyPr rot="0" spcFirstLastPara="0" vertOverflow="overflow" horzOverflow="overflow" vert="horz" wrap="square" lIns="144000" tIns="72000" rIns="144000" bIns="72000" numCol="1" spcCol="0" rtlCol="0" fromWordArt="0" anchor="t" anchorCtr="0" forceAA="0" compatLnSpc="1">
            <a:prstTxWarp prst="textNoShape">
              <a:avLst/>
            </a:prstTxWarp>
            <a:spAutoFit/>
          </a:bodyPr>
          <a:lstStyle/>
          <a:p>
            <a:pPr marL="216000" marR="0" lvl="0" indent="-216000" algn="l" defTabSz="914367" rtl="0" eaLnBrk="1" fontAlgn="auto" latinLnBrk="0" hangingPunct="1">
              <a:lnSpc>
                <a:spcPct val="100000"/>
              </a:lnSpc>
              <a:spcBef>
                <a:spcPts val="0"/>
              </a:spcBef>
              <a:spcAft>
                <a:spcPts val="0"/>
              </a:spcAft>
              <a:buClrTx/>
              <a:buSzTx/>
              <a:buFont typeface="Arial"/>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Compatibility with Apache Cassandra</a:t>
            </a:r>
          </a:p>
        </p:txBody>
      </p:sp>
      <p:sp>
        <p:nvSpPr>
          <p:cNvPr id="52" name="Rectangle 51">
            <a:extLst>
              <a:ext uri="{FF2B5EF4-FFF2-40B4-BE49-F238E27FC236}">
                <a16:creationId xmlns:a16="http://schemas.microsoft.com/office/drawing/2014/main" id="{D115E7C5-AE69-9203-D99D-7D42A2F6646C}"/>
              </a:ext>
            </a:extLst>
          </p:cNvPr>
          <p:cNvSpPr/>
          <p:nvPr/>
        </p:nvSpPr>
        <p:spPr bwMode="auto">
          <a:xfrm>
            <a:off x="8047706" y="3593694"/>
            <a:ext cx="3776430" cy="347452"/>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kumimoji="0" lang="pt-BR" sz="1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rPr>
              <a:t>Azure Cosmos DB  for Apache Gremlin </a:t>
            </a:r>
            <a:endParaRPr kumimoji="0" lang="en-US" sz="14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3" name="TextBox 52">
            <a:extLst>
              <a:ext uri="{FF2B5EF4-FFF2-40B4-BE49-F238E27FC236}">
                <a16:creationId xmlns:a16="http://schemas.microsoft.com/office/drawing/2014/main" id="{18FC3C85-0079-2E4D-4560-AEAC2BD2D4F1}"/>
              </a:ext>
            </a:extLst>
          </p:cNvPr>
          <p:cNvSpPr txBox="1"/>
          <p:nvPr/>
        </p:nvSpPr>
        <p:spPr>
          <a:xfrm>
            <a:off x="7960429" y="3922956"/>
            <a:ext cx="2233493" cy="1588127"/>
          </a:xfrm>
          <a:prstGeom prst="rect">
            <a:avLst/>
          </a:prstGeom>
          <a:noFill/>
        </p:spPr>
        <p:txBody>
          <a:bodyPr rot="0" spcFirstLastPara="0" vertOverflow="overflow" horzOverflow="overflow" vert="horz" wrap="square" lIns="182880" tIns="146304" rIns="182880" bIns="146304" numCol="1" spcCol="0" rtlCol="0" fromWordArt="0" anchor="t" anchorCtr="0" forceAA="0" compatLnSpc="1">
            <a:prstTxWarp prst="textNoShape">
              <a:avLst/>
            </a:prstTxWarp>
            <a:spAutoFit/>
          </a:bodyPr>
          <a:lstStyle/>
          <a:p>
            <a:pPr marL="216000" marR="0" lvl="0" indent="-216000" algn="l" defTabSz="914367" rtl="0" eaLnBrk="1" fontAlgn="auto" latinLnBrk="0" hangingPunct="1">
              <a:lnSpc>
                <a:spcPct val="100000"/>
              </a:lnSpc>
              <a:spcBef>
                <a:spcPts val="0"/>
              </a:spcBef>
              <a:spcAft>
                <a:spcPts val="0"/>
              </a:spcAft>
              <a:buClrTx/>
              <a:buSzTx/>
              <a:buFont typeface="Arial"/>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Used to work with </a:t>
            </a:r>
            <a:r>
              <a:rPr kumimoji="0" lang="en-US" sz="1400" b="0"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graph</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 data</a:t>
            </a:r>
          </a:p>
          <a:p>
            <a:pPr marL="216000" marR="0" lvl="0" indent="-216000" algn="l" defTabSz="914367" rtl="0" eaLnBrk="1" fontAlgn="auto" latinLnBrk="0" hangingPunct="1">
              <a:lnSpc>
                <a:spcPct val="100000"/>
              </a:lnSpc>
              <a:spcBef>
                <a:spcPts val="0"/>
              </a:spcBef>
              <a:spcAft>
                <a:spcPts val="0"/>
              </a:spcAft>
              <a:buClrTx/>
              <a:buSzTx/>
              <a:buFont typeface="Arial"/>
              <a:buChar char="•"/>
              <a:tabLst/>
              <a:defRPr/>
            </a:pPr>
            <a:r>
              <a:rPr kumimoji="0" lang="en-US" sz="1400" b="0"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vertices</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 are connected via relationships</a:t>
            </a:r>
            <a:b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b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a:t>
            </a:r>
            <a:r>
              <a:rPr kumimoji="0" lang="en-US" sz="1400" b="0" i="1"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edges</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a:t>
            </a:r>
          </a:p>
        </p:txBody>
      </p:sp>
      <p:graphicFrame>
        <p:nvGraphicFramePr>
          <p:cNvPr id="9" name="Table 6">
            <a:extLst>
              <a:ext uri="{FF2B5EF4-FFF2-40B4-BE49-F238E27FC236}">
                <a16:creationId xmlns:a16="http://schemas.microsoft.com/office/drawing/2014/main" id="{10938D05-6DDA-C5F8-140D-E7904DF43AAE}"/>
              </a:ext>
            </a:extLst>
          </p:cNvPr>
          <p:cNvGraphicFramePr>
            <a:graphicFrameLocks noGrp="1"/>
          </p:cNvGraphicFramePr>
          <p:nvPr/>
        </p:nvGraphicFramePr>
        <p:xfrm>
          <a:off x="941160" y="4586347"/>
          <a:ext cx="3024000" cy="756000"/>
        </p:xfrm>
        <a:graphic>
          <a:graphicData uri="http://schemas.openxmlformats.org/drawingml/2006/table">
            <a:tbl>
              <a:tblPr firstRow="1">
                <a:tableStyleId>{2D5ABB26-0587-4C30-8999-92F81FD0307C}</a:tableStyleId>
              </a:tblPr>
              <a:tblGrid>
                <a:gridCol w="1008000">
                  <a:extLst>
                    <a:ext uri="{9D8B030D-6E8A-4147-A177-3AD203B41FA5}">
                      <a16:colId xmlns:a16="http://schemas.microsoft.com/office/drawing/2014/main" val="677187428"/>
                    </a:ext>
                  </a:extLst>
                </a:gridCol>
                <a:gridCol w="1008000">
                  <a:extLst>
                    <a:ext uri="{9D8B030D-6E8A-4147-A177-3AD203B41FA5}">
                      <a16:colId xmlns:a16="http://schemas.microsoft.com/office/drawing/2014/main" val="2582994158"/>
                    </a:ext>
                  </a:extLst>
                </a:gridCol>
                <a:gridCol w="1008000">
                  <a:extLst>
                    <a:ext uri="{9D8B030D-6E8A-4147-A177-3AD203B41FA5}">
                      <a16:colId xmlns:a16="http://schemas.microsoft.com/office/drawing/2014/main" val="3090625460"/>
                    </a:ext>
                  </a:extLst>
                </a:gridCol>
              </a:tblGrid>
              <a:tr h="252000">
                <a:tc>
                  <a:txBody>
                    <a:bodyPr/>
                    <a:lstStyle/>
                    <a:p>
                      <a:pPr algn="l" fontAlgn="b"/>
                      <a:r>
                        <a:rPr lang="en-US" sz="1000" b="0" i="0" u="none" strike="noStrike" dirty="0" err="1">
                          <a:solidFill>
                            <a:schemeClr val="bg1"/>
                          </a:solidFill>
                          <a:effectLst/>
                          <a:latin typeface="+mj-lt"/>
                        </a:rPr>
                        <a:t>PartitionKey</a:t>
                      </a:r>
                      <a:endParaRPr lang="en-US" sz="1000" b="0" i="0" u="none" strike="noStrike" dirty="0">
                        <a:solidFill>
                          <a:schemeClr val="bg1"/>
                        </a:solidFill>
                        <a:effectLst/>
                        <a:latin typeface="+mj-lt"/>
                      </a:endParaRPr>
                    </a:p>
                  </a:txBody>
                  <a:tcPr marL="72000" marR="72000" marT="0" marB="0" anchor="ctr">
                    <a:lnL>
                      <a:noFill/>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3"/>
                    </a:solidFill>
                  </a:tcPr>
                </a:tc>
                <a:tc>
                  <a:txBody>
                    <a:bodyPr/>
                    <a:lstStyle/>
                    <a:p>
                      <a:pPr algn="l" fontAlgn="b"/>
                      <a:r>
                        <a:rPr lang="en-US" sz="1000" b="0" i="0" u="none" strike="noStrike" dirty="0" err="1">
                          <a:solidFill>
                            <a:schemeClr val="bg1"/>
                          </a:solidFill>
                          <a:effectLst/>
                          <a:latin typeface="+mj-lt"/>
                        </a:rPr>
                        <a:t>RowKey</a:t>
                      </a:r>
                      <a:endParaRPr lang="en-US" sz="1000" b="0" i="0" u="none" strike="noStrike" dirty="0">
                        <a:solidFill>
                          <a:schemeClr val="bg1"/>
                        </a:solidFill>
                        <a:effectLst/>
                        <a:latin typeface="+mj-lt"/>
                      </a:endParaRPr>
                    </a:p>
                  </a:txBody>
                  <a:tcPr marL="72000" marR="72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3"/>
                    </a:solidFill>
                  </a:tcPr>
                </a:tc>
                <a:tc>
                  <a:txBody>
                    <a:bodyPr/>
                    <a:lstStyle/>
                    <a:p>
                      <a:pPr algn="l" fontAlgn="b"/>
                      <a:r>
                        <a:rPr lang="en-US" sz="1000" b="0" i="0" u="none" strike="noStrike" dirty="0">
                          <a:solidFill>
                            <a:schemeClr val="bg1"/>
                          </a:solidFill>
                          <a:effectLst/>
                          <a:latin typeface="+mj-lt"/>
                        </a:rPr>
                        <a:t>Name</a:t>
                      </a:r>
                    </a:p>
                  </a:txBody>
                  <a:tcPr marL="72000" marR="72000" marT="0" marB="0" anchor="ctr">
                    <a:lnL w="12700" cap="flat" cmpd="sng" algn="ctr">
                      <a:noFill/>
                      <a:prstDash val="solid"/>
                      <a:round/>
                      <a:headEnd type="none" w="med" len="med"/>
                      <a:tailEnd type="none" w="med" len="med"/>
                    </a:lnL>
                    <a:lnR>
                      <a:noFill/>
                    </a:lnR>
                    <a:lnB w="12700" cap="flat" cmpd="sng" algn="ctr">
                      <a:noFill/>
                      <a:prstDash val="solid"/>
                      <a:round/>
                      <a:headEnd type="none" w="med" len="med"/>
                      <a:tailEnd type="none" w="med" len="med"/>
                    </a:lnB>
                    <a:solidFill>
                      <a:schemeClr val="accent3"/>
                    </a:solidFill>
                  </a:tcPr>
                </a:tc>
                <a:extLst>
                  <a:ext uri="{0D108BD9-81ED-4DB2-BD59-A6C34878D82A}">
                    <a16:rowId xmlns:a16="http://schemas.microsoft.com/office/drawing/2014/main" val="182173788"/>
                  </a:ext>
                </a:extLst>
              </a:tr>
              <a:tr h="252000">
                <a:tc>
                  <a:txBody>
                    <a:bodyPr/>
                    <a:lstStyle/>
                    <a:p>
                      <a:pPr algn="l" fontAlgn="b"/>
                      <a:r>
                        <a:rPr lang="en-US" sz="1000" b="0" i="0" u="none" strike="noStrike" dirty="0">
                          <a:solidFill>
                            <a:schemeClr val="tx1"/>
                          </a:solidFill>
                          <a:effectLst/>
                          <a:latin typeface="+mn-lt"/>
                        </a:rPr>
                        <a:t>1</a:t>
                      </a:r>
                    </a:p>
                  </a:txBody>
                  <a:tcPr marL="72000" marR="72000" marT="0" marB="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D2D2"/>
                    </a:solidFill>
                  </a:tcPr>
                </a:tc>
                <a:tc>
                  <a:txBody>
                    <a:bodyPr/>
                    <a:lstStyle/>
                    <a:p>
                      <a:pPr algn="l" fontAlgn="b"/>
                      <a:r>
                        <a:rPr lang="en-US" sz="1000" b="0" i="0" u="none" strike="noStrike" dirty="0">
                          <a:solidFill>
                            <a:schemeClr val="tx1"/>
                          </a:solidFill>
                          <a:effectLst/>
                          <a:latin typeface="+mn-lt"/>
                        </a:rPr>
                        <a:t>123</a:t>
                      </a:r>
                    </a:p>
                  </a:txBody>
                  <a:tcPr marL="72000" marR="72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alpha val="25000"/>
                      </a:schemeClr>
                    </a:solidFill>
                  </a:tcPr>
                </a:tc>
                <a:tc>
                  <a:txBody>
                    <a:bodyPr/>
                    <a:lstStyle/>
                    <a:p>
                      <a:pPr algn="l" fontAlgn="b"/>
                      <a:r>
                        <a:rPr lang="en-US" sz="1000" b="0" i="0" u="none" strike="noStrike" dirty="0">
                          <a:solidFill>
                            <a:schemeClr val="tx1"/>
                          </a:solidFill>
                          <a:effectLst/>
                          <a:latin typeface="+mn-lt"/>
                        </a:rPr>
                        <a:t>Joe Jones</a:t>
                      </a:r>
                    </a:p>
                  </a:txBody>
                  <a:tcPr marL="72000" marR="72000" marT="0" marB="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alpha val="25000"/>
                      </a:schemeClr>
                    </a:solidFill>
                  </a:tcPr>
                </a:tc>
                <a:extLst>
                  <a:ext uri="{0D108BD9-81ED-4DB2-BD59-A6C34878D82A}">
                    <a16:rowId xmlns:a16="http://schemas.microsoft.com/office/drawing/2014/main" val="2832386946"/>
                  </a:ext>
                </a:extLst>
              </a:tr>
              <a:tr h="252000">
                <a:tc>
                  <a:txBody>
                    <a:bodyPr/>
                    <a:lstStyle/>
                    <a:p>
                      <a:pPr algn="l" fontAlgn="b"/>
                      <a:r>
                        <a:rPr lang="en-US" sz="1000" b="0" i="0" u="none" strike="noStrike" dirty="0">
                          <a:solidFill>
                            <a:schemeClr val="tx1"/>
                          </a:solidFill>
                          <a:effectLst/>
                          <a:latin typeface="+mn-lt"/>
                        </a:rPr>
                        <a:t>1</a:t>
                      </a:r>
                    </a:p>
                  </a:txBody>
                  <a:tcPr marL="72000" marR="72000" marT="0" marB="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alpha val="10000"/>
                      </a:schemeClr>
                    </a:solidFill>
                  </a:tcPr>
                </a:tc>
                <a:tc>
                  <a:txBody>
                    <a:bodyPr/>
                    <a:lstStyle/>
                    <a:p>
                      <a:pPr algn="l" fontAlgn="b"/>
                      <a:r>
                        <a:rPr lang="en-US" sz="1000" b="0" i="0" u="none" strike="noStrike" dirty="0">
                          <a:solidFill>
                            <a:schemeClr val="tx1"/>
                          </a:solidFill>
                          <a:effectLst/>
                          <a:latin typeface="+mn-lt"/>
                        </a:rPr>
                        <a:t>124</a:t>
                      </a:r>
                    </a:p>
                  </a:txBody>
                  <a:tcPr marL="72000" marR="7200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solidFill>
                  </a:tcPr>
                </a:tc>
                <a:tc>
                  <a:txBody>
                    <a:bodyPr/>
                    <a:lstStyle/>
                    <a:p>
                      <a:pPr algn="l" fontAlgn="b"/>
                      <a:r>
                        <a:rPr lang="en-US" sz="1000" b="0" i="0" u="none" strike="noStrike" dirty="0">
                          <a:solidFill>
                            <a:schemeClr val="tx1"/>
                          </a:solidFill>
                          <a:effectLst/>
                          <a:latin typeface="+mn-lt"/>
                        </a:rPr>
                        <a:t>Samir </a:t>
                      </a:r>
                      <a:r>
                        <a:rPr lang="en-US" sz="1000" b="0" i="0" u="none" strike="noStrike" dirty="0" err="1">
                          <a:solidFill>
                            <a:schemeClr val="tx1"/>
                          </a:solidFill>
                          <a:effectLst/>
                          <a:latin typeface="+mn-lt"/>
                        </a:rPr>
                        <a:t>Nadoy</a:t>
                      </a:r>
                      <a:endParaRPr lang="en-US" sz="1000" b="0" i="0" u="none" strike="noStrike" dirty="0">
                        <a:solidFill>
                          <a:schemeClr val="tx1"/>
                        </a:solidFill>
                        <a:effectLst/>
                        <a:latin typeface="+mn-lt"/>
                      </a:endParaRPr>
                    </a:p>
                  </a:txBody>
                  <a:tcPr marL="72000" marR="72000" marT="0" marB="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85000"/>
                        <a:alpha val="10000"/>
                      </a:schemeClr>
                    </a:solidFill>
                  </a:tcPr>
                </a:tc>
                <a:extLst>
                  <a:ext uri="{0D108BD9-81ED-4DB2-BD59-A6C34878D82A}">
                    <a16:rowId xmlns:a16="http://schemas.microsoft.com/office/drawing/2014/main" val="3639601922"/>
                  </a:ext>
                </a:extLst>
              </a:tr>
            </a:tbl>
          </a:graphicData>
        </a:graphic>
      </p:graphicFrame>
      <p:graphicFrame>
        <p:nvGraphicFramePr>
          <p:cNvPr id="3" name="Table 6">
            <a:extLst>
              <a:ext uri="{FF2B5EF4-FFF2-40B4-BE49-F238E27FC236}">
                <a16:creationId xmlns:a16="http://schemas.microsoft.com/office/drawing/2014/main" id="{87F21E0E-856C-3C2A-06D9-573C1C899081}"/>
              </a:ext>
            </a:extLst>
          </p:cNvPr>
          <p:cNvGraphicFramePr>
            <a:graphicFrameLocks noGrp="1"/>
          </p:cNvGraphicFramePr>
          <p:nvPr/>
        </p:nvGraphicFramePr>
        <p:xfrm>
          <a:off x="4818920" y="4563189"/>
          <a:ext cx="2691268" cy="784236"/>
        </p:xfrm>
        <a:graphic>
          <a:graphicData uri="http://schemas.openxmlformats.org/drawingml/2006/table">
            <a:tbl>
              <a:tblPr firstRow="1">
                <a:tableStyleId>{2D5ABB26-0587-4C30-8999-92F81FD0307C}</a:tableStyleId>
              </a:tblPr>
              <a:tblGrid>
                <a:gridCol w="361023">
                  <a:extLst>
                    <a:ext uri="{9D8B030D-6E8A-4147-A177-3AD203B41FA5}">
                      <a16:colId xmlns:a16="http://schemas.microsoft.com/office/drawing/2014/main" val="677187428"/>
                    </a:ext>
                  </a:extLst>
                </a:gridCol>
                <a:gridCol w="787688">
                  <a:extLst>
                    <a:ext uri="{9D8B030D-6E8A-4147-A177-3AD203B41FA5}">
                      <a16:colId xmlns:a16="http://schemas.microsoft.com/office/drawing/2014/main" val="2582994158"/>
                    </a:ext>
                  </a:extLst>
                </a:gridCol>
                <a:gridCol w="754869">
                  <a:extLst>
                    <a:ext uri="{9D8B030D-6E8A-4147-A177-3AD203B41FA5}">
                      <a16:colId xmlns:a16="http://schemas.microsoft.com/office/drawing/2014/main" val="4118528901"/>
                    </a:ext>
                  </a:extLst>
                </a:gridCol>
                <a:gridCol w="787688">
                  <a:extLst>
                    <a:ext uri="{9D8B030D-6E8A-4147-A177-3AD203B41FA5}">
                      <a16:colId xmlns:a16="http://schemas.microsoft.com/office/drawing/2014/main" val="3090625460"/>
                    </a:ext>
                  </a:extLst>
                </a:gridCol>
              </a:tblGrid>
              <a:tr h="234502">
                <a:tc>
                  <a:txBody>
                    <a:bodyPr/>
                    <a:lstStyle/>
                    <a:p>
                      <a:pPr algn="l" fontAlgn="b"/>
                      <a:r>
                        <a:rPr lang="en-US" sz="1100" b="0" i="0" u="none" strike="noStrike" dirty="0">
                          <a:solidFill>
                            <a:schemeClr val="bg1"/>
                          </a:solidFill>
                          <a:effectLst/>
                          <a:latin typeface="Segoe UI Semibold" panose="020B0702040204020203" pitchFamily="34" charset="0"/>
                          <a:cs typeface="Segoe UI Semibold" panose="020B0702040204020203" pitchFamily="34" charset="0"/>
                        </a:rPr>
                        <a:t>id</a:t>
                      </a:r>
                    </a:p>
                  </a:txBody>
                  <a:tcPr marL="72000" marR="72000" marT="36000" marB="36000" anchor="ctr">
                    <a:lnL>
                      <a:noFill/>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3"/>
                    </a:solidFill>
                  </a:tcPr>
                </a:tc>
                <a:tc>
                  <a:txBody>
                    <a:bodyPr/>
                    <a:lstStyle/>
                    <a:p>
                      <a:pPr algn="l" fontAlgn="b"/>
                      <a:r>
                        <a:rPr lang="en-US" sz="1100" b="0" i="0" u="none" strike="noStrike" dirty="0">
                          <a:solidFill>
                            <a:schemeClr val="bg1"/>
                          </a:solidFill>
                          <a:effectLst/>
                          <a:latin typeface="Segoe UI Semibold" panose="020B0702040204020203" pitchFamily="34" charset="0"/>
                          <a:cs typeface="Segoe UI Semibold" panose="020B0702040204020203" pitchFamily="34" charset="0"/>
                        </a:rPr>
                        <a:t>name</a:t>
                      </a:r>
                    </a:p>
                  </a:txBody>
                  <a:tcPr marL="72000" marR="72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3"/>
                    </a:solidFill>
                  </a:tcPr>
                </a:tc>
                <a:tc>
                  <a:txBody>
                    <a:bodyPr/>
                    <a:lstStyle/>
                    <a:p>
                      <a:pPr algn="l" fontAlgn="b"/>
                      <a:r>
                        <a:rPr lang="en-US" sz="1100" b="0" i="0" u="none" strike="noStrike" dirty="0">
                          <a:solidFill>
                            <a:schemeClr val="bg1"/>
                          </a:solidFill>
                          <a:effectLst/>
                          <a:latin typeface="Segoe UI Semibold" panose="020B0702040204020203" pitchFamily="34" charset="0"/>
                          <a:cs typeface="Segoe UI Semibold" panose="020B0702040204020203" pitchFamily="34" charset="0"/>
                        </a:rPr>
                        <a:t>dept</a:t>
                      </a:r>
                    </a:p>
                  </a:txBody>
                  <a:tcPr marL="72000" marR="72000" marT="36000" marB="36000" anchor="ctr">
                    <a:lnL w="12700" cap="flat" cmpd="sng" algn="ctr">
                      <a:noFill/>
                      <a:prstDash val="solid"/>
                      <a:round/>
                      <a:headEnd type="none" w="med" len="med"/>
                      <a:tailEnd type="none" w="med" len="med"/>
                    </a:lnL>
                    <a:lnR>
                      <a:noFill/>
                    </a:lnR>
                    <a:lnB w="12700" cap="flat" cmpd="sng" algn="ctr">
                      <a:noFill/>
                      <a:prstDash val="solid"/>
                      <a:round/>
                      <a:headEnd type="none" w="med" len="med"/>
                      <a:tailEnd type="none" w="med" len="med"/>
                    </a:lnB>
                    <a:solidFill>
                      <a:schemeClr val="accent3"/>
                    </a:solidFill>
                  </a:tcPr>
                </a:tc>
                <a:tc>
                  <a:txBody>
                    <a:bodyPr/>
                    <a:lstStyle/>
                    <a:p>
                      <a:pPr algn="l" fontAlgn="b"/>
                      <a:r>
                        <a:rPr lang="en-US" sz="1100" b="0" i="0" u="none" strike="noStrike" dirty="0">
                          <a:solidFill>
                            <a:schemeClr val="bg1"/>
                          </a:solidFill>
                          <a:effectLst/>
                          <a:latin typeface="Segoe UI Semibold" panose="020B0702040204020203" pitchFamily="34" charset="0"/>
                          <a:cs typeface="Segoe UI Semibold" panose="020B0702040204020203" pitchFamily="34" charset="0"/>
                        </a:rPr>
                        <a:t>manager</a:t>
                      </a:r>
                    </a:p>
                  </a:txBody>
                  <a:tcPr marL="72000" marR="72000" marT="36000" marB="36000" anchor="ctr">
                    <a:lnL w="12700" cap="flat" cmpd="sng" algn="ctr">
                      <a:noFill/>
                      <a:prstDash val="solid"/>
                      <a:round/>
                      <a:headEnd type="none" w="med" len="med"/>
                      <a:tailEnd type="none" w="med" len="med"/>
                    </a:lnL>
                    <a:lnR>
                      <a:noFill/>
                    </a:lnR>
                    <a:lnB w="12700" cap="flat" cmpd="sng" algn="ctr">
                      <a:noFill/>
                      <a:prstDash val="solid"/>
                      <a:round/>
                      <a:headEnd type="none" w="med" len="med"/>
                      <a:tailEnd type="none" w="med" len="med"/>
                    </a:lnB>
                    <a:solidFill>
                      <a:schemeClr val="accent3"/>
                    </a:solidFill>
                  </a:tcPr>
                </a:tc>
                <a:extLst>
                  <a:ext uri="{0D108BD9-81ED-4DB2-BD59-A6C34878D82A}">
                    <a16:rowId xmlns:a16="http://schemas.microsoft.com/office/drawing/2014/main" val="182173788"/>
                  </a:ext>
                </a:extLst>
              </a:tr>
              <a:tr h="272298">
                <a:tc>
                  <a:txBody>
                    <a:bodyPr/>
                    <a:lstStyle/>
                    <a:p>
                      <a:pPr algn="l" fontAlgn="b"/>
                      <a:r>
                        <a:rPr lang="en-US" sz="1100" b="0" i="0" u="none" strike="noStrike" dirty="0">
                          <a:solidFill>
                            <a:schemeClr val="tx1"/>
                          </a:solidFill>
                          <a:effectLst/>
                          <a:latin typeface="Segoe UI" panose="020B0502040204020203" pitchFamily="34" charset="0"/>
                          <a:cs typeface="Segoe UI" panose="020B0502040204020203" pitchFamily="34" charset="0"/>
                        </a:rPr>
                        <a:t>1</a:t>
                      </a:r>
                    </a:p>
                  </a:txBody>
                  <a:tcPr marL="72000" marR="72000" marT="36000" marB="3600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D2D2"/>
                    </a:solidFill>
                  </a:tcPr>
                </a:tc>
                <a:tc>
                  <a:txBody>
                    <a:bodyPr/>
                    <a:lstStyle/>
                    <a:p>
                      <a:pPr algn="l" fontAlgn="b"/>
                      <a:r>
                        <a:rPr lang="en-US" sz="1100" b="0" i="0" u="none" strike="noStrike" dirty="0">
                          <a:solidFill>
                            <a:schemeClr val="tx1"/>
                          </a:solidFill>
                          <a:effectLst/>
                          <a:latin typeface="Segoe UI" panose="020B0502040204020203" pitchFamily="34" charset="0"/>
                          <a:cs typeface="Segoe UI" panose="020B0502040204020203" pitchFamily="34" charset="0"/>
                        </a:rPr>
                        <a:t>Sue Smith</a:t>
                      </a:r>
                    </a:p>
                  </a:txBody>
                  <a:tcPr marL="72000" marR="72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D2D2"/>
                    </a:solidFill>
                  </a:tcPr>
                </a:tc>
                <a:tc>
                  <a:txBody>
                    <a:bodyPr/>
                    <a:lstStyle/>
                    <a:p>
                      <a:pPr algn="l" fontAlgn="b"/>
                      <a:r>
                        <a:rPr lang="en-US" sz="1100" b="0" i="0" u="none" strike="noStrike" dirty="0">
                          <a:solidFill>
                            <a:schemeClr val="tx1"/>
                          </a:solidFill>
                          <a:effectLst/>
                          <a:latin typeface="Segoe UI" panose="020B0502040204020203" pitchFamily="34" charset="0"/>
                          <a:cs typeface="Segoe UI" panose="020B0502040204020203" pitchFamily="34" charset="0"/>
                        </a:rPr>
                        <a:t>Hardware</a:t>
                      </a:r>
                    </a:p>
                  </a:txBody>
                  <a:tcPr marL="72000" marR="72000" marT="36000" marB="3600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D2D2"/>
                    </a:solidFill>
                  </a:tcPr>
                </a:tc>
                <a:tc>
                  <a:txBody>
                    <a:bodyPr/>
                    <a:lstStyle/>
                    <a:p>
                      <a:pPr algn="l" fontAlgn="b"/>
                      <a:endParaRPr lang="en-US" sz="1100" b="0" i="0" u="none" strike="noStrike" dirty="0">
                        <a:solidFill>
                          <a:schemeClr val="tx1"/>
                        </a:solidFill>
                        <a:effectLst/>
                        <a:latin typeface="Segoe UI" panose="020B0502040204020203" pitchFamily="34" charset="0"/>
                        <a:cs typeface="Segoe UI" panose="020B0502040204020203" pitchFamily="34" charset="0"/>
                      </a:endParaRPr>
                    </a:p>
                  </a:txBody>
                  <a:tcPr marL="72000" marR="72000" marT="36000" marB="3600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D2D2"/>
                    </a:solidFill>
                  </a:tcPr>
                </a:tc>
                <a:extLst>
                  <a:ext uri="{0D108BD9-81ED-4DB2-BD59-A6C34878D82A}">
                    <a16:rowId xmlns:a16="http://schemas.microsoft.com/office/drawing/2014/main" val="2832386946"/>
                  </a:ext>
                </a:extLst>
              </a:tr>
              <a:tr h="272298">
                <a:tc>
                  <a:txBody>
                    <a:bodyPr/>
                    <a:lstStyle/>
                    <a:p>
                      <a:pPr algn="l" fontAlgn="b"/>
                      <a:r>
                        <a:rPr lang="en-US" sz="1100" b="0" i="0" u="none" strike="noStrike" dirty="0">
                          <a:solidFill>
                            <a:schemeClr val="tx1"/>
                          </a:solidFill>
                          <a:effectLst/>
                          <a:latin typeface="Segoe UI" panose="020B0502040204020203" pitchFamily="34" charset="0"/>
                          <a:cs typeface="Segoe UI" panose="020B0502040204020203" pitchFamily="34" charset="0"/>
                        </a:rPr>
                        <a:t>2</a:t>
                      </a:r>
                    </a:p>
                  </a:txBody>
                  <a:tcPr marL="72000" marR="72000" marT="36000" marB="3600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alpha val="10000"/>
                      </a:srgbClr>
                    </a:solidFill>
                  </a:tcPr>
                </a:tc>
                <a:tc>
                  <a:txBody>
                    <a:bodyPr/>
                    <a:lstStyle/>
                    <a:p>
                      <a:pPr algn="l" fontAlgn="b"/>
                      <a:r>
                        <a:rPr lang="en-US" sz="1100" b="0" i="0" u="none" strike="noStrike" dirty="0">
                          <a:solidFill>
                            <a:schemeClr val="tx1"/>
                          </a:solidFill>
                          <a:effectLst/>
                          <a:latin typeface="Segoe UI" panose="020B0502040204020203" pitchFamily="34" charset="0"/>
                          <a:cs typeface="Segoe UI" panose="020B0502040204020203" pitchFamily="34" charset="0"/>
                        </a:rPr>
                        <a:t>Ben Chan</a:t>
                      </a:r>
                    </a:p>
                  </a:txBody>
                  <a:tcPr marL="72000" marR="72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alpha val="10000"/>
                      </a:srgbClr>
                    </a:solidFill>
                  </a:tcPr>
                </a:tc>
                <a:tc>
                  <a:txBody>
                    <a:bodyPr/>
                    <a:lstStyle/>
                    <a:p>
                      <a:pPr algn="l" fontAlgn="b"/>
                      <a:r>
                        <a:rPr lang="en-US" sz="1100" b="0" i="0" u="none" strike="noStrike" dirty="0">
                          <a:solidFill>
                            <a:schemeClr val="tx1"/>
                          </a:solidFill>
                          <a:effectLst/>
                          <a:latin typeface="Segoe UI" panose="020B0502040204020203" pitchFamily="34" charset="0"/>
                          <a:cs typeface="Segoe UI" panose="020B0502040204020203" pitchFamily="34" charset="0"/>
                        </a:rPr>
                        <a:t>Hardware</a:t>
                      </a:r>
                    </a:p>
                  </a:txBody>
                  <a:tcPr marL="72000" marR="72000" marT="36000" marB="3600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alpha val="10000"/>
                      </a:srgbClr>
                    </a:solidFill>
                  </a:tcPr>
                </a:tc>
                <a:tc>
                  <a:txBody>
                    <a:bodyPr/>
                    <a:lstStyle/>
                    <a:p>
                      <a:pPr algn="l" fontAlgn="b"/>
                      <a:r>
                        <a:rPr lang="en-US" sz="1100" b="0" i="0" u="none" strike="noStrike" dirty="0">
                          <a:solidFill>
                            <a:schemeClr val="tx1"/>
                          </a:solidFill>
                          <a:effectLst/>
                          <a:latin typeface="Segoe UI" panose="020B0502040204020203" pitchFamily="34" charset="0"/>
                          <a:cs typeface="Segoe UI" panose="020B0502040204020203" pitchFamily="34" charset="0"/>
                        </a:rPr>
                        <a:t>Sue Smith</a:t>
                      </a:r>
                    </a:p>
                  </a:txBody>
                  <a:tcPr marL="72000" marR="72000" marT="36000" marB="3600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alpha val="10000"/>
                      </a:srgbClr>
                    </a:solidFill>
                  </a:tcPr>
                </a:tc>
                <a:extLst>
                  <a:ext uri="{0D108BD9-81ED-4DB2-BD59-A6C34878D82A}">
                    <a16:rowId xmlns:a16="http://schemas.microsoft.com/office/drawing/2014/main" val="3639601922"/>
                  </a:ext>
                </a:extLst>
              </a:tr>
            </a:tbl>
          </a:graphicData>
        </a:graphic>
      </p:graphicFrame>
      <p:sp>
        <p:nvSpPr>
          <p:cNvPr id="5" name="Rectangle 4">
            <a:extLst>
              <a:ext uri="{FF2B5EF4-FFF2-40B4-BE49-F238E27FC236}">
                <a16:creationId xmlns:a16="http://schemas.microsoft.com/office/drawing/2014/main" id="{310F5343-1881-527F-5085-C786B72D719C}"/>
              </a:ext>
              <a:ext uri="{C183D7F6-B498-43B3-948B-1728B52AA6E4}">
                <adec:decorative xmlns:adec="http://schemas.microsoft.com/office/drawing/2017/decorative" val="1"/>
              </a:ext>
            </a:extLst>
          </p:cNvPr>
          <p:cNvSpPr/>
          <p:nvPr/>
        </p:nvSpPr>
        <p:spPr bwMode="auto">
          <a:xfrm>
            <a:off x="8086710" y="1467606"/>
            <a:ext cx="3680350" cy="1624672"/>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24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7" name="Rectangle 6">
            <a:extLst>
              <a:ext uri="{FF2B5EF4-FFF2-40B4-BE49-F238E27FC236}">
                <a16:creationId xmlns:a16="http://schemas.microsoft.com/office/drawing/2014/main" id="{A9E87276-217A-E4B7-3548-D6E9B3031E0A}"/>
              </a:ext>
            </a:extLst>
          </p:cNvPr>
          <p:cNvSpPr/>
          <p:nvPr/>
        </p:nvSpPr>
        <p:spPr bwMode="auto">
          <a:xfrm>
            <a:off x="8065057" y="1467606"/>
            <a:ext cx="3757456" cy="318927"/>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r>
              <a:rPr lang="en-US" sz="1600" b="1" dirty="0">
                <a:latin typeface="Segoe UI"/>
                <a:cs typeface="Segoe UI"/>
              </a:rPr>
              <a:t>Azure Cosmos DB for PostgreSQL</a:t>
            </a:r>
            <a:endParaRPr kumimoji="0" lang="en-US" sz="16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nvGrpSpPr>
          <p:cNvPr id="4" name="Group 3">
            <a:extLst>
              <a:ext uri="{FF2B5EF4-FFF2-40B4-BE49-F238E27FC236}">
                <a16:creationId xmlns:a16="http://schemas.microsoft.com/office/drawing/2014/main" id="{07EA2D0D-3BD7-4F79-6920-F3D8517C7491}"/>
              </a:ext>
              <a:ext uri="{C183D7F6-B498-43B3-948B-1728B52AA6E4}">
                <adec:decorative xmlns:adec="http://schemas.microsoft.com/office/drawing/2017/decorative" val="1"/>
              </a:ext>
            </a:extLst>
          </p:cNvPr>
          <p:cNvGrpSpPr/>
          <p:nvPr/>
        </p:nvGrpSpPr>
        <p:grpSpPr>
          <a:xfrm>
            <a:off x="9397542" y="4114804"/>
            <a:ext cx="2426594" cy="1347223"/>
            <a:chOff x="7512297" y="5239223"/>
            <a:chExt cx="2794458" cy="1451985"/>
          </a:xfrm>
        </p:grpSpPr>
        <p:grpSp>
          <p:nvGrpSpPr>
            <p:cNvPr id="8" name="Group 7">
              <a:extLst>
                <a:ext uri="{FF2B5EF4-FFF2-40B4-BE49-F238E27FC236}">
                  <a16:creationId xmlns:a16="http://schemas.microsoft.com/office/drawing/2014/main" id="{2507609D-A913-F5E2-95EF-D9E45017BEC5}"/>
                </a:ext>
              </a:extLst>
            </p:cNvPr>
            <p:cNvGrpSpPr/>
            <p:nvPr/>
          </p:nvGrpSpPr>
          <p:grpSpPr>
            <a:xfrm>
              <a:off x="8670427" y="5239223"/>
              <a:ext cx="410649" cy="410649"/>
              <a:chOff x="8727526" y="5244844"/>
              <a:chExt cx="410649" cy="410649"/>
            </a:xfrm>
          </p:grpSpPr>
          <p:sp>
            <p:nvSpPr>
              <p:cNvPr id="43" name="Oval 42">
                <a:extLst>
                  <a:ext uri="{FF2B5EF4-FFF2-40B4-BE49-F238E27FC236}">
                    <a16:creationId xmlns:a16="http://schemas.microsoft.com/office/drawing/2014/main" id="{B9475F2F-73F3-E718-388C-D5EF72888D13}"/>
                  </a:ext>
                </a:extLst>
              </p:cNvPr>
              <p:cNvSpPr/>
              <p:nvPr/>
            </p:nvSpPr>
            <p:spPr bwMode="auto">
              <a:xfrm>
                <a:off x="8727526" y="5244844"/>
                <a:ext cx="410649" cy="410649"/>
              </a:xfrm>
              <a:prstGeom prst="ellipse">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4" name="Graphic 43" descr="Office worker female with solid fill">
                <a:extLst>
                  <a:ext uri="{FF2B5EF4-FFF2-40B4-BE49-F238E27FC236}">
                    <a16:creationId xmlns:a16="http://schemas.microsoft.com/office/drawing/2014/main" id="{AB6FEFED-E226-04D8-27ED-FAD0EC2A2B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56223" y="5253736"/>
                <a:ext cx="353253" cy="353253"/>
              </a:xfrm>
              <a:prstGeom prst="rect">
                <a:avLst/>
              </a:prstGeom>
            </p:spPr>
          </p:pic>
        </p:grpSp>
        <p:sp>
          <p:nvSpPr>
            <p:cNvPr id="10" name="TextBox 9">
              <a:extLst>
                <a:ext uri="{FF2B5EF4-FFF2-40B4-BE49-F238E27FC236}">
                  <a16:creationId xmlns:a16="http://schemas.microsoft.com/office/drawing/2014/main" id="{E99F45B7-94CD-2D70-2DF4-8095BF827E53}"/>
                </a:ext>
              </a:extLst>
            </p:cNvPr>
            <p:cNvSpPr txBox="1"/>
            <p:nvPr/>
          </p:nvSpPr>
          <p:spPr>
            <a:xfrm>
              <a:off x="8499636" y="5532728"/>
              <a:ext cx="832600" cy="447815"/>
            </a:xfrm>
            <a:prstGeom prst="rect">
              <a:avLst/>
            </a:prstGeom>
            <a:noFill/>
          </p:spPr>
          <p:txBody>
            <a:bodyPr wrap="non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1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(1) Sue</a:t>
              </a:r>
            </a:p>
          </p:txBody>
        </p:sp>
        <p:grpSp>
          <p:nvGrpSpPr>
            <p:cNvPr id="11" name="Group 10">
              <a:extLst>
                <a:ext uri="{FF2B5EF4-FFF2-40B4-BE49-F238E27FC236}">
                  <a16:creationId xmlns:a16="http://schemas.microsoft.com/office/drawing/2014/main" id="{1DDE712F-A685-A482-F9AF-3A5894F62ABA}"/>
                </a:ext>
              </a:extLst>
            </p:cNvPr>
            <p:cNvGrpSpPr/>
            <p:nvPr/>
          </p:nvGrpSpPr>
          <p:grpSpPr>
            <a:xfrm>
              <a:off x="7512297" y="5959716"/>
              <a:ext cx="843821" cy="731492"/>
              <a:chOff x="8049439" y="5918886"/>
              <a:chExt cx="843821" cy="731492"/>
            </a:xfrm>
          </p:grpSpPr>
          <p:grpSp>
            <p:nvGrpSpPr>
              <p:cNvPr id="23" name="Group 22">
                <a:extLst>
                  <a:ext uri="{FF2B5EF4-FFF2-40B4-BE49-F238E27FC236}">
                    <a16:creationId xmlns:a16="http://schemas.microsoft.com/office/drawing/2014/main" id="{01C63E91-D655-0D52-B615-71A6C730AEA3}"/>
                  </a:ext>
                </a:extLst>
              </p:cNvPr>
              <p:cNvGrpSpPr/>
              <p:nvPr/>
            </p:nvGrpSpPr>
            <p:grpSpPr>
              <a:xfrm>
                <a:off x="8259778" y="5918886"/>
                <a:ext cx="410649" cy="412966"/>
                <a:chOff x="8493738" y="5903008"/>
                <a:chExt cx="410649" cy="412966"/>
              </a:xfrm>
            </p:grpSpPr>
            <p:sp>
              <p:nvSpPr>
                <p:cNvPr id="41" name="Oval 40">
                  <a:extLst>
                    <a:ext uri="{FF2B5EF4-FFF2-40B4-BE49-F238E27FC236}">
                      <a16:creationId xmlns:a16="http://schemas.microsoft.com/office/drawing/2014/main" id="{48630F56-6AC8-80AE-0556-7F748386A2ED}"/>
                    </a:ext>
                  </a:extLst>
                </p:cNvPr>
                <p:cNvSpPr/>
                <p:nvPr/>
              </p:nvSpPr>
              <p:spPr bwMode="auto">
                <a:xfrm>
                  <a:off x="8493738" y="5905325"/>
                  <a:ext cx="410649" cy="410649"/>
                </a:xfrm>
                <a:prstGeom prst="ellipse">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42" name="Graphic 41" descr="Office worker male with solid fill">
                  <a:extLst>
                    <a:ext uri="{FF2B5EF4-FFF2-40B4-BE49-F238E27FC236}">
                      <a16:creationId xmlns:a16="http://schemas.microsoft.com/office/drawing/2014/main" id="{931FAF58-0D52-C3E4-3DDA-F9544920BEE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517005" y="5903008"/>
                  <a:ext cx="363661" cy="363661"/>
                </a:xfrm>
                <a:prstGeom prst="rect">
                  <a:avLst/>
                </a:prstGeom>
              </p:spPr>
            </p:pic>
          </p:grpSp>
          <p:sp>
            <p:nvSpPr>
              <p:cNvPr id="39" name="TextBox 38">
                <a:extLst>
                  <a:ext uri="{FF2B5EF4-FFF2-40B4-BE49-F238E27FC236}">
                    <a16:creationId xmlns:a16="http://schemas.microsoft.com/office/drawing/2014/main" id="{A2FEE96A-F3B0-2463-1DC0-56816324F3BD}"/>
                  </a:ext>
                </a:extLst>
              </p:cNvPr>
              <p:cNvSpPr txBox="1"/>
              <p:nvPr/>
            </p:nvSpPr>
            <p:spPr>
              <a:xfrm>
                <a:off x="8049439" y="6202563"/>
                <a:ext cx="843821" cy="447815"/>
              </a:xfrm>
              <a:prstGeom prst="rect">
                <a:avLst/>
              </a:prstGeom>
              <a:noFill/>
            </p:spPr>
            <p:txBody>
              <a:bodyPr wrap="non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1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(2) Ben</a:t>
                </a:r>
              </a:p>
            </p:txBody>
          </p:sp>
        </p:grpSp>
        <p:grpSp>
          <p:nvGrpSpPr>
            <p:cNvPr id="12" name="Group 11">
              <a:extLst>
                <a:ext uri="{FF2B5EF4-FFF2-40B4-BE49-F238E27FC236}">
                  <a16:creationId xmlns:a16="http://schemas.microsoft.com/office/drawing/2014/main" id="{02A0DBB9-98C2-A65B-38FC-B1F5D6EBF6CB}"/>
                </a:ext>
              </a:extLst>
            </p:cNvPr>
            <p:cNvGrpSpPr/>
            <p:nvPr/>
          </p:nvGrpSpPr>
          <p:grpSpPr>
            <a:xfrm>
              <a:off x="9065390" y="5773844"/>
              <a:ext cx="1241365" cy="742694"/>
              <a:chOff x="9063705" y="5592169"/>
              <a:chExt cx="1241365" cy="742694"/>
            </a:xfrm>
          </p:grpSpPr>
          <p:grpSp>
            <p:nvGrpSpPr>
              <p:cNvPr id="19" name="Group 18">
                <a:extLst>
                  <a:ext uri="{FF2B5EF4-FFF2-40B4-BE49-F238E27FC236}">
                    <a16:creationId xmlns:a16="http://schemas.microsoft.com/office/drawing/2014/main" id="{8410EBF3-6E0D-F9F9-CB09-878BB36F4E1F}"/>
                  </a:ext>
                </a:extLst>
              </p:cNvPr>
              <p:cNvGrpSpPr/>
              <p:nvPr/>
            </p:nvGrpSpPr>
            <p:grpSpPr>
              <a:xfrm>
                <a:off x="9459140" y="5592169"/>
                <a:ext cx="410649" cy="410649"/>
                <a:chOff x="9364286" y="5646537"/>
                <a:chExt cx="410649" cy="410649"/>
              </a:xfrm>
            </p:grpSpPr>
            <p:sp>
              <p:nvSpPr>
                <p:cNvPr id="21" name="Oval 20">
                  <a:extLst>
                    <a:ext uri="{FF2B5EF4-FFF2-40B4-BE49-F238E27FC236}">
                      <a16:creationId xmlns:a16="http://schemas.microsoft.com/office/drawing/2014/main" id="{1E51B9A1-DE85-D2CF-7A31-DE9A977FAF0B}"/>
                    </a:ext>
                  </a:extLst>
                </p:cNvPr>
                <p:cNvSpPr/>
                <p:nvPr/>
              </p:nvSpPr>
              <p:spPr bwMode="auto">
                <a:xfrm>
                  <a:off x="9364286" y="5646537"/>
                  <a:ext cx="410649" cy="410649"/>
                </a:xfrm>
                <a:prstGeom prst="ellipse">
                  <a:avLst/>
                </a:prstGeom>
                <a:solidFill>
                  <a:schemeClr val="bg1">
                    <a:lumMod val="85000"/>
                  </a:schemeClr>
                </a:solidFill>
                <a:ln>
                  <a:solidFill>
                    <a:schemeClr val="tx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lvl="0" indent="0" algn="ctr" defTabSz="932472" rtl="0" eaLnBrk="1" fontAlgn="base" latinLnBrk="0" hangingPunct="1">
                    <a:lnSpc>
                      <a:spcPct val="90000"/>
                    </a:lnSpc>
                    <a:spcBef>
                      <a:spcPct val="0"/>
                    </a:spcBef>
                    <a:spcAft>
                      <a:spcPct val="0"/>
                    </a:spcAft>
                    <a:buClrTx/>
                    <a:buSzTx/>
                    <a:buFontTx/>
                    <a:buNone/>
                    <a:tabLst/>
                    <a:defRPr/>
                  </a:pPr>
                  <a:endParaRPr kumimoji="0" lang="en-US" sz="900" b="1" i="0" u="none" strike="noStrike" kern="1200" cap="none" spc="0" normalizeH="0" baseline="0" noProof="0" dirty="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2" name="Graphic 21" descr="Tools with solid fill">
                  <a:extLst>
                    <a:ext uri="{FF2B5EF4-FFF2-40B4-BE49-F238E27FC236}">
                      <a16:creationId xmlns:a16="http://schemas.microsoft.com/office/drawing/2014/main" id="{48CBE51E-1F51-FDDC-2507-CAD319F8B7AC}"/>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447430" y="5714034"/>
                  <a:ext cx="244359" cy="244359"/>
                </a:xfrm>
                <a:prstGeom prst="rect">
                  <a:avLst/>
                </a:prstGeom>
              </p:spPr>
            </p:pic>
          </p:grpSp>
          <p:sp>
            <p:nvSpPr>
              <p:cNvPr id="20" name="TextBox 19">
                <a:extLst>
                  <a:ext uri="{FF2B5EF4-FFF2-40B4-BE49-F238E27FC236}">
                    <a16:creationId xmlns:a16="http://schemas.microsoft.com/office/drawing/2014/main" id="{F5C6BC06-5395-A056-EAE9-DDC26E5321A2}"/>
                  </a:ext>
                </a:extLst>
              </p:cNvPr>
              <p:cNvSpPr txBox="1"/>
              <p:nvPr/>
            </p:nvSpPr>
            <p:spPr>
              <a:xfrm>
                <a:off x="9063705" y="5887048"/>
                <a:ext cx="1241365" cy="447815"/>
              </a:xfrm>
              <a:prstGeom prst="rect">
                <a:avLst/>
              </a:prstGeom>
              <a:noFill/>
            </p:spPr>
            <p:txBody>
              <a:bodyPr wrap="non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100" b="1"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(h) Hardware</a:t>
                </a:r>
              </a:p>
            </p:txBody>
          </p:sp>
        </p:grpSp>
        <p:cxnSp>
          <p:nvCxnSpPr>
            <p:cNvPr id="13" name="Straight Arrow Connector 12">
              <a:extLst>
                <a:ext uri="{FF2B5EF4-FFF2-40B4-BE49-F238E27FC236}">
                  <a16:creationId xmlns:a16="http://schemas.microsoft.com/office/drawing/2014/main" id="{44CB6E61-131C-191D-E521-8D6809B43BBF}"/>
                </a:ext>
              </a:extLst>
            </p:cNvPr>
            <p:cNvCxnSpPr>
              <a:cxnSpLocks/>
            </p:cNvCxnSpPr>
            <p:nvPr/>
          </p:nvCxnSpPr>
          <p:spPr>
            <a:xfrm flipV="1">
              <a:off x="8080598" y="5540004"/>
              <a:ext cx="636555" cy="50356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F744861-EE72-F9DB-AB55-6C6CAD85835A}"/>
                </a:ext>
              </a:extLst>
            </p:cNvPr>
            <p:cNvCxnSpPr>
              <a:cxnSpLocks/>
              <a:stCxn id="43" idx="6"/>
              <a:endCxn id="21" idx="1"/>
            </p:cNvCxnSpPr>
            <p:nvPr/>
          </p:nvCxnSpPr>
          <p:spPr>
            <a:xfrm>
              <a:off x="9081076" y="5444548"/>
              <a:ext cx="439887" cy="389434"/>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1416B59F-FE01-52AE-327C-80D844EF9F58}"/>
                </a:ext>
              </a:extLst>
            </p:cNvPr>
            <p:cNvCxnSpPr>
              <a:cxnSpLocks/>
              <a:stCxn id="41" idx="6"/>
              <a:endCxn id="21" idx="2"/>
            </p:cNvCxnSpPr>
            <p:nvPr/>
          </p:nvCxnSpPr>
          <p:spPr>
            <a:xfrm flipV="1">
              <a:off x="8133285" y="5979169"/>
              <a:ext cx="1327540" cy="188189"/>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FBFD8A0-94E6-B83D-8BFF-E56002BC3587}"/>
                </a:ext>
              </a:extLst>
            </p:cNvPr>
            <p:cNvSpPr txBox="1"/>
            <p:nvPr/>
          </p:nvSpPr>
          <p:spPr>
            <a:xfrm rot="19102108">
              <a:off x="7821645" y="5488063"/>
              <a:ext cx="986489" cy="447815"/>
            </a:xfrm>
            <a:prstGeom prst="rect">
              <a:avLst/>
            </a:prstGeom>
            <a:noFill/>
          </p:spPr>
          <p:txBody>
            <a:bodyPr wrap="non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reports to</a:t>
              </a:r>
            </a:p>
          </p:txBody>
        </p:sp>
        <p:sp>
          <p:nvSpPr>
            <p:cNvPr id="17" name="TextBox 16">
              <a:extLst>
                <a:ext uri="{FF2B5EF4-FFF2-40B4-BE49-F238E27FC236}">
                  <a16:creationId xmlns:a16="http://schemas.microsoft.com/office/drawing/2014/main" id="{5D46D1F1-B984-9976-05B6-D5DFF1B8DA98}"/>
                </a:ext>
              </a:extLst>
            </p:cNvPr>
            <p:cNvSpPr txBox="1"/>
            <p:nvPr/>
          </p:nvSpPr>
          <p:spPr>
            <a:xfrm rot="2689247">
              <a:off x="8892835" y="5308821"/>
              <a:ext cx="887102" cy="447815"/>
            </a:xfrm>
            <a:prstGeom prst="rect">
              <a:avLst/>
            </a:prstGeom>
            <a:noFill/>
          </p:spPr>
          <p:txBody>
            <a:bodyPr wrap="non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works in</a:t>
              </a:r>
            </a:p>
          </p:txBody>
        </p:sp>
        <p:sp>
          <p:nvSpPr>
            <p:cNvPr id="18" name="TextBox 17">
              <a:extLst>
                <a:ext uri="{FF2B5EF4-FFF2-40B4-BE49-F238E27FC236}">
                  <a16:creationId xmlns:a16="http://schemas.microsoft.com/office/drawing/2014/main" id="{9123683A-4B39-ABF7-96AA-03AB63789945}"/>
                </a:ext>
              </a:extLst>
            </p:cNvPr>
            <p:cNvSpPr txBox="1"/>
            <p:nvPr/>
          </p:nvSpPr>
          <p:spPr>
            <a:xfrm rot="21217702">
              <a:off x="8414530" y="5933824"/>
              <a:ext cx="887102" cy="447815"/>
            </a:xfrm>
            <a:prstGeom prst="rect">
              <a:avLst/>
            </a:prstGeom>
            <a:noFill/>
          </p:spPr>
          <p:txBody>
            <a:bodyPr wrap="none" lIns="182880" tIns="146304" rIns="182880" bIns="146304" rtlCol="0">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1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works in</a:t>
              </a:r>
            </a:p>
          </p:txBody>
        </p:sp>
      </p:grpSp>
      <p:sp>
        <p:nvSpPr>
          <p:cNvPr id="46" name="TextBox 33">
            <a:extLst>
              <a:ext uri="{FF2B5EF4-FFF2-40B4-BE49-F238E27FC236}">
                <a16:creationId xmlns:a16="http://schemas.microsoft.com/office/drawing/2014/main" id="{D79EACD3-3C1F-BBA9-E32F-BCAFCA96BC0D}"/>
              </a:ext>
            </a:extLst>
          </p:cNvPr>
          <p:cNvSpPr txBox="1"/>
          <p:nvPr/>
        </p:nvSpPr>
        <p:spPr>
          <a:xfrm>
            <a:off x="8145407" y="1753679"/>
            <a:ext cx="3600000" cy="360850"/>
          </a:xfrm>
          <a:prstGeom prst="rect">
            <a:avLst/>
          </a:prstGeom>
          <a:noFill/>
        </p:spPr>
        <p:txBody>
          <a:bodyPr rot="0" spcFirstLastPara="0" vertOverflow="overflow" horzOverflow="overflow" vert="horz" wrap="square" lIns="144000" tIns="72000" rIns="144000" bIns="72000" numCol="1" spcCol="0" rtlCol="0" fromWordArt="0" anchor="t" anchorCtr="0" forceAA="0" compatLnSpc="1">
            <a:prstTxWarp prst="textNoShape">
              <a:avLst/>
            </a:prstTxWarp>
            <a:spAutoFit/>
          </a:bodyPr>
          <a:lstStyle/>
          <a:p>
            <a:pPr marL="216000" marR="0" lvl="0" indent="-216000" algn="l" defTabSz="91436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Segoe UI"/>
              </a:rPr>
              <a:t>Compatibility with PostgreSQL</a:t>
            </a:r>
          </a:p>
        </p:txBody>
      </p:sp>
      <p:graphicFrame>
        <p:nvGraphicFramePr>
          <p:cNvPr id="47" name="Table 6">
            <a:extLst>
              <a:ext uri="{FF2B5EF4-FFF2-40B4-BE49-F238E27FC236}">
                <a16:creationId xmlns:a16="http://schemas.microsoft.com/office/drawing/2014/main" id="{E8137411-C871-C841-C51D-50F659337729}"/>
              </a:ext>
            </a:extLst>
          </p:cNvPr>
          <p:cNvGraphicFramePr>
            <a:graphicFrameLocks noGrp="1"/>
          </p:cNvGraphicFramePr>
          <p:nvPr/>
        </p:nvGraphicFramePr>
        <p:xfrm>
          <a:off x="8508799" y="2264435"/>
          <a:ext cx="2691268" cy="779098"/>
        </p:xfrm>
        <a:graphic>
          <a:graphicData uri="http://schemas.openxmlformats.org/drawingml/2006/table">
            <a:tbl>
              <a:tblPr firstRow="1">
                <a:tableStyleId>{2D5ABB26-0587-4C30-8999-92F81FD0307C}</a:tableStyleId>
              </a:tblPr>
              <a:tblGrid>
                <a:gridCol w="361023">
                  <a:extLst>
                    <a:ext uri="{9D8B030D-6E8A-4147-A177-3AD203B41FA5}">
                      <a16:colId xmlns:a16="http://schemas.microsoft.com/office/drawing/2014/main" val="677187428"/>
                    </a:ext>
                  </a:extLst>
                </a:gridCol>
                <a:gridCol w="787688">
                  <a:extLst>
                    <a:ext uri="{9D8B030D-6E8A-4147-A177-3AD203B41FA5}">
                      <a16:colId xmlns:a16="http://schemas.microsoft.com/office/drawing/2014/main" val="2582994158"/>
                    </a:ext>
                  </a:extLst>
                </a:gridCol>
                <a:gridCol w="754869">
                  <a:extLst>
                    <a:ext uri="{9D8B030D-6E8A-4147-A177-3AD203B41FA5}">
                      <a16:colId xmlns:a16="http://schemas.microsoft.com/office/drawing/2014/main" val="4118528901"/>
                    </a:ext>
                  </a:extLst>
                </a:gridCol>
                <a:gridCol w="787688">
                  <a:extLst>
                    <a:ext uri="{9D8B030D-6E8A-4147-A177-3AD203B41FA5}">
                      <a16:colId xmlns:a16="http://schemas.microsoft.com/office/drawing/2014/main" val="3090625460"/>
                    </a:ext>
                  </a:extLst>
                </a:gridCol>
              </a:tblGrid>
              <a:tr h="234502">
                <a:tc>
                  <a:txBody>
                    <a:bodyPr/>
                    <a:lstStyle/>
                    <a:p>
                      <a:pPr marL="0" algn="l" defTabSz="914367" rtl="0" eaLnBrk="1" fontAlgn="b" latinLnBrk="0" hangingPunct="1"/>
                      <a:r>
                        <a:rPr lang="en-US" sz="1000" b="0" i="0" u="none" strike="noStrike" kern="1200" dirty="0">
                          <a:solidFill>
                            <a:schemeClr val="bg1"/>
                          </a:solidFill>
                          <a:effectLst/>
                          <a:latin typeface="+mj-lt"/>
                          <a:ea typeface="+mn-ea"/>
                          <a:cs typeface="+mn-cs"/>
                        </a:rPr>
                        <a:t>id</a:t>
                      </a:r>
                    </a:p>
                  </a:txBody>
                  <a:tcPr marL="72000" marR="72000" marT="36000" marB="36000" anchor="ctr">
                    <a:lnL>
                      <a:noFill/>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3"/>
                    </a:solidFill>
                  </a:tcPr>
                </a:tc>
                <a:tc>
                  <a:txBody>
                    <a:bodyPr/>
                    <a:lstStyle/>
                    <a:p>
                      <a:pPr marL="0" algn="l" defTabSz="914367" rtl="0" eaLnBrk="1" fontAlgn="b" latinLnBrk="0" hangingPunct="1"/>
                      <a:r>
                        <a:rPr lang="en-US" sz="1000" b="0" i="0" u="none" strike="noStrike" kern="1200" dirty="0">
                          <a:solidFill>
                            <a:schemeClr val="bg1"/>
                          </a:solidFill>
                          <a:effectLst/>
                          <a:latin typeface="+mj-lt"/>
                          <a:ea typeface="+mn-ea"/>
                          <a:cs typeface="+mn-cs"/>
                        </a:rPr>
                        <a:t>name</a:t>
                      </a:r>
                    </a:p>
                  </a:txBody>
                  <a:tcPr marL="72000" marR="72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3"/>
                    </a:solidFill>
                  </a:tcPr>
                </a:tc>
                <a:tc>
                  <a:txBody>
                    <a:bodyPr/>
                    <a:lstStyle/>
                    <a:p>
                      <a:pPr marL="0" algn="l" defTabSz="914367" rtl="0" eaLnBrk="1" fontAlgn="b" latinLnBrk="0" hangingPunct="1"/>
                      <a:r>
                        <a:rPr lang="en-US" sz="1000" b="0" i="0" u="none" strike="noStrike" kern="1200" dirty="0">
                          <a:solidFill>
                            <a:schemeClr val="bg1"/>
                          </a:solidFill>
                          <a:effectLst/>
                          <a:latin typeface="+mj-lt"/>
                          <a:ea typeface="+mn-ea"/>
                          <a:cs typeface="+mn-cs"/>
                        </a:rPr>
                        <a:t>dept</a:t>
                      </a:r>
                    </a:p>
                  </a:txBody>
                  <a:tcPr marL="72000" marR="72000" marT="36000" marB="36000" anchor="ctr">
                    <a:lnL w="12700" cap="flat" cmpd="sng" algn="ctr">
                      <a:noFill/>
                      <a:prstDash val="solid"/>
                      <a:round/>
                      <a:headEnd type="none" w="med" len="med"/>
                      <a:tailEnd type="none" w="med" len="med"/>
                    </a:lnL>
                    <a:lnR>
                      <a:noFill/>
                    </a:lnR>
                    <a:lnB w="12700" cap="flat" cmpd="sng" algn="ctr">
                      <a:noFill/>
                      <a:prstDash val="solid"/>
                      <a:round/>
                      <a:headEnd type="none" w="med" len="med"/>
                      <a:tailEnd type="none" w="med" len="med"/>
                    </a:lnB>
                    <a:solidFill>
                      <a:schemeClr val="accent3"/>
                    </a:solidFill>
                  </a:tcPr>
                </a:tc>
                <a:tc>
                  <a:txBody>
                    <a:bodyPr/>
                    <a:lstStyle/>
                    <a:p>
                      <a:pPr marL="0" algn="l" defTabSz="914367" rtl="0" eaLnBrk="1" fontAlgn="b" latinLnBrk="0" hangingPunct="1"/>
                      <a:r>
                        <a:rPr lang="en-US" sz="1000" b="0" i="0" u="none" strike="noStrike" kern="1200" dirty="0">
                          <a:solidFill>
                            <a:schemeClr val="bg1"/>
                          </a:solidFill>
                          <a:effectLst/>
                          <a:latin typeface="+mj-lt"/>
                          <a:ea typeface="+mn-ea"/>
                          <a:cs typeface="+mn-cs"/>
                        </a:rPr>
                        <a:t>manager</a:t>
                      </a:r>
                    </a:p>
                  </a:txBody>
                  <a:tcPr marL="72000" marR="72000" marT="36000" marB="36000" anchor="ctr">
                    <a:lnL w="12700" cap="flat" cmpd="sng" algn="ctr">
                      <a:noFill/>
                      <a:prstDash val="solid"/>
                      <a:round/>
                      <a:headEnd type="none" w="med" len="med"/>
                      <a:tailEnd type="none" w="med" len="med"/>
                    </a:lnL>
                    <a:lnR>
                      <a:noFill/>
                    </a:lnR>
                    <a:lnB w="12700" cap="flat" cmpd="sng" algn="ctr">
                      <a:noFill/>
                      <a:prstDash val="solid"/>
                      <a:round/>
                      <a:headEnd type="none" w="med" len="med"/>
                      <a:tailEnd type="none" w="med" len="med"/>
                    </a:lnB>
                    <a:solidFill>
                      <a:schemeClr val="accent3"/>
                    </a:solidFill>
                  </a:tcPr>
                </a:tc>
                <a:extLst>
                  <a:ext uri="{0D108BD9-81ED-4DB2-BD59-A6C34878D82A}">
                    <a16:rowId xmlns:a16="http://schemas.microsoft.com/office/drawing/2014/main" val="182173788"/>
                  </a:ext>
                </a:extLst>
              </a:tr>
              <a:tr h="272298">
                <a:tc>
                  <a:txBody>
                    <a:bodyPr/>
                    <a:lstStyle/>
                    <a:p>
                      <a:pPr marL="0" algn="l" defTabSz="914367" rtl="0" eaLnBrk="1" fontAlgn="b" latinLnBrk="0" hangingPunct="1"/>
                      <a:r>
                        <a:rPr lang="en-US" sz="1000" b="0" i="0" u="none" strike="noStrike" kern="1200" dirty="0">
                          <a:solidFill>
                            <a:schemeClr val="tx1"/>
                          </a:solidFill>
                          <a:effectLst/>
                          <a:latin typeface="+mj-lt"/>
                          <a:ea typeface="+mn-ea"/>
                          <a:cs typeface="+mn-cs"/>
                        </a:rPr>
                        <a:t>1</a:t>
                      </a:r>
                    </a:p>
                  </a:txBody>
                  <a:tcPr marL="72000" marR="72000" marT="36000" marB="36000" anchor="ctr">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D2D2"/>
                    </a:solidFill>
                  </a:tcPr>
                </a:tc>
                <a:tc>
                  <a:txBody>
                    <a:bodyPr/>
                    <a:lstStyle/>
                    <a:p>
                      <a:pPr marL="0" algn="l" defTabSz="914367" rtl="0" eaLnBrk="1" fontAlgn="b" latinLnBrk="0" hangingPunct="1"/>
                      <a:r>
                        <a:rPr lang="en-US" sz="1000" b="0" i="0" u="none" strike="noStrike" kern="1200" dirty="0">
                          <a:solidFill>
                            <a:schemeClr val="tx1"/>
                          </a:solidFill>
                          <a:effectLst/>
                          <a:latin typeface="+mj-lt"/>
                          <a:ea typeface="+mn-ea"/>
                          <a:cs typeface="+mn-cs"/>
                        </a:rPr>
                        <a:t>Sue Smith</a:t>
                      </a:r>
                    </a:p>
                  </a:txBody>
                  <a:tcPr marL="72000" marR="72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D2D2"/>
                    </a:solidFill>
                  </a:tcPr>
                </a:tc>
                <a:tc>
                  <a:txBody>
                    <a:bodyPr/>
                    <a:lstStyle/>
                    <a:p>
                      <a:pPr marL="0" algn="l" defTabSz="914367" rtl="0" eaLnBrk="1" fontAlgn="b" latinLnBrk="0" hangingPunct="1"/>
                      <a:r>
                        <a:rPr lang="en-US" sz="1000" b="0" i="0" u="none" strike="noStrike" kern="1200" dirty="0">
                          <a:solidFill>
                            <a:schemeClr val="tx1"/>
                          </a:solidFill>
                          <a:effectLst/>
                          <a:latin typeface="+mj-lt"/>
                          <a:ea typeface="+mn-ea"/>
                          <a:cs typeface="+mn-cs"/>
                        </a:rPr>
                        <a:t>Hardware</a:t>
                      </a:r>
                    </a:p>
                  </a:txBody>
                  <a:tcPr marL="72000" marR="72000" marT="36000" marB="3600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D2D2"/>
                    </a:solidFill>
                  </a:tcPr>
                </a:tc>
                <a:tc>
                  <a:txBody>
                    <a:bodyPr/>
                    <a:lstStyle/>
                    <a:p>
                      <a:pPr marL="0" algn="l" defTabSz="914367" rtl="0" eaLnBrk="1" fontAlgn="b" latinLnBrk="0" hangingPunct="1"/>
                      <a:r>
                        <a:rPr lang="en-US" sz="1000" b="0" i="0" u="none" strike="noStrike" kern="1200" dirty="0">
                          <a:solidFill>
                            <a:schemeClr val="tx1"/>
                          </a:solidFill>
                          <a:effectLst/>
                          <a:latin typeface="+mj-lt"/>
                          <a:ea typeface="+mn-ea"/>
                          <a:cs typeface="+mn-cs"/>
                        </a:rPr>
                        <a:t>Joe Jones</a:t>
                      </a:r>
                    </a:p>
                  </a:txBody>
                  <a:tcPr marL="72000" marR="72000" marT="36000" marB="36000" anchor="ctr">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D2D2D2"/>
                    </a:solidFill>
                  </a:tcPr>
                </a:tc>
                <a:extLst>
                  <a:ext uri="{0D108BD9-81ED-4DB2-BD59-A6C34878D82A}">
                    <a16:rowId xmlns:a16="http://schemas.microsoft.com/office/drawing/2014/main" val="2832386946"/>
                  </a:ext>
                </a:extLst>
              </a:tr>
              <a:tr h="272298">
                <a:tc>
                  <a:txBody>
                    <a:bodyPr/>
                    <a:lstStyle/>
                    <a:p>
                      <a:pPr marL="0" algn="l" defTabSz="914367" rtl="0" eaLnBrk="1" fontAlgn="b" latinLnBrk="0" hangingPunct="1"/>
                      <a:r>
                        <a:rPr lang="en-US" sz="1000" b="0" i="0" u="none" strike="noStrike" kern="1200" dirty="0">
                          <a:solidFill>
                            <a:schemeClr val="tx1"/>
                          </a:solidFill>
                          <a:effectLst/>
                          <a:latin typeface="+mj-lt"/>
                          <a:ea typeface="+mn-ea"/>
                          <a:cs typeface="+mn-cs"/>
                        </a:rPr>
                        <a:t>2</a:t>
                      </a:r>
                    </a:p>
                  </a:txBody>
                  <a:tcPr marL="72000" marR="72000" marT="36000" marB="36000" anchor="ctr">
                    <a:lnL>
                      <a:noFill/>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alpha val="10000"/>
                      </a:srgbClr>
                    </a:solidFill>
                  </a:tcPr>
                </a:tc>
                <a:tc>
                  <a:txBody>
                    <a:bodyPr/>
                    <a:lstStyle/>
                    <a:p>
                      <a:pPr marL="0" algn="l" defTabSz="914367" rtl="0" eaLnBrk="1" fontAlgn="b" latinLnBrk="0" hangingPunct="1"/>
                      <a:r>
                        <a:rPr lang="en-US" sz="1000" b="0" i="0" u="none" strike="noStrike" kern="1200" dirty="0">
                          <a:solidFill>
                            <a:schemeClr val="tx1"/>
                          </a:solidFill>
                          <a:effectLst/>
                          <a:latin typeface="+mj-lt"/>
                          <a:ea typeface="+mn-ea"/>
                          <a:cs typeface="+mn-cs"/>
                        </a:rPr>
                        <a:t>Ben Chan</a:t>
                      </a:r>
                    </a:p>
                  </a:txBody>
                  <a:tcPr marL="72000" marR="72000" marT="36000" marB="3600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alpha val="10000"/>
                      </a:srgbClr>
                    </a:solidFill>
                  </a:tcPr>
                </a:tc>
                <a:tc>
                  <a:txBody>
                    <a:bodyPr/>
                    <a:lstStyle/>
                    <a:p>
                      <a:pPr marL="0" algn="l" defTabSz="914367" rtl="0" eaLnBrk="1" fontAlgn="b" latinLnBrk="0" hangingPunct="1"/>
                      <a:r>
                        <a:rPr lang="en-US" sz="1000" b="0" i="0" u="none" strike="noStrike" kern="1200" dirty="0">
                          <a:solidFill>
                            <a:schemeClr val="tx1"/>
                          </a:solidFill>
                          <a:effectLst/>
                          <a:latin typeface="+mj-lt"/>
                          <a:ea typeface="+mn-ea"/>
                          <a:cs typeface="+mn-cs"/>
                        </a:rPr>
                        <a:t>Hardware</a:t>
                      </a:r>
                    </a:p>
                  </a:txBody>
                  <a:tcPr marL="72000" marR="72000" marT="36000" marB="3600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alpha val="10000"/>
                      </a:srgbClr>
                    </a:solidFill>
                  </a:tcPr>
                </a:tc>
                <a:tc>
                  <a:txBody>
                    <a:bodyPr/>
                    <a:lstStyle/>
                    <a:p>
                      <a:pPr marL="0" algn="l" defTabSz="914367" rtl="0" eaLnBrk="1" fontAlgn="b" latinLnBrk="0" hangingPunct="1"/>
                      <a:r>
                        <a:rPr lang="en-US" sz="1000" b="0" i="0" u="none" strike="noStrike" kern="1200" dirty="0">
                          <a:solidFill>
                            <a:schemeClr val="tx1"/>
                          </a:solidFill>
                          <a:effectLst/>
                          <a:latin typeface="+mj-lt"/>
                          <a:ea typeface="+mn-ea"/>
                          <a:cs typeface="+mn-cs"/>
                        </a:rPr>
                        <a:t>Sue Smith</a:t>
                      </a:r>
                    </a:p>
                  </a:txBody>
                  <a:tcPr marL="72000" marR="72000" marT="36000" marB="36000" anchor="ctr">
                    <a:lnL w="12700" cap="flat" cmpd="sng" algn="ctr">
                      <a:no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EFEFEF">
                        <a:alpha val="10000"/>
                      </a:srgbClr>
                    </a:solidFill>
                  </a:tcPr>
                </a:tc>
                <a:extLst>
                  <a:ext uri="{0D108BD9-81ED-4DB2-BD59-A6C34878D82A}">
                    <a16:rowId xmlns:a16="http://schemas.microsoft.com/office/drawing/2014/main" val="3639601922"/>
                  </a:ext>
                </a:extLst>
              </a:tr>
            </a:tbl>
          </a:graphicData>
        </a:graphic>
      </p:graphicFrame>
    </p:spTree>
    <p:extLst>
      <p:ext uri="{BB962C8B-B14F-4D97-AF65-F5344CB8AC3E}">
        <p14:creationId xmlns:p14="http://schemas.microsoft.com/office/powerpoint/2010/main" val="160420647"/>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44301" y="331077"/>
            <a:ext cx="5606043" cy="899665"/>
          </a:xfrm>
        </p:spPr>
        <p:txBody>
          <a:bodyPr/>
          <a:lstStyle/>
          <a:p>
            <a:r>
              <a:rPr lang="en-US" dirty="0"/>
              <a:t>Migrate</a:t>
            </a:r>
            <a:br>
              <a:rPr lang="en-US" dirty="0"/>
            </a:br>
            <a:r>
              <a:rPr lang="en-US" dirty="0" err="1"/>
              <a:t>nosql</a:t>
            </a:r>
            <a:r>
              <a:rPr lang="en-US" dirty="0"/>
              <a:t> apps</a:t>
            </a:r>
          </a:p>
        </p:txBody>
      </p:sp>
      <p:sp>
        <p:nvSpPr>
          <p:cNvPr id="3" name="Content Placeholder 2"/>
          <p:cNvSpPr>
            <a:spLocks noGrp="1"/>
          </p:cNvSpPr>
          <p:nvPr>
            <p:ph type="body" sz="quarter" idx="11"/>
          </p:nvPr>
        </p:nvSpPr>
        <p:spPr>
          <a:xfrm>
            <a:off x="269239" y="1492704"/>
            <a:ext cx="5606043" cy="2768963"/>
          </a:xfrm>
        </p:spPr>
        <p:txBody>
          <a:bodyPr/>
          <a:lstStyle/>
          <a:p>
            <a:r>
              <a:rPr lang="en-US">
                <a:solidFill>
                  <a:schemeClr val="tx1"/>
                </a:solidFill>
              </a:rPr>
              <a:t>Make data modernization easy with seamless lift and shift migration of NoSQL workloads to the cloud.</a:t>
            </a:r>
          </a:p>
          <a:p>
            <a:pPr marL="285750" lvl="1" indent="-285750">
              <a:spcBef>
                <a:spcPts val="1600"/>
              </a:spcBef>
              <a:spcAft>
                <a:spcPts val="0"/>
              </a:spcAft>
              <a:buFont typeface="Arial" charset="0"/>
              <a:buChar char="•"/>
            </a:pPr>
            <a:r>
              <a:rPr lang="en-US" sz="1600">
                <a:solidFill>
                  <a:schemeClr val="tx1"/>
                </a:solidFill>
              </a:rPr>
              <a:t>Azure Cosmos DB APIs for MongoDB and Cassandra bring app data from anywhere to Azure Cosmos DB</a:t>
            </a:r>
          </a:p>
          <a:p>
            <a:pPr marL="285750" lvl="1" indent="-285750">
              <a:spcBef>
                <a:spcPts val="1000"/>
              </a:spcBef>
              <a:spcAft>
                <a:spcPts val="0"/>
              </a:spcAft>
              <a:buFont typeface="Arial" charset="0"/>
              <a:buChar char="•"/>
            </a:pPr>
            <a:r>
              <a:rPr lang="en-US" sz="1600">
                <a:solidFill>
                  <a:schemeClr val="tx1"/>
                </a:solidFill>
              </a:rPr>
              <a:t>Leverage existing tools, drivers, and libraries, and continue using existing apps’ current SDKs</a:t>
            </a:r>
          </a:p>
          <a:p>
            <a:pPr marL="285750" lvl="1" indent="-285750">
              <a:spcBef>
                <a:spcPts val="1000"/>
              </a:spcBef>
              <a:spcAft>
                <a:spcPts val="0"/>
              </a:spcAft>
              <a:buFont typeface="Arial" charset="0"/>
              <a:buChar char="•"/>
            </a:pPr>
            <a:r>
              <a:rPr lang="en-US" sz="1600">
                <a:solidFill>
                  <a:schemeClr val="tx1"/>
                </a:solidFill>
              </a:rPr>
              <a:t>Turnkey geo-replication</a:t>
            </a:r>
          </a:p>
          <a:p>
            <a:pPr marL="285750" lvl="1" indent="-285750">
              <a:spcBef>
                <a:spcPts val="1000"/>
              </a:spcBef>
              <a:spcAft>
                <a:spcPts val="0"/>
              </a:spcAft>
              <a:buFont typeface="Arial" charset="0"/>
              <a:buChar char="•"/>
            </a:pPr>
            <a:r>
              <a:rPr lang="en-US" sz="1600">
                <a:solidFill>
                  <a:schemeClr val="tx1"/>
                </a:solidFill>
              </a:rPr>
              <a:t>No infrastructure or VM management required</a:t>
            </a:r>
          </a:p>
        </p:txBody>
      </p:sp>
      <p:grpSp>
        <p:nvGrpSpPr>
          <p:cNvPr id="4" name="Group 3"/>
          <p:cNvGrpSpPr/>
          <p:nvPr/>
        </p:nvGrpSpPr>
        <p:grpSpPr>
          <a:xfrm>
            <a:off x="6494712" y="2451689"/>
            <a:ext cx="5363613" cy="1420425"/>
            <a:chOff x="6494712" y="2451689"/>
            <a:chExt cx="5363613" cy="1420425"/>
          </a:xfrm>
        </p:grpSpPr>
        <p:sp>
          <p:nvSpPr>
            <p:cNvPr id="9" name="TextBox 8">
              <a:extLst>
                <a:ext uri="{FF2B5EF4-FFF2-40B4-BE49-F238E27FC236}">
                  <a16:creationId xmlns:a16="http://schemas.microsoft.com/office/drawing/2014/main" id="{B64D63B3-FA83-4453-9761-1A266192A687}"/>
                </a:ext>
              </a:extLst>
            </p:cNvPr>
            <p:cNvSpPr txBox="1"/>
            <p:nvPr/>
          </p:nvSpPr>
          <p:spPr>
            <a:xfrm>
              <a:off x="10362375" y="3341199"/>
              <a:ext cx="1495950" cy="530915"/>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Azure Cosmos DB APIs for MongoDB and Cassandra</a:t>
              </a:r>
            </a:p>
          </p:txBody>
        </p:sp>
        <p:grpSp>
          <p:nvGrpSpPr>
            <p:cNvPr id="10" name="Group 9">
              <a:extLst>
                <a:ext uri="{FF2B5EF4-FFF2-40B4-BE49-F238E27FC236}">
                  <a16:creationId xmlns:a16="http://schemas.microsoft.com/office/drawing/2014/main" id="{9B7C9BCE-A55C-43FA-86A4-15F0F6B935C7}"/>
                </a:ext>
              </a:extLst>
            </p:cNvPr>
            <p:cNvGrpSpPr/>
            <p:nvPr/>
          </p:nvGrpSpPr>
          <p:grpSpPr>
            <a:xfrm>
              <a:off x="10664374" y="2547257"/>
              <a:ext cx="882798" cy="760904"/>
              <a:chOff x="8376458" y="5925518"/>
              <a:chExt cx="1045926" cy="901512"/>
            </a:xfrm>
          </p:grpSpPr>
          <p:sp>
            <p:nvSpPr>
              <p:cNvPr id="11" name="Star: 4 Points 8">
                <a:extLst>
                  <a:ext uri="{FF2B5EF4-FFF2-40B4-BE49-F238E27FC236}">
                    <a16:creationId xmlns:a16="http://schemas.microsoft.com/office/drawing/2014/main" id="{6CCB4DEC-D776-417D-887A-3E8D78CA228A}"/>
                  </a:ext>
                </a:extLst>
              </p:cNvPr>
              <p:cNvSpPr/>
              <p:nvPr/>
            </p:nvSpPr>
            <p:spPr bwMode="auto">
              <a:xfrm>
                <a:off x="8380049" y="5925518"/>
                <a:ext cx="292609" cy="292608"/>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2" name="Star: 4 Points 8">
                <a:extLst>
                  <a:ext uri="{FF2B5EF4-FFF2-40B4-BE49-F238E27FC236}">
                    <a16:creationId xmlns:a16="http://schemas.microsoft.com/office/drawing/2014/main" id="{FC36AD3B-4B61-4A27-80FD-C355EDDDD9B6}"/>
                  </a:ext>
                </a:extLst>
              </p:cNvPr>
              <p:cNvSpPr/>
              <p:nvPr/>
            </p:nvSpPr>
            <p:spPr bwMode="auto">
              <a:xfrm>
                <a:off x="9163935" y="6692304"/>
                <a:ext cx="134726" cy="134726"/>
              </a:xfrm>
              <a:custGeom>
                <a:avLst/>
                <a:gdLst>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 name="connsiteX0" fmla="*/ 0 w 1628504"/>
                  <a:gd name="connsiteY0" fmla="*/ 814252 h 1628504"/>
                  <a:gd name="connsiteX1" fmla="*/ 613587 w 1628504"/>
                  <a:gd name="connsiteY1" fmla="*/ 613587 h 1628504"/>
                  <a:gd name="connsiteX2" fmla="*/ 814252 w 1628504"/>
                  <a:gd name="connsiteY2" fmla="*/ 0 h 1628504"/>
                  <a:gd name="connsiteX3" fmla="*/ 1014917 w 1628504"/>
                  <a:gd name="connsiteY3" fmla="*/ 613587 h 1628504"/>
                  <a:gd name="connsiteX4" fmla="*/ 1628504 w 1628504"/>
                  <a:gd name="connsiteY4" fmla="*/ 814252 h 1628504"/>
                  <a:gd name="connsiteX5" fmla="*/ 1014917 w 1628504"/>
                  <a:gd name="connsiteY5" fmla="*/ 1014917 h 1628504"/>
                  <a:gd name="connsiteX6" fmla="*/ 814252 w 1628504"/>
                  <a:gd name="connsiteY6" fmla="*/ 1628504 h 1628504"/>
                  <a:gd name="connsiteX7" fmla="*/ 613587 w 1628504"/>
                  <a:gd name="connsiteY7" fmla="*/ 1014917 h 1628504"/>
                  <a:gd name="connsiteX8" fmla="*/ 0 w 1628504"/>
                  <a:gd name="connsiteY8" fmla="*/ 814252 h 1628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28504" h="1628504">
                    <a:moveTo>
                      <a:pt x="0" y="814252"/>
                    </a:moveTo>
                    <a:cubicBezTo>
                      <a:pt x="19050" y="815400"/>
                      <a:pt x="477878" y="749296"/>
                      <a:pt x="613587" y="613587"/>
                    </a:cubicBezTo>
                    <a:cubicBezTo>
                      <a:pt x="749296" y="477878"/>
                      <a:pt x="805875" y="32657"/>
                      <a:pt x="814252" y="0"/>
                    </a:cubicBezTo>
                    <a:cubicBezTo>
                      <a:pt x="819908" y="31718"/>
                      <a:pt x="874411" y="460935"/>
                      <a:pt x="1014917" y="613587"/>
                    </a:cubicBezTo>
                    <a:cubicBezTo>
                      <a:pt x="1136558" y="745743"/>
                      <a:pt x="1598568" y="811317"/>
                      <a:pt x="1628504" y="814252"/>
                    </a:cubicBezTo>
                    <a:cubicBezTo>
                      <a:pt x="1599929" y="829433"/>
                      <a:pt x="1150626" y="879208"/>
                      <a:pt x="1014917" y="1014917"/>
                    </a:cubicBezTo>
                    <a:cubicBezTo>
                      <a:pt x="879208" y="1150626"/>
                      <a:pt x="821269" y="1604011"/>
                      <a:pt x="814252" y="1628504"/>
                    </a:cubicBezTo>
                    <a:cubicBezTo>
                      <a:pt x="808596" y="1606733"/>
                      <a:pt x="749296" y="1150626"/>
                      <a:pt x="613587" y="1014917"/>
                    </a:cubicBezTo>
                    <a:cubicBezTo>
                      <a:pt x="477878" y="879208"/>
                      <a:pt x="16329" y="817187"/>
                      <a:pt x="0" y="814252"/>
                    </a:cubicBezTo>
                    <a:close/>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3" name="Oval 12">
                <a:extLst>
                  <a:ext uri="{FF2B5EF4-FFF2-40B4-BE49-F238E27FC236}">
                    <a16:creationId xmlns:a16="http://schemas.microsoft.com/office/drawing/2014/main" id="{E5235BA0-2DD3-4FFF-8EDD-39286A0173A3}"/>
                  </a:ext>
                </a:extLst>
              </p:cNvPr>
              <p:cNvSpPr/>
              <p:nvPr/>
            </p:nvSpPr>
            <p:spPr bwMode="auto">
              <a:xfrm>
                <a:off x="8567675" y="6095745"/>
                <a:ext cx="647663" cy="647662"/>
              </a:xfrm>
              <a:prstGeom prst="ellips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14" name="Oval 9">
                <a:extLst>
                  <a:ext uri="{FF2B5EF4-FFF2-40B4-BE49-F238E27FC236}">
                    <a16:creationId xmlns:a16="http://schemas.microsoft.com/office/drawing/2014/main" id="{E51260D1-7EAC-4471-A9B7-BAF50A24E70E}"/>
                  </a:ext>
                </a:extLst>
              </p:cNvPr>
              <p:cNvSpPr/>
              <p:nvPr/>
            </p:nvSpPr>
            <p:spPr bwMode="auto">
              <a:xfrm rot="19667957">
                <a:off x="8376458" y="6275766"/>
                <a:ext cx="1045926" cy="314819"/>
              </a:xfrm>
              <a:custGeom>
                <a:avLst/>
                <a:gdLst>
                  <a:gd name="connsiteX0" fmla="*/ 0 w 5218152"/>
                  <a:gd name="connsiteY0" fmla="*/ 854451 h 1708902"/>
                  <a:gd name="connsiteX1" fmla="*/ 2609076 w 5218152"/>
                  <a:gd name="connsiteY1" fmla="*/ 0 h 1708902"/>
                  <a:gd name="connsiteX2" fmla="*/ 5218152 w 5218152"/>
                  <a:gd name="connsiteY2" fmla="*/ 854451 h 1708902"/>
                  <a:gd name="connsiteX3" fmla="*/ 2609076 w 5218152"/>
                  <a:gd name="connsiteY3" fmla="*/ 1708902 h 1708902"/>
                  <a:gd name="connsiteX4" fmla="*/ 0 w 5218152"/>
                  <a:gd name="connsiteY4" fmla="*/ 854451 h 1708902"/>
                  <a:gd name="connsiteX0" fmla="*/ 38507 w 5256659"/>
                  <a:gd name="connsiteY0" fmla="*/ 904723 h 1759174"/>
                  <a:gd name="connsiteX1" fmla="*/ 1194016 w 5256659"/>
                  <a:gd name="connsiteY1" fmla="*/ 186575 h 1759174"/>
                  <a:gd name="connsiteX2" fmla="*/ 2647583 w 5256659"/>
                  <a:gd name="connsiteY2" fmla="*/ 50272 h 1759174"/>
                  <a:gd name="connsiteX3" fmla="*/ 5256659 w 5256659"/>
                  <a:gd name="connsiteY3" fmla="*/ 904723 h 1759174"/>
                  <a:gd name="connsiteX4" fmla="*/ 2647583 w 5256659"/>
                  <a:gd name="connsiteY4" fmla="*/ 1759174 h 1759174"/>
                  <a:gd name="connsiteX5" fmla="*/ 38507 w 5256659"/>
                  <a:gd name="connsiteY5" fmla="*/ 904723 h 1759174"/>
                  <a:gd name="connsiteX0" fmla="*/ 38507 w 5298873"/>
                  <a:gd name="connsiteY0" fmla="*/ 863052 h 1717503"/>
                  <a:gd name="connsiteX1" fmla="*/ 1194016 w 5298873"/>
                  <a:gd name="connsiteY1" fmla="*/ 144904 h 1717503"/>
                  <a:gd name="connsiteX2" fmla="*/ 2647583 w 5298873"/>
                  <a:gd name="connsiteY2" fmla="*/ 8601 h 1717503"/>
                  <a:gd name="connsiteX3" fmla="*/ 4147814 w 5298873"/>
                  <a:gd name="connsiteY3" fmla="*/ 284411 h 1717503"/>
                  <a:gd name="connsiteX4" fmla="*/ 5256659 w 5298873"/>
                  <a:gd name="connsiteY4" fmla="*/ 863052 h 1717503"/>
                  <a:gd name="connsiteX5" fmla="*/ 2647583 w 5298873"/>
                  <a:gd name="connsiteY5" fmla="*/ 1717503 h 1717503"/>
                  <a:gd name="connsiteX6" fmla="*/ 38507 w 5298873"/>
                  <a:gd name="connsiteY6" fmla="*/ 863052 h 1717503"/>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6" fmla="*/ 2739023 w 5298873"/>
                  <a:gd name="connsiteY6" fmla="*/ 91440 h 1708902"/>
                  <a:gd name="connsiteX0" fmla="*/ 2647583 w 5298873"/>
                  <a:gd name="connsiteY0" fmla="*/ 0 h 1708902"/>
                  <a:gd name="connsiteX1" fmla="*/ 4147814 w 5298873"/>
                  <a:gd name="connsiteY1" fmla="*/ 275810 h 1708902"/>
                  <a:gd name="connsiteX2" fmla="*/ 5256659 w 5298873"/>
                  <a:gd name="connsiteY2" fmla="*/ 854451 h 1708902"/>
                  <a:gd name="connsiteX3" fmla="*/ 2647583 w 5298873"/>
                  <a:gd name="connsiteY3" fmla="*/ 1708902 h 1708902"/>
                  <a:gd name="connsiteX4" fmla="*/ 38507 w 5298873"/>
                  <a:gd name="connsiteY4" fmla="*/ 854451 h 1708902"/>
                  <a:gd name="connsiteX5" fmla="*/ 1194016 w 5298873"/>
                  <a:gd name="connsiteY5" fmla="*/ 136303 h 1708902"/>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47814 w 5298873"/>
                  <a:gd name="connsiteY0" fmla="*/ 139507 h 1572599"/>
                  <a:gd name="connsiteX1" fmla="*/ 5256659 w 5298873"/>
                  <a:gd name="connsiteY1" fmla="*/ 718148 h 1572599"/>
                  <a:gd name="connsiteX2" fmla="*/ 2647583 w 5298873"/>
                  <a:gd name="connsiteY2" fmla="*/ 1572599 h 1572599"/>
                  <a:gd name="connsiteX3" fmla="*/ 38507 w 5298873"/>
                  <a:gd name="connsiteY3" fmla="*/ 718148 h 1572599"/>
                  <a:gd name="connsiteX4" fmla="*/ 1194016 w 5298873"/>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63244"/>
                  <a:gd name="connsiteY0" fmla="*/ 139507 h 1572599"/>
                  <a:gd name="connsiteX1" fmla="*/ 5221030 w 5263244"/>
                  <a:gd name="connsiteY1" fmla="*/ 718148 h 1572599"/>
                  <a:gd name="connsiteX2" fmla="*/ 2611954 w 5263244"/>
                  <a:gd name="connsiteY2" fmla="*/ 1572599 h 1572599"/>
                  <a:gd name="connsiteX3" fmla="*/ 2878 w 5263244"/>
                  <a:gd name="connsiteY3" fmla="*/ 718148 h 1572599"/>
                  <a:gd name="connsiteX4" fmla="*/ 1158387 w 5263244"/>
                  <a:gd name="connsiteY4" fmla="*/ 0 h 1572599"/>
                  <a:gd name="connsiteX0" fmla="*/ 4112185 w 5223152"/>
                  <a:gd name="connsiteY0" fmla="*/ 139507 h 1572599"/>
                  <a:gd name="connsiteX1" fmla="*/ 5221030 w 5223152"/>
                  <a:gd name="connsiteY1" fmla="*/ 718148 h 1572599"/>
                  <a:gd name="connsiteX2" fmla="*/ 2611954 w 5223152"/>
                  <a:gd name="connsiteY2" fmla="*/ 1572599 h 1572599"/>
                  <a:gd name="connsiteX3" fmla="*/ 2878 w 5223152"/>
                  <a:gd name="connsiteY3" fmla="*/ 718148 h 1572599"/>
                  <a:gd name="connsiteX4" fmla="*/ 1158387 w 5223152"/>
                  <a:gd name="connsiteY4" fmla="*/ 0 h 1572599"/>
                  <a:gd name="connsiteX0" fmla="*/ 4101623 w 5262379"/>
                  <a:gd name="connsiteY0" fmla="*/ 75462 h 1572599"/>
                  <a:gd name="connsiteX1" fmla="*/ 5221030 w 5262379"/>
                  <a:gd name="connsiteY1" fmla="*/ 718148 h 1572599"/>
                  <a:gd name="connsiteX2" fmla="*/ 2611954 w 5262379"/>
                  <a:gd name="connsiteY2" fmla="*/ 1572599 h 1572599"/>
                  <a:gd name="connsiteX3" fmla="*/ 2878 w 5262379"/>
                  <a:gd name="connsiteY3" fmla="*/ 718148 h 1572599"/>
                  <a:gd name="connsiteX4" fmla="*/ 1158387 w 5262379"/>
                  <a:gd name="connsiteY4" fmla="*/ 0 h 1572599"/>
                  <a:gd name="connsiteX0" fmla="*/ 4101623 w 5259200"/>
                  <a:gd name="connsiteY0" fmla="*/ 75462 h 1572599"/>
                  <a:gd name="connsiteX1" fmla="*/ 5221030 w 5259200"/>
                  <a:gd name="connsiteY1" fmla="*/ 718148 h 1572599"/>
                  <a:gd name="connsiteX2" fmla="*/ 2611954 w 5259200"/>
                  <a:gd name="connsiteY2" fmla="*/ 1572599 h 1572599"/>
                  <a:gd name="connsiteX3" fmla="*/ 2878 w 5259200"/>
                  <a:gd name="connsiteY3" fmla="*/ 718148 h 1572599"/>
                  <a:gd name="connsiteX4" fmla="*/ 1158387 w 5259200"/>
                  <a:gd name="connsiteY4" fmla="*/ 0 h 1572599"/>
                  <a:gd name="connsiteX0" fmla="*/ 4101623 w 5224756"/>
                  <a:gd name="connsiteY0" fmla="*/ 75462 h 1572599"/>
                  <a:gd name="connsiteX1" fmla="*/ 5221030 w 5224756"/>
                  <a:gd name="connsiteY1" fmla="*/ 718148 h 1572599"/>
                  <a:gd name="connsiteX2" fmla="*/ 2611954 w 5224756"/>
                  <a:gd name="connsiteY2" fmla="*/ 1572599 h 1572599"/>
                  <a:gd name="connsiteX3" fmla="*/ 2878 w 5224756"/>
                  <a:gd name="connsiteY3" fmla="*/ 718148 h 1572599"/>
                  <a:gd name="connsiteX4" fmla="*/ 1158387 w 5224756"/>
                  <a:gd name="connsiteY4" fmla="*/ 0 h 1572599"/>
                  <a:gd name="connsiteX0" fmla="*/ 4101523 w 5224656"/>
                  <a:gd name="connsiteY0" fmla="*/ 75462 h 1572599"/>
                  <a:gd name="connsiteX1" fmla="*/ 5220930 w 5224656"/>
                  <a:gd name="connsiteY1" fmla="*/ 718148 h 1572599"/>
                  <a:gd name="connsiteX2" fmla="*/ 2611854 w 5224656"/>
                  <a:gd name="connsiteY2" fmla="*/ 1572599 h 1572599"/>
                  <a:gd name="connsiteX3" fmla="*/ 2778 w 5224656"/>
                  <a:gd name="connsiteY3" fmla="*/ 718148 h 1572599"/>
                  <a:gd name="connsiteX4" fmla="*/ 1158287 w 5224656"/>
                  <a:gd name="connsiteY4" fmla="*/ 0 h 15725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24656" h="1572599">
                    <a:moveTo>
                      <a:pt x="4101523" y="75462"/>
                    </a:moveTo>
                    <a:cubicBezTo>
                      <a:pt x="4437829" y="118995"/>
                      <a:pt x="5139996" y="317331"/>
                      <a:pt x="5220930" y="718148"/>
                    </a:cubicBezTo>
                    <a:cubicBezTo>
                      <a:pt x="5301864" y="1118965"/>
                      <a:pt x="4052807" y="1572599"/>
                      <a:pt x="2611854" y="1572599"/>
                    </a:cubicBezTo>
                    <a:cubicBezTo>
                      <a:pt x="1170901" y="1572599"/>
                      <a:pt x="58844" y="1127725"/>
                      <a:pt x="2778" y="718148"/>
                    </a:cubicBezTo>
                    <a:cubicBezTo>
                      <a:pt x="-53288" y="308571"/>
                      <a:pt x="753402" y="94707"/>
                      <a:pt x="1158287" y="0"/>
                    </a:cubicBezTo>
                  </a:path>
                </a:pathLst>
              </a:cu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cxnSp>
          <p:nvCxnSpPr>
            <p:cNvPr id="15" name="Straight Arrow Connector 14">
              <a:extLst>
                <a:ext uri="{FF2B5EF4-FFF2-40B4-BE49-F238E27FC236}">
                  <a16:creationId xmlns:a16="http://schemas.microsoft.com/office/drawing/2014/main" id="{C257B6D2-BB52-4296-83BE-B20B3C0389D2}"/>
                </a:ext>
              </a:extLst>
            </p:cNvPr>
            <p:cNvCxnSpPr>
              <a:cxnSpLocks/>
            </p:cNvCxnSpPr>
            <p:nvPr/>
          </p:nvCxnSpPr>
          <p:spPr>
            <a:xfrm>
              <a:off x="8120635" y="3033842"/>
              <a:ext cx="2307792" cy="0"/>
            </a:xfrm>
            <a:prstGeom prst="straightConnector1">
              <a:avLst/>
            </a:prstGeom>
            <a:noFill/>
            <a:ln w="19050" cap="sq">
              <a:solidFill>
                <a:schemeClr val="bg1">
                  <a:lumMod val="50000"/>
                </a:schemeClr>
              </a:solidFill>
              <a:prstDash val="sysDash"/>
              <a:round/>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18" name="TextBox 17">
              <a:extLst>
                <a:ext uri="{FF2B5EF4-FFF2-40B4-BE49-F238E27FC236}">
                  <a16:creationId xmlns:a16="http://schemas.microsoft.com/office/drawing/2014/main" id="{C8502EB4-920E-4BB3-BD33-66AD0A597104}"/>
                </a:ext>
              </a:extLst>
            </p:cNvPr>
            <p:cNvSpPr txBox="1"/>
            <p:nvPr/>
          </p:nvSpPr>
          <p:spPr>
            <a:xfrm>
              <a:off x="8460280" y="3135175"/>
              <a:ext cx="1628502" cy="238527"/>
            </a:xfrm>
            <a:prstGeom prst="rect">
              <a:avLst/>
            </a:prstGeom>
          </p:spPr>
          <p:txBody>
            <a:bodyPr wrap="square" rtlCol="0">
              <a:spAutoFit/>
            </a:bodyPr>
            <a:lstStyle/>
            <a:p>
              <a:pPr algn="ctr"/>
              <a:r>
                <a:rPr lang="en-US" sz="950">
                  <a:gradFill>
                    <a:gsLst>
                      <a:gs pos="2917">
                        <a:schemeClr val="tx1"/>
                      </a:gs>
                      <a:gs pos="30000">
                        <a:schemeClr val="tx1"/>
                      </a:gs>
                    </a:gsLst>
                    <a:lin ang="5400000" scaled="0"/>
                  </a:gradFill>
                  <a:latin typeface="Segoe UI" charset="0"/>
                  <a:ea typeface="Segoe UI" charset="0"/>
                  <a:cs typeface="Segoe UI" charset="0"/>
                </a:rPr>
                <a:t>NoSQL wire protocol</a:t>
              </a:r>
            </a:p>
          </p:txBody>
        </p:sp>
        <p:grpSp>
          <p:nvGrpSpPr>
            <p:cNvPr id="19" name="Group 18">
              <a:extLst>
                <a:ext uri="{FF2B5EF4-FFF2-40B4-BE49-F238E27FC236}">
                  <a16:creationId xmlns:a16="http://schemas.microsoft.com/office/drawing/2014/main" id="{7CF3FBED-15B9-4BDE-9268-FDC939ABEEAB}"/>
                </a:ext>
              </a:extLst>
            </p:cNvPr>
            <p:cNvGrpSpPr/>
            <p:nvPr/>
          </p:nvGrpSpPr>
          <p:grpSpPr>
            <a:xfrm>
              <a:off x="9128240" y="2526975"/>
              <a:ext cx="292582" cy="358161"/>
              <a:chOff x="3257702" y="4407633"/>
              <a:chExt cx="403310" cy="493707"/>
            </a:xfrm>
          </p:grpSpPr>
          <p:grpSp>
            <p:nvGrpSpPr>
              <p:cNvPr id="20" name="Group 19">
                <a:extLst>
                  <a:ext uri="{FF2B5EF4-FFF2-40B4-BE49-F238E27FC236}">
                    <a16:creationId xmlns:a16="http://schemas.microsoft.com/office/drawing/2014/main" id="{4ED97AF1-AAE4-4437-B342-F56AC2297CF7}"/>
                  </a:ext>
                </a:extLst>
              </p:cNvPr>
              <p:cNvGrpSpPr/>
              <p:nvPr/>
            </p:nvGrpSpPr>
            <p:grpSpPr>
              <a:xfrm>
                <a:off x="3257702" y="4407633"/>
                <a:ext cx="403310" cy="493707"/>
                <a:chOff x="3003960" y="3685414"/>
                <a:chExt cx="403310" cy="493707"/>
              </a:xfrm>
            </p:grpSpPr>
            <p:sp>
              <p:nvSpPr>
                <p:cNvPr id="22" name="Snip Single Corner Rectangle 26">
                  <a:extLst>
                    <a:ext uri="{FF2B5EF4-FFF2-40B4-BE49-F238E27FC236}">
                      <a16:creationId xmlns:a16="http://schemas.microsoft.com/office/drawing/2014/main" id="{7321B4C6-76B0-4ACD-9DF4-74C97D4F44D9}"/>
                    </a:ext>
                  </a:extLst>
                </p:cNvPr>
                <p:cNvSpPr/>
                <p:nvPr/>
              </p:nvSpPr>
              <p:spPr bwMode="auto">
                <a:xfrm flipH="1">
                  <a:off x="3003960" y="3685414"/>
                  <a:ext cx="403310" cy="493707"/>
                </a:xfrm>
                <a:prstGeom prst="snip1Rect">
                  <a:avLst>
                    <a:gd name="adj" fmla="val 28736"/>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
              <p:nvSpPr>
                <p:cNvPr id="23" name="Triangle 27">
                  <a:extLst>
                    <a:ext uri="{FF2B5EF4-FFF2-40B4-BE49-F238E27FC236}">
                      <a16:creationId xmlns:a16="http://schemas.microsoft.com/office/drawing/2014/main" id="{0174BC34-20CC-4EF8-8E57-9C7026727EDF}"/>
                    </a:ext>
                  </a:extLst>
                </p:cNvPr>
                <p:cNvSpPr/>
                <p:nvPr/>
              </p:nvSpPr>
              <p:spPr bwMode="auto">
                <a:xfrm rot="8100000">
                  <a:off x="3012552" y="3733609"/>
                  <a:ext cx="160049" cy="80930"/>
                </a:xfrm>
                <a:prstGeom prst="triangle">
                  <a:avLst/>
                </a:prstGeom>
                <a:noFill/>
                <a:ln w="1270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sp>
            <p:nvSpPr>
              <p:cNvPr id="21" name="Double Brace 20">
                <a:extLst>
                  <a:ext uri="{FF2B5EF4-FFF2-40B4-BE49-F238E27FC236}">
                    <a16:creationId xmlns:a16="http://schemas.microsoft.com/office/drawing/2014/main" id="{81F978DA-58E4-4D51-B95E-E1FF45ED6182}"/>
                  </a:ext>
                </a:extLst>
              </p:cNvPr>
              <p:cNvSpPr/>
              <p:nvPr/>
            </p:nvSpPr>
            <p:spPr>
              <a:xfrm>
                <a:off x="3395189" y="4569259"/>
                <a:ext cx="151075" cy="210347"/>
              </a:xfrm>
              <a:prstGeom prst="bracePair">
                <a:avLst>
                  <a:gd name="adj" fmla="val 17708"/>
                </a:avLst>
              </a:prstGeom>
              <a:ln w="12700">
                <a:solidFill>
                  <a:schemeClr val="tx2"/>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pic>
          <p:nvPicPr>
            <p:cNvPr id="25" name="Picture 24">
              <a:extLst>
                <a:ext uri="{FF2B5EF4-FFF2-40B4-BE49-F238E27FC236}">
                  <a16:creationId xmlns:a16="http://schemas.microsoft.com/office/drawing/2014/main" id="{F197C39F-C11C-49FF-B207-F96FCB99AAF1}"/>
                </a:ext>
              </a:extLst>
            </p:cNvPr>
            <p:cNvPicPr>
              <a:picLocks noChangeAspect="1"/>
            </p:cNvPicPr>
            <p:nvPr/>
          </p:nvPicPr>
          <p:blipFill>
            <a:blip r:embed="rId3"/>
            <a:stretch>
              <a:fillRect/>
            </a:stretch>
          </p:blipFill>
          <p:spPr>
            <a:xfrm>
              <a:off x="6748456" y="3412868"/>
              <a:ext cx="232308" cy="232308"/>
            </a:xfrm>
            <a:prstGeom prst="rect">
              <a:avLst/>
            </a:prstGeom>
            <a:solidFill>
              <a:schemeClr val="bg1"/>
            </a:solidFill>
          </p:spPr>
        </p:pic>
        <p:pic>
          <p:nvPicPr>
            <p:cNvPr id="27" name="Picture 26">
              <a:extLst>
                <a:ext uri="{FF2B5EF4-FFF2-40B4-BE49-F238E27FC236}">
                  <a16:creationId xmlns:a16="http://schemas.microsoft.com/office/drawing/2014/main" id="{0373ADA8-87F6-4D07-B085-AADA64B306FE}"/>
                </a:ext>
              </a:extLst>
            </p:cNvPr>
            <p:cNvPicPr>
              <a:picLocks noChangeAspect="1"/>
            </p:cNvPicPr>
            <p:nvPr/>
          </p:nvPicPr>
          <p:blipFill>
            <a:blip r:embed="rId4"/>
            <a:stretch>
              <a:fillRect/>
            </a:stretch>
          </p:blipFill>
          <p:spPr>
            <a:xfrm>
              <a:off x="7289396" y="3352298"/>
              <a:ext cx="535410" cy="353446"/>
            </a:xfrm>
            <a:prstGeom prst="rect">
              <a:avLst/>
            </a:prstGeom>
          </p:spPr>
        </p:pic>
        <p:pic>
          <p:nvPicPr>
            <p:cNvPr id="29" name="Picture 28">
              <a:extLst>
                <a:ext uri="{FF2B5EF4-FFF2-40B4-BE49-F238E27FC236}">
                  <a16:creationId xmlns:a16="http://schemas.microsoft.com/office/drawing/2014/main" id="{AEB24CBD-4FFF-40DD-B794-1D63ACFF2944}"/>
                </a:ext>
              </a:extLst>
            </p:cNvPr>
            <p:cNvPicPr>
              <a:picLocks noChangeAspect="1"/>
            </p:cNvPicPr>
            <p:nvPr/>
          </p:nvPicPr>
          <p:blipFill>
            <a:blip r:embed="rId5"/>
            <a:stretch>
              <a:fillRect/>
            </a:stretch>
          </p:blipFill>
          <p:spPr>
            <a:xfrm>
              <a:off x="7284377" y="2873216"/>
              <a:ext cx="545446" cy="318176"/>
            </a:xfrm>
            <a:prstGeom prst="rect">
              <a:avLst/>
            </a:prstGeom>
          </p:spPr>
        </p:pic>
        <p:pic>
          <p:nvPicPr>
            <p:cNvPr id="31" name="Picture 30">
              <a:extLst>
                <a:ext uri="{FF2B5EF4-FFF2-40B4-BE49-F238E27FC236}">
                  <a16:creationId xmlns:a16="http://schemas.microsoft.com/office/drawing/2014/main" id="{60B54539-64DF-4D61-ABC2-59077ACAA509}"/>
                </a:ext>
              </a:extLst>
            </p:cNvPr>
            <p:cNvPicPr>
              <a:picLocks noChangeAspect="1"/>
            </p:cNvPicPr>
            <p:nvPr/>
          </p:nvPicPr>
          <p:blipFill>
            <a:blip r:embed="rId6"/>
            <a:stretch>
              <a:fillRect/>
            </a:stretch>
          </p:blipFill>
          <p:spPr>
            <a:xfrm>
              <a:off x="6494712" y="2492830"/>
              <a:ext cx="739794" cy="199006"/>
            </a:xfrm>
            <a:prstGeom prst="rect">
              <a:avLst/>
            </a:prstGeom>
          </p:spPr>
        </p:pic>
        <p:pic>
          <p:nvPicPr>
            <p:cNvPr id="33" name="Picture 32">
              <a:extLst>
                <a:ext uri="{FF2B5EF4-FFF2-40B4-BE49-F238E27FC236}">
                  <a16:creationId xmlns:a16="http://schemas.microsoft.com/office/drawing/2014/main" id="{942315D2-F67D-4404-B548-EF7B75E23ABB}"/>
                </a:ext>
              </a:extLst>
            </p:cNvPr>
            <p:cNvPicPr>
              <a:picLocks noChangeAspect="1"/>
            </p:cNvPicPr>
            <p:nvPr/>
          </p:nvPicPr>
          <p:blipFill>
            <a:blip r:embed="rId7"/>
            <a:stretch>
              <a:fillRect/>
            </a:stretch>
          </p:blipFill>
          <p:spPr>
            <a:xfrm>
              <a:off x="7416458" y="2451689"/>
              <a:ext cx="281286" cy="281286"/>
            </a:xfrm>
            <a:prstGeom prst="rect">
              <a:avLst/>
            </a:prstGeom>
          </p:spPr>
        </p:pic>
        <p:sp>
          <p:nvSpPr>
            <p:cNvPr id="34" name="TextBox 33">
              <a:extLst>
                <a:ext uri="{FF2B5EF4-FFF2-40B4-BE49-F238E27FC236}">
                  <a16:creationId xmlns:a16="http://schemas.microsoft.com/office/drawing/2014/main" id="{B8D4A276-2114-48C2-ABE1-43D3BFB9742E}"/>
                </a:ext>
              </a:extLst>
            </p:cNvPr>
            <p:cNvSpPr txBox="1"/>
            <p:nvPr/>
          </p:nvSpPr>
          <p:spPr>
            <a:xfrm>
              <a:off x="6573229" y="2909536"/>
              <a:ext cx="582760" cy="258532"/>
            </a:xfrm>
            <a:prstGeom prst="rect">
              <a:avLst/>
            </a:prstGeom>
            <a:noFill/>
          </p:spPr>
          <p:txBody>
            <a:bodyPr wrap="square" lIns="91440" tIns="45720" rIns="91440" bIns="45720" rtlCol="0">
              <a:spAutoFit/>
            </a:bodyPr>
            <a:lstStyle/>
            <a:p>
              <a:pPr algn="ctr">
                <a:lnSpc>
                  <a:spcPct val="90000"/>
                </a:lnSpc>
                <a:spcAft>
                  <a:spcPts val="600"/>
                </a:spcAft>
              </a:pPr>
              <a:r>
                <a:rPr lang="en-US" sz="1200">
                  <a:solidFill>
                    <a:schemeClr val="tx2"/>
                  </a:solidFill>
                </a:rPr>
                <a:t>.NET</a:t>
              </a:r>
            </a:p>
          </p:txBody>
        </p:sp>
      </p:grpSp>
    </p:spTree>
    <p:extLst>
      <p:ext uri="{BB962C8B-B14F-4D97-AF65-F5344CB8AC3E}">
        <p14:creationId xmlns:p14="http://schemas.microsoft.com/office/powerpoint/2010/main" val="1269513651"/>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itle 5"/>
          <p:cNvSpPr>
            <a:spLocks noGrp="1"/>
          </p:cNvSpPr>
          <p:nvPr>
            <p:ph type="title"/>
          </p:nvPr>
        </p:nvSpPr>
        <p:spPr>
          <a:xfrm>
            <a:off x="269240" y="289511"/>
            <a:ext cx="7630597" cy="899665"/>
          </a:xfrm>
        </p:spPr>
        <p:txBody>
          <a:bodyPr/>
          <a:lstStyle/>
          <a:p>
            <a:r>
              <a:rPr lang="en-US"/>
              <a:t>Handle any data with no schema or indexing required</a:t>
            </a:r>
          </a:p>
        </p:txBody>
      </p:sp>
      <p:sp>
        <p:nvSpPr>
          <p:cNvPr id="3" name="Text Placeholder 2"/>
          <p:cNvSpPr>
            <a:spLocks noGrp="1"/>
          </p:cNvSpPr>
          <p:nvPr>
            <p:ph type="body" sz="quarter" idx="10"/>
          </p:nvPr>
        </p:nvSpPr>
        <p:spPr>
          <a:xfrm>
            <a:off x="324394" y="1821486"/>
            <a:ext cx="6825361" cy="1020792"/>
          </a:xfrm>
        </p:spPr>
        <p:txBody>
          <a:bodyPr/>
          <a:lstStyle/>
          <a:p>
            <a:pPr lvl="0" defTabSz="914400">
              <a:lnSpc>
                <a:spcPct val="100000"/>
              </a:lnSpc>
              <a:spcBef>
                <a:spcPts val="1000"/>
              </a:spcBef>
              <a:spcAft>
                <a:spcPts val="0"/>
              </a:spcAft>
              <a:buClr>
                <a:schemeClr val="bg1"/>
              </a:buClr>
              <a:buSzTx/>
            </a:pPr>
            <a:r>
              <a:rPr lang="en-US" sz="1600"/>
              <a:t>Azure Cosmos DB’s schema-less service automatically indexes all your data, regardless of the data model, to delivery blazing fast queries.</a:t>
            </a:r>
          </a:p>
          <a:p>
            <a:pPr lvl="0" defTabSz="914400">
              <a:lnSpc>
                <a:spcPct val="100000"/>
              </a:lnSpc>
              <a:spcBef>
                <a:spcPts val="1000"/>
              </a:spcBef>
              <a:spcAft>
                <a:spcPts val="0"/>
              </a:spcAft>
              <a:buClr>
                <a:schemeClr val="bg1"/>
              </a:buClr>
              <a:buSzTx/>
            </a:pPr>
            <a:endParaRPr lang="en-US" sz="2000">
              <a:latin typeface="Segoe UI Semilight" charset="0"/>
              <a:ea typeface="Segoe UI Semilight" charset="0"/>
              <a:cs typeface="Segoe UI Semilight" charset="0"/>
            </a:endParaRPr>
          </a:p>
        </p:txBody>
      </p:sp>
      <p:graphicFrame>
        <p:nvGraphicFramePr>
          <p:cNvPr id="2" name="Table 1">
            <a:extLst>
              <a:ext uri="{FF2B5EF4-FFF2-40B4-BE49-F238E27FC236}">
                <a16:creationId xmlns:a16="http://schemas.microsoft.com/office/drawing/2014/main" id="{CB36A72F-F43E-48B1-B15F-F1610E97BFE6}"/>
              </a:ext>
            </a:extLst>
          </p:cNvPr>
          <p:cNvGraphicFramePr>
            <a:graphicFrameLocks noGrp="1"/>
          </p:cNvGraphicFramePr>
          <p:nvPr/>
        </p:nvGraphicFramePr>
        <p:xfrm>
          <a:off x="6703292" y="4377916"/>
          <a:ext cx="5059218" cy="2011680"/>
        </p:xfrm>
        <a:graphic>
          <a:graphicData uri="http://schemas.openxmlformats.org/drawingml/2006/table">
            <a:tbl>
              <a:tblPr bandRow="1">
                <a:tableStyleId>{5940675A-B579-460E-94D1-54222C63F5DA}</a:tableStyleId>
              </a:tblPr>
              <a:tblGrid>
                <a:gridCol w="671510">
                  <a:extLst>
                    <a:ext uri="{9D8B030D-6E8A-4147-A177-3AD203B41FA5}">
                      <a16:colId xmlns:a16="http://schemas.microsoft.com/office/drawing/2014/main" val="2670246503"/>
                    </a:ext>
                  </a:extLst>
                </a:gridCol>
                <a:gridCol w="772203">
                  <a:extLst>
                    <a:ext uri="{9D8B030D-6E8A-4147-A177-3AD203B41FA5}">
                      <a16:colId xmlns:a16="http://schemas.microsoft.com/office/drawing/2014/main" val="2840900199"/>
                    </a:ext>
                  </a:extLst>
                </a:gridCol>
                <a:gridCol w="872842">
                  <a:extLst>
                    <a:ext uri="{9D8B030D-6E8A-4147-A177-3AD203B41FA5}">
                      <a16:colId xmlns:a16="http://schemas.microsoft.com/office/drawing/2014/main" val="1650129827"/>
                    </a:ext>
                  </a:extLst>
                </a:gridCol>
                <a:gridCol w="845286">
                  <a:extLst>
                    <a:ext uri="{9D8B030D-6E8A-4147-A177-3AD203B41FA5}">
                      <a16:colId xmlns:a16="http://schemas.microsoft.com/office/drawing/2014/main" val="950206156"/>
                    </a:ext>
                  </a:extLst>
                </a:gridCol>
                <a:gridCol w="592510">
                  <a:extLst>
                    <a:ext uri="{9D8B030D-6E8A-4147-A177-3AD203B41FA5}">
                      <a16:colId xmlns:a16="http://schemas.microsoft.com/office/drawing/2014/main" val="3466473001"/>
                    </a:ext>
                  </a:extLst>
                </a:gridCol>
                <a:gridCol w="670386">
                  <a:extLst>
                    <a:ext uri="{9D8B030D-6E8A-4147-A177-3AD203B41FA5}">
                      <a16:colId xmlns:a16="http://schemas.microsoft.com/office/drawing/2014/main" val="2620842981"/>
                    </a:ext>
                  </a:extLst>
                </a:gridCol>
                <a:gridCol w="634481">
                  <a:extLst>
                    <a:ext uri="{9D8B030D-6E8A-4147-A177-3AD203B41FA5}">
                      <a16:colId xmlns:a16="http://schemas.microsoft.com/office/drawing/2014/main" val="4196825317"/>
                    </a:ext>
                  </a:extLst>
                </a:gridCol>
              </a:tblGrid>
              <a:tr h="274320">
                <a:tc>
                  <a:txBody>
                    <a:bodyPr/>
                    <a:lstStyle/>
                    <a:p>
                      <a:r>
                        <a:rPr lang="en-US" sz="900">
                          <a:solidFill>
                            <a:schemeClr val="bg1"/>
                          </a:solidFill>
                          <a:latin typeface="Segoe UI Semibold" panose="020B0702040204020203" pitchFamily="34" charset="0"/>
                          <a:cs typeface="Segoe UI Semibold" panose="020B0702040204020203" pitchFamily="34" charset="0"/>
                        </a:rPr>
                        <a:t>Item</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Color</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Microwave safe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Liquid capacity</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CPU</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Memory</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tc>
                  <a:txBody>
                    <a:bodyPr/>
                    <a:lstStyle/>
                    <a:p>
                      <a:r>
                        <a:rPr lang="en-US" sz="900">
                          <a:solidFill>
                            <a:schemeClr val="bg1"/>
                          </a:solidFill>
                          <a:latin typeface="Segoe UI Semibold" panose="020B0702040204020203" pitchFamily="34" charset="0"/>
                          <a:cs typeface="Segoe UI Semibold" panose="020B0702040204020203" pitchFamily="34" charset="0"/>
                        </a:rPr>
                        <a:t>Storage</a:t>
                      </a:r>
                    </a:p>
                  </a:txBody>
                  <a:tcPr anchor="ct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solidFill>
                      <a:schemeClr val="tx2"/>
                    </a:solidFill>
                  </a:tcPr>
                </a:tc>
                <a:extLst>
                  <a:ext uri="{0D108BD9-81ED-4DB2-BD59-A6C34878D82A}">
                    <a16:rowId xmlns:a16="http://schemas.microsoft.com/office/drawing/2014/main" val="3070670819"/>
                  </a:ext>
                </a:extLst>
              </a:tr>
              <a:tr h="163740">
                <a:tc>
                  <a:txBody>
                    <a:bodyPr/>
                    <a:lstStyle/>
                    <a:p>
                      <a:r>
                        <a:rPr lang="en-US" sz="900"/>
                        <a:t>Geek mug</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Graphite</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Yes</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16ox</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50616045"/>
                  </a:ext>
                </a:extLst>
              </a:tr>
              <a:tr h="163740">
                <a:tc>
                  <a:txBody>
                    <a:bodyPr/>
                    <a:lstStyle/>
                    <a:p>
                      <a:r>
                        <a:rPr lang="en-US" sz="900"/>
                        <a:t>Coffee Bean mug</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Tan</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No</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12oz</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3355582824"/>
                  </a:ext>
                </a:extLst>
              </a:tr>
              <a:tr h="262432">
                <a:tc>
                  <a:txBody>
                    <a:bodyPr/>
                    <a:lstStyle/>
                    <a:p>
                      <a:r>
                        <a:rPr lang="en-US" sz="900"/>
                        <a:t>Surface book</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Gray</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3.4 GHz Intel Skylake Core i7-6600U</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16GB</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tc>
                  <a:txBody>
                    <a:bodyPr/>
                    <a:lstStyle/>
                    <a:p>
                      <a:r>
                        <a:rPr lang="en-US" sz="900"/>
                        <a:t>1 TB SSD</a:t>
                      </a:r>
                    </a:p>
                  </a:txBody>
                  <a:tcPr>
                    <a:lnL w="12700" cap="flat" cmpd="sng" algn="ctr">
                      <a:solidFill>
                        <a:schemeClr val="tx2"/>
                      </a:solidFill>
                      <a:prstDash val="solid"/>
                      <a:round/>
                      <a:headEnd type="none" w="med" len="med"/>
                      <a:tailEnd type="none" w="med" len="med"/>
                    </a:lnL>
                    <a:lnR w="12700" cap="flat" cmpd="sng" algn="ctr">
                      <a:solidFill>
                        <a:schemeClr val="tx2"/>
                      </a:solidFill>
                      <a:prstDash val="solid"/>
                      <a:round/>
                      <a:headEnd type="none" w="med" len="med"/>
                      <a:tailEnd type="none" w="med" len="med"/>
                    </a:lnR>
                    <a:lnT w="12700" cap="flat" cmpd="sng" algn="ctr">
                      <a:solidFill>
                        <a:schemeClr val="tx2"/>
                      </a:solidFill>
                      <a:prstDash val="solid"/>
                      <a:round/>
                      <a:headEnd type="none" w="med" len="med"/>
                      <a:tailEnd type="none" w="med" len="med"/>
                    </a:lnT>
                    <a:lnB w="12700"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369059149"/>
                  </a:ext>
                </a:extLst>
              </a:tr>
            </a:tbl>
          </a:graphicData>
        </a:graphic>
      </p:graphicFrame>
      <p:sp>
        <p:nvSpPr>
          <p:cNvPr id="5" name="Rectangle 4"/>
          <p:cNvSpPr/>
          <p:nvPr/>
        </p:nvSpPr>
        <p:spPr>
          <a:xfrm>
            <a:off x="324394" y="2536888"/>
            <a:ext cx="6096000" cy="1461939"/>
          </a:xfrm>
          <a:prstGeom prst="rect">
            <a:avLst/>
          </a:prstGeom>
        </p:spPr>
        <p:txBody>
          <a:bodyPr>
            <a:spAutoFit/>
          </a:bodyPr>
          <a:lstStyle/>
          <a:p>
            <a:pPr marL="285750" lvl="0" indent="-285750">
              <a:spcBef>
                <a:spcPts val="1000"/>
              </a:spcBef>
              <a:buClr>
                <a:srgbClr val="0177D7"/>
              </a:buClr>
              <a:buFont typeface="Arial" charset="0"/>
              <a:buChar char="•"/>
            </a:pPr>
            <a:r>
              <a:rPr lang="en-US" sz="1600" spc="50">
                <a:latin typeface="Segoe UI Semilight" charset="0"/>
                <a:ea typeface="Segoe UI Semilight" charset="0"/>
                <a:cs typeface="Segoe UI Semilight" charset="0"/>
              </a:rPr>
              <a:t>Automatic index management </a:t>
            </a:r>
          </a:p>
          <a:p>
            <a:pPr marL="285750" lvl="0" indent="-285750">
              <a:spcBef>
                <a:spcPts val="1000"/>
              </a:spcBef>
              <a:buClr>
                <a:srgbClr val="0177D7"/>
              </a:buClr>
              <a:buFont typeface="Arial" charset="0"/>
              <a:buChar char="•"/>
            </a:pPr>
            <a:r>
              <a:rPr lang="en-US" sz="1600" spc="50">
                <a:latin typeface="Segoe UI Semilight" charset="0"/>
                <a:ea typeface="Segoe UI Semilight" charset="0"/>
                <a:cs typeface="Segoe UI Semilight" charset="0"/>
              </a:rPr>
              <a:t>Synchronous auto-indexing</a:t>
            </a:r>
          </a:p>
          <a:p>
            <a:pPr marL="285750" lvl="0" indent="-285750">
              <a:spcBef>
                <a:spcPts val="1000"/>
              </a:spcBef>
              <a:buClr>
                <a:srgbClr val="0177D7"/>
              </a:buClr>
              <a:buFont typeface="Arial" charset="0"/>
              <a:buChar char="•"/>
            </a:pPr>
            <a:r>
              <a:rPr lang="en-US" sz="1600" spc="50">
                <a:latin typeface="Segoe UI Semilight" charset="0"/>
                <a:ea typeface="Segoe UI Semilight" charset="0"/>
                <a:cs typeface="Segoe UI Semilight" charset="0"/>
              </a:rPr>
              <a:t>No schemas or secondary indices needed</a:t>
            </a:r>
          </a:p>
          <a:p>
            <a:pPr marL="285750" lvl="0" indent="-285750">
              <a:spcBef>
                <a:spcPts val="1000"/>
              </a:spcBef>
              <a:buClr>
                <a:srgbClr val="0177D7"/>
              </a:buClr>
              <a:buFont typeface="Arial" charset="0"/>
              <a:buChar char="•"/>
            </a:pPr>
            <a:r>
              <a:rPr lang="en-US" sz="1600" spc="50">
                <a:latin typeface="Segoe UI Semilight" charset="0"/>
                <a:ea typeface="Segoe UI Semilight" charset="0"/>
                <a:cs typeface="Segoe UI Semilight" charset="0"/>
              </a:rPr>
              <a:t>Works across every data model</a:t>
            </a:r>
          </a:p>
        </p:txBody>
      </p:sp>
      <p:grpSp>
        <p:nvGrpSpPr>
          <p:cNvPr id="4" name="Group 3"/>
          <p:cNvGrpSpPr/>
          <p:nvPr/>
        </p:nvGrpSpPr>
        <p:grpSpPr>
          <a:xfrm>
            <a:off x="7002812" y="2108320"/>
            <a:ext cx="4460177" cy="1956692"/>
            <a:chOff x="7015941" y="869829"/>
            <a:chExt cx="4460177" cy="1956692"/>
          </a:xfrm>
        </p:grpSpPr>
        <p:sp>
          <p:nvSpPr>
            <p:cNvPr id="15" name="Rectangle 327">
              <a:extLst>
                <a:ext uri="{FF2B5EF4-FFF2-40B4-BE49-F238E27FC236}">
                  <a16:creationId xmlns:a16="http://schemas.microsoft.com/office/drawing/2014/main" id="{25F2C32C-9B46-47D7-9253-06EACF62CF49}"/>
                </a:ext>
              </a:extLst>
            </p:cNvPr>
            <p:cNvSpPr>
              <a:spLocks noChangeArrowheads="1"/>
            </p:cNvSpPr>
            <p:nvPr/>
          </p:nvSpPr>
          <p:spPr bwMode="auto">
            <a:xfrm>
              <a:off x="8229918" y="869829"/>
              <a:ext cx="1983517" cy="1255834"/>
            </a:xfrm>
            <a:prstGeom prst="rect">
              <a:avLst/>
            </a:pr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328">
              <a:extLst>
                <a:ext uri="{FF2B5EF4-FFF2-40B4-BE49-F238E27FC236}">
                  <a16:creationId xmlns:a16="http://schemas.microsoft.com/office/drawing/2014/main" id="{5A569C50-F2AE-45A3-8BD6-C47C2F5A5DA2}"/>
                </a:ext>
              </a:extLst>
            </p:cNvPr>
            <p:cNvSpPr>
              <a:spLocks/>
            </p:cNvSpPr>
            <p:nvPr/>
          </p:nvSpPr>
          <p:spPr bwMode="auto">
            <a:xfrm>
              <a:off x="7669097" y="2114687"/>
              <a:ext cx="3079259" cy="539890"/>
            </a:xfrm>
            <a:custGeom>
              <a:avLst/>
              <a:gdLst>
                <a:gd name="T0" fmla="*/ 212 w 257"/>
                <a:gd name="T1" fmla="*/ 1 h 46"/>
                <a:gd name="T2" fmla="*/ 257 w 257"/>
                <a:gd name="T3" fmla="*/ 46 h 46"/>
                <a:gd name="T4" fmla="*/ 0 w 257"/>
                <a:gd name="T5" fmla="*/ 46 h 46"/>
                <a:gd name="T6" fmla="*/ 47 w 257"/>
                <a:gd name="T7" fmla="*/ 0 h 46"/>
              </a:gdLst>
              <a:ahLst/>
              <a:cxnLst>
                <a:cxn ang="0">
                  <a:pos x="T0" y="T1"/>
                </a:cxn>
                <a:cxn ang="0">
                  <a:pos x="T2" y="T3"/>
                </a:cxn>
                <a:cxn ang="0">
                  <a:pos x="T4" y="T5"/>
                </a:cxn>
                <a:cxn ang="0">
                  <a:pos x="T6" y="T7"/>
                </a:cxn>
              </a:cxnLst>
              <a:rect l="0" t="0" r="r" b="b"/>
              <a:pathLst>
                <a:path w="257" h="46">
                  <a:moveTo>
                    <a:pt x="212" y="1"/>
                  </a:moveTo>
                  <a:lnTo>
                    <a:pt x="257" y="46"/>
                  </a:lnTo>
                  <a:lnTo>
                    <a:pt x="0" y="46"/>
                  </a:lnTo>
                  <a:lnTo>
                    <a:pt x="47" y="0"/>
                  </a:lnTo>
                </a:path>
              </a:pathLst>
            </a:custGeom>
            <a:noFill/>
            <a:ln w="12700" cap="flat">
              <a:solidFill>
                <a:schemeClr val="tx2"/>
              </a:solidFill>
              <a:prstDash val="solid"/>
              <a:miter lim="800000"/>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Shape 24">
              <a:extLst>
                <a:ext uri="{FF2B5EF4-FFF2-40B4-BE49-F238E27FC236}">
                  <a16:creationId xmlns:a16="http://schemas.microsoft.com/office/drawing/2014/main" id="{7EE55A72-4E13-4712-8122-4F57735ADE3A}"/>
                </a:ext>
              </a:extLst>
            </p:cNvPr>
            <p:cNvSpPr>
              <a:spLocks/>
            </p:cNvSpPr>
            <p:nvPr/>
          </p:nvSpPr>
          <p:spPr bwMode="auto">
            <a:xfrm>
              <a:off x="10333038" y="2189788"/>
              <a:ext cx="1143080" cy="636733"/>
            </a:xfrm>
            <a:custGeom>
              <a:avLst/>
              <a:gdLst>
                <a:gd name="connsiteX0" fmla="*/ 508308 w 592784"/>
                <a:gd name="connsiteY0" fmla="*/ 51904 h 330200"/>
                <a:gd name="connsiteX1" fmla="*/ 481405 w 592784"/>
                <a:gd name="connsiteY1" fmla="*/ 56497 h 330200"/>
                <a:gd name="connsiteX2" fmla="*/ 449262 w 592784"/>
                <a:gd name="connsiteY2" fmla="*/ 71213 h 330200"/>
                <a:gd name="connsiteX3" fmla="*/ 449262 w 592784"/>
                <a:gd name="connsiteY3" fmla="*/ 182348 h 330200"/>
                <a:gd name="connsiteX4" fmla="*/ 449075 w 592784"/>
                <a:gd name="connsiteY4" fmla="*/ 182763 h 330200"/>
                <a:gd name="connsiteX5" fmla="*/ 449262 w 592784"/>
                <a:gd name="connsiteY5" fmla="*/ 183356 h 330200"/>
                <a:gd name="connsiteX6" fmla="*/ 448623 w 592784"/>
                <a:gd name="connsiteY6" fmla="*/ 185383 h 330200"/>
                <a:gd name="connsiteX7" fmla="*/ 457305 w 592784"/>
                <a:gd name="connsiteY7" fmla="*/ 181910 h 330200"/>
                <a:gd name="connsiteX8" fmla="*/ 497136 w 592784"/>
                <a:gd name="connsiteY8" fmla="*/ 164042 h 330200"/>
                <a:gd name="connsiteX9" fmla="*/ 510525 w 592784"/>
                <a:gd name="connsiteY9" fmla="*/ 158648 h 330200"/>
                <a:gd name="connsiteX10" fmla="*/ 548013 w 592784"/>
                <a:gd name="connsiteY10" fmla="*/ 80433 h 330200"/>
                <a:gd name="connsiteX11" fmla="*/ 531947 w 592784"/>
                <a:gd name="connsiteY11" fmla="*/ 56160 h 330200"/>
                <a:gd name="connsiteX12" fmla="*/ 508308 w 592784"/>
                <a:gd name="connsiteY12" fmla="*/ 51904 h 330200"/>
                <a:gd name="connsiteX13" fmla="*/ 13292 w 592784"/>
                <a:gd name="connsiteY13" fmla="*/ 0 h 330200"/>
                <a:gd name="connsiteX14" fmla="*/ 433312 w 592784"/>
                <a:gd name="connsiteY14" fmla="*/ 0 h 330200"/>
                <a:gd name="connsiteX15" fmla="*/ 449262 w 592784"/>
                <a:gd name="connsiteY15" fmla="*/ 16090 h 330200"/>
                <a:gd name="connsiteX16" fmla="*/ 449262 w 592784"/>
                <a:gd name="connsiteY16" fmla="*/ 25337 h 330200"/>
                <a:gd name="connsiteX17" fmla="*/ 467681 w 592784"/>
                <a:gd name="connsiteY17" fmla="*/ 18739 h 330200"/>
                <a:gd name="connsiteX18" fmla="*/ 548013 w 592784"/>
                <a:gd name="connsiteY18" fmla="*/ 18401 h 330200"/>
                <a:gd name="connsiteX19" fmla="*/ 588179 w 592784"/>
                <a:gd name="connsiteY19" fmla="*/ 72342 h 330200"/>
                <a:gd name="connsiteX20" fmla="*/ 526591 w 592784"/>
                <a:gd name="connsiteY20" fmla="*/ 196406 h 330200"/>
                <a:gd name="connsiteX21" fmla="*/ 521236 w 592784"/>
                <a:gd name="connsiteY21" fmla="*/ 199103 h 330200"/>
                <a:gd name="connsiteX22" fmla="*/ 468016 w 592784"/>
                <a:gd name="connsiteY22" fmla="*/ 222365 h 330200"/>
                <a:gd name="connsiteX23" fmla="*/ 432607 w 592784"/>
                <a:gd name="connsiteY23" fmla="*/ 236120 h 330200"/>
                <a:gd name="connsiteX24" fmla="*/ 431610 w 592784"/>
                <a:gd name="connsiteY24" fmla="*/ 239278 h 330200"/>
                <a:gd name="connsiteX25" fmla="*/ 383469 w 592784"/>
                <a:gd name="connsiteY25" fmla="*/ 284945 h 330200"/>
                <a:gd name="connsiteX26" fmla="*/ 344364 w 592784"/>
                <a:gd name="connsiteY26" fmla="*/ 301808 h 330200"/>
                <a:gd name="connsiteX27" fmla="*/ 347663 w 592784"/>
                <a:gd name="connsiteY27" fmla="*/ 309033 h 330200"/>
                <a:gd name="connsiteX28" fmla="*/ 347663 w 592784"/>
                <a:gd name="connsiteY28" fmla="*/ 322263 h 330200"/>
                <a:gd name="connsiteX29" fmla="*/ 337033 w 592784"/>
                <a:gd name="connsiteY29" fmla="*/ 330200 h 330200"/>
                <a:gd name="connsiteX30" fmla="*/ 113817 w 592784"/>
                <a:gd name="connsiteY30" fmla="*/ 330200 h 330200"/>
                <a:gd name="connsiteX31" fmla="*/ 103188 w 592784"/>
                <a:gd name="connsiteY31" fmla="*/ 322263 h 330200"/>
                <a:gd name="connsiteX32" fmla="*/ 103188 w 592784"/>
                <a:gd name="connsiteY32" fmla="*/ 309033 h 330200"/>
                <a:gd name="connsiteX33" fmla="*/ 106225 w 592784"/>
                <a:gd name="connsiteY33" fmla="*/ 302380 h 330200"/>
                <a:gd name="connsiteX34" fmla="*/ 65793 w 592784"/>
                <a:gd name="connsiteY34" fmla="*/ 284945 h 330200"/>
                <a:gd name="connsiteX35" fmla="*/ 0 w 592784"/>
                <a:gd name="connsiteY35" fmla="*/ 183356 h 330200"/>
                <a:gd name="connsiteX36" fmla="*/ 163 w 592784"/>
                <a:gd name="connsiteY36" fmla="*/ 182840 h 330200"/>
                <a:gd name="connsiteX37" fmla="*/ 0 w 592784"/>
                <a:gd name="connsiteY37" fmla="*/ 182348 h 330200"/>
                <a:gd name="connsiteX38" fmla="*/ 0 w 592784"/>
                <a:gd name="connsiteY38" fmla="*/ 16090 h 330200"/>
                <a:gd name="connsiteX39" fmla="*/ 13292 w 592784"/>
                <a:gd name="connsiteY39"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92784" h="330200">
                  <a:moveTo>
                    <a:pt x="508308" y="51904"/>
                  </a:moveTo>
                  <a:cubicBezTo>
                    <a:pt x="499563" y="52199"/>
                    <a:pt x="490275" y="53969"/>
                    <a:pt x="481405" y="56497"/>
                  </a:cubicBezTo>
                  <a:lnTo>
                    <a:pt x="449262" y="71213"/>
                  </a:lnTo>
                  <a:lnTo>
                    <a:pt x="449262" y="182348"/>
                  </a:lnTo>
                  <a:lnTo>
                    <a:pt x="449075" y="182763"/>
                  </a:lnTo>
                  <a:lnTo>
                    <a:pt x="449262" y="183356"/>
                  </a:lnTo>
                  <a:lnTo>
                    <a:pt x="448623" y="185383"/>
                  </a:lnTo>
                  <a:lnTo>
                    <a:pt x="457305" y="181910"/>
                  </a:lnTo>
                  <a:cubicBezTo>
                    <a:pt x="477723" y="173481"/>
                    <a:pt x="493120" y="166739"/>
                    <a:pt x="497136" y="164042"/>
                  </a:cubicBezTo>
                  <a:cubicBezTo>
                    <a:pt x="502492" y="161345"/>
                    <a:pt x="505170" y="161345"/>
                    <a:pt x="510525" y="158648"/>
                  </a:cubicBezTo>
                  <a:cubicBezTo>
                    <a:pt x="531947" y="150557"/>
                    <a:pt x="561401" y="137071"/>
                    <a:pt x="548013" y="80433"/>
                  </a:cubicBezTo>
                  <a:cubicBezTo>
                    <a:pt x="545335" y="64251"/>
                    <a:pt x="537302" y="58857"/>
                    <a:pt x="531947" y="56160"/>
                  </a:cubicBezTo>
                  <a:cubicBezTo>
                    <a:pt x="525253" y="52789"/>
                    <a:pt x="517052" y="51609"/>
                    <a:pt x="508308" y="51904"/>
                  </a:cubicBezTo>
                  <a:close/>
                  <a:moveTo>
                    <a:pt x="13292" y="0"/>
                  </a:moveTo>
                  <a:cubicBezTo>
                    <a:pt x="433312" y="0"/>
                    <a:pt x="433312" y="0"/>
                    <a:pt x="433312" y="0"/>
                  </a:cubicBezTo>
                  <a:cubicBezTo>
                    <a:pt x="441287" y="0"/>
                    <a:pt x="449262" y="8045"/>
                    <a:pt x="449262" y="16090"/>
                  </a:cubicBezTo>
                  <a:lnTo>
                    <a:pt x="449262" y="25337"/>
                  </a:lnTo>
                  <a:lnTo>
                    <a:pt x="467681" y="18739"/>
                  </a:lnTo>
                  <a:cubicBezTo>
                    <a:pt x="492450" y="11659"/>
                    <a:pt x="522574" y="7613"/>
                    <a:pt x="548013" y="18401"/>
                  </a:cubicBezTo>
                  <a:cubicBezTo>
                    <a:pt x="561401" y="23795"/>
                    <a:pt x="580145" y="37281"/>
                    <a:pt x="588179" y="72342"/>
                  </a:cubicBezTo>
                  <a:cubicBezTo>
                    <a:pt x="609600" y="161345"/>
                    <a:pt x="550691" y="185618"/>
                    <a:pt x="526591" y="196406"/>
                  </a:cubicBezTo>
                  <a:cubicBezTo>
                    <a:pt x="523913" y="196406"/>
                    <a:pt x="521236" y="199103"/>
                    <a:pt x="521236" y="199103"/>
                  </a:cubicBezTo>
                  <a:cubicBezTo>
                    <a:pt x="514541" y="203149"/>
                    <a:pt x="492450" y="212589"/>
                    <a:pt x="468016" y="222365"/>
                  </a:cubicBezTo>
                  <a:lnTo>
                    <a:pt x="432607" y="236120"/>
                  </a:lnTo>
                  <a:lnTo>
                    <a:pt x="431610" y="239278"/>
                  </a:lnTo>
                  <a:cubicBezTo>
                    <a:pt x="420243" y="256467"/>
                    <a:pt x="403794" y="271946"/>
                    <a:pt x="383469" y="284945"/>
                  </a:cubicBezTo>
                  <a:lnTo>
                    <a:pt x="344364" y="301808"/>
                  </a:lnTo>
                  <a:lnTo>
                    <a:pt x="347663" y="309033"/>
                  </a:lnTo>
                  <a:lnTo>
                    <a:pt x="347663" y="322263"/>
                  </a:lnTo>
                  <a:cubicBezTo>
                    <a:pt x="347663" y="327554"/>
                    <a:pt x="342348" y="330200"/>
                    <a:pt x="337033" y="330200"/>
                  </a:cubicBezTo>
                  <a:cubicBezTo>
                    <a:pt x="113817" y="330200"/>
                    <a:pt x="113817" y="330200"/>
                    <a:pt x="113817" y="330200"/>
                  </a:cubicBezTo>
                  <a:cubicBezTo>
                    <a:pt x="108502" y="330200"/>
                    <a:pt x="103188" y="327554"/>
                    <a:pt x="103188" y="322263"/>
                  </a:cubicBezTo>
                  <a:cubicBezTo>
                    <a:pt x="103188" y="309033"/>
                    <a:pt x="103188" y="309033"/>
                    <a:pt x="103188" y="309033"/>
                  </a:cubicBezTo>
                  <a:lnTo>
                    <a:pt x="106225" y="302380"/>
                  </a:lnTo>
                  <a:lnTo>
                    <a:pt x="65793" y="284945"/>
                  </a:lnTo>
                  <a:cubicBezTo>
                    <a:pt x="25143" y="258946"/>
                    <a:pt x="0" y="223029"/>
                    <a:pt x="0" y="183356"/>
                  </a:cubicBezTo>
                  <a:lnTo>
                    <a:pt x="163" y="182840"/>
                  </a:lnTo>
                  <a:lnTo>
                    <a:pt x="0" y="182348"/>
                  </a:lnTo>
                  <a:cubicBezTo>
                    <a:pt x="0" y="16090"/>
                    <a:pt x="0" y="16090"/>
                    <a:pt x="0" y="16090"/>
                  </a:cubicBezTo>
                  <a:cubicBezTo>
                    <a:pt x="0" y="8045"/>
                    <a:pt x="5316" y="0"/>
                    <a:pt x="13292" y="0"/>
                  </a:cubicBezTo>
                  <a:close/>
                </a:path>
              </a:pathLst>
            </a:custGeom>
            <a:solidFill>
              <a:srgbClr val="F3F3F3"/>
            </a:solidFill>
            <a:ln w="12700">
              <a:solidFill>
                <a:schemeClr val="tx2"/>
              </a:solid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8" name="Freeform 11">
              <a:extLst>
                <a:ext uri="{FF2B5EF4-FFF2-40B4-BE49-F238E27FC236}">
                  <a16:creationId xmlns:a16="http://schemas.microsoft.com/office/drawing/2014/main" id="{56063A5C-2611-4FD0-84CD-53ED5ED8602E}"/>
                </a:ext>
              </a:extLst>
            </p:cNvPr>
            <p:cNvSpPr>
              <a:spLocks/>
            </p:cNvSpPr>
            <p:nvPr/>
          </p:nvSpPr>
          <p:spPr bwMode="auto">
            <a:xfrm>
              <a:off x="10601773" y="2327715"/>
              <a:ext cx="303060" cy="296937"/>
            </a:xfrm>
            <a:custGeom>
              <a:avLst/>
              <a:gdLst>
                <a:gd name="T0" fmla="*/ 47 w 59"/>
                <a:gd name="T1" fmla="*/ 46 h 57"/>
                <a:gd name="T2" fmla="*/ 15 w 59"/>
                <a:gd name="T3" fmla="*/ 53 h 57"/>
                <a:gd name="T4" fmla="*/ 36 w 59"/>
                <a:gd name="T5" fmla="*/ 16 h 57"/>
                <a:gd name="T6" fmla="*/ 9 w 59"/>
                <a:gd name="T7" fmla="*/ 51 h 57"/>
                <a:gd name="T8" fmla="*/ 11 w 59"/>
                <a:gd name="T9" fmla="*/ 19 h 57"/>
                <a:gd name="T10" fmla="*/ 48 w 59"/>
                <a:gd name="T11" fmla="*/ 8 h 57"/>
                <a:gd name="T12" fmla="*/ 47 w 59"/>
                <a:gd name="T13" fmla="*/ 46 h 57"/>
              </a:gdLst>
              <a:ahLst/>
              <a:cxnLst>
                <a:cxn ang="0">
                  <a:pos x="T0" y="T1"/>
                </a:cxn>
                <a:cxn ang="0">
                  <a:pos x="T2" y="T3"/>
                </a:cxn>
                <a:cxn ang="0">
                  <a:pos x="T4" y="T5"/>
                </a:cxn>
                <a:cxn ang="0">
                  <a:pos x="T6" y="T7"/>
                </a:cxn>
                <a:cxn ang="0">
                  <a:pos x="T8" y="T9"/>
                </a:cxn>
                <a:cxn ang="0">
                  <a:pos x="T10" y="T11"/>
                </a:cxn>
                <a:cxn ang="0">
                  <a:pos x="T12" y="T13"/>
                </a:cxn>
              </a:cxnLst>
              <a:rect l="0" t="0" r="r" b="b"/>
              <a:pathLst>
                <a:path w="59" h="57">
                  <a:moveTo>
                    <a:pt x="47" y="46"/>
                  </a:moveTo>
                  <a:cubicBezTo>
                    <a:pt x="38" y="57"/>
                    <a:pt x="22" y="57"/>
                    <a:pt x="15" y="53"/>
                  </a:cubicBezTo>
                  <a:cubicBezTo>
                    <a:pt x="15" y="53"/>
                    <a:pt x="21" y="27"/>
                    <a:pt x="36" y="16"/>
                  </a:cubicBezTo>
                  <a:cubicBezTo>
                    <a:pt x="36" y="16"/>
                    <a:pt x="19" y="25"/>
                    <a:pt x="9" y="51"/>
                  </a:cubicBezTo>
                  <a:cubicBezTo>
                    <a:pt x="3" y="45"/>
                    <a:pt x="0" y="32"/>
                    <a:pt x="11" y="19"/>
                  </a:cubicBezTo>
                  <a:cubicBezTo>
                    <a:pt x="21" y="5"/>
                    <a:pt x="38" y="0"/>
                    <a:pt x="48" y="8"/>
                  </a:cubicBezTo>
                  <a:cubicBezTo>
                    <a:pt x="59" y="16"/>
                    <a:pt x="58" y="32"/>
                    <a:pt x="47" y="46"/>
                  </a:cubicBezTo>
                  <a:close/>
                </a:path>
              </a:pathLst>
            </a:custGeom>
            <a:noFill/>
            <a:ln w="12700">
              <a:solidFill>
                <a:schemeClr val="tx2"/>
              </a:solidFill>
              <a:bevel/>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2" name="Freeform 150">
              <a:extLst>
                <a:ext uri="{FF2B5EF4-FFF2-40B4-BE49-F238E27FC236}">
                  <a16:creationId xmlns:a16="http://schemas.microsoft.com/office/drawing/2014/main" id="{9CFB6490-B122-4C1D-9111-3A4888018722}"/>
                </a:ext>
              </a:extLst>
            </p:cNvPr>
            <p:cNvSpPr>
              <a:spLocks noEditPoints="1"/>
            </p:cNvSpPr>
            <p:nvPr/>
          </p:nvSpPr>
          <p:spPr bwMode="auto">
            <a:xfrm>
              <a:off x="7094600" y="1961803"/>
              <a:ext cx="990476" cy="856408"/>
            </a:xfrm>
            <a:custGeom>
              <a:avLst/>
              <a:gdLst>
                <a:gd name="T0" fmla="*/ 138 w 165"/>
                <a:gd name="T1" fmla="*/ 28 h 143"/>
                <a:gd name="T2" fmla="*/ 118 w 165"/>
                <a:gd name="T3" fmla="*/ 28 h 143"/>
                <a:gd name="T4" fmla="*/ 118 w 165"/>
                <a:gd name="T5" fmla="*/ 5 h 143"/>
                <a:gd name="T6" fmla="*/ 113 w 165"/>
                <a:gd name="T7" fmla="*/ 0 h 143"/>
                <a:gd name="T8" fmla="*/ 5 w 165"/>
                <a:gd name="T9" fmla="*/ 0 h 143"/>
                <a:gd name="T10" fmla="*/ 0 w 165"/>
                <a:gd name="T11" fmla="*/ 5 h 143"/>
                <a:gd name="T12" fmla="*/ 0 w 165"/>
                <a:gd name="T13" fmla="*/ 131 h 143"/>
                <a:gd name="T14" fmla="*/ 5 w 165"/>
                <a:gd name="T15" fmla="*/ 136 h 143"/>
                <a:gd name="T16" fmla="*/ 10 w 165"/>
                <a:gd name="T17" fmla="*/ 136 h 143"/>
                <a:gd name="T18" fmla="*/ 10 w 165"/>
                <a:gd name="T19" fmla="*/ 143 h 143"/>
                <a:gd name="T20" fmla="*/ 108 w 165"/>
                <a:gd name="T21" fmla="*/ 143 h 143"/>
                <a:gd name="T22" fmla="*/ 108 w 165"/>
                <a:gd name="T23" fmla="*/ 136 h 143"/>
                <a:gd name="T24" fmla="*/ 113 w 165"/>
                <a:gd name="T25" fmla="*/ 136 h 143"/>
                <a:gd name="T26" fmla="*/ 118 w 165"/>
                <a:gd name="T27" fmla="*/ 131 h 143"/>
                <a:gd name="T28" fmla="*/ 118 w 165"/>
                <a:gd name="T29" fmla="*/ 107 h 143"/>
                <a:gd name="T30" fmla="*/ 138 w 165"/>
                <a:gd name="T31" fmla="*/ 107 h 143"/>
                <a:gd name="T32" fmla="*/ 165 w 165"/>
                <a:gd name="T33" fmla="*/ 80 h 143"/>
                <a:gd name="T34" fmla="*/ 165 w 165"/>
                <a:gd name="T35" fmla="*/ 54 h 143"/>
                <a:gd name="T36" fmla="*/ 138 w 165"/>
                <a:gd name="T37" fmla="*/ 28 h 143"/>
                <a:gd name="T38" fmla="*/ 151 w 165"/>
                <a:gd name="T39" fmla="*/ 80 h 143"/>
                <a:gd name="T40" fmla="*/ 138 w 165"/>
                <a:gd name="T41" fmla="*/ 93 h 143"/>
                <a:gd name="T42" fmla="*/ 118 w 165"/>
                <a:gd name="T43" fmla="*/ 93 h 143"/>
                <a:gd name="T44" fmla="*/ 118 w 165"/>
                <a:gd name="T45" fmla="*/ 41 h 143"/>
                <a:gd name="T46" fmla="*/ 138 w 165"/>
                <a:gd name="T47" fmla="*/ 41 h 143"/>
                <a:gd name="T48" fmla="*/ 151 w 165"/>
                <a:gd name="T49" fmla="*/ 54 h 143"/>
                <a:gd name="T50" fmla="*/ 151 w 165"/>
                <a:gd name="T51" fmla="*/ 80 h 1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65" h="143">
                  <a:moveTo>
                    <a:pt x="138" y="28"/>
                  </a:moveTo>
                  <a:cubicBezTo>
                    <a:pt x="118" y="28"/>
                    <a:pt x="118" y="28"/>
                    <a:pt x="118" y="28"/>
                  </a:cubicBezTo>
                  <a:cubicBezTo>
                    <a:pt x="118" y="5"/>
                    <a:pt x="118" y="5"/>
                    <a:pt x="118" y="5"/>
                  </a:cubicBezTo>
                  <a:cubicBezTo>
                    <a:pt x="118" y="3"/>
                    <a:pt x="115" y="0"/>
                    <a:pt x="113" y="0"/>
                  </a:cubicBezTo>
                  <a:cubicBezTo>
                    <a:pt x="5" y="0"/>
                    <a:pt x="5" y="0"/>
                    <a:pt x="5" y="0"/>
                  </a:cubicBezTo>
                  <a:cubicBezTo>
                    <a:pt x="2" y="0"/>
                    <a:pt x="0" y="3"/>
                    <a:pt x="0" y="5"/>
                  </a:cubicBezTo>
                  <a:cubicBezTo>
                    <a:pt x="0" y="131"/>
                    <a:pt x="0" y="131"/>
                    <a:pt x="0" y="131"/>
                  </a:cubicBezTo>
                  <a:cubicBezTo>
                    <a:pt x="0" y="134"/>
                    <a:pt x="2" y="136"/>
                    <a:pt x="5" y="136"/>
                  </a:cubicBezTo>
                  <a:cubicBezTo>
                    <a:pt x="10" y="136"/>
                    <a:pt x="10" y="136"/>
                    <a:pt x="10" y="136"/>
                  </a:cubicBezTo>
                  <a:cubicBezTo>
                    <a:pt x="10" y="143"/>
                    <a:pt x="10" y="143"/>
                    <a:pt x="10" y="143"/>
                  </a:cubicBezTo>
                  <a:cubicBezTo>
                    <a:pt x="108" y="143"/>
                    <a:pt x="108" y="143"/>
                    <a:pt x="108" y="143"/>
                  </a:cubicBezTo>
                  <a:cubicBezTo>
                    <a:pt x="108" y="136"/>
                    <a:pt x="108" y="136"/>
                    <a:pt x="108" y="136"/>
                  </a:cubicBezTo>
                  <a:cubicBezTo>
                    <a:pt x="113" y="136"/>
                    <a:pt x="113" y="136"/>
                    <a:pt x="113" y="136"/>
                  </a:cubicBezTo>
                  <a:cubicBezTo>
                    <a:pt x="115" y="136"/>
                    <a:pt x="118" y="134"/>
                    <a:pt x="118" y="131"/>
                  </a:cubicBezTo>
                  <a:cubicBezTo>
                    <a:pt x="118" y="107"/>
                    <a:pt x="118" y="107"/>
                    <a:pt x="118" y="107"/>
                  </a:cubicBezTo>
                  <a:cubicBezTo>
                    <a:pt x="138" y="107"/>
                    <a:pt x="138" y="107"/>
                    <a:pt x="138" y="107"/>
                  </a:cubicBezTo>
                  <a:cubicBezTo>
                    <a:pt x="153" y="107"/>
                    <a:pt x="165" y="95"/>
                    <a:pt x="165" y="80"/>
                  </a:cubicBezTo>
                  <a:cubicBezTo>
                    <a:pt x="165" y="54"/>
                    <a:pt x="165" y="54"/>
                    <a:pt x="165" y="54"/>
                  </a:cubicBezTo>
                  <a:cubicBezTo>
                    <a:pt x="165" y="40"/>
                    <a:pt x="153" y="28"/>
                    <a:pt x="138" y="28"/>
                  </a:cubicBezTo>
                  <a:close/>
                  <a:moveTo>
                    <a:pt x="151" y="80"/>
                  </a:moveTo>
                  <a:cubicBezTo>
                    <a:pt x="151" y="87"/>
                    <a:pt x="145" y="93"/>
                    <a:pt x="138" y="93"/>
                  </a:cubicBezTo>
                  <a:cubicBezTo>
                    <a:pt x="118" y="93"/>
                    <a:pt x="118" y="93"/>
                    <a:pt x="118" y="93"/>
                  </a:cubicBezTo>
                  <a:cubicBezTo>
                    <a:pt x="118" y="41"/>
                    <a:pt x="118" y="41"/>
                    <a:pt x="118" y="41"/>
                  </a:cubicBezTo>
                  <a:cubicBezTo>
                    <a:pt x="138" y="41"/>
                    <a:pt x="138" y="41"/>
                    <a:pt x="138" y="41"/>
                  </a:cubicBezTo>
                  <a:cubicBezTo>
                    <a:pt x="145" y="41"/>
                    <a:pt x="151" y="47"/>
                    <a:pt x="151" y="54"/>
                  </a:cubicBezTo>
                  <a:lnTo>
                    <a:pt x="151" y="80"/>
                  </a:lnTo>
                  <a:close/>
                </a:path>
              </a:pathLst>
            </a:custGeom>
            <a:solidFill>
              <a:srgbClr val="F3F3F3"/>
            </a:solidFill>
            <a:ln w="12700">
              <a:solidFill>
                <a:schemeClr val="tx2"/>
              </a:solidFill>
              <a:miter lim="800000"/>
              <a:headEnd/>
              <a:tailEnd/>
            </a:ln>
          </p:spPr>
          <p:txBody>
            <a:bodyPr vert="horz" wrap="square" lIns="91440" tIns="45720" rIns="91440" bIns="45720" numCol="1" anchor="ctr"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a:ln>
                  <a:noFill/>
                </a:ln>
                <a:solidFill>
                  <a:schemeClr val="tx2"/>
                </a:solidFill>
                <a:effectLst/>
                <a:uLnTx/>
                <a:uFillTx/>
              </a:endParaRPr>
            </a:p>
          </p:txBody>
        </p:sp>
        <p:grpSp>
          <p:nvGrpSpPr>
            <p:cNvPr id="19" name="Group 18"/>
            <p:cNvGrpSpPr/>
            <p:nvPr/>
          </p:nvGrpSpPr>
          <p:grpSpPr>
            <a:xfrm>
              <a:off x="7015941" y="2114955"/>
              <a:ext cx="883896" cy="703256"/>
              <a:chOff x="7015941" y="2114955"/>
              <a:chExt cx="883896" cy="703256"/>
            </a:xfrm>
          </p:grpSpPr>
          <p:sp>
            <p:nvSpPr>
              <p:cNvPr id="11" name="TextBox 10"/>
              <p:cNvSpPr txBox="1"/>
              <p:nvPr/>
            </p:nvSpPr>
            <p:spPr>
              <a:xfrm>
                <a:off x="7015941" y="2114955"/>
                <a:ext cx="883896" cy="544765"/>
              </a:xfrm>
              <a:prstGeom prst="rect">
                <a:avLst/>
              </a:prstGeom>
              <a:noFill/>
            </p:spPr>
            <p:txBody>
              <a:bodyPr wrap="none" lIns="182880" tIns="146304" rIns="182880" bIns="146304" rtlCol="0">
                <a:spAutoFit/>
              </a:bodyPr>
              <a:lstStyle/>
              <a:p>
                <a:pPr>
                  <a:lnSpc>
                    <a:spcPct val="90000"/>
                  </a:lnSpc>
                  <a:spcAft>
                    <a:spcPts val="600"/>
                  </a:spcAft>
                </a:pPr>
                <a:r>
                  <a:rPr lang="en-US">
                    <a:solidFill>
                      <a:srgbClr val="0177D7"/>
                    </a:solidFill>
                  </a:rPr>
                  <a:t>GEEK</a:t>
                </a:r>
              </a:p>
            </p:txBody>
          </p:sp>
          <p:cxnSp>
            <p:nvCxnSpPr>
              <p:cNvPr id="14" name="Straight Connector 13"/>
              <p:cNvCxnSpPr/>
              <p:nvPr/>
            </p:nvCxnSpPr>
            <p:spPr>
              <a:xfrm>
                <a:off x="7151454" y="2818211"/>
                <a:ext cx="591118" cy="0"/>
              </a:xfrm>
              <a:prstGeom prst="line">
                <a:avLst/>
              </a:prstGeom>
              <a:ln w="12700">
                <a:solidFill>
                  <a:srgbClr val="0177D7"/>
                </a:solidFill>
                <a:headEnd type="none"/>
                <a:tailEnd type="non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064363880"/>
      </p:ext>
    </p:extLst>
  </p:cSld>
  <p:clrMapOvr>
    <a:masterClrMapping/>
  </p:clrMapOvr>
  <p:transition spd="slow">
    <p:push dir="u"/>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14:presetBounceEnd="50000">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14:bounceEnd="50000">
                                          <p:cBhvr additive="base">
                                            <p:cTn id="7" dur="500" fill="hold"/>
                                            <p:tgtEl>
                                              <p:spTgt spid="4"/>
                                            </p:tgtEl>
                                            <p:attrNameLst>
                                              <p:attrName>ppt_x</p:attrName>
                                            </p:attrNameLst>
                                          </p:cBhvr>
                                          <p:tavLst>
                                            <p:tav tm="0">
                                              <p:val>
                                                <p:strVal val="1+#ppt_w/2"/>
                                              </p:val>
                                            </p:tav>
                                            <p:tav tm="100000">
                                              <p:val>
                                                <p:strVal val="#ppt_x"/>
                                              </p:val>
                                            </p:tav>
                                          </p:tavLst>
                                        </p:anim>
                                        <p:anim calcmode="lin" valueType="num" p14:bounceEnd="50000">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14:presetBounceEnd="50000">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14:bounceEnd="50000">
                                          <p:cBhvr additive="base">
                                            <p:cTn id="11" dur="500" fill="hold"/>
                                            <p:tgtEl>
                                              <p:spTgt spid="2"/>
                                            </p:tgtEl>
                                            <p:attrNameLst>
                                              <p:attrName>ppt_x</p:attrName>
                                            </p:attrNameLst>
                                          </p:cBhvr>
                                          <p:tavLst>
                                            <p:tav tm="0">
                                              <p:val>
                                                <p:strVal val="1+#ppt_w/2"/>
                                              </p:val>
                                            </p:tav>
                                            <p:tav tm="100000">
                                              <p:val>
                                                <p:strVal val="#ppt_x"/>
                                              </p:val>
                                            </p:tav>
                                          </p:tavLst>
                                        </p:anim>
                                        <p:anim calcmode="lin" valueType="num" p14:bounceEnd="50000">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1+#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2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1+#ppt_w/2"/>
                                              </p:val>
                                            </p:tav>
                                            <p:tav tm="100000">
                                              <p:val>
                                                <p:strVal val="#ppt_x"/>
                                              </p:val>
                                            </p:tav>
                                          </p:tavLst>
                                        </p:anim>
                                        <p:anim calcmode="lin" valueType="num">
                                          <p:cBhvr additive="base">
                                            <p:cTn id="12"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Title 16" descr="Icon of a document"/>
          <p:cNvSpPr>
            <a:spLocks noGrp="1"/>
          </p:cNvSpPr>
          <p:nvPr>
            <p:ph type="title"/>
          </p:nvPr>
        </p:nvSpPr>
        <p:spPr/>
        <p:txBody>
          <a:bodyPr/>
          <a:lstStyle/>
          <a:p>
            <a:r>
              <a:rPr lang="en-US" dirty="0"/>
              <a:t>5: Knowledge check</a:t>
            </a:r>
          </a:p>
        </p:txBody>
      </p:sp>
      <p:sp>
        <p:nvSpPr>
          <p:cNvPr id="40" name="TextBox 39">
            <a:extLst>
              <a:ext uri="{FF2B5EF4-FFF2-40B4-BE49-F238E27FC236}">
                <a16:creationId xmlns:a16="http://schemas.microsoft.com/office/drawing/2014/main" id="{3BA1F15F-4D29-4062-98DD-AB6AFB989835}"/>
              </a:ext>
            </a:extLst>
          </p:cNvPr>
          <p:cNvSpPr txBox="1"/>
          <p:nvPr/>
        </p:nvSpPr>
        <p:spPr>
          <a:xfrm>
            <a:off x="1729344" y="1601321"/>
            <a:ext cx="10113905" cy="1007968"/>
          </a:xfrm>
          <a:prstGeom prst="rect">
            <a:avLst/>
          </a:prstGeom>
          <a:noFill/>
        </p:spPr>
        <p:txBody>
          <a:bodyPr wrap="square" lIns="0" tIns="0" rIns="0" bIns="0">
            <a:spAutoFit/>
          </a:bodyPr>
          <a:lstStyle/>
          <a:p>
            <a:pPr>
              <a:spcAft>
                <a:spcPts val="294"/>
              </a:spcAft>
              <a:defRPr/>
            </a:pPr>
            <a:r>
              <a:rPr lang="en-US" sz="1600" dirty="0">
                <a:latin typeface="+mj-lt"/>
              </a:rPr>
              <a:t>Which Cosmos DB API should you use to store and query JSON documents in Azure Cosmos DB?</a:t>
            </a:r>
          </a:p>
          <a:p>
            <a:pPr marL="336145" indent="-336145">
              <a:spcAft>
                <a:spcPts val="294"/>
              </a:spcAft>
              <a:buFont typeface="Wingdings" panose="05000000000000000000" pitchFamily="2" charset="2"/>
              <a:buChar char="q"/>
              <a:defRPr/>
            </a:pPr>
            <a:r>
              <a:rPr lang="pt-BR" sz="1400" b="0" i="0" dirty="0">
                <a:solidFill>
                  <a:srgbClr val="333333"/>
                </a:solidFill>
                <a:effectLst/>
                <a:latin typeface="Segoe UI" panose="020B0502040204020203" pitchFamily="34" charset="0"/>
              </a:rPr>
              <a:t>Azure Cosmos DB for NoSQL</a:t>
            </a:r>
          </a:p>
          <a:p>
            <a:pPr marL="336145" indent="-336145">
              <a:spcAft>
                <a:spcPts val="294"/>
              </a:spcAft>
              <a:buFont typeface="Wingdings" panose="05000000000000000000" pitchFamily="2" charset="2"/>
              <a:buChar char="q"/>
              <a:defRPr/>
            </a:pPr>
            <a:r>
              <a:rPr lang="en-US" sz="1400" b="0" i="0" dirty="0">
                <a:solidFill>
                  <a:srgbClr val="333333"/>
                </a:solidFill>
                <a:effectLst/>
                <a:latin typeface="Segoe UI" panose="020B0502040204020203" pitchFamily="34" charset="0"/>
              </a:rPr>
              <a:t>Azure Cosmos DB for Apache Cassandra</a:t>
            </a:r>
          </a:p>
          <a:p>
            <a:pPr marL="336145" indent="-336145">
              <a:spcAft>
                <a:spcPts val="294"/>
              </a:spcAft>
              <a:buFont typeface="Wingdings" panose="05000000000000000000" pitchFamily="2" charset="2"/>
              <a:buChar char="q"/>
              <a:defRPr/>
            </a:pPr>
            <a:r>
              <a:rPr lang="en-US" sz="1400" b="0" i="0" dirty="0">
                <a:solidFill>
                  <a:srgbClr val="333333"/>
                </a:solidFill>
                <a:effectLst/>
                <a:latin typeface="Segoe UI" panose="020B0502040204020203" pitchFamily="34" charset="0"/>
              </a:rPr>
              <a:t>Azure Cosmos DB for Table</a:t>
            </a:r>
            <a:endParaRPr lang="en-US" sz="1400" dirty="0"/>
          </a:p>
        </p:txBody>
      </p:sp>
      <p:sp>
        <p:nvSpPr>
          <p:cNvPr id="6" name="Graphic 26" descr="Checkmark on partition key and row key">
            <a:extLst>
              <a:ext uri="{FF2B5EF4-FFF2-40B4-BE49-F238E27FC236}">
                <a16:creationId xmlns:a16="http://schemas.microsoft.com/office/drawing/2014/main" id="{7D05BC2A-9C6E-43B0-8D7F-ECDE30924359}"/>
              </a:ext>
            </a:extLst>
          </p:cNvPr>
          <p:cNvSpPr/>
          <p:nvPr/>
        </p:nvSpPr>
        <p:spPr>
          <a:xfrm>
            <a:off x="1729344" y="1890260"/>
            <a:ext cx="225870" cy="15864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sz="1730" dirty="0"/>
          </a:p>
        </p:txBody>
      </p:sp>
      <p:cxnSp>
        <p:nvCxnSpPr>
          <p:cNvPr id="12" name="Straight Connector 11">
            <a:extLst>
              <a:ext uri="{FF2B5EF4-FFF2-40B4-BE49-F238E27FC236}">
                <a16:creationId xmlns:a16="http://schemas.microsoft.com/office/drawing/2014/main" id="{8638AAB1-0E91-4186-AED1-38EFA34D41C8}"/>
              </a:ext>
              <a:ext uri="{C183D7F6-B498-43B3-948B-1728B52AA6E4}">
                <adec:decorative xmlns:adec="http://schemas.microsoft.com/office/drawing/2017/decorative" val="1"/>
              </a:ext>
            </a:extLst>
          </p:cNvPr>
          <p:cNvCxnSpPr>
            <a:cxnSpLocks/>
          </p:cNvCxnSpPr>
          <p:nvPr/>
        </p:nvCxnSpPr>
        <p:spPr>
          <a:xfrm>
            <a:off x="1729344" y="2776315"/>
            <a:ext cx="10113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E2624CD9-542E-49EF-9252-E02C03C282FB}"/>
              </a:ext>
            </a:extLst>
          </p:cNvPr>
          <p:cNvSpPr txBox="1"/>
          <p:nvPr/>
        </p:nvSpPr>
        <p:spPr>
          <a:xfrm>
            <a:off x="1729344" y="2943341"/>
            <a:ext cx="10113905" cy="1254189"/>
          </a:xfrm>
          <a:prstGeom prst="rect">
            <a:avLst/>
          </a:prstGeom>
          <a:noFill/>
        </p:spPr>
        <p:txBody>
          <a:bodyPr wrap="square" lIns="0" tIns="0" rIns="0" bIns="0">
            <a:spAutoFit/>
          </a:bodyPr>
          <a:lstStyle/>
          <a:p>
            <a:pPr>
              <a:spcAft>
                <a:spcPts val="294"/>
              </a:spcAft>
              <a:defRPr/>
            </a:pPr>
            <a:r>
              <a:rPr lang="en-US" sz="1600" dirty="0">
                <a:latin typeface="+mj-lt"/>
              </a:rPr>
              <a:t>Which Azure Cosmos DB API should you use to work with data in which entities and their relationships to one another are represented in a graph using vertices and edges?</a:t>
            </a:r>
          </a:p>
          <a:p>
            <a:pPr marL="336145" indent="-336145">
              <a:spcAft>
                <a:spcPts val="294"/>
              </a:spcAft>
              <a:buFont typeface="Wingdings" panose="05000000000000000000" pitchFamily="2" charset="2"/>
              <a:buChar char="q"/>
              <a:defRPr/>
            </a:pPr>
            <a:r>
              <a:rPr lang="en-US" sz="1400" b="0" i="0" dirty="0">
                <a:solidFill>
                  <a:srgbClr val="333333"/>
                </a:solidFill>
                <a:effectLst/>
                <a:latin typeface="Segoe UI" panose="020B0502040204020203" pitchFamily="34" charset="0"/>
              </a:rPr>
              <a:t>Azure Cosmos DB for MongoDB</a:t>
            </a:r>
            <a:endParaRPr lang="en-US" sz="1400" dirty="0"/>
          </a:p>
          <a:p>
            <a:pPr marL="336145" indent="-336145">
              <a:spcAft>
                <a:spcPts val="294"/>
              </a:spcAft>
              <a:buFont typeface="Wingdings" panose="05000000000000000000" pitchFamily="2" charset="2"/>
              <a:buChar char="q"/>
              <a:defRPr/>
            </a:pPr>
            <a:r>
              <a:rPr lang="pt-BR" sz="1400" b="0" i="0" dirty="0">
                <a:solidFill>
                  <a:srgbClr val="333333"/>
                </a:solidFill>
                <a:effectLst/>
                <a:latin typeface="Segoe UI" panose="020B0502040204020203" pitchFamily="34" charset="0"/>
              </a:rPr>
              <a:t>Azure Cosmos DB for NoSQL</a:t>
            </a:r>
          </a:p>
          <a:p>
            <a:pPr marL="336145" indent="-336145">
              <a:spcAft>
                <a:spcPts val="294"/>
              </a:spcAft>
              <a:buFont typeface="Wingdings" panose="05000000000000000000" pitchFamily="2" charset="2"/>
              <a:buChar char="q"/>
              <a:defRPr/>
            </a:pPr>
            <a:r>
              <a:rPr lang="pt-BR" sz="1400" b="0" i="0" dirty="0">
                <a:solidFill>
                  <a:srgbClr val="333333"/>
                </a:solidFill>
                <a:effectLst/>
                <a:latin typeface="Segoe UI" panose="020B0502040204020203" pitchFamily="34" charset="0"/>
              </a:rPr>
              <a:t>Azure Cosmos DB for Apache Gremlin</a:t>
            </a:r>
            <a:endParaRPr lang="en-US" sz="1400" dirty="0"/>
          </a:p>
        </p:txBody>
      </p:sp>
      <p:sp>
        <p:nvSpPr>
          <p:cNvPr id="8" name="Graphic 27" descr="Checkmark on use a page block for blobs that require random read and write access. Use a block blob for discrete objects that change infrequently">
            <a:extLst>
              <a:ext uri="{FF2B5EF4-FFF2-40B4-BE49-F238E27FC236}">
                <a16:creationId xmlns:a16="http://schemas.microsoft.com/office/drawing/2014/main" id="{1B814A20-05D2-467E-A2C3-BD207A2201D0}"/>
              </a:ext>
            </a:extLst>
          </p:cNvPr>
          <p:cNvSpPr/>
          <p:nvPr/>
        </p:nvSpPr>
        <p:spPr>
          <a:xfrm>
            <a:off x="1729343" y="3945409"/>
            <a:ext cx="225870" cy="15864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sz="1730" dirty="0"/>
          </a:p>
        </p:txBody>
      </p:sp>
      <p:cxnSp>
        <p:nvCxnSpPr>
          <p:cNvPr id="14" name="Straight Connector 13">
            <a:extLst>
              <a:ext uri="{FF2B5EF4-FFF2-40B4-BE49-F238E27FC236}">
                <a16:creationId xmlns:a16="http://schemas.microsoft.com/office/drawing/2014/main" id="{81C52061-5571-4C82-8372-76A935F5688C}"/>
              </a:ext>
              <a:ext uri="{C183D7F6-B498-43B3-948B-1728B52AA6E4}">
                <adec:decorative xmlns:adec="http://schemas.microsoft.com/office/drawing/2017/decorative" val="1"/>
              </a:ext>
            </a:extLst>
          </p:cNvPr>
          <p:cNvCxnSpPr>
            <a:cxnSpLocks/>
          </p:cNvCxnSpPr>
          <p:nvPr/>
        </p:nvCxnSpPr>
        <p:spPr>
          <a:xfrm>
            <a:off x="1729343" y="4421038"/>
            <a:ext cx="10113905"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B89798CE-D451-4A7C-A575-16C102C586CF}"/>
              </a:ext>
            </a:extLst>
          </p:cNvPr>
          <p:cNvSpPr txBox="1"/>
          <p:nvPr/>
        </p:nvSpPr>
        <p:spPr>
          <a:xfrm>
            <a:off x="1729343" y="4551625"/>
            <a:ext cx="10113905" cy="1007968"/>
          </a:xfrm>
          <a:prstGeom prst="rect">
            <a:avLst/>
          </a:prstGeom>
          <a:noFill/>
        </p:spPr>
        <p:txBody>
          <a:bodyPr wrap="square" lIns="0" tIns="0" rIns="0" bIns="0">
            <a:spAutoFit/>
          </a:bodyPr>
          <a:lstStyle/>
          <a:p>
            <a:pPr>
              <a:spcAft>
                <a:spcPts val="294"/>
              </a:spcAft>
              <a:defRPr/>
            </a:pPr>
            <a:r>
              <a:rPr lang="en-US" sz="1600" dirty="0">
                <a:latin typeface="+mj-lt"/>
              </a:rPr>
              <a:t>How can you enable globally distributed users to work with their own local replica of a Cosmos DB database?</a:t>
            </a:r>
          </a:p>
          <a:p>
            <a:pPr marL="336145" indent="-336145">
              <a:spcAft>
                <a:spcPts val="294"/>
              </a:spcAft>
              <a:buFont typeface="Wingdings" panose="05000000000000000000" pitchFamily="2" charset="2"/>
              <a:buChar char="q"/>
              <a:defRPr/>
            </a:pPr>
            <a:r>
              <a:rPr lang="en-US" sz="1400" dirty="0"/>
              <a:t>Create an Azure Cosmos DB account in each region where you have users </a:t>
            </a:r>
          </a:p>
          <a:p>
            <a:pPr marL="336145" indent="-336145">
              <a:spcAft>
                <a:spcPts val="294"/>
              </a:spcAft>
              <a:buFont typeface="Wingdings" panose="05000000000000000000" pitchFamily="2" charset="2"/>
              <a:buChar char="q"/>
              <a:defRPr/>
            </a:pPr>
            <a:r>
              <a:rPr lang="en-US" sz="1400" dirty="0"/>
              <a:t>Use the Table API to copy data to Azure Table Storage in each region where you have users </a:t>
            </a:r>
          </a:p>
          <a:p>
            <a:pPr marL="336145" indent="-336145">
              <a:spcAft>
                <a:spcPts val="294"/>
              </a:spcAft>
              <a:buFont typeface="Wingdings" panose="05000000000000000000" pitchFamily="2" charset="2"/>
              <a:buChar char="q"/>
              <a:defRPr/>
            </a:pPr>
            <a:r>
              <a:rPr lang="en-US" sz="1400" dirty="0"/>
              <a:t>Enable multi-region writes and add the regions where you have users</a:t>
            </a:r>
          </a:p>
        </p:txBody>
      </p:sp>
      <p:sp>
        <p:nvSpPr>
          <p:cNvPr id="13" name="Graphic 28" descr="Check mark on to enable users at different sites to share files">
            <a:extLst>
              <a:ext uri="{FF2B5EF4-FFF2-40B4-BE49-F238E27FC236}">
                <a16:creationId xmlns:a16="http://schemas.microsoft.com/office/drawing/2014/main" id="{2CE6C891-3AA6-435F-887D-FE50B153C633}"/>
              </a:ext>
            </a:extLst>
          </p:cNvPr>
          <p:cNvSpPr/>
          <p:nvPr/>
        </p:nvSpPr>
        <p:spPr>
          <a:xfrm>
            <a:off x="1729343" y="5321624"/>
            <a:ext cx="225870" cy="158646"/>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sz="1730" dirty="0"/>
          </a:p>
        </p:txBody>
      </p:sp>
      <p:pic>
        <p:nvPicPr>
          <p:cNvPr id="9" name="Graphic 8">
            <a:extLst>
              <a:ext uri="{FF2B5EF4-FFF2-40B4-BE49-F238E27FC236}">
                <a16:creationId xmlns:a16="http://schemas.microsoft.com/office/drawing/2014/main" id="{FFD1D6A5-5A78-47CB-84C4-C5BD2C2D9CDD}"/>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4495" y="1609747"/>
            <a:ext cx="933775" cy="933775"/>
          </a:xfrm>
          <a:prstGeom prst="rect">
            <a:avLst/>
          </a:prstGeom>
        </p:spPr>
      </p:pic>
      <p:pic>
        <p:nvPicPr>
          <p:cNvPr id="20" name="Graphic 19">
            <a:extLst>
              <a:ext uri="{FF2B5EF4-FFF2-40B4-BE49-F238E27FC236}">
                <a16:creationId xmlns:a16="http://schemas.microsoft.com/office/drawing/2014/main" id="{85FA0F14-4FF8-4A1D-9DDB-EA999E39AE0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4495" y="2912789"/>
            <a:ext cx="933775" cy="933775"/>
          </a:xfrm>
          <a:prstGeom prst="rect">
            <a:avLst/>
          </a:prstGeom>
        </p:spPr>
      </p:pic>
      <p:pic>
        <p:nvPicPr>
          <p:cNvPr id="21" name="Graphic 20">
            <a:extLst>
              <a:ext uri="{FF2B5EF4-FFF2-40B4-BE49-F238E27FC236}">
                <a16:creationId xmlns:a16="http://schemas.microsoft.com/office/drawing/2014/main" id="{EC2E7176-AE91-41DF-A181-1E504ED6BA37}"/>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4495" y="4421038"/>
            <a:ext cx="933775" cy="933775"/>
          </a:xfrm>
          <a:prstGeom prst="rect">
            <a:avLst/>
          </a:prstGeom>
        </p:spPr>
      </p:pic>
    </p:spTree>
    <p:extLst>
      <p:ext uri="{BB962C8B-B14F-4D97-AF65-F5344CB8AC3E}">
        <p14:creationId xmlns:p14="http://schemas.microsoft.com/office/powerpoint/2010/main" val="79760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6" name="Picture 75" descr="Illustration of non-relational storage.">
            <a:extLst>
              <a:ext uri="{FF2B5EF4-FFF2-40B4-BE49-F238E27FC236}">
                <a16:creationId xmlns:a16="http://schemas.microsoft.com/office/drawing/2014/main" id="{CDD6A6C2-53F8-CD78-DC83-395AE1D1F92A}"/>
              </a:ext>
            </a:extLst>
          </p:cNvPr>
          <p:cNvPicPr>
            <a:picLocks noChangeAspect="1"/>
          </p:cNvPicPr>
          <p:nvPr/>
        </p:nvPicPr>
        <p:blipFill>
          <a:blip r:embed="rId3"/>
          <a:stretch>
            <a:fillRect/>
          </a:stretch>
        </p:blipFill>
        <p:spPr>
          <a:xfrm>
            <a:off x="6168892" y="3373908"/>
            <a:ext cx="5822803" cy="2346612"/>
          </a:xfrm>
          <a:prstGeom prst="rect">
            <a:avLst/>
          </a:prstGeom>
        </p:spPr>
      </p:pic>
      <p:pic>
        <p:nvPicPr>
          <p:cNvPr id="34" name="Picture 33" descr="Illustration of graph storage.">
            <a:extLst>
              <a:ext uri="{FF2B5EF4-FFF2-40B4-BE49-F238E27FC236}">
                <a16:creationId xmlns:a16="http://schemas.microsoft.com/office/drawing/2014/main" id="{1E368801-EE97-734A-CD11-E6756FCBD5E0}"/>
              </a:ext>
            </a:extLst>
          </p:cNvPr>
          <p:cNvPicPr>
            <a:picLocks noChangeAspect="1"/>
          </p:cNvPicPr>
          <p:nvPr/>
        </p:nvPicPr>
        <p:blipFill>
          <a:blip r:embed="rId4"/>
          <a:stretch>
            <a:fillRect/>
          </a:stretch>
        </p:blipFill>
        <p:spPr>
          <a:xfrm>
            <a:off x="10537584" y="4930428"/>
            <a:ext cx="1646063" cy="1005927"/>
          </a:xfrm>
          <a:prstGeom prst="rect">
            <a:avLst/>
          </a:prstGeom>
        </p:spPr>
      </p:pic>
      <p:sp>
        <p:nvSpPr>
          <p:cNvPr id="2" name="Title 1">
            <a:extLst>
              <a:ext uri="{FF2B5EF4-FFF2-40B4-BE49-F238E27FC236}">
                <a16:creationId xmlns:a16="http://schemas.microsoft.com/office/drawing/2014/main" id="{873382C2-86FF-4D05-81D3-4A7FCC80ED0B}"/>
              </a:ext>
            </a:extLst>
          </p:cNvPr>
          <p:cNvSpPr>
            <a:spLocks noGrp="1"/>
          </p:cNvSpPr>
          <p:nvPr>
            <p:ph type="title"/>
          </p:nvPr>
        </p:nvSpPr>
        <p:spPr>
          <a:xfrm>
            <a:off x="412964" y="264748"/>
            <a:ext cx="11341268" cy="680196"/>
          </a:xfrm>
        </p:spPr>
        <p:txBody>
          <a:bodyPr/>
          <a:lstStyle/>
          <a:p>
            <a:r>
              <a:rPr lang="en-US" dirty="0"/>
              <a:t>How is data stored?</a:t>
            </a:r>
          </a:p>
        </p:txBody>
      </p:sp>
      <p:sp>
        <p:nvSpPr>
          <p:cNvPr id="7" name="Rectangle 6">
            <a:extLst>
              <a:ext uri="{FF2B5EF4-FFF2-40B4-BE49-F238E27FC236}">
                <a16:creationId xmlns:a16="http://schemas.microsoft.com/office/drawing/2014/main" id="{A4330CCC-D366-48FB-A061-8E05B4B4EF98}"/>
              </a:ext>
            </a:extLst>
          </p:cNvPr>
          <p:cNvSpPr/>
          <p:nvPr/>
        </p:nvSpPr>
        <p:spPr bwMode="auto">
          <a:xfrm>
            <a:off x="412964" y="898495"/>
            <a:ext cx="5589932"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lgn="ctr">
              <a:lnSpc>
                <a:spcPct val="90000"/>
              </a:lnSpc>
              <a:spcAft>
                <a:spcPts val="600"/>
              </a:spcAft>
            </a:pPr>
            <a:r>
              <a:rPr lang="en-US" sz="1600" dirty="0">
                <a:solidFill>
                  <a:schemeClr val="bg1"/>
                </a:solidFill>
                <a:latin typeface="+mj-lt"/>
              </a:rPr>
              <a:t>Files</a:t>
            </a:r>
          </a:p>
        </p:txBody>
      </p:sp>
      <p:sp>
        <p:nvSpPr>
          <p:cNvPr id="23" name="TextBox 22">
            <a:extLst>
              <a:ext uri="{FF2B5EF4-FFF2-40B4-BE49-F238E27FC236}">
                <a16:creationId xmlns:a16="http://schemas.microsoft.com/office/drawing/2014/main" id="{D9768DA4-0FD0-462F-A698-A16569ECF9A6}"/>
              </a:ext>
            </a:extLst>
          </p:cNvPr>
          <p:cNvSpPr txBox="1"/>
          <p:nvPr/>
        </p:nvSpPr>
        <p:spPr>
          <a:xfrm>
            <a:off x="399243" y="5067519"/>
            <a:ext cx="5450371" cy="760208"/>
          </a:xfrm>
          <a:prstGeom prst="rect">
            <a:avLst/>
          </a:prstGeom>
          <a:noFill/>
        </p:spPr>
        <p:txBody>
          <a:bodyPr wrap="square" lIns="182880" tIns="146304" rIns="182880" bIns="146304" rtlCol="0">
            <a:spAutoFit/>
          </a:bodyPr>
          <a:lstStyle/>
          <a:p>
            <a:pPr>
              <a:lnSpc>
                <a:spcPct val="90000"/>
              </a:lnSpc>
              <a:spcAft>
                <a:spcPts val="600"/>
              </a:spcAft>
            </a:pPr>
            <a:r>
              <a:rPr lang="en-GB" sz="1600" dirty="0">
                <a:gradFill>
                  <a:gsLst>
                    <a:gs pos="2917">
                      <a:schemeClr val="tx1"/>
                    </a:gs>
                    <a:gs pos="30000">
                      <a:schemeClr val="tx1"/>
                    </a:gs>
                  </a:gsLst>
                  <a:lin ang="5400000" scaled="0"/>
                </a:gradFill>
              </a:rPr>
              <a:t>Optimized formats:</a:t>
            </a:r>
          </a:p>
          <a:p>
            <a:pPr marL="285750" indent="-285750">
              <a:lnSpc>
                <a:spcPct val="90000"/>
              </a:lnSpc>
              <a:spcAft>
                <a:spcPts val="600"/>
              </a:spcAft>
              <a:buFont typeface="Arial" panose="020B0604020202020204" pitchFamily="34" charset="0"/>
              <a:buChar char="•"/>
            </a:pPr>
            <a:r>
              <a:rPr lang="en-GB" sz="1200" dirty="0">
                <a:gradFill>
                  <a:gsLst>
                    <a:gs pos="2917">
                      <a:schemeClr val="tx1"/>
                    </a:gs>
                    <a:gs pos="30000">
                      <a:schemeClr val="tx1"/>
                    </a:gs>
                  </a:gsLst>
                  <a:lin ang="5400000" scaled="0"/>
                </a:gradFill>
              </a:rPr>
              <a:t>Avro, ORC, Parquet</a:t>
            </a:r>
            <a:endParaRPr lang="en-GB" sz="1600" dirty="0">
              <a:gradFill>
                <a:gsLst>
                  <a:gs pos="2917">
                    <a:schemeClr val="tx1"/>
                  </a:gs>
                  <a:gs pos="30000">
                    <a:schemeClr val="tx1"/>
                  </a:gs>
                </a:gsLst>
                <a:lin ang="5400000" scaled="0"/>
              </a:gradFill>
            </a:endParaRPr>
          </a:p>
        </p:txBody>
      </p:sp>
      <p:sp>
        <p:nvSpPr>
          <p:cNvPr id="5" name="Rectangle 4">
            <a:extLst>
              <a:ext uri="{FF2B5EF4-FFF2-40B4-BE49-F238E27FC236}">
                <a16:creationId xmlns:a16="http://schemas.microsoft.com/office/drawing/2014/main" id="{8ED927EF-1767-4F3A-9337-B437C07B552D}"/>
              </a:ext>
            </a:extLst>
          </p:cNvPr>
          <p:cNvSpPr/>
          <p:nvPr/>
        </p:nvSpPr>
        <p:spPr bwMode="auto">
          <a:xfrm>
            <a:off x="6168893" y="898495"/>
            <a:ext cx="5589932" cy="441157"/>
          </a:xfrm>
          <a:prstGeom prst="rect">
            <a:avLst/>
          </a:prstGeom>
          <a:solidFill>
            <a:srgbClr val="243A5E"/>
          </a:solidFill>
          <a:ln w="6350">
            <a:solidFill>
              <a:schemeClr val="accent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37160" tIns="91440" rIns="137160" bIns="91440" numCol="1" spcCol="0" rtlCol="0" fromWordArt="0" anchor="ctr" anchorCtr="0" forceAA="0" compatLnSpc="1">
            <a:prstTxWarp prst="textNoShape">
              <a:avLst/>
            </a:prstTxWarp>
            <a:noAutofit/>
          </a:bodyPr>
          <a:lstStyle/>
          <a:p>
            <a:pPr algn="ctr" defTabSz="932472" fontAlgn="base">
              <a:lnSpc>
                <a:spcPct val="90000"/>
              </a:lnSpc>
              <a:spcBef>
                <a:spcPct val="0"/>
              </a:spcBef>
              <a:spcAft>
                <a:spcPct val="0"/>
              </a:spcAft>
            </a:pPr>
            <a:r>
              <a:rPr lang="en-US" sz="1600" dirty="0">
                <a:solidFill>
                  <a:schemeClr val="bg1"/>
                </a:solidFill>
                <a:latin typeface="+mj-lt"/>
                <a:cs typeface="Segoe UI" pitchFamily="34" charset="0"/>
              </a:rPr>
              <a:t>Databases</a:t>
            </a:r>
          </a:p>
        </p:txBody>
      </p:sp>
      <p:sp>
        <p:nvSpPr>
          <p:cNvPr id="8" name="TextBox 7">
            <a:extLst>
              <a:ext uri="{FF2B5EF4-FFF2-40B4-BE49-F238E27FC236}">
                <a16:creationId xmlns:a16="http://schemas.microsoft.com/office/drawing/2014/main" id="{D4A1798E-9481-7298-2BEF-6211956DB2ED}"/>
              </a:ext>
            </a:extLst>
          </p:cNvPr>
          <p:cNvSpPr txBox="1"/>
          <p:nvPr/>
        </p:nvSpPr>
        <p:spPr>
          <a:xfrm>
            <a:off x="366847" y="1339652"/>
            <a:ext cx="5450371" cy="1209177"/>
          </a:xfrm>
          <a:prstGeom prst="rect">
            <a:avLst/>
          </a:prstGeom>
          <a:noFill/>
        </p:spPr>
        <p:txBody>
          <a:bodyPr wrap="square" lIns="182880" tIns="146304" rIns="182880" bIns="146304" rtlCol="0">
            <a:spAutoFit/>
          </a:bodyPr>
          <a:lstStyle/>
          <a:p>
            <a:pPr>
              <a:lnSpc>
                <a:spcPct val="90000"/>
              </a:lnSpc>
              <a:spcAft>
                <a:spcPts val="600"/>
              </a:spcAft>
            </a:pPr>
            <a:r>
              <a:rPr lang="en-GB" sz="1600" dirty="0">
                <a:gradFill>
                  <a:gsLst>
                    <a:gs pos="2917">
                      <a:schemeClr val="tx1"/>
                    </a:gs>
                    <a:gs pos="30000">
                      <a:schemeClr val="tx1"/>
                    </a:gs>
                  </a:gsLst>
                  <a:lin ang="5400000" scaled="0"/>
                </a:gradFill>
              </a:rPr>
              <a:t>Delimited Text</a:t>
            </a:r>
          </a:p>
          <a:p>
            <a:pPr lvl="1">
              <a:lnSpc>
                <a:spcPct val="90000"/>
              </a:lnSpc>
              <a:spcAft>
                <a:spcPts val="600"/>
              </a:spcAft>
            </a:pPr>
            <a:r>
              <a:rPr lang="en-US" sz="1100"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FirstName,LastName,Email</a:t>
            </a:r>
            <a:endPar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lvl="1">
              <a:lnSpc>
                <a:spcPct val="90000"/>
              </a:lnSpc>
              <a:spcAft>
                <a:spcPts val="600"/>
              </a:spcAft>
            </a:pPr>
            <a:r>
              <a:rPr lang="en-US" sz="1100"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Joe,Jones,joe@litware.com</a:t>
            </a:r>
            <a:endPar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a:p>
            <a:pPr lvl="1">
              <a:lnSpc>
                <a:spcPct val="90000"/>
              </a:lnSpc>
              <a:spcAft>
                <a:spcPts val="600"/>
              </a:spcAft>
            </a:pPr>
            <a:r>
              <a:rPr lang="en-US" sz="1100"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Samir,Nadoy,samir@northwind.com</a:t>
            </a:r>
            <a:endPar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endParaRPr>
          </a:p>
        </p:txBody>
      </p:sp>
      <p:sp>
        <p:nvSpPr>
          <p:cNvPr id="10" name="TextBox 9">
            <a:extLst>
              <a:ext uri="{FF2B5EF4-FFF2-40B4-BE49-F238E27FC236}">
                <a16:creationId xmlns:a16="http://schemas.microsoft.com/office/drawing/2014/main" id="{704C7AD6-F702-EE2C-6097-806D7DFBDDB0}"/>
              </a:ext>
            </a:extLst>
          </p:cNvPr>
          <p:cNvSpPr txBox="1"/>
          <p:nvPr/>
        </p:nvSpPr>
        <p:spPr>
          <a:xfrm>
            <a:off x="302625" y="2404595"/>
            <a:ext cx="5450371" cy="1563505"/>
          </a:xfrm>
          <a:prstGeom prst="rect">
            <a:avLst/>
          </a:prstGeom>
          <a:noFill/>
        </p:spPr>
        <p:txBody>
          <a:bodyPr wrap="square" lIns="182880" tIns="146304" rIns="182880" bIns="146304" rtlCol="0">
            <a:spAutoFit/>
          </a:bodyPr>
          <a:lstStyle/>
          <a:p>
            <a:pPr>
              <a:lnSpc>
                <a:spcPct val="90000"/>
              </a:lnSpc>
              <a:spcAft>
                <a:spcPts val="600"/>
              </a:spcAft>
            </a:pPr>
            <a:r>
              <a:rPr lang="en-GB" sz="1600" dirty="0">
                <a:gradFill>
                  <a:gsLst>
                    <a:gs pos="2917">
                      <a:schemeClr val="tx1"/>
                    </a:gs>
                    <a:gs pos="30000">
                      <a:schemeClr val="tx1"/>
                    </a:gs>
                  </a:gsLst>
                  <a:lin ang="5400000" scaled="0"/>
                </a:gradFill>
              </a:rPr>
              <a:t>JavaScript Object Notation (JSON)</a:t>
            </a:r>
          </a:p>
          <a:p>
            <a:pPr lvl="1"/>
            <a:r>
              <a:rPr lang="en-US" sz="900" b="0" dirty="0">
                <a:effectLst/>
                <a:latin typeface="Consolas" panose="020B0609020204030204" pitchFamily="49" charset="0"/>
              </a:rPr>
              <a:t>{</a:t>
            </a:r>
          </a:p>
          <a:p>
            <a:pPr lvl="1"/>
            <a:r>
              <a:rPr lang="en-US" sz="900" b="0" dirty="0">
                <a:effectLst/>
                <a:latin typeface="Consolas" panose="020B0609020204030204" pitchFamily="49" charset="0"/>
              </a:rPr>
              <a:t>  "customers":</a:t>
            </a:r>
          </a:p>
          <a:p>
            <a:pPr lvl="1"/>
            <a:r>
              <a:rPr lang="en-US" sz="900" dirty="0">
                <a:latin typeface="Consolas" panose="020B0609020204030204" pitchFamily="49" charset="0"/>
              </a:rPr>
              <a:t>  [</a:t>
            </a:r>
            <a:endParaRPr lang="en-US" sz="900" b="0" dirty="0">
              <a:effectLst/>
              <a:latin typeface="Consolas" panose="020B0609020204030204" pitchFamily="49" charset="0"/>
            </a:endParaRPr>
          </a:p>
          <a:p>
            <a:pPr lvl="1"/>
            <a:r>
              <a:rPr lang="en-US" sz="900" b="0" dirty="0">
                <a:effectLst/>
                <a:latin typeface="Consolas" panose="020B0609020204030204" pitchFamily="49" charset="0"/>
              </a:rPr>
              <a:t>    { "</a:t>
            </a:r>
            <a:r>
              <a:rPr lang="en-US" sz="900" b="0" dirty="0" err="1">
                <a:effectLst/>
                <a:latin typeface="Consolas" panose="020B0609020204030204" pitchFamily="49" charset="0"/>
              </a:rPr>
              <a:t>firstName</a:t>
            </a:r>
            <a:r>
              <a:rPr lang="en-US" sz="900" b="0" dirty="0">
                <a:effectLst/>
                <a:latin typeface="Consolas" panose="020B0609020204030204" pitchFamily="49" charset="0"/>
              </a:rPr>
              <a:t>": "Joe", "</a:t>
            </a:r>
            <a:r>
              <a:rPr lang="en-US" sz="900" b="0" dirty="0" err="1">
                <a:effectLst/>
                <a:latin typeface="Consolas" panose="020B0609020204030204" pitchFamily="49" charset="0"/>
              </a:rPr>
              <a:t>lastName</a:t>
            </a:r>
            <a:r>
              <a:rPr lang="en-US" sz="900" b="0" dirty="0">
                <a:effectLst/>
                <a:latin typeface="Consolas" panose="020B0609020204030204" pitchFamily="49" charset="0"/>
              </a:rPr>
              <a:t>": "Jones"</a:t>
            </a:r>
            <a:r>
              <a:rPr lang="en-US" sz="900" b="0" kern="1200" dirty="0">
                <a:effectLst/>
                <a:latin typeface="Consolas" panose="020B0609020204030204" pitchFamily="49" charset="0"/>
                <a:ea typeface="+mn-ea"/>
                <a:cs typeface="+mn-cs"/>
              </a:rPr>
              <a:t>},</a:t>
            </a:r>
          </a:p>
          <a:p>
            <a:pPr lvl="1"/>
            <a:r>
              <a:rPr lang="en-US" sz="900" dirty="0">
                <a:latin typeface="Consolas" panose="020B0609020204030204" pitchFamily="49" charset="0"/>
              </a:rPr>
              <a:t>    </a:t>
            </a:r>
            <a:r>
              <a:rPr lang="en-US" sz="900" b="0" dirty="0">
                <a:effectLst/>
                <a:latin typeface="Consolas" panose="020B0609020204030204" pitchFamily="49" charset="0"/>
              </a:rPr>
              <a:t>{ "</a:t>
            </a:r>
            <a:r>
              <a:rPr lang="en-US" sz="900" b="0" dirty="0" err="1">
                <a:effectLst/>
                <a:latin typeface="Consolas" panose="020B0609020204030204" pitchFamily="49" charset="0"/>
              </a:rPr>
              <a:t>firstName</a:t>
            </a:r>
            <a:r>
              <a:rPr lang="en-US" sz="900" b="0" dirty="0">
                <a:effectLst/>
                <a:latin typeface="Consolas" panose="020B0609020204030204" pitchFamily="49" charset="0"/>
              </a:rPr>
              <a:t>": "Samir", "</a:t>
            </a:r>
            <a:r>
              <a:rPr lang="en-US" sz="900" b="0" dirty="0" err="1">
                <a:effectLst/>
                <a:latin typeface="Consolas" panose="020B0609020204030204" pitchFamily="49" charset="0"/>
              </a:rPr>
              <a:t>lastName</a:t>
            </a:r>
            <a:r>
              <a:rPr lang="en-US" sz="900" b="0" dirty="0">
                <a:effectLst/>
                <a:latin typeface="Consolas" panose="020B0609020204030204" pitchFamily="49" charset="0"/>
              </a:rPr>
              <a:t>": "</a:t>
            </a:r>
            <a:r>
              <a:rPr lang="en-US" sz="900" b="0" dirty="0" err="1">
                <a:effectLst/>
                <a:latin typeface="Consolas" panose="020B0609020204030204" pitchFamily="49" charset="0"/>
              </a:rPr>
              <a:t>Nadoy</a:t>
            </a:r>
            <a:r>
              <a:rPr lang="en-US" sz="900" b="0" dirty="0">
                <a:effectLst/>
                <a:latin typeface="Consolas" panose="020B0609020204030204" pitchFamily="49" charset="0"/>
              </a:rPr>
              <a:t>"</a:t>
            </a:r>
            <a:r>
              <a:rPr lang="en-US" sz="900" b="0" kern="1200" dirty="0">
                <a:effectLst/>
                <a:latin typeface="Consolas" panose="020B0609020204030204" pitchFamily="49" charset="0"/>
                <a:ea typeface="+mn-ea"/>
                <a:cs typeface="+mn-cs"/>
              </a:rPr>
              <a:t>}</a:t>
            </a:r>
          </a:p>
          <a:p>
            <a:pPr lvl="1"/>
            <a:r>
              <a:rPr lang="en-US" sz="900" b="0" kern="1200" dirty="0">
                <a:effectLst/>
                <a:latin typeface="Consolas" panose="020B0609020204030204" pitchFamily="49" charset="0"/>
                <a:ea typeface="+mn-ea"/>
                <a:cs typeface="+mn-cs"/>
              </a:rPr>
              <a:t>  ]</a:t>
            </a:r>
          </a:p>
          <a:p>
            <a:pPr lvl="1"/>
            <a:r>
              <a:rPr lang="en-US" sz="900" dirty="0">
                <a:latin typeface="Consolas" panose="020B0609020204030204" pitchFamily="49" charset="0"/>
              </a:rPr>
              <a:t>}</a:t>
            </a:r>
            <a:endParaRPr lang="en-US" sz="900" b="0" kern="1200" dirty="0">
              <a:effectLst/>
              <a:latin typeface="Consolas" panose="020B0609020204030204" pitchFamily="49" charset="0"/>
              <a:ea typeface="+mn-ea"/>
              <a:cs typeface="+mn-cs"/>
            </a:endParaRPr>
          </a:p>
        </p:txBody>
      </p:sp>
      <p:sp>
        <p:nvSpPr>
          <p:cNvPr id="12" name="TextBox 11">
            <a:extLst>
              <a:ext uri="{FF2B5EF4-FFF2-40B4-BE49-F238E27FC236}">
                <a16:creationId xmlns:a16="http://schemas.microsoft.com/office/drawing/2014/main" id="{7A5B3F16-1BD6-2D97-DCA0-9E6DE905E453}"/>
              </a:ext>
            </a:extLst>
          </p:cNvPr>
          <p:cNvSpPr txBox="1"/>
          <p:nvPr/>
        </p:nvSpPr>
        <p:spPr>
          <a:xfrm>
            <a:off x="312716" y="3836204"/>
            <a:ext cx="5450371" cy="750590"/>
          </a:xfrm>
          <a:prstGeom prst="rect">
            <a:avLst/>
          </a:prstGeom>
          <a:noFill/>
        </p:spPr>
        <p:txBody>
          <a:bodyPr wrap="square" lIns="182880" tIns="146304" rIns="182880" bIns="146304" rtlCol="0">
            <a:spAutoFit/>
          </a:bodyPr>
          <a:lstStyle/>
          <a:p>
            <a:pPr>
              <a:lnSpc>
                <a:spcPct val="90000"/>
              </a:lnSpc>
              <a:spcAft>
                <a:spcPts val="600"/>
              </a:spcAft>
            </a:pPr>
            <a:r>
              <a:rPr lang="en-GB" sz="1600" dirty="0">
                <a:gradFill>
                  <a:gsLst>
                    <a:gs pos="2917">
                      <a:schemeClr val="tx1"/>
                    </a:gs>
                    <a:gs pos="30000">
                      <a:schemeClr val="tx1"/>
                    </a:gs>
                  </a:gsLst>
                  <a:lin ang="5400000" scaled="0"/>
                </a:gradFill>
              </a:rPr>
              <a:t>Extensible Markup Language (XML)</a:t>
            </a:r>
          </a:p>
          <a:p>
            <a:pPr lvl="1">
              <a:lnSpc>
                <a:spcPct val="90000"/>
              </a:lnSpc>
              <a:spcAft>
                <a:spcPts val="600"/>
              </a:spcAft>
            </a:pPr>
            <a:r>
              <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&lt;Customer </a:t>
            </a:r>
            <a:r>
              <a:rPr lang="en-US" sz="1100"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firstName</a:t>
            </a:r>
            <a:r>
              <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="Joe" </a:t>
            </a:r>
            <a:r>
              <a:rPr lang="en-US" sz="1100" dirty="0" err="1">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lastName</a:t>
            </a:r>
            <a:r>
              <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="Jones"/&gt;</a:t>
            </a:r>
          </a:p>
        </p:txBody>
      </p:sp>
      <p:sp>
        <p:nvSpPr>
          <p:cNvPr id="19" name="TextBox 18">
            <a:extLst>
              <a:ext uri="{FF2B5EF4-FFF2-40B4-BE49-F238E27FC236}">
                <a16:creationId xmlns:a16="http://schemas.microsoft.com/office/drawing/2014/main" id="{27728883-FAB3-B43F-39C7-25BC51E7D78F}"/>
              </a:ext>
            </a:extLst>
          </p:cNvPr>
          <p:cNvSpPr txBox="1"/>
          <p:nvPr/>
        </p:nvSpPr>
        <p:spPr>
          <a:xfrm>
            <a:off x="399244" y="4476893"/>
            <a:ext cx="5450371" cy="750590"/>
          </a:xfrm>
          <a:prstGeom prst="rect">
            <a:avLst/>
          </a:prstGeom>
          <a:noFill/>
        </p:spPr>
        <p:txBody>
          <a:bodyPr wrap="square" lIns="182880" tIns="146304" rIns="182880" bIns="146304" rtlCol="0">
            <a:spAutoFit/>
          </a:bodyPr>
          <a:lstStyle/>
          <a:p>
            <a:pPr>
              <a:lnSpc>
                <a:spcPct val="90000"/>
              </a:lnSpc>
              <a:spcAft>
                <a:spcPts val="600"/>
              </a:spcAft>
            </a:pPr>
            <a:r>
              <a:rPr lang="en-GB" sz="1600" dirty="0">
                <a:gradFill>
                  <a:gsLst>
                    <a:gs pos="2917">
                      <a:schemeClr val="tx1"/>
                    </a:gs>
                    <a:gs pos="30000">
                      <a:schemeClr val="tx1"/>
                    </a:gs>
                  </a:gsLst>
                  <a:lin ang="5400000" scaled="0"/>
                </a:gradFill>
              </a:rPr>
              <a:t>Binary Large Object (BLOB)</a:t>
            </a:r>
          </a:p>
          <a:p>
            <a:pPr lvl="1">
              <a:lnSpc>
                <a:spcPct val="90000"/>
              </a:lnSpc>
              <a:spcAft>
                <a:spcPts val="600"/>
              </a:spcAft>
            </a:pPr>
            <a:r>
              <a:rPr lang="en-US" sz="1100" dirty="0">
                <a:gradFill>
                  <a:gsLst>
                    <a:gs pos="2917">
                      <a:schemeClr val="tx1"/>
                    </a:gs>
                    <a:gs pos="30000">
                      <a:schemeClr val="tx1"/>
                    </a:gs>
                  </a:gsLst>
                  <a:lin ang="5400000" scaled="0"/>
                </a:gradFill>
                <a:latin typeface="Courier New" panose="02070309020205020404" pitchFamily="49" charset="0"/>
                <a:cs typeface="Courier New" panose="02070309020205020404" pitchFamily="49" charset="0"/>
              </a:rPr>
              <a:t>10110101101010110010...</a:t>
            </a:r>
          </a:p>
        </p:txBody>
      </p:sp>
      <p:sp>
        <p:nvSpPr>
          <p:cNvPr id="69" name="TextBox 68">
            <a:extLst>
              <a:ext uri="{FF2B5EF4-FFF2-40B4-BE49-F238E27FC236}">
                <a16:creationId xmlns:a16="http://schemas.microsoft.com/office/drawing/2014/main" id="{D02AF98D-CEE8-6789-F425-85919322E8F4}"/>
              </a:ext>
            </a:extLst>
          </p:cNvPr>
          <p:cNvSpPr txBox="1"/>
          <p:nvPr/>
        </p:nvSpPr>
        <p:spPr>
          <a:xfrm>
            <a:off x="6002896" y="1371776"/>
            <a:ext cx="1566441"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Relational</a:t>
            </a:r>
          </a:p>
        </p:txBody>
      </p:sp>
      <p:sp>
        <p:nvSpPr>
          <p:cNvPr id="73" name="TextBox 72">
            <a:extLst>
              <a:ext uri="{FF2B5EF4-FFF2-40B4-BE49-F238E27FC236}">
                <a16:creationId xmlns:a16="http://schemas.microsoft.com/office/drawing/2014/main" id="{22125F15-DEFB-9DFC-8BEA-702DB43FA8D3}"/>
              </a:ext>
            </a:extLst>
          </p:cNvPr>
          <p:cNvSpPr txBox="1"/>
          <p:nvPr/>
        </p:nvSpPr>
        <p:spPr>
          <a:xfrm>
            <a:off x="5986279" y="3373907"/>
            <a:ext cx="2043427" cy="572464"/>
          </a:xfrm>
          <a:prstGeom prst="rect">
            <a:avLst/>
          </a:prstGeom>
          <a:noFill/>
        </p:spPr>
        <p:txBody>
          <a:bodyPr wrap="square" lIns="182880" tIns="146304" rIns="182880" bIns="146304" rtlCol="0">
            <a:spAutoFit/>
          </a:bodyPr>
          <a:lstStyle/>
          <a:p>
            <a:pPr>
              <a:lnSpc>
                <a:spcPct val="90000"/>
              </a:lnSpc>
              <a:spcAft>
                <a:spcPts val="600"/>
              </a:spcAft>
            </a:pPr>
            <a:r>
              <a:rPr lang="en-US" sz="2000" dirty="0">
                <a:gradFill>
                  <a:gsLst>
                    <a:gs pos="2917">
                      <a:schemeClr val="tx1"/>
                    </a:gs>
                    <a:gs pos="30000">
                      <a:schemeClr val="tx1"/>
                    </a:gs>
                  </a:gsLst>
                  <a:lin ang="5400000" scaled="0"/>
                </a:gradFill>
              </a:rPr>
              <a:t>Non-relational</a:t>
            </a:r>
          </a:p>
        </p:txBody>
      </p:sp>
      <p:sp>
        <p:nvSpPr>
          <p:cNvPr id="4" name="Rectangle: Rounded Corners 3">
            <a:extLst>
              <a:ext uri="{FF2B5EF4-FFF2-40B4-BE49-F238E27FC236}">
                <a16:creationId xmlns:a16="http://schemas.microsoft.com/office/drawing/2014/main" id="{D3C20BAA-1EE8-DFAF-DC14-F83C7B27CBCB}"/>
              </a:ext>
              <a:ext uri="{C183D7F6-B498-43B3-948B-1728B52AA6E4}">
                <adec:decorative xmlns:adec="http://schemas.microsoft.com/office/drawing/2017/decorative" val="1"/>
              </a:ext>
            </a:extLst>
          </p:cNvPr>
          <p:cNvSpPr/>
          <p:nvPr/>
        </p:nvSpPr>
        <p:spPr bwMode="auto">
          <a:xfrm>
            <a:off x="7569337" y="1402174"/>
            <a:ext cx="4194544" cy="2026826"/>
          </a:xfrm>
          <a:prstGeom prst="roundRect">
            <a:avLst>
              <a:gd name="adj" fmla="val 9947"/>
            </a:avLst>
          </a:prstGeom>
          <a:solidFill>
            <a:schemeClr val="bg1"/>
          </a:solidFill>
          <a:ln>
            <a:solidFill>
              <a:schemeClr val="accent5"/>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aphicFrame>
        <p:nvGraphicFramePr>
          <p:cNvPr id="9" name="Table 3">
            <a:extLst>
              <a:ext uri="{FF2B5EF4-FFF2-40B4-BE49-F238E27FC236}">
                <a16:creationId xmlns:a16="http://schemas.microsoft.com/office/drawing/2014/main" id="{6FFAB79C-D73D-CA81-666D-6F1A785897E8}"/>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3516326736"/>
              </p:ext>
            </p:extLst>
          </p:nvPr>
        </p:nvGraphicFramePr>
        <p:xfrm>
          <a:off x="7944872" y="1496471"/>
          <a:ext cx="1733978" cy="691896"/>
        </p:xfrm>
        <a:graphic>
          <a:graphicData uri="http://schemas.openxmlformats.org/drawingml/2006/table">
            <a:tbl>
              <a:tblPr firstRow="1" bandRow="1">
                <a:tableStyleId>{5C22544A-7EE6-4342-B048-85BDC9FD1C3A}</a:tableStyleId>
              </a:tblPr>
              <a:tblGrid>
                <a:gridCol w="208915">
                  <a:extLst>
                    <a:ext uri="{9D8B030D-6E8A-4147-A177-3AD203B41FA5}">
                      <a16:colId xmlns:a16="http://schemas.microsoft.com/office/drawing/2014/main" val="1727388637"/>
                    </a:ext>
                  </a:extLst>
                </a:gridCol>
                <a:gridCol w="985948">
                  <a:extLst>
                    <a:ext uri="{9D8B030D-6E8A-4147-A177-3AD203B41FA5}">
                      <a16:colId xmlns:a16="http://schemas.microsoft.com/office/drawing/2014/main" val="299907239"/>
                    </a:ext>
                  </a:extLst>
                </a:gridCol>
                <a:gridCol w="539115">
                  <a:extLst>
                    <a:ext uri="{9D8B030D-6E8A-4147-A177-3AD203B41FA5}">
                      <a16:colId xmlns:a16="http://schemas.microsoft.com/office/drawing/2014/main" val="2578400319"/>
                    </a:ext>
                  </a:extLst>
                </a:gridCol>
              </a:tblGrid>
              <a:tr h="150880">
                <a:tc gridSpan="3">
                  <a:txBody>
                    <a:bodyPr/>
                    <a:lstStyle/>
                    <a:p>
                      <a:r>
                        <a:rPr lang="en-US" sz="1000" dirty="0"/>
                        <a:t>Customer</a:t>
                      </a: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50880">
                <a:tc>
                  <a:txBody>
                    <a:bodyPr/>
                    <a:lstStyle/>
                    <a:p>
                      <a:r>
                        <a:rPr lang="en-US" sz="700" b="1" dirty="0"/>
                        <a:t>ID</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Email</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Address</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50880">
                <a:tc>
                  <a:txBody>
                    <a:bodyPr/>
                    <a:lstStyle/>
                    <a:p>
                      <a:r>
                        <a:rPr lang="en-US" sz="700" dirty="0"/>
                        <a:t>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joe@litware.com</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 Main St.</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50880">
                <a:tc>
                  <a:txBody>
                    <a:bodyPr/>
                    <a:lstStyle/>
                    <a:p>
                      <a:r>
                        <a:rPr lang="en-US" sz="700" dirty="0"/>
                        <a:t>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samir@northwind.com</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123 Elm Pl.</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320542152"/>
                  </a:ext>
                </a:extLst>
              </a:tr>
            </a:tbl>
          </a:graphicData>
        </a:graphic>
      </p:graphicFrame>
      <p:cxnSp>
        <p:nvCxnSpPr>
          <p:cNvPr id="13" name="Connector: Elbow 12">
            <a:extLst>
              <a:ext uri="{FF2B5EF4-FFF2-40B4-BE49-F238E27FC236}">
                <a16:creationId xmlns:a16="http://schemas.microsoft.com/office/drawing/2014/main" id="{30B84516-DD50-4862-481F-4492586B1807}"/>
              </a:ext>
              <a:ext uri="{C183D7F6-B498-43B3-948B-1728B52AA6E4}">
                <adec:decorative xmlns:adec="http://schemas.microsoft.com/office/drawing/2017/decorative" val="1"/>
              </a:ext>
            </a:extLst>
          </p:cNvPr>
          <p:cNvCxnSpPr>
            <a:cxnSpLocks/>
            <a:stCxn id="17" idx="1"/>
            <a:endCxn id="20" idx="1"/>
          </p:cNvCxnSpPr>
          <p:nvPr/>
        </p:nvCxnSpPr>
        <p:spPr>
          <a:xfrm rot="10800000" flipH="1" flipV="1">
            <a:off x="7673267" y="2831826"/>
            <a:ext cx="1858666" cy="84818"/>
          </a:xfrm>
          <a:prstGeom prst="bentConnector5">
            <a:avLst>
              <a:gd name="adj1" fmla="val -2147"/>
              <a:gd name="adj2" fmla="val 567877"/>
              <a:gd name="adj3" fmla="val 91586"/>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graphicFrame>
        <p:nvGraphicFramePr>
          <p:cNvPr id="15" name="Table 14">
            <a:extLst>
              <a:ext uri="{FF2B5EF4-FFF2-40B4-BE49-F238E27FC236}">
                <a16:creationId xmlns:a16="http://schemas.microsoft.com/office/drawing/2014/main" id="{5DBAD25D-7AA6-2D5D-3A26-C2821DD5283E}"/>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196271069"/>
              </p:ext>
            </p:extLst>
          </p:nvPr>
        </p:nvGraphicFramePr>
        <p:xfrm>
          <a:off x="9985929" y="1491021"/>
          <a:ext cx="1145858" cy="853440"/>
        </p:xfrm>
        <a:graphic>
          <a:graphicData uri="http://schemas.openxmlformats.org/drawingml/2006/table">
            <a:tbl>
              <a:tblPr firstRow="1" bandRow="1">
                <a:tableStyleId>{5C22544A-7EE6-4342-B048-85BDC9FD1C3A}</a:tableStyleId>
              </a:tblPr>
              <a:tblGrid>
                <a:gridCol w="258128">
                  <a:extLst>
                    <a:ext uri="{9D8B030D-6E8A-4147-A177-3AD203B41FA5}">
                      <a16:colId xmlns:a16="http://schemas.microsoft.com/office/drawing/2014/main" val="1727388637"/>
                    </a:ext>
                  </a:extLst>
                </a:gridCol>
                <a:gridCol w="567690">
                  <a:extLst>
                    <a:ext uri="{9D8B030D-6E8A-4147-A177-3AD203B41FA5}">
                      <a16:colId xmlns:a16="http://schemas.microsoft.com/office/drawing/2014/main" val="299907239"/>
                    </a:ext>
                  </a:extLst>
                </a:gridCol>
                <a:gridCol w="320040">
                  <a:extLst>
                    <a:ext uri="{9D8B030D-6E8A-4147-A177-3AD203B41FA5}">
                      <a16:colId xmlns:a16="http://schemas.microsoft.com/office/drawing/2014/main" val="2578400319"/>
                    </a:ext>
                  </a:extLst>
                </a:gridCol>
              </a:tblGrid>
              <a:tr h="0">
                <a:tc gridSpan="3">
                  <a:txBody>
                    <a:bodyPr/>
                    <a:lstStyle/>
                    <a:p>
                      <a:r>
                        <a:rPr lang="en-US" sz="1000" dirty="0"/>
                        <a:t>Product</a:t>
                      </a:r>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0">
                <a:tc>
                  <a:txBody>
                    <a:bodyPr/>
                    <a:lstStyle/>
                    <a:p>
                      <a:r>
                        <a:rPr lang="en-US" sz="700" b="1" dirty="0"/>
                        <a:t>ID</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Name</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Price</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0">
                <a:tc>
                  <a:txBody>
                    <a:bodyPr/>
                    <a:lstStyle/>
                    <a:p>
                      <a:r>
                        <a:rPr lang="en-US" sz="700" dirty="0"/>
                        <a:t>123</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Hammer</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2.99</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0">
                <a:tc>
                  <a:txBody>
                    <a:bodyPr/>
                    <a:lstStyle/>
                    <a:p>
                      <a:r>
                        <a:rPr lang="en-US" sz="700" dirty="0"/>
                        <a:t>162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Screwdriver</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3.49</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0">
                <a:tc>
                  <a:txBody>
                    <a:bodyPr/>
                    <a:lstStyle/>
                    <a:p>
                      <a:r>
                        <a:rPr lang="en-US" sz="700" dirty="0"/>
                        <a:t>201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Wrench</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4.25</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20195651"/>
                  </a:ext>
                </a:extLst>
              </a:tr>
            </a:tbl>
          </a:graphicData>
        </a:graphic>
      </p:graphicFrame>
      <p:graphicFrame>
        <p:nvGraphicFramePr>
          <p:cNvPr id="17" name="Table 16">
            <a:extLst>
              <a:ext uri="{FF2B5EF4-FFF2-40B4-BE49-F238E27FC236}">
                <a16:creationId xmlns:a16="http://schemas.microsoft.com/office/drawing/2014/main" id="{232779A3-8EFA-5378-771D-D0F977983E7A}"/>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898696979"/>
              </p:ext>
            </p:extLst>
          </p:nvPr>
        </p:nvGraphicFramePr>
        <p:xfrm>
          <a:off x="7673267" y="2475288"/>
          <a:ext cx="1545908" cy="713076"/>
        </p:xfrm>
        <a:graphic>
          <a:graphicData uri="http://schemas.openxmlformats.org/drawingml/2006/table">
            <a:tbl>
              <a:tblPr firstRow="1" bandRow="1">
                <a:tableStyleId>{5C22544A-7EE6-4342-B048-85BDC9FD1C3A}</a:tableStyleId>
              </a:tblPr>
              <a:tblGrid>
                <a:gridCol w="478790">
                  <a:extLst>
                    <a:ext uri="{9D8B030D-6E8A-4147-A177-3AD203B41FA5}">
                      <a16:colId xmlns:a16="http://schemas.microsoft.com/office/drawing/2014/main" val="1727388637"/>
                    </a:ext>
                  </a:extLst>
                </a:gridCol>
                <a:gridCol w="550228">
                  <a:extLst>
                    <a:ext uri="{9D8B030D-6E8A-4147-A177-3AD203B41FA5}">
                      <a16:colId xmlns:a16="http://schemas.microsoft.com/office/drawing/2014/main" val="2933502934"/>
                    </a:ext>
                  </a:extLst>
                </a:gridCol>
                <a:gridCol w="516890">
                  <a:extLst>
                    <a:ext uri="{9D8B030D-6E8A-4147-A177-3AD203B41FA5}">
                      <a16:colId xmlns:a16="http://schemas.microsoft.com/office/drawing/2014/main" val="3275465788"/>
                    </a:ext>
                  </a:extLst>
                </a:gridCol>
              </a:tblGrid>
              <a:tr h="168604">
                <a:tc gridSpan="3">
                  <a:txBody>
                    <a:bodyPr/>
                    <a:lstStyle/>
                    <a:p>
                      <a:r>
                        <a:rPr lang="en-US" sz="1000" dirty="0"/>
                        <a:t>Order</a:t>
                      </a:r>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68604">
                <a:tc>
                  <a:txBody>
                    <a:bodyPr/>
                    <a:lstStyle/>
                    <a:p>
                      <a:r>
                        <a:rPr lang="en-US" sz="700" b="1" dirty="0" err="1"/>
                        <a:t>OrderNo</a:t>
                      </a:r>
                      <a:endParaRPr lang="en-US" sz="700" b="1"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err="1"/>
                        <a:t>OrderDate</a:t>
                      </a:r>
                      <a:endParaRPr lang="en-US" sz="700" b="1"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Customer</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68604">
                <a:tc>
                  <a:txBody>
                    <a:bodyPr/>
                    <a:lstStyle/>
                    <a:p>
                      <a:r>
                        <a:rPr lang="en-US" sz="700" dirty="0"/>
                        <a:t>1000</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1/1/2022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68604">
                <a:tc>
                  <a:txBody>
                    <a:bodyPr/>
                    <a:lstStyle/>
                    <a:p>
                      <a:r>
                        <a:rPr lang="en-US" sz="700" dirty="0"/>
                        <a:t>1001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1/1/2022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bl>
          </a:graphicData>
        </a:graphic>
      </p:graphicFrame>
      <p:graphicFrame>
        <p:nvGraphicFramePr>
          <p:cNvPr id="20" name="Table 19">
            <a:extLst>
              <a:ext uri="{FF2B5EF4-FFF2-40B4-BE49-F238E27FC236}">
                <a16:creationId xmlns:a16="http://schemas.microsoft.com/office/drawing/2014/main" id="{D702962E-0543-3041-719B-0999924942A8}"/>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162273123"/>
              </p:ext>
            </p:extLst>
          </p:nvPr>
        </p:nvGraphicFramePr>
        <p:xfrm>
          <a:off x="9531933" y="2475804"/>
          <a:ext cx="1943685" cy="881680"/>
        </p:xfrm>
        <a:graphic>
          <a:graphicData uri="http://schemas.openxmlformats.org/drawingml/2006/table">
            <a:tbl>
              <a:tblPr firstRow="1" bandRow="1">
                <a:tableStyleId>{5C22544A-7EE6-4342-B048-85BDC9FD1C3A}</a:tableStyleId>
              </a:tblPr>
              <a:tblGrid>
                <a:gridCol w="516071">
                  <a:extLst>
                    <a:ext uri="{9D8B030D-6E8A-4147-A177-3AD203B41FA5}">
                      <a16:colId xmlns:a16="http://schemas.microsoft.com/office/drawing/2014/main" val="1727388637"/>
                    </a:ext>
                  </a:extLst>
                </a:gridCol>
                <a:gridCol w="431165">
                  <a:extLst>
                    <a:ext uri="{9D8B030D-6E8A-4147-A177-3AD203B41FA5}">
                      <a16:colId xmlns:a16="http://schemas.microsoft.com/office/drawing/2014/main" val="2933502934"/>
                    </a:ext>
                  </a:extLst>
                </a:gridCol>
                <a:gridCol w="516071">
                  <a:extLst>
                    <a:ext uri="{9D8B030D-6E8A-4147-A177-3AD203B41FA5}">
                      <a16:colId xmlns:a16="http://schemas.microsoft.com/office/drawing/2014/main" val="3275465788"/>
                    </a:ext>
                  </a:extLst>
                </a:gridCol>
                <a:gridCol w="480378">
                  <a:extLst>
                    <a:ext uri="{9D8B030D-6E8A-4147-A177-3AD203B41FA5}">
                      <a16:colId xmlns:a16="http://schemas.microsoft.com/office/drawing/2014/main" val="3098346811"/>
                    </a:ext>
                  </a:extLst>
                </a:gridCol>
              </a:tblGrid>
              <a:tr h="168604">
                <a:tc gridSpan="4">
                  <a:txBody>
                    <a:bodyPr/>
                    <a:lstStyle/>
                    <a:p>
                      <a:r>
                        <a:rPr lang="en-US" sz="1000" dirty="0" err="1"/>
                        <a:t>LineItem</a:t>
                      </a:r>
                      <a:endParaRPr lang="en-US" sz="10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10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68604">
                <a:tc>
                  <a:txBody>
                    <a:bodyPr/>
                    <a:lstStyle/>
                    <a:p>
                      <a:r>
                        <a:rPr lang="en-US" sz="700" b="1" dirty="0" err="1"/>
                        <a:t>OrderNo</a:t>
                      </a:r>
                      <a:endParaRPr lang="en-US" sz="700" b="1"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err="1"/>
                        <a:t>ItemNo</a:t>
                      </a:r>
                      <a:endParaRPr lang="en-US" sz="700" b="1"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err="1"/>
                        <a:t>ProductID</a:t>
                      </a:r>
                      <a:endParaRPr lang="en-US" sz="700" b="1" dirty="0"/>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Quantity</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68604">
                <a:tc>
                  <a:txBody>
                    <a:bodyPr/>
                    <a:lstStyle/>
                    <a:p>
                      <a:r>
                        <a:rPr lang="en-US" sz="700" dirty="0"/>
                        <a:t>1000</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123</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68604">
                <a:tc>
                  <a:txBody>
                    <a:bodyPr/>
                    <a:lstStyle/>
                    <a:p>
                      <a:r>
                        <a:rPr lang="en-US" sz="700" dirty="0"/>
                        <a:t>1000</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201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r h="168604">
                <a:tc>
                  <a:txBody>
                    <a:bodyPr/>
                    <a:lstStyle/>
                    <a:p>
                      <a:r>
                        <a:rPr lang="en-US" sz="700" dirty="0"/>
                        <a:t>1001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123</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tc>
                  <a:txBody>
                    <a:bodyPr/>
                    <a:lstStyle/>
                    <a:p>
                      <a:r>
                        <a:rPr lang="en-US" sz="700" dirty="0"/>
                        <a:t>2</a:t>
                      </a:r>
                    </a:p>
                  </a:txBody>
                  <a:tcPr marL="45720" marR="45720" marT="27432" marB="27432">
                    <a:lnL w="6350" cap="flat" cmpd="sng" algn="ctr">
                      <a:solidFill>
                        <a:schemeClr val="bg1">
                          <a:lumMod val="75000"/>
                        </a:schemeClr>
                      </a:solidFill>
                      <a:prstDash val="solid"/>
                      <a:round/>
                      <a:headEnd type="none" w="med" len="med"/>
                      <a:tailEnd type="none" w="med" len="med"/>
                    </a:lnL>
                    <a:lnR w="6350" cap="flat" cmpd="sng" algn="ctr">
                      <a:solidFill>
                        <a:schemeClr val="bg1">
                          <a:lumMod val="75000"/>
                        </a:schemeClr>
                      </a:solidFill>
                      <a:prstDash val="solid"/>
                      <a:round/>
                      <a:headEnd type="none" w="med" len="med"/>
                      <a:tailEnd type="none" w="med" len="med"/>
                    </a:lnR>
                    <a:lnT w="6350" cap="flat" cmpd="sng" algn="ctr">
                      <a:solidFill>
                        <a:schemeClr val="bg1">
                          <a:lumMod val="75000"/>
                        </a:schemeClr>
                      </a:solidFill>
                      <a:prstDash val="solid"/>
                      <a:round/>
                      <a:headEnd type="none" w="med" len="med"/>
                      <a:tailEnd type="none" w="med" len="med"/>
                    </a:lnT>
                    <a:lnB w="635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322198971"/>
                  </a:ext>
                </a:extLst>
              </a:tr>
            </a:tbl>
          </a:graphicData>
        </a:graphic>
      </p:graphicFrame>
      <p:cxnSp>
        <p:nvCxnSpPr>
          <p:cNvPr id="22" name="Connector: Elbow 21">
            <a:extLst>
              <a:ext uri="{FF2B5EF4-FFF2-40B4-BE49-F238E27FC236}">
                <a16:creationId xmlns:a16="http://schemas.microsoft.com/office/drawing/2014/main" id="{B7483113-B44C-EE9D-715E-CA744FB6B005}"/>
              </a:ext>
              <a:ext uri="{C183D7F6-B498-43B3-948B-1728B52AA6E4}">
                <adec:decorative xmlns:adec="http://schemas.microsoft.com/office/drawing/2017/decorative" val="1"/>
              </a:ext>
            </a:extLst>
          </p:cNvPr>
          <p:cNvCxnSpPr>
            <a:cxnSpLocks/>
            <a:stCxn id="15" idx="1"/>
            <a:endCxn id="20" idx="3"/>
          </p:cNvCxnSpPr>
          <p:nvPr/>
        </p:nvCxnSpPr>
        <p:spPr>
          <a:xfrm rot="10800000" flipH="1" flipV="1">
            <a:off x="9985928" y="1917740"/>
            <a:ext cx="1489689" cy="998903"/>
          </a:xfrm>
          <a:prstGeom prst="bentConnector5">
            <a:avLst>
              <a:gd name="adj1" fmla="val -15345"/>
              <a:gd name="adj2" fmla="val 49293"/>
              <a:gd name="adj3" fmla="val 115345"/>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Connector: Elbow 24">
            <a:extLst>
              <a:ext uri="{FF2B5EF4-FFF2-40B4-BE49-F238E27FC236}">
                <a16:creationId xmlns:a16="http://schemas.microsoft.com/office/drawing/2014/main" id="{1548671A-CEF7-6D3E-08E1-4D3F28F37814}"/>
              </a:ext>
              <a:ext uri="{C183D7F6-B498-43B3-948B-1728B52AA6E4}">
                <adec:decorative xmlns:adec="http://schemas.microsoft.com/office/drawing/2017/decorative" val="1"/>
              </a:ext>
            </a:extLst>
          </p:cNvPr>
          <p:cNvCxnSpPr>
            <a:cxnSpLocks/>
            <a:stCxn id="9" idx="1"/>
            <a:endCxn id="17" idx="3"/>
          </p:cNvCxnSpPr>
          <p:nvPr/>
        </p:nvCxnSpPr>
        <p:spPr>
          <a:xfrm rot="10800000" flipH="1" flipV="1">
            <a:off x="7944871" y="1842418"/>
            <a:ext cx="1274303" cy="989407"/>
          </a:xfrm>
          <a:prstGeom prst="bentConnector5">
            <a:avLst>
              <a:gd name="adj1" fmla="val -17939"/>
              <a:gd name="adj2" fmla="val 53133"/>
              <a:gd name="adj3" fmla="val 117939"/>
            </a:avLst>
          </a:prstGeom>
          <a:ln w="19050">
            <a:solidFill>
              <a:schemeClr val="bg1">
                <a:lumMod val="75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EA01CAC1-D58B-3036-98FF-DBA7B63B6561}"/>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321265" y="1922878"/>
            <a:ext cx="914400" cy="914400"/>
          </a:xfrm>
          <a:prstGeom prst="rect">
            <a:avLst/>
          </a:prstGeom>
        </p:spPr>
      </p:pic>
      <p:cxnSp>
        <p:nvCxnSpPr>
          <p:cNvPr id="29" name="Straight Connector 28">
            <a:extLst>
              <a:ext uri="{FF2B5EF4-FFF2-40B4-BE49-F238E27FC236}">
                <a16:creationId xmlns:a16="http://schemas.microsoft.com/office/drawing/2014/main" id="{106E5FFA-D1EE-6481-C421-67A8D501A1CC}"/>
              </a:ext>
              <a:ext uri="{C183D7F6-B498-43B3-948B-1728B52AA6E4}">
                <adec:decorative xmlns:adec="http://schemas.microsoft.com/office/drawing/2017/decorative" val="1"/>
              </a:ext>
            </a:extLst>
          </p:cNvPr>
          <p:cNvCxnSpPr>
            <a:cxnSpLocks/>
          </p:cNvCxnSpPr>
          <p:nvPr/>
        </p:nvCxnSpPr>
        <p:spPr>
          <a:xfrm>
            <a:off x="7074312" y="2395778"/>
            <a:ext cx="495025" cy="0"/>
          </a:xfrm>
          <a:prstGeom prst="line">
            <a:avLst/>
          </a:prstGeom>
          <a:ln>
            <a:solidFill>
              <a:schemeClr val="accent5"/>
            </a:solidFill>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64893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9"/>
                                        </p:tgtEl>
                                        <p:attrNameLst>
                                          <p:attrName>style.visibility</p:attrName>
                                        </p:attrNameLst>
                                      </p:cBhvr>
                                      <p:to>
                                        <p:strVal val="visible"/>
                                      </p:to>
                                    </p:set>
                                    <p:anim calcmode="lin" valueType="num">
                                      <p:cBhvr additive="base">
                                        <p:cTn id="31" dur="500" fill="hold"/>
                                        <p:tgtEl>
                                          <p:spTgt spid="19"/>
                                        </p:tgtEl>
                                        <p:attrNameLst>
                                          <p:attrName>ppt_x</p:attrName>
                                        </p:attrNameLst>
                                      </p:cBhvr>
                                      <p:tavLst>
                                        <p:tav tm="0">
                                          <p:val>
                                            <p:strVal val="#ppt_x"/>
                                          </p:val>
                                        </p:tav>
                                        <p:tav tm="100000">
                                          <p:val>
                                            <p:strVal val="#ppt_x"/>
                                          </p:val>
                                        </p:tav>
                                      </p:tavLst>
                                    </p:anim>
                                    <p:anim calcmode="lin" valueType="num">
                                      <p:cBhvr additive="base">
                                        <p:cTn id="3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3"/>
                                        </p:tgtEl>
                                        <p:attrNameLst>
                                          <p:attrName>style.visibility</p:attrName>
                                        </p:attrNameLst>
                                      </p:cBhvr>
                                      <p:to>
                                        <p:strVal val="visible"/>
                                      </p:to>
                                    </p:set>
                                    <p:anim calcmode="lin" valueType="num">
                                      <p:cBhvr additive="base">
                                        <p:cTn id="37" dur="500" fill="hold"/>
                                        <p:tgtEl>
                                          <p:spTgt spid="23"/>
                                        </p:tgtEl>
                                        <p:attrNameLst>
                                          <p:attrName>ppt_x</p:attrName>
                                        </p:attrNameLst>
                                      </p:cBhvr>
                                      <p:tavLst>
                                        <p:tav tm="0">
                                          <p:val>
                                            <p:strVal val="#ppt_x"/>
                                          </p:val>
                                        </p:tav>
                                        <p:tav tm="100000">
                                          <p:val>
                                            <p:strVal val="#ppt_x"/>
                                          </p:val>
                                        </p:tav>
                                      </p:tavLst>
                                    </p:anim>
                                    <p:anim calcmode="lin" valueType="num">
                                      <p:cBhvr additive="base">
                                        <p:cTn id="38"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69"/>
                                        </p:tgtEl>
                                        <p:attrNameLst>
                                          <p:attrName>style.visibility</p:attrName>
                                        </p:attrNameLst>
                                      </p:cBhvr>
                                      <p:to>
                                        <p:strVal val="visible"/>
                                      </p:to>
                                    </p:set>
                                    <p:anim calcmode="lin" valueType="num">
                                      <p:cBhvr additive="base">
                                        <p:cTn id="49" dur="500" fill="hold"/>
                                        <p:tgtEl>
                                          <p:spTgt spid="69"/>
                                        </p:tgtEl>
                                        <p:attrNameLst>
                                          <p:attrName>ppt_x</p:attrName>
                                        </p:attrNameLst>
                                      </p:cBhvr>
                                      <p:tavLst>
                                        <p:tav tm="0">
                                          <p:val>
                                            <p:strVal val="#ppt_x"/>
                                          </p:val>
                                        </p:tav>
                                        <p:tav tm="100000">
                                          <p:val>
                                            <p:strVal val="#ppt_x"/>
                                          </p:val>
                                        </p:tav>
                                      </p:tavLst>
                                    </p:anim>
                                    <p:anim calcmode="lin" valueType="num">
                                      <p:cBhvr additive="base">
                                        <p:cTn id="50" dur="500" fill="hold"/>
                                        <p:tgtEl>
                                          <p:spTgt spid="6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9"/>
                                        </p:tgtEl>
                                        <p:attrNameLst>
                                          <p:attrName>style.visibility</p:attrName>
                                        </p:attrNameLst>
                                      </p:cBhvr>
                                      <p:to>
                                        <p:strVal val="visible"/>
                                      </p:to>
                                    </p:set>
                                    <p:anim calcmode="lin" valueType="num">
                                      <p:cBhvr additive="base">
                                        <p:cTn id="53" dur="500" fill="hold"/>
                                        <p:tgtEl>
                                          <p:spTgt spid="9"/>
                                        </p:tgtEl>
                                        <p:attrNameLst>
                                          <p:attrName>ppt_x</p:attrName>
                                        </p:attrNameLst>
                                      </p:cBhvr>
                                      <p:tavLst>
                                        <p:tav tm="0">
                                          <p:val>
                                            <p:strVal val="#ppt_x"/>
                                          </p:val>
                                        </p:tav>
                                        <p:tav tm="100000">
                                          <p:val>
                                            <p:strVal val="#ppt_x"/>
                                          </p:val>
                                        </p:tav>
                                      </p:tavLst>
                                    </p:anim>
                                    <p:anim calcmode="lin" valueType="num">
                                      <p:cBhvr additive="base">
                                        <p:cTn id="54" dur="500" fill="hold"/>
                                        <p:tgtEl>
                                          <p:spTgt spid="9"/>
                                        </p:tgtEl>
                                        <p:attrNameLst>
                                          <p:attrName>ppt_y</p:attrName>
                                        </p:attrNameLst>
                                      </p:cBhvr>
                                      <p:tavLst>
                                        <p:tav tm="0">
                                          <p:val>
                                            <p:strVal val="1+#ppt_h/2"/>
                                          </p:val>
                                        </p:tav>
                                        <p:tav tm="100000">
                                          <p:val>
                                            <p:strVal val="#ppt_y"/>
                                          </p:val>
                                        </p:tav>
                                      </p:tavLst>
                                    </p:anim>
                                  </p:childTnLst>
                                </p:cTn>
                              </p:par>
                              <p:par>
                                <p:cTn id="55" presetID="2" presetClass="entr" presetSubtype="4"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 calcmode="lin" valueType="num">
                                      <p:cBhvr additive="base">
                                        <p:cTn id="57" dur="500" fill="hold"/>
                                        <p:tgtEl>
                                          <p:spTgt spid="13"/>
                                        </p:tgtEl>
                                        <p:attrNameLst>
                                          <p:attrName>ppt_x</p:attrName>
                                        </p:attrNameLst>
                                      </p:cBhvr>
                                      <p:tavLst>
                                        <p:tav tm="0">
                                          <p:val>
                                            <p:strVal val="#ppt_x"/>
                                          </p:val>
                                        </p:tav>
                                        <p:tav tm="100000">
                                          <p:val>
                                            <p:strVal val="#ppt_x"/>
                                          </p:val>
                                        </p:tav>
                                      </p:tavLst>
                                    </p:anim>
                                    <p:anim calcmode="lin" valueType="num">
                                      <p:cBhvr additive="base">
                                        <p:cTn id="58" dur="500" fill="hold"/>
                                        <p:tgtEl>
                                          <p:spTgt spid="13"/>
                                        </p:tgtEl>
                                        <p:attrNameLst>
                                          <p:attrName>ppt_y</p:attrName>
                                        </p:attrNameLst>
                                      </p:cBhvr>
                                      <p:tavLst>
                                        <p:tav tm="0">
                                          <p:val>
                                            <p:strVal val="1+#ppt_h/2"/>
                                          </p:val>
                                        </p:tav>
                                        <p:tav tm="100000">
                                          <p:val>
                                            <p:strVal val="#ppt_y"/>
                                          </p:val>
                                        </p:tav>
                                      </p:tavLst>
                                    </p:anim>
                                  </p:childTnLst>
                                </p:cTn>
                              </p:par>
                              <p:par>
                                <p:cTn id="59" presetID="2" presetClass="entr" presetSubtype="4" fill="hold" nodeType="with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additive="base">
                                        <p:cTn id="61" dur="500" fill="hold"/>
                                        <p:tgtEl>
                                          <p:spTgt spid="15"/>
                                        </p:tgtEl>
                                        <p:attrNameLst>
                                          <p:attrName>ppt_x</p:attrName>
                                        </p:attrNameLst>
                                      </p:cBhvr>
                                      <p:tavLst>
                                        <p:tav tm="0">
                                          <p:val>
                                            <p:strVal val="#ppt_x"/>
                                          </p:val>
                                        </p:tav>
                                        <p:tav tm="100000">
                                          <p:val>
                                            <p:strVal val="#ppt_x"/>
                                          </p:val>
                                        </p:tav>
                                      </p:tavLst>
                                    </p:anim>
                                    <p:anim calcmode="lin" valueType="num">
                                      <p:cBhvr additive="base">
                                        <p:cTn id="62" dur="500" fill="hold"/>
                                        <p:tgtEl>
                                          <p:spTgt spid="15"/>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anim calcmode="lin" valueType="num">
                                      <p:cBhvr additive="base">
                                        <p:cTn id="65" dur="500" fill="hold"/>
                                        <p:tgtEl>
                                          <p:spTgt spid="17"/>
                                        </p:tgtEl>
                                        <p:attrNameLst>
                                          <p:attrName>ppt_x</p:attrName>
                                        </p:attrNameLst>
                                      </p:cBhvr>
                                      <p:tavLst>
                                        <p:tav tm="0">
                                          <p:val>
                                            <p:strVal val="#ppt_x"/>
                                          </p:val>
                                        </p:tav>
                                        <p:tav tm="100000">
                                          <p:val>
                                            <p:strVal val="#ppt_x"/>
                                          </p:val>
                                        </p:tav>
                                      </p:tavLst>
                                    </p:anim>
                                    <p:anim calcmode="lin" valueType="num">
                                      <p:cBhvr additive="base">
                                        <p:cTn id="66" dur="500" fill="hold"/>
                                        <p:tgtEl>
                                          <p:spTgt spid="1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0"/>
                                  </p:stCondLst>
                                  <p:childTnLst>
                                    <p:set>
                                      <p:cBhvr>
                                        <p:cTn id="68" dur="1" fill="hold">
                                          <p:stCondLst>
                                            <p:cond delay="0"/>
                                          </p:stCondLst>
                                        </p:cTn>
                                        <p:tgtEl>
                                          <p:spTgt spid="20"/>
                                        </p:tgtEl>
                                        <p:attrNameLst>
                                          <p:attrName>style.visibility</p:attrName>
                                        </p:attrNameLst>
                                      </p:cBhvr>
                                      <p:to>
                                        <p:strVal val="visible"/>
                                      </p:to>
                                    </p:set>
                                    <p:anim calcmode="lin" valueType="num">
                                      <p:cBhvr additive="base">
                                        <p:cTn id="69" dur="500" fill="hold"/>
                                        <p:tgtEl>
                                          <p:spTgt spid="20"/>
                                        </p:tgtEl>
                                        <p:attrNameLst>
                                          <p:attrName>ppt_x</p:attrName>
                                        </p:attrNameLst>
                                      </p:cBhvr>
                                      <p:tavLst>
                                        <p:tav tm="0">
                                          <p:val>
                                            <p:strVal val="#ppt_x"/>
                                          </p:val>
                                        </p:tav>
                                        <p:tav tm="100000">
                                          <p:val>
                                            <p:strVal val="#ppt_x"/>
                                          </p:val>
                                        </p:tav>
                                      </p:tavLst>
                                    </p:anim>
                                    <p:anim calcmode="lin" valueType="num">
                                      <p:cBhvr additive="base">
                                        <p:cTn id="70" dur="500" fill="hold"/>
                                        <p:tgtEl>
                                          <p:spTgt spid="20"/>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22"/>
                                        </p:tgtEl>
                                        <p:attrNameLst>
                                          <p:attrName>style.visibility</p:attrName>
                                        </p:attrNameLst>
                                      </p:cBhvr>
                                      <p:to>
                                        <p:strVal val="visible"/>
                                      </p:to>
                                    </p:set>
                                    <p:anim calcmode="lin" valueType="num">
                                      <p:cBhvr additive="base">
                                        <p:cTn id="73" dur="500" fill="hold"/>
                                        <p:tgtEl>
                                          <p:spTgt spid="22"/>
                                        </p:tgtEl>
                                        <p:attrNameLst>
                                          <p:attrName>ppt_x</p:attrName>
                                        </p:attrNameLst>
                                      </p:cBhvr>
                                      <p:tavLst>
                                        <p:tav tm="0">
                                          <p:val>
                                            <p:strVal val="#ppt_x"/>
                                          </p:val>
                                        </p:tav>
                                        <p:tav tm="100000">
                                          <p:val>
                                            <p:strVal val="#ppt_x"/>
                                          </p:val>
                                        </p:tav>
                                      </p:tavLst>
                                    </p:anim>
                                    <p:anim calcmode="lin" valueType="num">
                                      <p:cBhvr additive="base">
                                        <p:cTn id="74" dur="500" fill="hold"/>
                                        <p:tgtEl>
                                          <p:spTgt spid="22"/>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25"/>
                                        </p:tgtEl>
                                        <p:attrNameLst>
                                          <p:attrName>style.visibility</p:attrName>
                                        </p:attrNameLst>
                                      </p:cBhvr>
                                      <p:to>
                                        <p:strVal val="visible"/>
                                      </p:to>
                                    </p:set>
                                    <p:anim calcmode="lin" valueType="num">
                                      <p:cBhvr additive="base">
                                        <p:cTn id="77" dur="500" fill="hold"/>
                                        <p:tgtEl>
                                          <p:spTgt spid="25"/>
                                        </p:tgtEl>
                                        <p:attrNameLst>
                                          <p:attrName>ppt_x</p:attrName>
                                        </p:attrNameLst>
                                      </p:cBhvr>
                                      <p:tavLst>
                                        <p:tav tm="0">
                                          <p:val>
                                            <p:strVal val="#ppt_x"/>
                                          </p:val>
                                        </p:tav>
                                        <p:tav tm="100000">
                                          <p:val>
                                            <p:strVal val="#ppt_x"/>
                                          </p:val>
                                        </p:tav>
                                      </p:tavLst>
                                    </p:anim>
                                    <p:anim calcmode="lin" valueType="num">
                                      <p:cBhvr additive="base">
                                        <p:cTn id="78" dur="500" fill="hold"/>
                                        <p:tgtEl>
                                          <p:spTgt spid="25"/>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0"/>
                                  </p:stCondLst>
                                  <p:childTnLst>
                                    <p:set>
                                      <p:cBhvr>
                                        <p:cTn id="80" dur="1" fill="hold">
                                          <p:stCondLst>
                                            <p:cond delay="0"/>
                                          </p:stCondLst>
                                        </p:cTn>
                                        <p:tgtEl>
                                          <p:spTgt spid="27"/>
                                        </p:tgtEl>
                                        <p:attrNameLst>
                                          <p:attrName>style.visibility</p:attrName>
                                        </p:attrNameLst>
                                      </p:cBhvr>
                                      <p:to>
                                        <p:strVal val="visible"/>
                                      </p:to>
                                    </p:set>
                                    <p:anim calcmode="lin" valueType="num">
                                      <p:cBhvr additive="base">
                                        <p:cTn id="81" dur="500" fill="hold"/>
                                        <p:tgtEl>
                                          <p:spTgt spid="27"/>
                                        </p:tgtEl>
                                        <p:attrNameLst>
                                          <p:attrName>ppt_x</p:attrName>
                                        </p:attrNameLst>
                                      </p:cBhvr>
                                      <p:tavLst>
                                        <p:tav tm="0">
                                          <p:val>
                                            <p:strVal val="#ppt_x"/>
                                          </p:val>
                                        </p:tav>
                                        <p:tav tm="100000">
                                          <p:val>
                                            <p:strVal val="#ppt_x"/>
                                          </p:val>
                                        </p:tav>
                                      </p:tavLst>
                                    </p:anim>
                                    <p:anim calcmode="lin" valueType="num">
                                      <p:cBhvr additive="base">
                                        <p:cTn id="82" dur="500" fill="hold"/>
                                        <p:tgtEl>
                                          <p:spTgt spid="27"/>
                                        </p:tgtEl>
                                        <p:attrNameLst>
                                          <p:attrName>ppt_y</p:attrName>
                                        </p:attrNameLst>
                                      </p:cBhvr>
                                      <p:tavLst>
                                        <p:tav tm="0">
                                          <p:val>
                                            <p:strVal val="1+#ppt_h/2"/>
                                          </p:val>
                                        </p:tav>
                                        <p:tav tm="100000">
                                          <p:val>
                                            <p:strVal val="#ppt_y"/>
                                          </p:val>
                                        </p:tav>
                                      </p:tavLst>
                                    </p:anim>
                                  </p:childTnLst>
                                </p:cTn>
                              </p:par>
                              <p:par>
                                <p:cTn id="83" presetID="2" presetClass="entr" presetSubtype="4" fill="hold" nodeType="withEffect">
                                  <p:stCondLst>
                                    <p:cond delay="0"/>
                                  </p:stCondLst>
                                  <p:childTnLst>
                                    <p:set>
                                      <p:cBhvr>
                                        <p:cTn id="84" dur="1" fill="hold">
                                          <p:stCondLst>
                                            <p:cond delay="0"/>
                                          </p:stCondLst>
                                        </p:cTn>
                                        <p:tgtEl>
                                          <p:spTgt spid="29"/>
                                        </p:tgtEl>
                                        <p:attrNameLst>
                                          <p:attrName>style.visibility</p:attrName>
                                        </p:attrNameLst>
                                      </p:cBhvr>
                                      <p:to>
                                        <p:strVal val="visible"/>
                                      </p:to>
                                    </p:set>
                                    <p:anim calcmode="lin" valueType="num">
                                      <p:cBhvr additive="base">
                                        <p:cTn id="85" dur="500" fill="hold"/>
                                        <p:tgtEl>
                                          <p:spTgt spid="29"/>
                                        </p:tgtEl>
                                        <p:attrNameLst>
                                          <p:attrName>ppt_x</p:attrName>
                                        </p:attrNameLst>
                                      </p:cBhvr>
                                      <p:tavLst>
                                        <p:tav tm="0">
                                          <p:val>
                                            <p:strVal val="#ppt_x"/>
                                          </p:val>
                                        </p:tav>
                                        <p:tav tm="100000">
                                          <p:val>
                                            <p:strVal val="#ppt_x"/>
                                          </p:val>
                                        </p:tav>
                                      </p:tavLst>
                                    </p:anim>
                                    <p:anim calcmode="lin" valueType="num">
                                      <p:cBhvr additive="base">
                                        <p:cTn id="86" dur="500" fill="hold"/>
                                        <p:tgtEl>
                                          <p:spTgt spid="29"/>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4"/>
                                        </p:tgtEl>
                                        <p:attrNameLst>
                                          <p:attrName>style.visibility</p:attrName>
                                        </p:attrNameLst>
                                      </p:cBhvr>
                                      <p:to>
                                        <p:strVal val="visible"/>
                                      </p:to>
                                    </p:set>
                                    <p:anim calcmode="lin" valueType="num">
                                      <p:cBhvr additive="base">
                                        <p:cTn id="89" dur="500" fill="hold"/>
                                        <p:tgtEl>
                                          <p:spTgt spid="4"/>
                                        </p:tgtEl>
                                        <p:attrNameLst>
                                          <p:attrName>ppt_x</p:attrName>
                                        </p:attrNameLst>
                                      </p:cBhvr>
                                      <p:tavLst>
                                        <p:tav tm="0">
                                          <p:val>
                                            <p:strVal val="#ppt_x"/>
                                          </p:val>
                                        </p:tav>
                                        <p:tav tm="100000">
                                          <p:val>
                                            <p:strVal val="#ppt_x"/>
                                          </p:val>
                                        </p:tav>
                                      </p:tavLst>
                                    </p:anim>
                                    <p:anim calcmode="lin" valueType="num">
                                      <p:cBhvr additive="base">
                                        <p:cTn id="9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1" fill="hold">
                      <p:stCondLst>
                        <p:cond delay="indefinite"/>
                      </p:stCondLst>
                      <p:childTnLst>
                        <p:par>
                          <p:cTn id="92" fill="hold">
                            <p:stCondLst>
                              <p:cond delay="0"/>
                            </p:stCondLst>
                            <p:childTnLst>
                              <p:par>
                                <p:cTn id="93" presetID="2" presetClass="entr" presetSubtype="4" fill="hold" grpId="0" nodeType="clickEffect">
                                  <p:stCondLst>
                                    <p:cond delay="0"/>
                                  </p:stCondLst>
                                  <p:childTnLst>
                                    <p:set>
                                      <p:cBhvr>
                                        <p:cTn id="94" dur="1" fill="hold">
                                          <p:stCondLst>
                                            <p:cond delay="0"/>
                                          </p:stCondLst>
                                        </p:cTn>
                                        <p:tgtEl>
                                          <p:spTgt spid="73"/>
                                        </p:tgtEl>
                                        <p:attrNameLst>
                                          <p:attrName>style.visibility</p:attrName>
                                        </p:attrNameLst>
                                      </p:cBhvr>
                                      <p:to>
                                        <p:strVal val="visible"/>
                                      </p:to>
                                    </p:set>
                                    <p:anim calcmode="lin" valueType="num">
                                      <p:cBhvr additive="base">
                                        <p:cTn id="95" dur="500" fill="hold"/>
                                        <p:tgtEl>
                                          <p:spTgt spid="73"/>
                                        </p:tgtEl>
                                        <p:attrNameLst>
                                          <p:attrName>ppt_x</p:attrName>
                                        </p:attrNameLst>
                                      </p:cBhvr>
                                      <p:tavLst>
                                        <p:tav tm="0">
                                          <p:val>
                                            <p:strVal val="#ppt_x"/>
                                          </p:val>
                                        </p:tav>
                                        <p:tav tm="100000">
                                          <p:val>
                                            <p:strVal val="#ppt_x"/>
                                          </p:val>
                                        </p:tav>
                                      </p:tavLst>
                                    </p:anim>
                                    <p:anim calcmode="lin" valueType="num">
                                      <p:cBhvr additive="base">
                                        <p:cTn id="96" dur="500" fill="hold"/>
                                        <p:tgtEl>
                                          <p:spTgt spid="7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76"/>
                                        </p:tgtEl>
                                        <p:attrNameLst>
                                          <p:attrName>style.visibility</p:attrName>
                                        </p:attrNameLst>
                                      </p:cBhvr>
                                      <p:to>
                                        <p:strVal val="visible"/>
                                      </p:to>
                                    </p:set>
                                    <p:anim calcmode="lin" valueType="num">
                                      <p:cBhvr additive="base">
                                        <p:cTn id="99" dur="500" fill="hold"/>
                                        <p:tgtEl>
                                          <p:spTgt spid="76"/>
                                        </p:tgtEl>
                                        <p:attrNameLst>
                                          <p:attrName>ppt_x</p:attrName>
                                        </p:attrNameLst>
                                      </p:cBhvr>
                                      <p:tavLst>
                                        <p:tav tm="0">
                                          <p:val>
                                            <p:strVal val="#ppt_x"/>
                                          </p:val>
                                        </p:tav>
                                        <p:tav tm="100000">
                                          <p:val>
                                            <p:strVal val="#ppt_x"/>
                                          </p:val>
                                        </p:tav>
                                      </p:tavLst>
                                    </p:anim>
                                    <p:anim calcmode="lin" valueType="num">
                                      <p:cBhvr additive="base">
                                        <p:cTn id="100" dur="500" fill="hold"/>
                                        <p:tgtEl>
                                          <p:spTgt spid="76"/>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2" presetClass="entr" presetSubtype="4" fill="hold" nodeType="clickEffect">
                                  <p:stCondLst>
                                    <p:cond delay="0"/>
                                  </p:stCondLst>
                                  <p:childTnLst>
                                    <p:set>
                                      <p:cBhvr>
                                        <p:cTn id="104" dur="1" fill="hold">
                                          <p:stCondLst>
                                            <p:cond delay="0"/>
                                          </p:stCondLst>
                                        </p:cTn>
                                        <p:tgtEl>
                                          <p:spTgt spid="34"/>
                                        </p:tgtEl>
                                        <p:attrNameLst>
                                          <p:attrName>style.visibility</p:attrName>
                                        </p:attrNameLst>
                                      </p:cBhvr>
                                      <p:to>
                                        <p:strVal val="visible"/>
                                      </p:to>
                                    </p:set>
                                    <p:anim calcmode="lin" valueType="num">
                                      <p:cBhvr additive="base">
                                        <p:cTn id="105" dur="500" fill="hold"/>
                                        <p:tgtEl>
                                          <p:spTgt spid="34"/>
                                        </p:tgtEl>
                                        <p:attrNameLst>
                                          <p:attrName>ppt_x</p:attrName>
                                        </p:attrNameLst>
                                      </p:cBhvr>
                                      <p:tavLst>
                                        <p:tav tm="0">
                                          <p:val>
                                            <p:strVal val="#ppt_x"/>
                                          </p:val>
                                        </p:tav>
                                        <p:tav tm="100000">
                                          <p:val>
                                            <p:strVal val="#ppt_x"/>
                                          </p:val>
                                        </p:tav>
                                      </p:tavLst>
                                    </p:anim>
                                    <p:anim calcmode="lin" valueType="num">
                                      <p:cBhvr additive="base">
                                        <p:cTn id="106"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23" grpId="0"/>
      <p:bldP spid="5" grpId="0" animBg="1"/>
      <p:bldP spid="8" grpId="0"/>
      <p:bldP spid="10" grpId="0"/>
      <p:bldP spid="12" grpId="0"/>
      <p:bldP spid="19" grpId="0"/>
      <p:bldP spid="69" grpId="0"/>
      <p:bldP spid="73" grpId="0"/>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5EAF7CD-C166-457E-A6AB-98A67442356C}"/>
              </a:ext>
              <a:ext uri="{C183D7F6-B498-43B3-948B-1728B52AA6E4}">
                <adec:decorative xmlns:adec="http://schemas.microsoft.com/office/drawing/2017/decorative" val="1"/>
              </a:ext>
            </a:extLst>
          </p:cNvPr>
          <p:cNvSpPr/>
          <p:nvPr/>
        </p:nvSpPr>
        <p:spPr bwMode="auto">
          <a:xfrm>
            <a:off x="3865667" y="1029384"/>
            <a:ext cx="3898520" cy="1626209"/>
          </a:xfrm>
          <a:prstGeom prst="rect">
            <a:avLst/>
          </a:prstGeom>
          <a:solidFill>
            <a:schemeClr val="bg1"/>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873382C2-86FF-4D05-81D3-4A7FCC80ED0B}"/>
              </a:ext>
            </a:extLst>
          </p:cNvPr>
          <p:cNvSpPr>
            <a:spLocks noGrp="1"/>
          </p:cNvSpPr>
          <p:nvPr>
            <p:ph type="title"/>
          </p:nvPr>
        </p:nvSpPr>
        <p:spPr/>
        <p:txBody>
          <a:bodyPr/>
          <a:lstStyle/>
          <a:p>
            <a:r>
              <a:rPr lang="en-US" dirty="0"/>
              <a:t>Transactional data workloads</a:t>
            </a:r>
          </a:p>
        </p:txBody>
      </p:sp>
      <p:grpSp>
        <p:nvGrpSpPr>
          <p:cNvPr id="58" name="Group 57">
            <a:extLst>
              <a:ext uri="{FF2B5EF4-FFF2-40B4-BE49-F238E27FC236}">
                <a16:creationId xmlns:a16="http://schemas.microsoft.com/office/drawing/2014/main" id="{8CBCE5CD-5364-4141-840A-12DA3E945407}"/>
              </a:ext>
              <a:ext uri="{C183D7F6-B498-43B3-948B-1728B52AA6E4}">
                <adec:decorative xmlns:adec="http://schemas.microsoft.com/office/drawing/2017/decorative" val="1"/>
              </a:ext>
            </a:extLst>
          </p:cNvPr>
          <p:cNvGrpSpPr/>
          <p:nvPr/>
        </p:nvGrpSpPr>
        <p:grpSpPr>
          <a:xfrm>
            <a:off x="5899170" y="676677"/>
            <a:ext cx="2818887" cy="1271385"/>
            <a:chOff x="3568316" y="1204215"/>
            <a:chExt cx="2818887" cy="1271385"/>
          </a:xfrm>
        </p:grpSpPr>
        <p:pic>
          <p:nvPicPr>
            <p:cNvPr id="8" name="Graphic 7" descr="User with solid fill">
              <a:extLst>
                <a:ext uri="{FF2B5EF4-FFF2-40B4-BE49-F238E27FC236}">
                  <a16:creationId xmlns:a16="http://schemas.microsoft.com/office/drawing/2014/main" id="{4D154640-DBD7-4C06-8271-354D52E7A8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568316" y="1561200"/>
              <a:ext cx="914400" cy="914400"/>
            </a:xfrm>
            <a:prstGeom prst="rect">
              <a:avLst/>
            </a:prstGeom>
          </p:spPr>
        </p:pic>
        <p:pic>
          <p:nvPicPr>
            <p:cNvPr id="10" name="Graphic 9" descr="Database with solid fill">
              <a:extLst>
                <a:ext uri="{FF2B5EF4-FFF2-40B4-BE49-F238E27FC236}">
                  <a16:creationId xmlns:a16="http://schemas.microsoft.com/office/drawing/2014/main" id="{9FE538B0-B359-4977-8D29-E0C1B1FF689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72803" y="1204398"/>
              <a:ext cx="914400" cy="914400"/>
            </a:xfrm>
            <a:prstGeom prst="rect">
              <a:avLst/>
            </a:prstGeom>
          </p:spPr>
        </p:pic>
        <p:pic>
          <p:nvPicPr>
            <p:cNvPr id="12" name="Graphic 11" descr="Browser window with solid fill">
              <a:extLst>
                <a:ext uri="{FF2B5EF4-FFF2-40B4-BE49-F238E27FC236}">
                  <a16:creationId xmlns:a16="http://schemas.microsoft.com/office/drawing/2014/main" id="{DB875A54-CEE3-42C1-86BF-07D544D7CB5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876720" y="1204215"/>
              <a:ext cx="914400" cy="914400"/>
            </a:xfrm>
            <a:prstGeom prst="rect">
              <a:avLst/>
            </a:prstGeom>
          </p:spPr>
        </p:pic>
        <p:cxnSp>
          <p:nvCxnSpPr>
            <p:cNvPr id="22" name="Straight Arrow Connector 21">
              <a:extLst>
                <a:ext uri="{FF2B5EF4-FFF2-40B4-BE49-F238E27FC236}">
                  <a16:creationId xmlns:a16="http://schemas.microsoft.com/office/drawing/2014/main" id="{FCFB9848-5B54-48C8-99A5-EB53D39D6525}"/>
                </a:ext>
              </a:extLst>
            </p:cNvPr>
            <p:cNvCxnSpPr>
              <a:stCxn id="12" idx="3"/>
              <a:endCxn id="10" idx="1"/>
            </p:cNvCxnSpPr>
            <p:nvPr/>
          </p:nvCxnSpPr>
          <p:spPr>
            <a:xfrm>
              <a:off x="4791120" y="1661415"/>
              <a:ext cx="681683" cy="183"/>
            </a:xfrm>
            <a:prstGeom prst="straightConnector1">
              <a:avLst/>
            </a:prstGeom>
            <a:ln w="38100">
              <a:solidFill>
                <a:srgbClr val="59B4D9"/>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
        <p:nvSpPr>
          <p:cNvPr id="23" name="TextBox 22">
            <a:extLst>
              <a:ext uri="{FF2B5EF4-FFF2-40B4-BE49-F238E27FC236}">
                <a16:creationId xmlns:a16="http://schemas.microsoft.com/office/drawing/2014/main" id="{D9768DA4-0FD0-462F-A698-A16569ECF9A6}"/>
              </a:ext>
            </a:extLst>
          </p:cNvPr>
          <p:cNvSpPr txBox="1"/>
          <p:nvPr/>
        </p:nvSpPr>
        <p:spPr>
          <a:xfrm>
            <a:off x="754549" y="1909071"/>
            <a:ext cx="10906050" cy="3945696"/>
          </a:xfrm>
          <a:prstGeom prst="rect">
            <a:avLst/>
          </a:prstGeom>
          <a:noFill/>
        </p:spPr>
        <p:txBody>
          <a:bodyPr wrap="square" lIns="182880" tIns="146304" rIns="182880" bIns="146304" rtlCol="0">
            <a:spAutoFit/>
          </a:bodyPr>
          <a:lstStyle/>
          <a:p>
            <a:pPr>
              <a:lnSpc>
                <a:spcPct val="90000"/>
              </a:lnSpc>
              <a:spcAft>
                <a:spcPts val="600"/>
              </a:spcAft>
            </a:pPr>
            <a:r>
              <a:rPr lang="en-GB" sz="2400" dirty="0">
                <a:gradFill>
                  <a:gsLst>
                    <a:gs pos="2917">
                      <a:schemeClr val="tx1"/>
                    </a:gs>
                    <a:gs pos="30000">
                      <a:schemeClr val="tx1"/>
                    </a:gs>
                  </a:gsLst>
                  <a:lin ang="5400000" scaled="0"/>
                </a:gradFill>
              </a:rPr>
              <a:t>Data is stored in a database that is optimized for </a:t>
            </a:r>
            <a:r>
              <a:rPr lang="en-GB" sz="2400" i="1" dirty="0">
                <a:gradFill>
                  <a:gsLst>
                    <a:gs pos="2917">
                      <a:schemeClr val="tx1"/>
                    </a:gs>
                    <a:gs pos="30000">
                      <a:schemeClr val="tx1"/>
                    </a:gs>
                  </a:gsLst>
                  <a:lin ang="5400000" scaled="0"/>
                </a:gradFill>
              </a:rPr>
              <a:t>online transactional processing</a:t>
            </a:r>
            <a:r>
              <a:rPr lang="en-GB" sz="2400" dirty="0">
                <a:gradFill>
                  <a:gsLst>
                    <a:gs pos="2917">
                      <a:schemeClr val="tx1"/>
                    </a:gs>
                    <a:gs pos="30000">
                      <a:schemeClr val="tx1"/>
                    </a:gs>
                  </a:gsLst>
                  <a:lin ang="5400000" scaled="0"/>
                </a:gradFill>
              </a:rPr>
              <a:t> (OLTP) operations that support applications</a:t>
            </a:r>
          </a:p>
          <a:p>
            <a:pPr>
              <a:lnSpc>
                <a:spcPct val="90000"/>
              </a:lnSpc>
              <a:spcAft>
                <a:spcPts val="600"/>
              </a:spcAft>
            </a:pPr>
            <a:r>
              <a:rPr lang="en-GB" sz="2400" dirty="0">
                <a:gradFill>
                  <a:gsLst>
                    <a:gs pos="2917">
                      <a:schemeClr val="tx1"/>
                    </a:gs>
                    <a:gs pos="30000">
                      <a:schemeClr val="tx1"/>
                    </a:gs>
                  </a:gsLst>
                  <a:lin ang="5400000" scaled="0"/>
                </a:gradFill>
              </a:rPr>
              <a:t>A mix of </a:t>
            </a:r>
            <a:r>
              <a:rPr lang="en-GB" sz="2400" i="1" dirty="0">
                <a:gradFill>
                  <a:gsLst>
                    <a:gs pos="2917">
                      <a:schemeClr val="tx1"/>
                    </a:gs>
                    <a:gs pos="30000">
                      <a:schemeClr val="tx1"/>
                    </a:gs>
                  </a:gsLst>
                  <a:lin ang="5400000" scaled="0"/>
                </a:gradFill>
              </a:rPr>
              <a:t>read</a:t>
            </a:r>
            <a:r>
              <a:rPr lang="en-GB" sz="2400" dirty="0">
                <a:gradFill>
                  <a:gsLst>
                    <a:gs pos="2917">
                      <a:schemeClr val="tx1"/>
                    </a:gs>
                    <a:gs pos="30000">
                      <a:schemeClr val="tx1"/>
                    </a:gs>
                  </a:gsLst>
                  <a:lin ang="5400000" scaled="0"/>
                </a:gradFill>
              </a:rPr>
              <a:t> and </a:t>
            </a:r>
            <a:r>
              <a:rPr lang="en-GB" sz="2400" i="1" dirty="0">
                <a:gradFill>
                  <a:gsLst>
                    <a:gs pos="2917">
                      <a:schemeClr val="tx1"/>
                    </a:gs>
                    <a:gs pos="30000">
                      <a:schemeClr val="tx1"/>
                    </a:gs>
                  </a:gsLst>
                  <a:lin ang="5400000" scaled="0"/>
                </a:gradFill>
              </a:rPr>
              <a:t>write</a:t>
            </a:r>
            <a:r>
              <a:rPr lang="en-GB" sz="2400" dirty="0">
                <a:gradFill>
                  <a:gsLst>
                    <a:gs pos="2917">
                      <a:schemeClr val="tx1"/>
                    </a:gs>
                    <a:gs pos="30000">
                      <a:schemeClr val="tx1"/>
                    </a:gs>
                  </a:gsLst>
                  <a:lin ang="5400000" scaled="0"/>
                </a:gradFill>
              </a:rPr>
              <a:t> activity</a:t>
            </a:r>
          </a:p>
          <a:p>
            <a:pPr lvl="1">
              <a:lnSpc>
                <a:spcPct val="90000"/>
              </a:lnSpc>
              <a:spcAft>
                <a:spcPts val="600"/>
              </a:spcAft>
            </a:pPr>
            <a:r>
              <a:rPr lang="en-GB" sz="1400" dirty="0">
                <a:gradFill>
                  <a:gsLst>
                    <a:gs pos="2917">
                      <a:schemeClr val="tx1"/>
                    </a:gs>
                    <a:gs pos="30000">
                      <a:schemeClr val="tx1"/>
                    </a:gs>
                  </a:gsLst>
                  <a:lin ang="5400000" scaled="0"/>
                </a:gradFill>
              </a:rPr>
              <a:t>For example:</a:t>
            </a:r>
          </a:p>
          <a:p>
            <a:pPr marL="800083" lvl="1" indent="-342900">
              <a:lnSpc>
                <a:spcPct val="90000"/>
              </a:lnSpc>
              <a:spcAft>
                <a:spcPts val="600"/>
              </a:spcAft>
              <a:buFont typeface="Arial" panose="020B0604020202020204" pitchFamily="34" charset="0"/>
              <a:buChar char="•"/>
            </a:pPr>
            <a:r>
              <a:rPr lang="en-GB" sz="1400" dirty="0">
                <a:gradFill>
                  <a:gsLst>
                    <a:gs pos="2917">
                      <a:schemeClr val="tx1"/>
                    </a:gs>
                    <a:gs pos="30000">
                      <a:schemeClr val="tx1"/>
                    </a:gs>
                  </a:gsLst>
                  <a:lin ang="5400000" scaled="0"/>
                </a:gradFill>
              </a:rPr>
              <a:t>Read the </a:t>
            </a:r>
            <a:r>
              <a:rPr lang="en-GB" sz="1400" i="1" dirty="0">
                <a:gradFill>
                  <a:gsLst>
                    <a:gs pos="2917">
                      <a:schemeClr val="tx1"/>
                    </a:gs>
                    <a:gs pos="30000">
                      <a:schemeClr val="tx1"/>
                    </a:gs>
                  </a:gsLst>
                  <a:lin ang="5400000" scaled="0"/>
                </a:gradFill>
              </a:rPr>
              <a:t>Product</a:t>
            </a:r>
            <a:r>
              <a:rPr lang="en-GB" sz="1400" dirty="0">
                <a:gradFill>
                  <a:gsLst>
                    <a:gs pos="2917">
                      <a:schemeClr val="tx1"/>
                    </a:gs>
                    <a:gs pos="30000">
                      <a:schemeClr val="tx1"/>
                    </a:gs>
                  </a:gsLst>
                  <a:lin ang="5400000" scaled="0"/>
                </a:gradFill>
              </a:rPr>
              <a:t> table to display a </a:t>
            </a:r>
            <a:r>
              <a:rPr lang="en-US" sz="1400" dirty="0">
                <a:gradFill>
                  <a:gsLst>
                    <a:gs pos="2917">
                      <a:schemeClr val="tx1"/>
                    </a:gs>
                    <a:gs pos="30000">
                      <a:schemeClr val="tx1"/>
                    </a:gs>
                  </a:gsLst>
                  <a:lin ang="5400000" scaled="0"/>
                </a:gradFill>
              </a:rPr>
              <a:t>catalog</a:t>
            </a:r>
          </a:p>
          <a:p>
            <a:pPr marL="800083" lvl="1" indent="-342900">
              <a:lnSpc>
                <a:spcPct val="90000"/>
              </a:lnSpc>
              <a:spcAft>
                <a:spcPts val="600"/>
              </a:spcAft>
              <a:buFont typeface="Arial" panose="020B0604020202020204" pitchFamily="34" charset="0"/>
              <a:buChar char="•"/>
            </a:pPr>
            <a:r>
              <a:rPr lang="en-GB" sz="1400" dirty="0">
                <a:gradFill>
                  <a:gsLst>
                    <a:gs pos="2917">
                      <a:schemeClr val="tx1"/>
                    </a:gs>
                    <a:gs pos="30000">
                      <a:schemeClr val="tx1"/>
                    </a:gs>
                  </a:gsLst>
                  <a:lin ang="5400000" scaled="0"/>
                </a:gradFill>
              </a:rPr>
              <a:t>Write to the </a:t>
            </a:r>
            <a:r>
              <a:rPr lang="en-GB" sz="1400" i="1" dirty="0">
                <a:gradFill>
                  <a:gsLst>
                    <a:gs pos="2917">
                      <a:schemeClr val="tx1"/>
                    </a:gs>
                    <a:gs pos="30000">
                      <a:schemeClr val="tx1"/>
                    </a:gs>
                  </a:gsLst>
                  <a:lin ang="5400000" scaled="0"/>
                </a:gradFill>
              </a:rPr>
              <a:t>Order</a:t>
            </a:r>
            <a:r>
              <a:rPr lang="en-GB" sz="1400" dirty="0">
                <a:gradFill>
                  <a:gsLst>
                    <a:gs pos="2917">
                      <a:schemeClr val="tx1"/>
                    </a:gs>
                    <a:gs pos="30000">
                      <a:schemeClr val="tx1"/>
                    </a:gs>
                  </a:gsLst>
                  <a:lin ang="5400000" scaled="0"/>
                </a:gradFill>
              </a:rPr>
              <a:t> table to record a purchase</a:t>
            </a:r>
          </a:p>
          <a:p>
            <a:pPr>
              <a:lnSpc>
                <a:spcPct val="90000"/>
              </a:lnSpc>
              <a:spcAft>
                <a:spcPts val="600"/>
              </a:spcAft>
            </a:pPr>
            <a:r>
              <a:rPr lang="en-GB" sz="2400" dirty="0">
                <a:gradFill>
                  <a:gsLst>
                    <a:gs pos="2917">
                      <a:schemeClr val="tx1"/>
                    </a:gs>
                    <a:gs pos="30000">
                      <a:schemeClr val="tx1"/>
                    </a:gs>
                  </a:gsLst>
                  <a:lin ang="5400000" scaled="0"/>
                </a:gradFill>
              </a:rPr>
              <a:t>Data is stored using </a:t>
            </a:r>
            <a:r>
              <a:rPr lang="en-GB" sz="2400" i="1" dirty="0">
                <a:gradFill>
                  <a:gsLst>
                    <a:gs pos="2917">
                      <a:schemeClr val="tx1"/>
                    </a:gs>
                    <a:gs pos="30000">
                      <a:schemeClr val="tx1"/>
                    </a:gs>
                  </a:gsLst>
                  <a:lin ang="5400000" scaled="0"/>
                </a:gradFill>
              </a:rPr>
              <a:t>transactions</a:t>
            </a:r>
            <a:endParaRPr lang="en-GB" sz="2400" dirty="0">
              <a:gradFill>
                <a:gsLst>
                  <a:gs pos="2917">
                    <a:schemeClr val="tx1"/>
                  </a:gs>
                  <a:gs pos="30000">
                    <a:schemeClr val="tx1"/>
                  </a:gs>
                </a:gsLst>
                <a:lin ang="5400000" scaled="0"/>
              </a:gradFill>
            </a:endParaRPr>
          </a:p>
          <a:p>
            <a:pPr lvl="1">
              <a:lnSpc>
                <a:spcPct val="90000"/>
              </a:lnSpc>
              <a:spcAft>
                <a:spcPts val="600"/>
              </a:spcAft>
            </a:pPr>
            <a:r>
              <a:rPr lang="en-GB" sz="1400" dirty="0">
                <a:gradFill>
                  <a:gsLst>
                    <a:gs pos="2917">
                      <a:schemeClr val="tx1"/>
                    </a:gs>
                    <a:gs pos="30000">
                      <a:schemeClr val="tx1"/>
                    </a:gs>
                  </a:gsLst>
                  <a:lin ang="5400000" scaled="0"/>
                </a:gradFill>
              </a:rPr>
              <a:t>Transactions are "ACID" based:</a:t>
            </a:r>
          </a:p>
          <a:p>
            <a:pPr marL="800083" lvl="1" indent="-342900">
              <a:lnSpc>
                <a:spcPct val="90000"/>
              </a:lnSpc>
              <a:spcAft>
                <a:spcPts val="600"/>
              </a:spcAft>
              <a:buFont typeface="Arial" panose="020B0604020202020204" pitchFamily="34" charset="0"/>
              <a:buChar char="•"/>
            </a:pPr>
            <a:r>
              <a:rPr lang="en-GB" sz="1400" b="1" dirty="0">
                <a:gradFill>
                  <a:gsLst>
                    <a:gs pos="2917">
                      <a:schemeClr val="tx1"/>
                    </a:gs>
                    <a:gs pos="30000">
                      <a:schemeClr val="tx1"/>
                    </a:gs>
                  </a:gsLst>
                  <a:lin ang="5400000" scaled="0"/>
                </a:gradFill>
              </a:rPr>
              <a:t>Atomicity</a:t>
            </a:r>
            <a:r>
              <a:rPr lang="en-GB" sz="1400" dirty="0">
                <a:gradFill>
                  <a:gsLst>
                    <a:gs pos="2917">
                      <a:schemeClr val="tx1"/>
                    </a:gs>
                    <a:gs pos="30000">
                      <a:schemeClr val="tx1"/>
                    </a:gs>
                  </a:gsLst>
                  <a:lin ang="5400000" scaled="0"/>
                </a:gradFill>
              </a:rPr>
              <a:t> </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each transaction is treated as a single unit of work, which succeeds completely or fails completely</a:t>
            </a:r>
            <a:endParaRPr lang="en-GB" sz="1400" dirty="0">
              <a:gradFill>
                <a:gsLst>
                  <a:gs pos="2917">
                    <a:schemeClr val="tx1"/>
                  </a:gs>
                  <a:gs pos="30000">
                    <a:schemeClr val="tx1"/>
                  </a:gs>
                </a:gsLst>
                <a:lin ang="5400000" scaled="0"/>
              </a:gradFill>
            </a:endParaRPr>
          </a:p>
          <a:p>
            <a:pPr marL="800083" lvl="1" indent="-342900">
              <a:lnSpc>
                <a:spcPct val="90000"/>
              </a:lnSpc>
              <a:spcAft>
                <a:spcPts val="600"/>
              </a:spcAft>
              <a:buFont typeface="Arial" panose="020B0604020202020204" pitchFamily="34" charset="0"/>
              <a:buChar char="•"/>
            </a:pPr>
            <a:r>
              <a:rPr lang="en-GB" sz="1400" b="1" dirty="0">
                <a:gradFill>
                  <a:gsLst>
                    <a:gs pos="2917">
                      <a:schemeClr val="tx1"/>
                    </a:gs>
                    <a:gs pos="30000">
                      <a:schemeClr val="tx1"/>
                    </a:gs>
                  </a:gsLst>
                  <a:lin ang="5400000" scaled="0"/>
                </a:gradFill>
              </a:rPr>
              <a:t>Consistency</a:t>
            </a:r>
            <a:r>
              <a:rPr lang="en-GB" sz="1400" dirty="0">
                <a:gradFill>
                  <a:gsLst>
                    <a:gs pos="2917">
                      <a:schemeClr val="tx1"/>
                    </a:gs>
                    <a:gs pos="30000">
                      <a:schemeClr val="tx1"/>
                    </a:gs>
                  </a:gsLst>
                  <a:lin ang="5400000" scaled="0"/>
                </a:gradFill>
              </a:rPr>
              <a:t> </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transactions can only take the data in the database from one valid state to another</a:t>
            </a:r>
            <a:endParaRPr lang="en-GB" sz="1400" dirty="0">
              <a:gradFill>
                <a:gsLst>
                  <a:gs pos="2917">
                    <a:schemeClr val="tx1"/>
                  </a:gs>
                  <a:gs pos="30000">
                    <a:schemeClr val="tx1"/>
                  </a:gs>
                </a:gsLst>
                <a:lin ang="5400000" scaled="0"/>
              </a:gradFill>
            </a:endParaRPr>
          </a:p>
          <a:p>
            <a:pPr marL="800083" lvl="1" indent="-342900">
              <a:lnSpc>
                <a:spcPct val="90000"/>
              </a:lnSpc>
              <a:spcAft>
                <a:spcPts val="600"/>
              </a:spcAft>
              <a:buFont typeface="Arial" panose="020B0604020202020204" pitchFamily="34" charset="0"/>
              <a:buChar char="•"/>
            </a:pPr>
            <a:r>
              <a:rPr lang="en-GB" sz="1400" b="1" dirty="0">
                <a:gradFill>
                  <a:gsLst>
                    <a:gs pos="2917">
                      <a:schemeClr val="tx1"/>
                    </a:gs>
                    <a:gs pos="30000">
                      <a:schemeClr val="tx1"/>
                    </a:gs>
                  </a:gsLst>
                  <a:lin ang="5400000" scaled="0"/>
                </a:gradFill>
              </a:rPr>
              <a:t>Isolation</a:t>
            </a:r>
            <a:r>
              <a:rPr lang="en-GB" sz="1400" dirty="0">
                <a:gradFill>
                  <a:gsLst>
                    <a:gs pos="2917">
                      <a:schemeClr val="tx1"/>
                    </a:gs>
                    <a:gs pos="30000">
                      <a:schemeClr val="tx1"/>
                    </a:gs>
                  </a:gsLst>
                  <a:lin ang="5400000" scaled="0"/>
                </a:gradFill>
              </a:rPr>
              <a:t> </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concurrent transactions cannot interfere with one another</a:t>
            </a:r>
            <a:endParaRPr lang="en-GB" sz="1400" dirty="0">
              <a:gradFill>
                <a:gsLst>
                  <a:gs pos="2917">
                    <a:schemeClr val="tx1"/>
                  </a:gs>
                  <a:gs pos="30000">
                    <a:schemeClr val="tx1"/>
                  </a:gs>
                </a:gsLst>
                <a:lin ang="5400000" scaled="0"/>
              </a:gradFill>
            </a:endParaRPr>
          </a:p>
          <a:p>
            <a:pPr marL="800083" lvl="1" indent="-342900">
              <a:lnSpc>
                <a:spcPct val="90000"/>
              </a:lnSpc>
              <a:spcAft>
                <a:spcPts val="600"/>
              </a:spcAft>
              <a:buFont typeface="Arial" panose="020B0604020202020204" pitchFamily="34" charset="0"/>
              <a:buChar char="•"/>
            </a:pPr>
            <a:r>
              <a:rPr lang="en-GB" sz="1400" b="1" dirty="0">
                <a:gradFill>
                  <a:gsLst>
                    <a:gs pos="2917">
                      <a:schemeClr val="tx1"/>
                    </a:gs>
                    <a:gs pos="30000">
                      <a:schemeClr val="tx1"/>
                    </a:gs>
                  </a:gsLst>
                  <a:lin ang="5400000" scaled="0"/>
                </a:gradFill>
              </a:rPr>
              <a:t>Durability</a:t>
            </a:r>
            <a:r>
              <a:rPr lang="en-GB" sz="1400" dirty="0">
                <a:gradFill>
                  <a:gsLst>
                    <a:gs pos="2917">
                      <a:schemeClr val="tx1"/>
                    </a:gs>
                    <a:gs pos="30000">
                      <a:schemeClr val="tx1"/>
                    </a:gs>
                  </a:gsLst>
                  <a:lin ang="5400000" scaled="0"/>
                </a:gradFill>
              </a:rPr>
              <a:t> </a:t>
            </a:r>
            <a:r>
              <a:rPr kumimoji="0" lang="en-US" sz="1400" b="0" i="0" u="none" strike="noStrike" kern="1200" cap="none" spc="0" normalizeH="0" baseline="0" noProof="0" dirty="0">
                <a:ln>
                  <a:noFill/>
                </a:ln>
                <a:gradFill>
                  <a:gsLst>
                    <a:gs pos="2917">
                      <a:srgbClr val="000000"/>
                    </a:gs>
                    <a:gs pos="30000">
                      <a:srgbClr val="000000"/>
                    </a:gs>
                  </a:gsLst>
                  <a:lin ang="5400000" scaled="0"/>
                </a:gradFill>
                <a:effectLst/>
                <a:uLnTx/>
                <a:uFillTx/>
                <a:latin typeface="Segoe UI"/>
                <a:ea typeface="+mn-ea"/>
                <a:cs typeface="+mn-cs"/>
              </a:rPr>
              <a:t>– when a transaction has succeeded, the data changes are persisted in the database</a:t>
            </a:r>
            <a:endParaRPr lang="en-GB" sz="1400" dirty="0">
              <a:gradFill>
                <a:gsLst>
                  <a:gs pos="2917">
                    <a:schemeClr val="tx1"/>
                  </a:gs>
                  <a:gs pos="30000">
                    <a:schemeClr val="tx1"/>
                  </a:gs>
                </a:gsLst>
                <a:lin ang="5400000" scaled="0"/>
              </a:gradFill>
            </a:endParaRPr>
          </a:p>
        </p:txBody>
      </p:sp>
      <p:graphicFrame>
        <p:nvGraphicFramePr>
          <p:cNvPr id="13" name="Table 12">
            <a:extLst>
              <a:ext uri="{FF2B5EF4-FFF2-40B4-BE49-F238E27FC236}">
                <a16:creationId xmlns:a16="http://schemas.microsoft.com/office/drawing/2014/main" id="{A862AEFC-FA2A-40E8-ACEA-45B9DB54FDFD}"/>
              </a:ext>
              <a:ext uri="{C183D7F6-B498-43B3-948B-1728B52AA6E4}">
                <adec:decorative xmlns:adec="http://schemas.microsoft.com/office/drawing/2017/decorative" val="0"/>
              </a:ext>
            </a:extLst>
          </p:cNvPr>
          <p:cNvGraphicFramePr>
            <a:graphicFrameLocks noGrp="1"/>
          </p:cNvGraphicFramePr>
          <p:nvPr>
            <p:extLst>
              <p:ext uri="{D42A27DB-BD31-4B8C-83A1-F6EECF244321}">
                <p14:modId xmlns:p14="http://schemas.microsoft.com/office/powerpoint/2010/main" val="3058590727"/>
              </p:ext>
            </p:extLst>
          </p:nvPr>
        </p:nvGraphicFramePr>
        <p:xfrm>
          <a:off x="8426854" y="1157335"/>
          <a:ext cx="914400" cy="751736"/>
        </p:xfrm>
        <a:graphic>
          <a:graphicData uri="http://schemas.openxmlformats.org/drawingml/2006/table">
            <a:tbl>
              <a:tblPr firstRow="1" bandRow="1">
                <a:tableStyleId>{5C22544A-7EE6-4342-B048-85BDC9FD1C3A}</a:tableStyleId>
              </a:tblPr>
              <a:tblGrid>
                <a:gridCol w="304800">
                  <a:extLst>
                    <a:ext uri="{9D8B030D-6E8A-4147-A177-3AD203B41FA5}">
                      <a16:colId xmlns:a16="http://schemas.microsoft.com/office/drawing/2014/main" val="1727388637"/>
                    </a:ext>
                  </a:extLst>
                </a:gridCol>
                <a:gridCol w="304800">
                  <a:extLst>
                    <a:ext uri="{9D8B030D-6E8A-4147-A177-3AD203B41FA5}">
                      <a16:colId xmlns:a16="http://schemas.microsoft.com/office/drawing/2014/main" val="2933502934"/>
                    </a:ext>
                  </a:extLst>
                </a:gridCol>
                <a:gridCol w="304800">
                  <a:extLst>
                    <a:ext uri="{9D8B030D-6E8A-4147-A177-3AD203B41FA5}">
                      <a16:colId xmlns:a16="http://schemas.microsoft.com/office/drawing/2014/main" val="3275465788"/>
                    </a:ext>
                  </a:extLst>
                </a:gridCol>
              </a:tblGrid>
              <a:tr h="168604">
                <a:tc gridSpan="3">
                  <a:txBody>
                    <a:bodyPr/>
                    <a:lstStyle/>
                    <a:p>
                      <a:r>
                        <a:rPr lang="en-US" sz="1000" dirty="0"/>
                        <a:t>Order</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tc hMerge="1">
                  <a:txBody>
                    <a:bodyPr/>
                    <a:lstStyle/>
                    <a:p>
                      <a:endParaRPr lang="en-US" sz="700" dirty="0"/>
                    </a:p>
                  </a:txBody>
                  <a:tcPr marL="45720" marR="45720" marT="27432" marB="27432">
                    <a:lnL w="6350" cap="flat" cmpd="sng" algn="ctr">
                      <a:solidFill>
                        <a:srgbClr val="243A5E"/>
                      </a:solidFill>
                      <a:prstDash val="solid"/>
                      <a:round/>
                      <a:headEnd type="none" w="med" len="med"/>
                      <a:tailEnd type="none" w="med" len="med"/>
                    </a:lnL>
                    <a:lnR w="6350" cap="flat" cmpd="sng" algn="ctr">
                      <a:solidFill>
                        <a:srgbClr val="243A5E"/>
                      </a:solidFill>
                      <a:prstDash val="solid"/>
                      <a:round/>
                      <a:headEnd type="none" w="med" len="med"/>
                      <a:tailEnd type="none" w="med" len="med"/>
                    </a:lnR>
                    <a:lnT w="6350" cap="flat" cmpd="sng" algn="ctr">
                      <a:solidFill>
                        <a:srgbClr val="243A5E"/>
                      </a:solidFill>
                      <a:prstDash val="solid"/>
                      <a:round/>
                      <a:headEnd type="none" w="med" len="med"/>
                      <a:tailEnd type="none" w="med" len="med"/>
                    </a:lnT>
                    <a:lnB w="6350" cap="flat" cmpd="sng" algn="ctr">
                      <a:solidFill>
                        <a:srgbClr val="243A5E"/>
                      </a:solidFill>
                      <a:prstDash val="solid"/>
                      <a:round/>
                      <a:headEnd type="none" w="med" len="med"/>
                      <a:tailEnd type="none" w="med" len="med"/>
                    </a:lnB>
                    <a:solidFill>
                      <a:srgbClr val="243A5E"/>
                    </a:solidFill>
                  </a:tcPr>
                </a:tc>
                <a:extLst>
                  <a:ext uri="{0D108BD9-81ED-4DB2-BD59-A6C34878D82A}">
                    <a16:rowId xmlns:a16="http://schemas.microsoft.com/office/drawing/2014/main" val="1222520331"/>
                  </a:ext>
                </a:extLst>
              </a:tr>
              <a:tr h="168604">
                <a:tc>
                  <a:txBody>
                    <a:bodyPr/>
                    <a:lstStyle/>
                    <a:p>
                      <a:r>
                        <a:rPr lang="en-US" sz="700" b="1"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tc>
                  <a:txBody>
                    <a:bodyPr/>
                    <a:lstStyle/>
                    <a:p>
                      <a:r>
                        <a:rPr lang="en-US" sz="700" b="1"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664659512"/>
                  </a:ext>
                </a:extLst>
              </a:tr>
              <a:tr h="168604">
                <a:tc>
                  <a:txBody>
                    <a:bodyPr/>
                    <a:lstStyle/>
                    <a:p>
                      <a:r>
                        <a:rPr lang="en-US" sz="700"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700"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2512981460"/>
                  </a:ext>
                </a:extLst>
              </a:tr>
              <a:tr h="168604">
                <a:tc>
                  <a:txBody>
                    <a:bodyPr/>
                    <a:lstStyle/>
                    <a:p>
                      <a:r>
                        <a:rPr lang="en-US" sz="1000"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r>
                        <a:rPr lang="en-US" sz="1000" dirty="0"/>
                        <a:t>*</a:t>
                      </a:r>
                    </a:p>
                  </a:txBody>
                  <a:tcPr marL="45720" marR="45720" marT="27432" marB="27432">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05741097"/>
                  </a:ext>
                </a:extLst>
              </a:tr>
            </a:tbl>
          </a:graphicData>
        </a:graphic>
      </p:graphicFrame>
    </p:spTree>
    <p:extLst>
      <p:ext uri="{BB962C8B-B14F-4D97-AF65-F5344CB8AC3E}">
        <p14:creationId xmlns:p14="http://schemas.microsoft.com/office/powerpoint/2010/main" val="3762810746"/>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382C2-86FF-4D05-81D3-4A7FCC80ED0B}"/>
              </a:ext>
            </a:extLst>
          </p:cNvPr>
          <p:cNvSpPr>
            <a:spLocks noGrp="1"/>
          </p:cNvSpPr>
          <p:nvPr>
            <p:ph type="title"/>
          </p:nvPr>
        </p:nvSpPr>
        <p:spPr/>
        <p:txBody>
          <a:bodyPr/>
          <a:lstStyle/>
          <a:p>
            <a:r>
              <a:rPr lang="en-US" dirty="0"/>
              <a:t>Analytical data workloads</a:t>
            </a:r>
          </a:p>
        </p:txBody>
      </p:sp>
      <p:sp>
        <p:nvSpPr>
          <p:cNvPr id="23" name="TextBox 22">
            <a:extLst>
              <a:ext uri="{FF2B5EF4-FFF2-40B4-BE49-F238E27FC236}">
                <a16:creationId xmlns:a16="http://schemas.microsoft.com/office/drawing/2014/main" id="{D9768DA4-0FD0-462F-A698-A16569ECF9A6}"/>
              </a:ext>
            </a:extLst>
          </p:cNvPr>
          <p:cNvSpPr txBox="1"/>
          <p:nvPr/>
        </p:nvSpPr>
        <p:spPr>
          <a:xfrm>
            <a:off x="669104" y="3250947"/>
            <a:ext cx="11341268" cy="2465290"/>
          </a:xfrm>
          <a:prstGeom prst="rect">
            <a:avLst/>
          </a:prstGeom>
          <a:noFill/>
        </p:spPr>
        <p:txBody>
          <a:bodyPr wrap="square" lIns="182880" tIns="146304" rIns="182880" bIns="146304" rtlCol="0">
            <a:spAutoFit/>
          </a:bodyPr>
          <a:lstStyle/>
          <a:p>
            <a:pPr marL="457200" indent="-457200">
              <a:lnSpc>
                <a:spcPct val="90000"/>
              </a:lnSpc>
              <a:spcAft>
                <a:spcPts val="600"/>
              </a:spcAft>
              <a:buFont typeface="+mj-lt"/>
              <a:buAutoNum type="arabicPeriod"/>
            </a:pPr>
            <a:r>
              <a:rPr lang="en-GB" sz="2000" dirty="0">
                <a:gradFill>
                  <a:gsLst>
                    <a:gs pos="2917">
                      <a:schemeClr val="tx1"/>
                    </a:gs>
                    <a:gs pos="30000">
                      <a:schemeClr val="tx1"/>
                    </a:gs>
                  </a:gsLst>
                  <a:lin ang="5400000" scaled="0"/>
                </a:gradFill>
              </a:rPr>
              <a:t>Data files may be stored in a central </a:t>
            </a:r>
            <a:r>
              <a:rPr lang="en-GB" sz="2000" i="1" dirty="0">
                <a:gradFill>
                  <a:gsLst>
                    <a:gs pos="2917">
                      <a:schemeClr val="tx1"/>
                    </a:gs>
                    <a:gs pos="30000">
                      <a:schemeClr val="tx1"/>
                    </a:gs>
                  </a:gsLst>
                  <a:lin ang="5400000" scaled="0"/>
                </a:gradFill>
              </a:rPr>
              <a:t>data lake</a:t>
            </a:r>
            <a:r>
              <a:rPr lang="en-GB" sz="2000" dirty="0">
                <a:gradFill>
                  <a:gsLst>
                    <a:gs pos="2917">
                      <a:schemeClr val="tx1"/>
                    </a:gs>
                    <a:gs pos="30000">
                      <a:schemeClr val="tx1"/>
                    </a:gs>
                  </a:gsLst>
                  <a:lin ang="5400000" scaled="0"/>
                </a:gradFill>
              </a:rPr>
              <a:t> for analysis</a:t>
            </a:r>
            <a:endParaRPr lang="en-GB" sz="2000" i="1"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rabicPeriod"/>
            </a:pPr>
            <a:r>
              <a:rPr lang="en-GB" sz="2000" dirty="0">
                <a:gradFill>
                  <a:gsLst>
                    <a:gs pos="2917">
                      <a:schemeClr val="tx1"/>
                    </a:gs>
                    <a:gs pos="30000">
                      <a:schemeClr val="tx1"/>
                    </a:gs>
                  </a:gsLst>
                  <a:lin ang="5400000" scaled="0"/>
                </a:gradFill>
              </a:rPr>
              <a:t>An extract, transform, and load (ETL) process copies data from files and OLTP databases into a </a:t>
            </a:r>
            <a:r>
              <a:rPr lang="en-GB" sz="2000" i="1" dirty="0">
                <a:gradFill>
                  <a:gsLst>
                    <a:gs pos="2917">
                      <a:schemeClr val="tx1"/>
                    </a:gs>
                    <a:gs pos="30000">
                      <a:schemeClr val="tx1"/>
                    </a:gs>
                  </a:gsLst>
                  <a:lin ang="5400000" scaled="0"/>
                </a:gradFill>
              </a:rPr>
              <a:t>data warehouse</a:t>
            </a:r>
            <a:r>
              <a:rPr lang="en-GB" sz="2000" dirty="0">
                <a:gradFill>
                  <a:gsLst>
                    <a:gs pos="2917">
                      <a:schemeClr val="tx1"/>
                    </a:gs>
                    <a:gs pos="30000">
                      <a:schemeClr val="tx1"/>
                    </a:gs>
                  </a:gsLst>
                  <a:lin ang="5400000" scaled="0"/>
                </a:gradFill>
              </a:rPr>
              <a:t> that is optimized for </a:t>
            </a:r>
            <a:r>
              <a:rPr lang="en-GB" sz="2000" i="1" dirty="0">
                <a:gradFill>
                  <a:gsLst>
                    <a:gs pos="2917">
                      <a:schemeClr val="tx1"/>
                    </a:gs>
                    <a:gs pos="30000">
                      <a:schemeClr val="tx1"/>
                    </a:gs>
                  </a:gsLst>
                  <a:lin ang="5400000" scaled="0"/>
                </a:gradFill>
              </a:rPr>
              <a:t>read</a:t>
            </a:r>
            <a:r>
              <a:rPr lang="en-GB" sz="2000" dirty="0">
                <a:gradFill>
                  <a:gsLst>
                    <a:gs pos="2917">
                      <a:schemeClr val="tx1"/>
                    </a:gs>
                    <a:gs pos="30000">
                      <a:schemeClr val="tx1"/>
                    </a:gs>
                  </a:gsLst>
                  <a:lin ang="5400000" scaled="0"/>
                </a:gradFill>
              </a:rPr>
              <a:t> activity</a:t>
            </a:r>
          </a:p>
          <a:p>
            <a:pPr marL="457200" indent="-457200">
              <a:lnSpc>
                <a:spcPct val="90000"/>
              </a:lnSpc>
              <a:spcAft>
                <a:spcPts val="600"/>
              </a:spcAft>
              <a:buFont typeface="+mj-lt"/>
              <a:buAutoNum type="arabicPeriod"/>
            </a:pPr>
            <a:r>
              <a:rPr lang="en-GB" sz="2000" dirty="0">
                <a:gradFill>
                  <a:gsLst>
                    <a:gs pos="2917">
                      <a:schemeClr val="tx1"/>
                    </a:gs>
                    <a:gs pos="30000">
                      <a:schemeClr val="tx1"/>
                    </a:gs>
                  </a:gsLst>
                  <a:lin ang="5400000" scaled="0"/>
                </a:gradFill>
              </a:rPr>
              <a:t>Data </a:t>
            </a:r>
            <a:r>
              <a:rPr lang="en-US" sz="2000" dirty="0">
                <a:gradFill>
                  <a:gsLst>
                    <a:gs pos="2917">
                      <a:schemeClr val="tx1"/>
                    </a:gs>
                    <a:gs pos="30000">
                      <a:schemeClr val="tx1"/>
                    </a:gs>
                  </a:gsLst>
                  <a:lin ang="5400000" scaled="0"/>
                </a:gradFill>
              </a:rPr>
              <a:t>in the data warehouse may be aggregated and loaded into an online analytical processing (OLAP) model, or </a:t>
            </a:r>
            <a:r>
              <a:rPr lang="en-US" sz="2000" i="1" dirty="0">
                <a:gradFill>
                  <a:gsLst>
                    <a:gs pos="2917">
                      <a:schemeClr val="tx1"/>
                    </a:gs>
                    <a:gs pos="30000">
                      <a:schemeClr val="tx1"/>
                    </a:gs>
                  </a:gsLst>
                  <a:lin ang="5400000" scaled="0"/>
                </a:gradFill>
              </a:rPr>
              <a:t>cube</a:t>
            </a:r>
            <a:endParaRPr lang="en-US" sz="2000" dirty="0">
              <a:gradFill>
                <a:gsLst>
                  <a:gs pos="2917">
                    <a:schemeClr val="tx1"/>
                  </a:gs>
                  <a:gs pos="30000">
                    <a:schemeClr val="tx1"/>
                  </a:gs>
                </a:gsLst>
                <a:lin ang="5400000" scaled="0"/>
              </a:gradFill>
            </a:endParaRPr>
          </a:p>
          <a:p>
            <a:pPr marL="457200" indent="-457200">
              <a:lnSpc>
                <a:spcPct val="90000"/>
              </a:lnSpc>
              <a:spcAft>
                <a:spcPts val="600"/>
              </a:spcAft>
              <a:buFont typeface="+mj-lt"/>
              <a:buAutoNum type="arabicPeriod"/>
            </a:pPr>
            <a:r>
              <a:rPr lang="en-US" sz="2000" dirty="0">
                <a:gradFill>
                  <a:gsLst>
                    <a:gs pos="2917">
                      <a:schemeClr val="tx1"/>
                    </a:gs>
                    <a:gs pos="30000">
                      <a:schemeClr val="tx1"/>
                    </a:gs>
                  </a:gsLst>
                  <a:lin ang="5400000" scaled="0"/>
                </a:gradFill>
              </a:rPr>
              <a:t>The data in the data lake, data warehouse, and analytical model can be queried to produce reports and dashboards</a:t>
            </a:r>
            <a:endParaRPr lang="en-GB" sz="1200" dirty="0">
              <a:gradFill>
                <a:gsLst>
                  <a:gs pos="2917">
                    <a:schemeClr val="tx1"/>
                  </a:gs>
                  <a:gs pos="30000">
                    <a:schemeClr val="tx1"/>
                  </a:gs>
                </a:gsLst>
                <a:lin ang="5400000" scaled="0"/>
              </a:gradFill>
            </a:endParaRPr>
          </a:p>
        </p:txBody>
      </p:sp>
      <p:grpSp>
        <p:nvGrpSpPr>
          <p:cNvPr id="6" name="Group 5" descr="A graphical illustration of the steps in the slide text content">
            <a:extLst>
              <a:ext uri="{FF2B5EF4-FFF2-40B4-BE49-F238E27FC236}">
                <a16:creationId xmlns:a16="http://schemas.microsoft.com/office/drawing/2014/main" id="{C4767D1B-D8E5-C292-4B63-043E057683CC}"/>
              </a:ext>
            </a:extLst>
          </p:cNvPr>
          <p:cNvGrpSpPr/>
          <p:nvPr/>
        </p:nvGrpSpPr>
        <p:grpSpPr>
          <a:xfrm>
            <a:off x="2677495" y="1141763"/>
            <a:ext cx="6187257" cy="2025916"/>
            <a:chOff x="2677495" y="1160795"/>
            <a:chExt cx="6187257" cy="2025916"/>
          </a:xfrm>
        </p:grpSpPr>
        <p:grpSp>
          <p:nvGrpSpPr>
            <p:cNvPr id="4" name="Group 3">
              <a:extLst>
                <a:ext uri="{FF2B5EF4-FFF2-40B4-BE49-F238E27FC236}">
                  <a16:creationId xmlns:a16="http://schemas.microsoft.com/office/drawing/2014/main" id="{F7C4982C-608E-49E7-868F-4B5A061AAD49}"/>
                </a:ext>
                <a:ext uri="{C183D7F6-B498-43B3-948B-1728B52AA6E4}">
                  <adec:decorative xmlns:adec="http://schemas.microsoft.com/office/drawing/2017/decorative" val="1"/>
                </a:ext>
              </a:extLst>
            </p:cNvPr>
            <p:cNvGrpSpPr/>
            <p:nvPr/>
          </p:nvGrpSpPr>
          <p:grpSpPr>
            <a:xfrm>
              <a:off x="2677495" y="1160795"/>
              <a:ext cx="6187257" cy="2025916"/>
              <a:chOff x="2677495" y="1160795"/>
              <a:chExt cx="6187257" cy="2025916"/>
            </a:xfrm>
          </p:grpSpPr>
          <p:sp>
            <p:nvSpPr>
              <p:cNvPr id="3" name="Rectangle 2">
                <a:extLst>
                  <a:ext uri="{FF2B5EF4-FFF2-40B4-BE49-F238E27FC236}">
                    <a16:creationId xmlns:a16="http://schemas.microsoft.com/office/drawing/2014/main" id="{DC59ED43-387B-4EBD-96CE-CB9F8AC2F557}"/>
                  </a:ext>
                </a:extLst>
              </p:cNvPr>
              <p:cNvSpPr/>
              <p:nvPr/>
            </p:nvSpPr>
            <p:spPr bwMode="auto">
              <a:xfrm>
                <a:off x="2677495" y="1160795"/>
                <a:ext cx="6187257" cy="2025916"/>
              </a:xfrm>
              <a:prstGeom prst="rect">
                <a:avLst/>
              </a:prstGeom>
              <a:solidFill>
                <a:schemeClr val="bg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grpSp>
            <p:nvGrpSpPr>
              <p:cNvPr id="62" name="Group 61">
                <a:extLst>
                  <a:ext uri="{FF2B5EF4-FFF2-40B4-BE49-F238E27FC236}">
                    <a16:creationId xmlns:a16="http://schemas.microsoft.com/office/drawing/2014/main" id="{9411AE4D-0BEB-4B96-9260-AD49DFA7B53C}"/>
                  </a:ext>
                </a:extLst>
              </p:cNvPr>
              <p:cNvGrpSpPr/>
              <p:nvPr/>
            </p:nvGrpSpPr>
            <p:grpSpPr>
              <a:xfrm>
                <a:off x="2945269" y="1261109"/>
                <a:ext cx="5861535" cy="1849418"/>
                <a:chOff x="2514574" y="1259822"/>
                <a:chExt cx="5861535" cy="1849418"/>
              </a:xfrm>
            </p:grpSpPr>
            <p:grpSp>
              <p:nvGrpSpPr>
                <p:cNvPr id="53" name="Group 52">
                  <a:extLst>
                    <a:ext uri="{FF2B5EF4-FFF2-40B4-BE49-F238E27FC236}">
                      <a16:creationId xmlns:a16="http://schemas.microsoft.com/office/drawing/2014/main" id="{6217352D-33CA-44B8-B330-30DC8EA5BBC2}"/>
                    </a:ext>
                  </a:extLst>
                </p:cNvPr>
                <p:cNvGrpSpPr/>
                <p:nvPr/>
              </p:nvGrpSpPr>
              <p:grpSpPr>
                <a:xfrm>
                  <a:off x="2514574" y="1337699"/>
                  <a:ext cx="5861535" cy="1739504"/>
                  <a:chOff x="3452551" y="1107730"/>
                  <a:chExt cx="4890706" cy="1451395"/>
                </a:xfrm>
              </p:grpSpPr>
              <p:cxnSp>
                <p:nvCxnSpPr>
                  <p:cNvPr id="32" name="Connector: Elbow 31">
                    <a:extLst>
                      <a:ext uri="{FF2B5EF4-FFF2-40B4-BE49-F238E27FC236}">
                        <a16:creationId xmlns:a16="http://schemas.microsoft.com/office/drawing/2014/main" id="{F46D547E-EB7B-4AF7-841C-A5924B7DD861}"/>
                      </a:ext>
                    </a:extLst>
                  </p:cNvPr>
                  <p:cNvCxnSpPr>
                    <a:cxnSpLocks/>
                    <a:endCxn id="17" idx="1"/>
                  </p:cNvCxnSpPr>
                  <p:nvPr/>
                </p:nvCxnSpPr>
                <p:spPr>
                  <a:xfrm flipV="1">
                    <a:off x="5209207" y="1456646"/>
                    <a:ext cx="634492" cy="319255"/>
                  </a:xfrm>
                  <a:prstGeom prst="bentConnector3">
                    <a:avLst>
                      <a:gd name="adj1" fmla="val 24864"/>
                    </a:avLst>
                  </a:prstGeom>
                  <a:ln w="19050">
                    <a:solidFill>
                      <a:srgbClr val="59B4D9"/>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11" name="Graphic 10" descr="Database with solid fill">
                    <a:extLst>
                      <a:ext uri="{FF2B5EF4-FFF2-40B4-BE49-F238E27FC236}">
                        <a16:creationId xmlns:a16="http://schemas.microsoft.com/office/drawing/2014/main" id="{84F22431-E2AC-48F6-A03D-B4542A2F35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52551" y="1107730"/>
                    <a:ext cx="502208" cy="502208"/>
                  </a:xfrm>
                  <a:prstGeom prst="rect">
                    <a:avLst/>
                  </a:prstGeom>
                </p:spPr>
              </p:pic>
              <p:pic>
                <p:nvPicPr>
                  <p:cNvPr id="17" name="Graphic 16" descr="Cube with solid fill">
                    <a:extLst>
                      <a:ext uri="{FF2B5EF4-FFF2-40B4-BE49-F238E27FC236}">
                        <a16:creationId xmlns:a16="http://schemas.microsoft.com/office/drawing/2014/main" id="{7B3C379F-F26B-427D-9738-BB99D0F5B59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43699" y="1168135"/>
                    <a:ext cx="577021" cy="577021"/>
                  </a:xfrm>
                  <a:prstGeom prst="rect">
                    <a:avLst/>
                  </a:prstGeom>
                </p:spPr>
              </p:pic>
              <p:pic>
                <p:nvPicPr>
                  <p:cNvPr id="18" name="Graphic 17" descr="Document with solid fill">
                    <a:extLst>
                      <a:ext uri="{FF2B5EF4-FFF2-40B4-BE49-F238E27FC236}">
                        <a16:creationId xmlns:a16="http://schemas.microsoft.com/office/drawing/2014/main" id="{21A03F56-77CA-416F-B0E1-6ABAB4A6B5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452552" y="1866545"/>
                    <a:ext cx="502208" cy="502208"/>
                  </a:xfrm>
                  <a:prstGeom prst="rect">
                    <a:avLst/>
                  </a:prstGeom>
                </p:spPr>
              </p:pic>
              <p:cxnSp>
                <p:nvCxnSpPr>
                  <p:cNvPr id="19" name="Connector: Elbow 18">
                    <a:extLst>
                      <a:ext uri="{FF2B5EF4-FFF2-40B4-BE49-F238E27FC236}">
                        <a16:creationId xmlns:a16="http://schemas.microsoft.com/office/drawing/2014/main" id="{EB64AB8B-442C-4DF1-9485-7E87A0B0A1D0}"/>
                      </a:ext>
                    </a:extLst>
                  </p:cNvPr>
                  <p:cNvCxnSpPr>
                    <a:cxnSpLocks/>
                    <a:stCxn id="11" idx="3"/>
                    <a:endCxn id="44" idx="1"/>
                  </p:cNvCxnSpPr>
                  <p:nvPr/>
                </p:nvCxnSpPr>
                <p:spPr>
                  <a:xfrm>
                    <a:off x="3954759" y="1358834"/>
                    <a:ext cx="608757" cy="417067"/>
                  </a:xfrm>
                  <a:prstGeom prst="bentConnector3">
                    <a:avLst>
                      <a:gd name="adj1" fmla="val 50000"/>
                    </a:avLst>
                  </a:prstGeom>
                  <a:ln w="19050">
                    <a:solidFill>
                      <a:srgbClr val="59B4D9"/>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67F9DDA-6E50-43F8-81BB-A0FBB877797B}"/>
                      </a:ext>
                    </a:extLst>
                  </p:cNvPr>
                  <p:cNvCxnSpPr>
                    <a:cxnSpLocks/>
                    <a:stCxn id="18" idx="3"/>
                    <a:endCxn id="44" idx="1"/>
                  </p:cNvCxnSpPr>
                  <p:nvPr/>
                </p:nvCxnSpPr>
                <p:spPr>
                  <a:xfrm flipV="1">
                    <a:off x="3954760" y="1775901"/>
                    <a:ext cx="608756" cy="341748"/>
                  </a:xfrm>
                  <a:prstGeom prst="bentConnector3">
                    <a:avLst>
                      <a:gd name="adj1" fmla="val 50000"/>
                    </a:avLst>
                  </a:prstGeom>
                  <a:ln w="19050">
                    <a:solidFill>
                      <a:srgbClr val="59B4D9"/>
                    </a:solidFill>
                    <a:headEnd type="none"/>
                    <a:tailEnd type="triangle"/>
                  </a:ln>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478F356D-2B75-4F3D-BE2C-F050D4F5D36A}"/>
                      </a:ext>
                    </a:extLst>
                  </p:cNvPr>
                  <p:cNvGrpSpPr/>
                  <p:nvPr/>
                </p:nvGrpSpPr>
                <p:grpSpPr>
                  <a:xfrm>
                    <a:off x="6821384" y="1402045"/>
                    <a:ext cx="1521873" cy="1157080"/>
                    <a:chOff x="7012917" y="1420900"/>
                    <a:chExt cx="1521873" cy="1157080"/>
                  </a:xfrm>
                </p:grpSpPr>
                <p:pic>
                  <p:nvPicPr>
                    <p:cNvPr id="14" name="Graphic 13" descr="Pie chart outline">
                      <a:extLst>
                        <a:ext uri="{FF2B5EF4-FFF2-40B4-BE49-F238E27FC236}">
                          <a16:creationId xmlns:a16="http://schemas.microsoft.com/office/drawing/2014/main" id="{703C0A0B-290B-479B-8E32-4EAECDB76CF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397275" y="1420900"/>
                      <a:ext cx="388057" cy="388057"/>
                    </a:xfrm>
                    <a:prstGeom prst="rect">
                      <a:avLst/>
                    </a:prstGeom>
                  </p:spPr>
                </p:pic>
                <p:pic>
                  <p:nvPicPr>
                    <p:cNvPr id="15" name="Graphic 14" descr="Bar chart with solid fill">
                      <a:extLst>
                        <a:ext uri="{FF2B5EF4-FFF2-40B4-BE49-F238E27FC236}">
                          <a16:creationId xmlns:a16="http://schemas.microsoft.com/office/drawing/2014/main" id="{AF984F2B-C97A-4C49-89FE-22526EB34B5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012917" y="1435737"/>
                      <a:ext cx="384358" cy="384358"/>
                    </a:xfrm>
                    <a:prstGeom prst="rect">
                      <a:avLst/>
                    </a:prstGeom>
                  </p:spPr>
                </p:pic>
                <p:pic>
                  <p:nvPicPr>
                    <p:cNvPr id="16" name="Graphic 15" descr="Upward trend with solid fill">
                      <a:extLst>
                        <a:ext uri="{FF2B5EF4-FFF2-40B4-BE49-F238E27FC236}">
                          <a16:creationId xmlns:a16="http://schemas.microsoft.com/office/drawing/2014/main" id="{ACD4F3E9-3186-4DD9-8FFC-F84E3BC7FDC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012917" y="1885648"/>
                      <a:ext cx="384358" cy="384358"/>
                    </a:xfrm>
                    <a:prstGeom prst="rect">
                      <a:avLst/>
                    </a:prstGeom>
                  </p:spPr>
                </p:pic>
                <p:pic>
                  <p:nvPicPr>
                    <p:cNvPr id="24" name="Graphic 23" descr="User with solid fill">
                      <a:extLst>
                        <a:ext uri="{FF2B5EF4-FFF2-40B4-BE49-F238E27FC236}">
                          <a16:creationId xmlns:a16="http://schemas.microsoft.com/office/drawing/2014/main" id="{B3FFFA49-2FC0-4E0A-B88F-6A5458D67B5C}"/>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614128" y="1657318"/>
                      <a:ext cx="920662" cy="920662"/>
                    </a:xfrm>
                    <a:prstGeom prst="rect">
                      <a:avLst/>
                    </a:prstGeom>
                  </p:spPr>
                </p:pic>
                <p:sp>
                  <p:nvSpPr>
                    <p:cNvPr id="25" name="TextBox 24">
                      <a:extLst>
                        <a:ext uri="{FF2B5EF4-FFF2-40B4-BE49-F238E27FC236}">
                          <a16:creationId xmlns:a16="http://schemas.microsoft.com/office/drawing/2014/main" id="{16D20CB3-8A2D-4F6B-B1D3-F4CE5CFC0FB6}"/>
                        </a:ext>
                      </a:extLst>
                    </p:cNvPr>
                    <p:cNvSpPr txBox="1"/>
                    <p:nvPr/>
                  </p:nvSpPr>
                  <p:spPr>
                    <a:xfrm>
                      <a:off x="7302117" y="1808957"/>
                      <a:ext cx="609782" cy="544765"/>
                    </a:xfrm>
                    <a:prstGeom prst="rect">
                      <a:avLst/>
                    </a:prstGeom>
                    <a:noFill/>
                  </p:spPr>
                  <p:txBody>
                    <a:bodyPr wrap="none" lIns="182880" tIns="146304" rIns="182880" bIns="146304" rtlCol="0">
                      <a:spAutoFit/>
                    </a:bodyPr>
                    <a:lstStyle/>
                    <a:p>
                      <a:pPr marL="117475" indent="-117475">
                        <a:lnSpc>
                          <a:spcPct val="90000"/>
                        </a:lnSpc>
                        <a:buClr>
                          <a:srgbClr val="00B050"/>
                        </a:buClr>
                        <a:buFont typeface="Segoe UI" panose="020B0502040204020203" pitchFamily="34" charset="0"/>
                        <a:buChar char="▲"/>
                      </a:pPr>
                      <a:r>
                        <a:rPr lang="en-US" sz="600" b="1" dirty="0">
                          <a:gradFill>
                            <a:gsLst>
                              <a:gs pos="2917">
                                <a:schemeClr val="tx1"/>
                              </a:gs>
                              <a:gs pos="30000">
                                <a:schemeClr val="tx1"/>
                              </a:gs>
                            </a:gsLst>
                            <a:lin ang="5400000" scaled="0"/>
                          </a:gradFill>
                        </a:rPr>
                        <a:t>----</a:t>
                      </a:r>
                    </a:p>
                    <a:p>
                      <a:pPr marL="117475" indent="-117475">
                        <a:lnSpc>
                          <a:spcPct val="90000"/>
                        </a:lnSpc>
                        <a:buClr>
                          <a:srgbClr val="C00000"/>
                        </a:buClr>
                        <a:buFont typeface="Segoe UI" panose="020B0502040204020203" pitchFamily="34" charset="0"/>
                        <a:buChar char="▼"/>
                      </a:pPr>
                      <a:r>
                        <a:rPr lang="en-US" sz="600" b="1" dirty="0">
                          <a:gradFill>
                            <a:gsLst>
                              <a:gs pos="2917">
                                <a:schemeClr val="tx1"/>
                              </a:gs>
                              <a:gs pos="30000">
                                <a:schemeClr val="tx1"/>
                              </a:gs>
                            </a:gsLst>
                            <a:lin ang="5400000" scaled="0"/>
                          </a:gradFill>
                        </a:rPr>
                        <a:t>----</a:t>
                      </a:r>
                    </a:p>
                    <a:p>
                      <a:pPr marL="117475" indent="-117475">
                        <a:lnSpc>
                          <a:spcPct val="90000"/>
                        </a:lnSpc>
                        <a:buClr>
                          <a:srgbClr val="00B050"/>
                        </a:buClr>
                        <a:buFont typeface="Segoe UI" panose="020B0502040204020203" pitchFamily="34" charset="0"/>
                        <a:buChar char="▲"/>
                      </a:pPr>
                      <a:r>
                        <a:rPr lang="en-US" sz="600" b="1" dirty="0">
                          <a:gradFill>
                            <a:gsLst>
                              <a:gs pos="2917">
                                <a:schemeClr val="tx1"/>
                              </a:gs>
                              <a:gs pos="30000">
                                <a:schemeClr val="tx1"/>
                              </a:gs>
                            </a:gsLst>
                            <a:lin ang="5400000" scaled="0"/>
                          </a:gradFill>
                        </a:rPr>
                        <a:t>----</a:t>
                      </a:r>
                    </a:p>
                  </p:txBody>
                </p:sp>
              </p:grpSp>
              <p:sp>
                <p:nvSpPr>
                  <p:cNvPr id="41" name="Left Brace 40">
                    <a:extLst>
                      <a:ext uri="{FF2B5EF4-FFF2-40B4-BE49-F238E27FC236}">
                        <a16:creationId xmlns:a16="http://schemas.microsoft.com/office/drawing/2014/main" id="{B7437557-884D-4FB9-9E65-F461C03B7182}"/>
                      </a:ext>
                    </a:extLst>
                  </p:cNvPr>
                  <p:cNvSpPr/>
                  <p:nvPr/>
                </p:nvSpPr>
                <p:spPr>
                  <a:xfrm rot="10800000">
                    <a:off x="6453481" y="1506396"/>
                    <a:ext cx="337606" cy="706647"/>
                  </a:xfrm>
                  <a:prstGeom prst="leftBrace">
                    <a:avLst/>
                  </a:prstGeom>
                  <a:ln w="28575">
                    <a:solidFill>
                      <a:srgbClr val="59B4D9"/>
                    </a:solidFill>
                    <a:headEnd type="non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8" name="Group 47">
                    <a:extLst>
                      <a:ext uri="{FF2B5EF4-FFF2-40B4-BE49-F238E27FC236}">
                        <a16:creationId xmlns:a16="http://schemas.microsoft.com/office/drawing/2014/main" id="{EA1C7331-3C79-4AF3-A2B2-768964E3CFD1}"/>
                      </a:ext>
                    </a:extLst>
                  </p:cNvPr>
                  <p:cNvGrpSpPr/>
                  <p:nvPr/>
                </p:nvGrpSpPr>
                <p:grpSpPr>
                  <a:xfrm>
                    <a:off x="4563516" y="1450792"/>
                    <a:ext cx="650218" cy="650218"/>
                    <a:chOff x="4563516" y="1450792"/>
                    <a:chExt cx="650218" cy="650218"/>
                  </a:xfrm>
                </p:grpSpPr>
                <p:pic>
                  <p:nvPicPr>
                    <p:cNvPr id="44" name="Graphic 43" descr="Database outline">
                      <a:extLst>
                        <a:ext uri="{FF2B5EF4-FFF2-40B4-BE49-F238E27FC236}">
                          <a16:creationId xmlns:a16="http://schemas.microsoft.com/office/drawing/2014/main" id="{FF6596AE-DF6E-444B-8F56-5633C10B72B2}"/>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4563516" y="1450792"/>
                      <a:ext cx="650218" cy="650218"/>
                    </a:xfrm>
                    <a:prstGeom prst="rect">
                      <a:avLst/>
                    </a:prstGeom>
                  </p:spPr>
                </p:pic>
                <p:sp>
                  <p:nvSpPr>
                    <p:cNvPr id="47" name="TextBox 46">
                      <a:extLst>
                        <a:ext uri="{FF2B5EF4-FFF2-40B4-BE49-F238E27FC236}">
                          <a16:creationId xmlns:a16="http://schemas.microsoft.com/office/drawing/2014/main" id="{3BD425FE-4E7D-4A97-B9D3-FF2897776DB8}"/>
                        </a:ext>
                      </a:extLst>
                    </p:cNvPr>
                    <p:cNvSpPr txBox="1"/>
                    <p:nvPr/>
                  </p:nvSpPr>
                  <p:spPr>
                    <a:xfrm>
                      <a:off x="4648137" y="1654328"/>
                      <a:ext cx="494074" cy="362089"/>
                    </a:xfrm>
                    <a:prstGeom prst="rect">
                      <a:avLst/>
                    </a:prstGeom>
                    <a:noFill/>
                  </p:spPr>
                  <p:txBody>
                    <a:bodyPr wrap="none" lIns="182880" tIns="146304" rIns="182880" bIns="146304" rtlCol="0">
                      <a:spAutoFit/>
                    </a:bodyPr>
                    <a:lstStyle/>
                    <a:p>
                      <a:pPr>
                        <a:lnSpc>
                          <a:spcPct val="90000"/>
                        </a:lnSpc>
                        <a:spcAft>
                          <a:spcPts val="600"/>
                        </a:spcAft>
                      </a:pPr>
                      <a:r>
                        <a:rPr lang="en-US" sz="1000" b="1" dirty="0">
                          <a:solidFill>
                            <a:schemeClr val="accent3"/>
                          </a:solidFill>
                        </a:rPr>
                        <a:t>DW</a:t>
                      </a:r>
                    </a:p>
                  </p:txBody>
                </p:sp>
              </p:grpSp>
              <p:grpSp>
                <p:nvGrpSpPr>
                  <p:cNvPr id="51" name="Group 50">
                    <a:extLst>
                      <a:ext uri="{FF2B5EF4-FFF2-40B4-BE49-F238E27FC236}">
                        <a16:creationId xmlns:a16="http://schemas.microsoft.com/office/drawing/2014/main" id="{EF41E7FD-6481-4110-820F-F7FF8F504CC7}"/>
                      </a:ext>
                    </a:extLst>
                  </p:cNvPr>
                  <p:cNvGrpSpPr/>
                  <p:nvPr/>
                </p:nvGrpSpPr>
                <p:grpSpPr>
                  <a:xfrm>
                    <a:off x="4172300" y="1984781"/>
                    <a:ext cx="502208" cy="502208"/>
                    <a:chOff x="4172300" y="1984781"/>
                    <a:chExt cx="502208" cy="502208"/>
                  </a:xfrm>
                </p:grpSpPr>
                <p:pic>
                  <p:nvPicPr>
                    <p:cNvPr id="38" name="Graphic 37" descr="Open folder with solid fill">
                      <a:extLst>
                        <a:ext uri="{FF2B5EF4-FFF2-40B4-BE49-F238E27FC236}">
                          <a16:creationId xmlns:a16="http://schemas.microsoft.com/office/drawing/2014/main" id="{0583C4E1-8E61-4535-A165-B7AD64049E5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4172300" y="1984781"/>
                      <a:ext cx="502208" cy="502208"/>
                    </a:xfrm>
                    <a:prstGeom prst="rect">
                      <a:avLst/>
                    </a:prstGeom>
                  </p:spPr>
                </p:pic>
                <p:sp>
                  <p:nvSpPr>
                    <p:cNvPr id="50" name="TextBox 49">
                      <a:extLst>
                        <a:ext uri="{FF2B5EF4-FFF2-40B4-BE49-F238E27FC236}">
                          <a16:creationId xmlns:a16="http://schemas.microsoft.com/office/drawing/2014/main" id="{7A4A0490-BABB-4FE7-A68A-1A1CE508E844}"/>
                        </a:ext>
                      </a:extLst>
                    </p:cNvPr>
                    <p:cNvSpPr txBox="1"/>
                    <p:nvPr/>
                  </p:nvSpPr>
                  <p:spPr>
                    <a:xfrm>
                      <a:off x="4232157" y="2116220"/>
                      <a:ext cx="428535" cy="350532"/>
                    </a:xfrm>
                    <a:prstGeom prst="rect">
                      <a:avLst/>
                    </a:prstGeom>
                    <a:noFill/>
                  </p:spPr>
                  <p:txBody>
                    <a:bodyPr wrap="none" lIns="182880" tIns="146304" rIns="182880" bIns="146304" rtlCol="0">
                      <a:spAutoFit/>
                    </a:bodyPr>
                    <a:lstStyle/>
                    <a:p>
                      <a:pPr>
                        <a:lnSpc>
                          <a:spcPct val="90000"/>
                        </a:lnSpc>
                        <a:spcAft>
                          <a:spcPts val="600"/>
                        </a:spcAft>
                      </a:pPr>
                      <a:r>
                        <a:rPr lang="en-US" sz="900" b="1" dirty="0">
                          <a:solidFill>
                            <a:schemeClr val="bg1"/>
                          </a:solidFill>
                        </a:rPr>
                        <a:t>DL</a:t>
                      </a:r>
                    </a:p>
                  </p:txBody>
                </p:sp>
              </p:grpSp>
            </p:grpSp>
            <p:pic>
              <p:nvPicPr>
                <p:cNvPr id="55" name="Graphic 54" descr="Badge 1 with solid fill">
                  <a:extLst>
                    <a:ext uri="{FF2B5EF4-FFF2-40B4-BE49-F238E27FC236}">
                      <a16:creationId xmlns:a16="http://schemas.microsoft.com/office/drawing/2014/main" id="{ADDD71DB-6C11-4026-994F-96881BC6D54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3083181" y="2638452"/>
                  <a:ext cx="470788" cy="470788"/>
                </a:xfrm>
                <a:prstGeom prst="rect">
                  <a:avLst/>
                </a:prstGeom>
              </p:spPr>
            </p:pic>
            <p:pic>
              <p:nvPicPr>
                <p:cNvPr id="57" name="Graphic 56" descr="Badge with solid fill">
                  <a:extLst>
                    <a:ext uri="{FF2B5EF4-FFF2-40B4-BE49-F238E27FC236}">
                      <a16:creationId xmlns:a16="http://schemas.microsoft.com/office/drawing/2014/main" id="{CDEF45B5-ED48-4BAD-9506-1571D321761C}"/>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a:off x="3672327" y="1465889"/>
                  <a:ext cx="470788" cy="470788"/>
                </a:xfrm>
                <a:prstGeom prst="rect">
                  <a:avLst/>
                </a:prstGeom>
              </p:spPr>
            </p:pic>
            <p:pic>
              <p:nvPicPr>
                <p:cNvPr id="59" name="Graphic 58" descr="Badge 3 with solid fill">
                  <a:extLst>
                    <a:ext uri="{FF2B5EF4-FFF2-40B4-BE49-F238E27FC236}">
                      <a16:creationId xmlns:a16="http://schemas.microsoft.com/office/drawing/2014/main" id="{DE986BD1-E6DE-4F18-8665-5A209CE8062B}"/>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4944158" y="1259822"/>
                  <a:ext cx="470788" cy="470788"/>
                </a:xfrm>
                <a:prstGeom prst="rect">
                  <a:avLst/>
                </a:prstGeom>
              </p:spPr>
            </p:pic>
            <p:pic>
              <p:nvPicPr>
                <p:cNvPr id="61" name="Graphic 60" descr="Badge 4 with solid fill">
                  <a:extLst>
                    <a:ext uri="{FF2B5EF4-FFF2-40B4-BE49-F238E27FC236}">
                      <a16:creationId xmlns:a16="http://schemas.microsoft.com/office/drawing/2014/main" id="{B9D21BD8-7508-4A9C-9600-ABEC39A3312A}"/>
                    </a:ext>
                  </a:extLst>
                </p:cNvPr>
                <p:cNvPicPr>
                  <a:picLocks noChangeAspect="1"/>
                </p:cNvPicPr>
                <p:nvPr/>
              </p:nvPicPr>
              <p:blipFill>
                <a:blip r:embed="rId27">
                  <a:extLst>
                    <a:ext uri="{96DAC541-7B7A-43D3-8B79-37D633B846F1}">
                      <asvg:svgBlip xmlns:asvg="http://schemas.microsoft.com/office/drawing/2016/SVG/main" r:embed="rId28"/>
                    </a:ext>
                  </a:extLst>
                </a:blip>
                <a:stretch>
                  <a:fillRect/>
                </a:stretch>
              </p:blipFill>
              <p:spPr>
                <a:xfrm>
                  <a:off x="7486206" y="1501195"/>
                  <a:ext cx="470788" cy="470788"/>
                </a:xfrm>
                <a:prstGeom prst="rect">
                  <a:avLst/>
                </a:prstGeom>
              </p:spPr>
            </p:pic>
          </p:grpSp>
        </p:grpSp>
        <p:sp>
          <p:nvSpPr>
            <p:cNvPr id="5" name="TextBox 4">
              <a:extLst>
                <a:ext uri="{FF2B5EF4-FFF2-40B4-BE49-F238E27FC236}">
                  <a16:creationId xmlns:a16="http://schemas.microsoft.com/office/drawing/2014/main" id="{B018AB5D-BB3C-4302-9079-EFEB5193B971}"/>
                </a:ext>
              </a:extLst>
            </p:cNvPr>
            <p:cNvSpPr txBox="1"/>
            <p:nvPr/>
          </p:nvSpPr>
          <p:spPr>
            <a:xfrm>
              <a:off x="4832620" y="1489962"/>
              <a:ext cx="558486" cy="627864"/>
            </a:xfrm>
            <a:prstGeom prst="rect">
              <a:avLst/>
            </a:prstGeom>
            <a:noFill/>
          </p:spPr>
          <p:txBody>
            <a:bodyPr wrap="none" lIns="182880" tIns="146304" rIns="182880" bIns="146304" rtlCol="0">
              <a:spAutoFit/>
            </a:bodyPr>
            <a:lstStyle/>
            <a:p>
              <a:pPr>
                <a:lnSpc>
                  <a:spcPct val="90000"/>
                </a:lnSpc>
                <a:spcAft>
                  <a:spcPts val="600"/>
                </a:spcAft>
              </a:pPr>
              <a:r>
                <a:rPr lang="en-US" sz="2400" dirty="0">
                  <a:gradFill>
                    <a:gsLst>
                      <a:gs pos="2917">
                        <a:schemeClr val="tx1"/>
                      </a:gs>
                      <a:gs pos="30000">
                        <a:schemeClr val="tx1"/>
                      </a:gs>
                    </a:gsLst>
                    <a:lin ang="5400000" scaled="0"/>
                  </a:gradFill>
                </a:rPr>
                <a:t>∑</a:t>
              </a:r>
            </a:p>
          </p:txBody>
        </p:sp>
      </p:grpSp>
    </p:spTree>
    <p:extLst>
      <p:ext uri="{BB962C8B-B14F-4D97-AF65-F5344CB8AC3E}">
        <p14:creationId xmlns:p14="http://schemas.microsoft.com/office/powerpoint/2010/main" val="2669941014"/>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5FBC5FD-9635-49A0-95D0-53CC684F529D}"/>
              </a:ext>
            </a:extLst>
          </p:cNvPr>
          <p:cNvSpPr>
            <a:spLocks noGrp="1"/>
          </p:cNvSpPr>
          <p:nvPr>
            <p:ph type="title"/>
          </p:nvPr>
        </p:nvSpPr>
        <p:spPr/>
        <p:txBody>
          <a:bodyPr/>
          <a:lstStyle/>
          <a:p>
            <a:r>
              <a:rPr lang="en-US" dirty="0"/>
              <a:t>1: Knowledge check</a:t>
            </a:r>
          </a:p>
        </p:txBody>
      </p:sp>
      <p:sp>
        <p:nvSpPr>
          <p:cNvPr id="8" name="Text Placeholder 7">
            <a:extLst>
              <a:ext uri="{FF2B5EF4-FFF2-40B4-BE49-F238E27FC236}">
                <a16:creationId xmlns:a16="http://schemas.microsoft.com/office/drawing/2014/main" id="{C7CCD6F3-D73B-4B7B-8C19-868BAB4DFE04}"/>
              </a:ext>
            </a:extLst>
          </p:cNvPr>
          <p:cNvSpPr>
            <a:spLocks noGrp="1"/>
          </p:cNvSpPr>
          <p:nvPr>
            <p:ph type="body" sz="quarter" idx="11"/>
          </p:nvPr>
        </p:nvSpPr>
        <p:spPr>
          <a:xfrm>
            <a:off x="1376012" y="1120690"/>
            <a:ext cx="10383899" cy="1443714"/>
          </a:xfrm>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effectLst/>
                <a:uLnTx/>
                <a:uFillTx/>
                <a:latin typeface="+mj-lt"/>
                <a:ea typeface="+mn-ea"/>
                <a:cs typeface="+mn-cs"/>
              </a:rPr>
              <a:t>How is data in a relational table organized?</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kumimoji="0" lang="en-US" sz="1400" b="0" i="0" u="none" strike="noStrike" kern="1200" cap="none" spc="0" normalizeH="0" baseline="0" noProof="0" dirty="0">
                <a:ln>
                  <a:noFill/>
                </a:ln>
                <a:effectLst/>
                <a:uLnTx/>
                <a:uFillTx/>
                <a:ea typeface="+mn-ea"/>
                <a:cs typeface="+mn-cs"/>
              </a:rPr>
              <a:t>Rows and Columns</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kumimoji="0" lang="en-US" sz="1400" b="0" i="0" u="none" strike="noStrike" kern="1200" cap="none" spc="0" normalizeH="0" baseline="0" noProof="0" dirty="0">
                <a:ln>
                  <a:noFill/>
                </a:ln>
                <a:effectLst/>
                <a:uLnTx/>
                <a:uFillTx/>
                <a:ea typeface="+mn-ea"/>
                <a:cs typeface="+mn-cs"/>
              </a:rPr>
              <a:t>Header and Footer</a:t>
            </a:r>
          </a:p>
          <a:p>
            <a:pPr marL="288925" marR="0" lvl="0" indent="-288925" algn="l" defTabSz="932742" rtl="0" eaLnBrk="1" fontAlgn="auto" latinLnBrk="0" hangingPunct="1">
              <a:lnSpc>
                <a:spcPct val="100000"/>
              </a:lnSpc>
              <a:spcBef>
                <a:spcPts val="300"/>
              </a:spcBef>
              <a:spcAft>
                <a:spcPts val="600"/>
              </a:spcAft>
              <a:buClrTx/>
              <a:buSzTx/>
              <a:buFont typeface="Wingdings" panose="05000000000000000000" pitchFamily="2" charset="2"/>
              <a:buChar char="q"/>
              <a:tabLst/>
              <a:defRPr/>
            </a:pPr>
            <a:r>
              <a:rPr kumimoji="0" lang="en-US" sz="1400" b="0" i="0" u="none" strike="noStrike" kern="1200" cap="none" spc="0" normalizeH="0" baseline="0" noProof="0" dirty="0">
                <a:ln>
                  <a:noFill/>
                </a:ln>
                <a:effectLst/>
                <a:uLnTx/>
                <a:uFillTx/>
                <a:ea typeface="+mn-ea"/>
                <a:cs typeface="+mn-cs"/>
              </a:rPr>
              <a:t>Pages and Paragraphs</a:t>
            </a:r>
            <a:endParaRPr lang="en-US" sz="1400" dirty="0"/>
          </a:p>
        </p:txBody>
      </p:sp>
      <p:sp>
        <p:nvSpPr>
          <p:cNvPr id="19" name="Graphic 26" descr="Checkmark on Rows and Columns">
            <a:extLst>
              <a:ext uri="{FF2B5EF4-FFF2-40B4-BE49-F238E27FC236}">
                <a16:creationId xmlns:a16="http://schemas.microsoft.com/office/drawing/2014/main" id="{2A802B18-90EE-4B3D-97B9-9C05EE0CED14}"/>
              </a:ext>
            </a:extLst>
          </p:cNvPr>
          <p:cNvSpPr/>
          <p:nvPr/>
        </p:nvSpPr>
        <p:spPr>
          <a:xfrm>
            <a:off x="1376012" y="1585463"/>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1" name="Straight Connector 10">
            <a:extLst>
              <a:ext uri="{FF2B5EF4-FFF2-40B4-BE49-F238E27FC236}">
                <a16:creationId xmlns:a16="http://schemas.microsoft.com/office/drawing/2014/main" id="{3EFE1262-1194-4E26-B906-5CF2497F3C96}"/>
              </a:ext>
              <a:ext uri="{C183D7F6-B498-43B3-948B-1728B52AA6E4}">
                <adec:decorative xmlns:adec="http://schemas.microsoft.com/office/drawing/2017/decorative" val="1"/>
              </a:ext>
            </a:extLst>
          </p:cNvPr>
          <p:cNvCxnSpPr>
            <a:cxnSpLocks/>
          </p:cNvCxnSpPr>
          <p:nvPr/>
        </p:nvCxnSpPr>
        <p:spPr>
          <a:xfrm>
            <a:off x="1376012" y="2624726"/>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8">
            <a:extLst>
              <a:ext uri="{FF2B5EF4-FFF2-40B4-BE49-F238E27FC236}">
                <a16:creationId xmlns:a16="http://schemas.microsoft.com/office/drawing/2014/main" id="{E172BC7E-FDC4-43EE-8346-8950642DCBF4}"/>
              </a:ext>
            </a:extLst>
          </p:cNvPr>
          <p:cNvSpPr>
            <a:spLocks noGrp="1"/>
          </p:cNvSpPr>
          <p:nvPr>
            <p:ph type="body" sz="quarter" idx="15"/>
          </p:nvPr>
        </p:nvSpPr>
        <p:spPr>
          <a:xfrm>
            <a:off x="1376012" y="2685048"/>
            <a:ext cx="10383899" cy="1443714"/>
          </a:xfrm>
        </p:spPr>
        <p:txBody>
          <a:bodyPr/>
          <a:lstStyle/>
          <a:p>
            <a:pPr>
              <a:spcAft>
                <a:spcPts val="0"/>
              </a:spcAft>
              <a:defRPr/>
            </a:pPr>
            <a:r>
              <a:rPr lang="en-US" sz="1800" dirty="0">
                <a:latin typeface="+mj-lt"/>
              </a:rPr>
              <a:t>Which of the following is an example of unstructured data?</a:t>
            </a:r>
          </a:p>
          <a:p>
            <a:pPr marL="288925" indent="-288925">
              <a:spcBef>
                <a:spcPts val="300"/>
              </a:spcBef>
              <a:spcAft>
                <a:spcPts val="600"/>
              </a:spcAft>
              <a:buFont typeface="Wingdings" panose="05000000000000000000" pitchFamily="2" charset="2"/>
              <a:buChar char="q"/>
              <a:defRPr/>
            </a:pPr>
            <a:r>
              <a:rPr lang="en-US" sz="1400" dirty="0"/>
              <a:t>A comma-delimited text file with </a:t>
            </a:r>
            <a:r>
              <a:rPr lang="en-US" sz="1400" i="1" dirty="0" err="1"/>
              <a:t>EmployeeID</a:t>
            </a:r>
            <a:r>
              <a:rPr lang="en-US" sz="1400" dirty="0"/>
              <a:t>, </a:t>
            </a:r>
            <a:r>
              <a:rPr lang="en-US" sz="1400" i="1" dirty="0" err="1"/>
              <a:t>EmployeeName</a:t>
            </a:r>
            <a:r>
              <a:rPr lang="en-US" sz="1400" dirty="0"/>
              <a:t>, and </a:t>
            </a:r>
            <a:r>
              <a:rPr lang="en-US" sz="1400" i="1" dirty="0" err="1"/>
              <a:t>EmployeeDesignation</a:t>
            </a:r>
            <a:r>
              <a:rPr lang="en-US" sz="1400" dirty="0"/>
              <a:t> fields</a:t>
            </a:r>
          </a:p>
          <a:p>
            <a:pPr marL="288925" indent="-288925">
              <a:spcBef>
                <a:spcPts val="300"/>
              </a:spcBef>
              <a:spcAft>
                <a:spcPts val="600"/>
              </a:spcAft>
              <a:buFont typeface="Wingdings" panose="05000000000000000000" pitchFamily="2" charset="2"/>
              <a:buChar char="q"/>
              <a:defRPr/>
            </a:pPr>
            <a:r>
              <a:rPr lang="en-US" sz="1400" dirty="0"/>
              <a:t>Audio and Video files</a:t>
            </a:r>
          </a:p>
          <a:p>
            <a:pPr marL="288925" indent="-288925">
              <a:spcBef>
                <a:spcPts val="300"/>
              </a:spcBef>
              <a:spcAft>
                <a:spcPts val="600"/>
              </a:spcAft>
              <a:buFont typeface="Wingdings" panose="05000000000000000000" pitchFamily="2" charset="2"/>
              <a:buChar char="q"/>
              <a:defRPr/>
            </a:pPr>
            <a:r>
              <a:rPr lang="en-US" sz="1400" dirty="0"/>
              <a:t>A table within relational database </a:t>
            </a:r>
          </a:p>
        </p:txBody>
      </p:sp>
      <p:sp>
        <p:nvSpPr>
          <p:cNvPr id="20" name="Graphic 26" descr="Checkmark on Rows and Columns">
            <a:extLst>
              <a:ext uri="{FF2B5EF4-FFF2-40B4-BE49-F238E27FC236}">
                <a16:creationId xmlns:a16="http://schemas.microsoft.com/office/drawing/2014/main" id="{A6D58C0B-F1D4-4714-863A-BC2F0F1C195B}"/>
              </a:ext>
            </a:extLst>
          </p:cNvPr>
          <p:cNvSpPr/>
          <p:nvPr/>
        </p:nvSpPr>
        <p:spPr>
          <a:xfrm>
            <a:off x="1376012" y="3454744"/>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cxnSp>
        <p:nvCxnSpPr>
          <p:cNvPr id="12" name="Straight Connector 11">
            <a:extLst>
              <a:ext uri="{FF2B5EF4-FFF2-40B4-BE49-F238E27FC236}">
                <a16:creationId xmlns:a16="http://schemas.microsoft.com/office/drawing/2014/main" id="{12B62408-88E8-4661-BCD3-EDF001718874}"/>
              </a:ext>
              <a:ext uri="{C183D7F6-B498-43B3-948B-1728B52AA6E4}">
                <adec:decorative xmlns:adec="http://schemas.microsoft.com/office/drawing/2017/decorative" val="1"/>
              </a:ext>
            </a:extLst>
          </p:cNvPr>
          <p:cNvCxnSpPr>
            <a:cxnSpLocks/>
          </p:cNvCxnSpPr>
          <p:nvPr/>
        </p:nvCxnSpPr>
        <p:spPr>
          <a:xfrm>
            <a:off x="1376012" y="4189084"/>
            <a:ext cx="1030414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01853C4E-938B-4A63-A328-5CEB6E403E1E}"/>
              </a:ext>
            </a:extLst>
          </p:cNvPr>
          <p:cNvSpPr>
            <a:spLocks noGrp="1"/>
          </p:cNvSpPr>
          <p:nvPr>
            <p:ph type="body" sz="quarter" idx="17"/>
          </p:nvPr>
        </p:nvSpPr>
        <p:spPr>
          <a:xfrm>
            <a:off x="1376012" y="4249405"/>
            <a:ext cx="10383899" cy="1443714"/>
          </a:xfrm>
        </p:spPr>
        <p:txBody>
          <a:bodyPr/>
          <a:lstStyle/>
          <a:p>
            <a:pPr>
              <a:defRPr/>
            </a:pPr>
            <a:r>
              <a:rPr lang="en-US" sz="1800" dirty="0">
                <a:latin typeface="+mj-lt"/>
              </a:rPr>
              <a:t>What is a data warehouse?</a:t>
            </a:r>
          </a:p>
          <a:p>
            <a:pPr marL="288925" indent="-288925">
              <a:spcBef>
                <a:spcPts val="300"/>
              </a:spcBef>
              <a:spcAft>
                <a:spcPts val="600"/>
              </a:spcAft>
              <a:buFont typeface="Wingdings" panose="05000000000000000000" pitchFamily="2" charset="2"/>
              <a:buChar char="q"/>
              <a:defRPr/>
            </a:pPr>
            <a:r>
              <a:rPr lang="en-US" sz="1400" dirty="0"/>
              <a:t>A non-relational database optimized for read and write operations</a:t>
            </a:r>
          </a:p>
          <a:p>
            <a:pPr marL="288925" indent="-288925">
              <a:spcBef>
                <a:spcPts val="300"/>
              </a:spcBef>
              <a:spcAft>
                <a:spcPts val="600"/>
              </a:spcAft>
              <a:buFont typeface="Wingdings" panose="05000000000000000000" pitchFamily="2" charset="2"/>
              <a:buChar char="q"/>
              <a:defRPr/>
            </a:pPr>
            <a:r>
              <a:rPr lang="en-US" sz="1400" dirty="0"/>
              <a:t>A relational database optimized for read operations</a:t>
            </a:r>
          </a:p>
          <a:p>
            <a:pPr marL="288925" indent="-288925">
              <a:spcBef>
                <a:spcPts val="300"/>
              </a:spcBef>
              <a:spcAft>
                <a:spcPts val="600"/>
              </a:spcAft>
              <a:buFont typeface="Wingdings" panose="05000000000000000000" pitchFamily="2" charset="2"/>
              <a:buChar char="q"/>
              <a:defRPr/>
            </a:pPr>
            <a:r>
              <a:rPr lang="en-US" sz="1400" dirty="0"/>
              <a:t>A storage location for unstructured data files</a:t>
            </a:r>
          </a:p>
        </p:txBody>
      </p:sp>
      <p:sp>
        <p:nvSpPr>
          <p:cNvPr id="21" name="Graphic 26" descr="Checkmark on Rows and Columns">
            <a:extLst>
              <a:ext uri="{FF2B5EF4-FFF2-40B4-BE49-F238E27FC236}">
                <a16:creationId xmlns:a16="http://schemas.microsoft.com/office/drawing/2014/main" id="{962197A6-871C-4723-B214-AF9644775C2D}"/>
              </a:ext>
            </a:extLst>
          </p:cNvPr>
          <p:cNvSpPr/>
          <p:nvPr/>
        </p:nvSpPr>
        <p:spPr>
          <a:xfrm>
            <a:off x="1376012" y="5049585"/>
            <a:ext cx="163976" cy="115172"/>
          </a:xfrm>
          <a:custGeom>
            <a:avLst/>
            <a:gdLst>
              <a:gd name="connsiteX0" fmla="*/ 249301 w 273255"/>
              <a:gd name="connsiteY0" fmla="*/ 0 h 191929"/>
              <a:gd name="connsiteX1" fmla="*/ 97887 w 273255"/>
              <a:gd name="connsiteY1" fmla="*/ 143134 h 191929"/>
              <a:gd name="connsiteX2" fmla="*/ 25137 w 273255"/>
              <a:gd name="connsiteY2" fmla="*/ 68610 h 191929"/>
              <a:gd name="connsiteX3" fmla="*/ 0 w 273255"/>
              <a:gd name="connsiteY3" fmla="*/ 92564 h 191929"/>
              <a:gd name="connsiteX4" fmla="*/ 96704 w 273255"/>
              <a:gd name="connsiteY4" fmla="*/ 191930 h 191929"/>
              <a:gd name="connsiteX5" fmla="*/ 122137 w 273255"/>
              <a:gd name="connsiteY5" fmla="*/ 168271 h 191929"/>
              <a:gd name="connsiteX6" fmla="*/ 273256 w 273255"/>
              <a:gd name="connsiteY6" fmla="*/ 24841 h 191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73255" h="191929">
                <a:moveTo>
                  <a:pt x="249301" y="0"/>
                </a:moveTo>
                <a:lnTo>
                  <a:pt x="97887" y="143134"/>
                </a:lnTo>
                <a:lnTo>
                  <a:pt x="25137" y="68610"/>
                </a:lnTo>
                <a:lnTo>
                  <a:pt x="0" y="92564"/>
                </a:lnTo>
                <a:lnTo>
                  <a:pt x="96704" y="191930"/>
                </a:lnTo>
                <a:lnTo>
                  <a:pt x="122137" y="168271"/>
                </a:lnTo>
                <a:lnTo>
                  <a:pt x="273256" y="24841"/>
                </a:lnTo>
                <a:close/>
              </a:path>
            </a:pathLst>
          </a:custGeom>
          <a:solidFill>
            <a:schemeClr val="tx2"/>
          </a:solidFill>
          <a:ln w="31750" cap="flat">
            <a:solidFill>
              <a:schemeClr val="tx2"/>
            </a:solidFill>
            <a:prstDash val="solid"/>
            <a:miter/>
          </a:ln>
        </p:spPr>
        <p:txBody>
          <a:bodyPr rtlCol="0" anchor="ctr"/>
          <a:lstStyle/>
          <a:p>
            <a:endParaRPr lang="en-US" dirty="0"/>
          </a:p>
        </p:txBody>
      </p:sp>
      <p:pic>
        <p:nvPicPr>
          <p:cNvPr id="2" name="Graphic 1">
            <a:extLst>
              <a:ext uri="{FF2B5EF4-FFF2-40B4-BE49-F238E27FC236}">
                <a16:creationId xmlns:a16="http://schemas.microsoft.com/office/drawing/2014/main" id="{D8B354CF-A423-413E-AC59-EB65165DF8F0}"/>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7" y="1233747"/>
            <a:ext cx="933775" cy="933775"/>
          </a:xfrm>
          <a:prstGeom prst="rect">
            <a:avLst/>
          </a:prstGeom>
        </p:spPr>
      </p:pic>
      <p:pic>
        <p:nvPicPr>
          <p:cNvPr id="4" name="Graphic 3">
            <a:extLst>
              <a:ext uri="{FF2B5EF4-FFF2-40B4-BE49-F238E27FC236}">
                <a16:creationId xmlns:a16="http://schemas.microsoft.com/office/drawing/2014/main" id="{F3154490-1154-405C-8FF8-888A051BD254}"/>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2685048"/>
            <a:ext cx="933775" cy="933775"/>
          </a:xfrm>
          <a:prstGeom prst="rect">
            <a:avLst/>
          </a:prstGeom>
        </p:spPr>
      </p:pic>
      <p:pic>
        <p:nvPicPr>
          <p:cNvPr id="5" name="Graphic 4">
            <a:extLst>
              <a:ext uri="{FF2B5EF4-FFF2-40B4-BE49-F238E27FC236}">
                <a16:creationId xmlns:a16="http://schemas.microsoft.com/office/drawing/2014/main" id="{024724A0-8F4C-428B-8FA8-41AFED001D23}"/>
              </a:ext>
              <a:ext uri="{C183D7F6-B498-43B3-948B-1728B52AA6E4}">
                <adec:decorative xmlns:adec="http://schemas.microsoft.com/office/drawing/2017/decorative" val="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42236" y="4242975"/>
            <a:ext cx="933775" cy="933775"/>
          </a:xfrm>
          <a:prstGeom prst="rect">
            <a:avLst/>
          </a:prstGeom>
        </p:spPr>
      </p:pic>
    </p:spTree>
    <p:extLst>
      <p:ext uri="{BB962C8B-B14F-4D97-AF65-F5344CB8AC3E}">
        <p14:creationId xmlns:p14="http://schemas.microsoft.com/office/powerpoint/2010/main" val="195547843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E390E-A57F-4B90-A2BD-02B05AB5E888}"/>
              </a:ext>
            </a:extLst>
          </p:cNvPr>
          <p:cNvSpPr>
            <a:spLocks noGrp="1"/>
          </p:cNvSpPr>
          <p:nvPr>
            <p:ph type="title"/>
          </p:nvPr>
        </p:nvSpPr>
        <p:spPr/>
        <p:txBody>
          <a:bodyPr/>
          <a:lstStyle/>
          <a:p>
            <a:r>
              <a:rPr lang="en-US" sz="2400" dirty="0"/>
              <a:t>2: </a:t>
            </a:r>
            <a:r>
              <a:rPr lang="en-US" sz="2400" dirty="0">
                <a:latin typeface="+mn-lt"/>
              </a:rPr>
              <a:t>Data roles and services</a:t>
            </a:r>
            <a:endParaRPr lang="en-US" sz="2400" dirty="0"/>
          </a:p>
        </p:txBody>
      </p:sp>
      <p:grpSp>
        <p:nvGrpSpPr>
          <p:cNvPr id="9" name="Group 8">
            <a:extLst>
              <a:ext uri="{FF2B5EF4-FFF2-40B4-BE49-F238E27FC236}">
                <a16:creationId xmlns:a16="http://schemas.microsoft.com/office/drawing/2014/main" id="{7485ABA1-6F51-4CBB-B3A3-3FF8AF4FDDE0}"/>
              </a:ext>
              <a:ext uri="{C183D7F6-B498-43B3-948B-1728B52AA6E4}">
                <adec:decorative xmlns:adec="http://schemas.microsoft.com/office/drawing/2017/decorative" val="1"/>
              </a:ext>
            </a:extLst>
          </p:cNvPr>
          <p:cNvGrpSpPr/>
          <p:nvPr/>
        </p:nvGrpSpPr>
        <p:grpSpPr>
          <a:xfrm>
            <a:off x="10256177" y="2979605"/>
            <a:ext cx="1013078" cy="1013078"/>
            <a:chOff x="3145899" y="3571044"/>
            <a:chExt cx="629904" cy="629904"/>
          </a:xfrm>
        </p:grpSpPr>
        <p:sp>
          <p:nvSpPr>
            <p:cNvPr id="10" name="Oval 9">
              <a:extLst>
                <a:ext uri="{FF2B5EF4-FFF2-40B4-BE49-F238E27FC236}">
                  <a16:creationId xmlns:a16="http://schemas.microsoft.com/office/drawing/2014/main" id="{67B47C20-CFC4-4AAE-ADC5-7C1FE67775C8}"/>
                </a:ext>
              </a:extLst>
            </p:cNvPr>
            <p:cNvSpPr/>
            <p:nvPr/>
          </p:nvSpPr>
          <p:spPr bwMode="auto">
            <a:xfrm>
              <a:off x="3145899" y="3571044"/>
              <a:ext cx="629904" cy="629904"/>
            </a:xfrm>
            <a:prstGeom prst="ellipse">
              <a:avLst/>
            </a:prstGeom>
            <a:gradFill flip="none" rotWithShape="1">
              <a:gsLst>
                <a:gs pos="0">
                  <a:schemeClr val="tx2">
                    <a:lumMod val="40000"/>
                    <a:lumOff val="60000"/>
                    <a:shade val="30000"/>
                    <a:satMod val="115000"/>
                  </a:schemeClr>
                </a:gs>
                <a:gs pos="50000">
                  <a:schemeClr val="tx2">
                    <a:lumMod val="40000"/>
                    <a:lumOff val="60000"/>
                    <a:shade val="67500"/>
                    <a:satMod val="115000"/>
                  </a:schemeClr>
                </a:gs>
                <a:gs pos="100000">
                  <a:schemeClr val="tx2">
                    <a:lumMod val="40000"/>
                    <a:lumOff val="60000"/>
                    <a:shade val="100000"/>
                    <a:satMod val="115000"/>
                  </a:schemeClr>
                </a:gs>
              </a:gsLst>
              <a:path path="circle">
                <a:fillToRect t="100000" r="100000"/>
              </a:path>
              <a:tileRect l="-100000" b="-100000"/>
            </a:gradFill>
            <a:ln w="38100">
              <a:solidFill>
                <a:srgbClr val="59B4D9"/>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11" name="Graphic 10" descr="Database with solid fill">
              <a:extLst>
                <a:ext uri="{FF2B5EF4-FFF2-40B4-BE49-F238E27FC236}">
                  <a16:creationId xmlns:a16="http://schemas.microsoft.com/office/drawing/2014/main" id="{A99C40EE-42C9-4651-9363-A60AEF019A4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61199" y="3689226"/>
              <a:ext cx="315156" cy="315156"/>
            </a:xfrm>
            <a:prstGeom prst="rect">
              <a:avLst/>
            </a:prstGeom>
          </p:spPr>
        </p:pic>
        <p:pic>
          <p:nvPicPr>
            <p:cNvPr id="12" name="Graphic 11" descr="User with solid fill">
              <a:extLst>
                <a:ext uri="{FF2B5EF4-FFF2-40B4-BE49-F238E27FC236}">
                  <a16:creationId xmlns:a16="http://schemas.microsoft.com/office/drawing/2014/main" id="{A96F2CB6-2DC6-4528-925A-40FA6C419FD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459056" y="3745714"/>
              <a:ext cx="316747" cy="316747"/>
            </a:xfrm>
            <a:prstGeom prst="rect">
              <a:avLst/>
            </a:prstGeom>
          </p:spPr>
        </p:pic>
        <p:pic>
          <p:nvPicPr>
            <p:cNvPr id="13" name="Graphic 12" descr="User with solid fill">
              <a:extLst>
                <a:ext uri="{FF2B5EF4-FFF2-40B4-BE49-F238E27FC236}">
                  <a16:creationId xmlns:a16="http://schemas.microsoft.com/office/drawing/2014/main" id="{94903C26-C6C0-4030-A70B-0C9D7F613C9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46978" y="3708103"/>
              <a:ext cx="391970" cy="391970"/>
            </a:xfrm>
            <a:prstGeom prst="rect">
              <a:avLst/>
            </a:prstGeom>
          </p:spPr>
        </p:pic>
      </p:grpSp>
    </p:spTree>
    <p:extLst>
      <p:ext uri="{BB962C8B-B14F-4D97-AF65-F5344CB8AC3E}">
        <p14:creationId xmlns:p14="http://schemas.microsoft.com/office/powerpoint/2010/main" val="2782502502"/>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CE189-381B-447E-8965-030FD20C0500}"/>
              </a:ext>
            </a:extLst>
          </p:cNvPr>
          <p:cNvSpPr>
            <a:spLocks noGrp="1"/>
          </p:cNvSpPr>
          <p:nvPr>
            <p:ph type="title"/>
          </p:nvPr>
        </p:nvSpPr>
        <p:spPr/>
        <p:txBody>
          <a:bodyPr/>
          <a:lstStyle/>
          <a:p>
            <a:r>
              <a:rPr lang="en-US" dirty="0"/>
              <a:t>Data professional roles</a:t>
            </a:r>
          </a:p>
        </p:txBody>
      </p:sp>
      <p:sp>
        <p:nvSpPr>
          <p:cNvPr id="3" name="Text Placeholder 2">
            <a:extLst>
              <a:ext uri="{FF2B5EF4-FFF2-40B4-BE49-F238E27FC236}">
                <a16:creationId xmlns:a16="http://schemas.microsoft.com/office/drawing/2014/main" id="{3D2D8983-F857-4FAC-8530-C03B4DB889CE}"/>
              </a:ext>
            </a:extLst>
          </p:cNvPr>
          <p:cNvSpPr>
            <a:spLocks noGrp="1"/>
          </p:cNvSpPr>
          <p:nvPr>
            <p:ph type="body" sz="quarter" idx="24"/>
          </p:nvPr>
        </p:nvSpPr>
        <p:spPr>
          <a:xfrm>
            <a:off x="409863" y="1978330"/>
            <a:ext cx="3719770" cy="1047601"/>
          </a:xfrm>
        </p:spPr>
        <p:txBody>
          <a:bodyPr anchor="b"/>
          <a:lstStyle/>
          <a:p>
            <a:pPr algn="r"/>
            <a:r>
              <a:rPr lang="en-US" dirty="0">
                <a:solidFill>
                  <a:schemeClr val="bg1"/>
                </a:solidFill>
                <a:latin typeface="+mj-lt"/>
              </a:rPr>
              <a:t>Database Administrator</a:t>
            </a:r>
          </a:p>
        </p:txBody>
      </p:sp>
      <p:sp>
        <p:nvSpPr>
          <p:cNvPr id="4" name="Text Placeholder 3">
            <a:extLst>
              <a:ext uri="{FF2B5EF4-FFF2-40B4-BE49-F238E27FC236}">
                <a16:creationId xmlns:a16="http://schemas.microsoft.com/office/drawing/2014/main" id="{55654228-B239-4EF3-9127-5A4A021D9323}"/>
              </a:ext>
            </a:extLst>
          </p:cNvPr>
          <p:cNvSpPr>
            <a:spLocks noGrp="1"/>
          </p:cNvSpPr>
          <p:nvPr>
            <p:ph type="body" sz="quarter" idx="12"/>
          </p:nvPr>
        </p:nvSpPr>
        <p:spPr>
          <a:xfrm>
            <a:off x="409863" y="3149203"/>
            <a:ext cx="3618381" cy="2553405"/>
          </a:xfrm>
        </p:spPr>
        <p:txBody>
          <a:bodyPr anchor="t"/>
          <a:lstStyle/>
          <a:p>
            <a:pPr>
              <a:spcBef>
                <a:spcPts val="800"/>
              </a:spcBef>
            </a:pPr>
            <a:r>
              <a:rPr lang="en-US" sz="1800" dirty="0">
                <a:solidFill>
                  <a:schemeClr val="tx1"/>
                </a:solidFill>
              </a:rPr>
              <a:t>Database provisioning,  configuration and management</a:t>
            </a:r>
          </a:p>
          <a:p>
            <a:pPr>
              <a:spcBef>
                <a:spcPts val="800"/>
              </a:spcBef>
            </a:pPr>
            <a:r>
              <a:rPr lang="en-US" sz="1800" dirty="0">
                <a:solidFill>
                  <a:schemeClr val="tx1"/>
                </a:solidFill>
              </a:rPr>
              <a:t>Database security and user access</a:t>
            </a:r>
          </a:p>
          <a:p>
            <a:pPr>
              <a:spcBef>
                <a:spcPts val="800"/>
              </a:spcBef>
            </a:pPr>
            <a:r>
              <a:rPr lang="en-US" sz="1800" dirty="0">
                <a:solidFill>
                  <a:schemeClr val="tx1"/>
                </a:solidFill>
              </a:rPr>
              <a:t>Database backups and resiliency</a:t>
            </a:r>
          </a:p>
          <a:p>
            <a:pPr>
              <a:spcBef>
                <a:spcPts val="800"/>
              </a:spcBef>
            </a:pPr>
            <a:r>
              <a:rPr lang="en-US" sz="1800" dirty="0">
                <a:solidFill>
                  <a:schemeClr val="tx1"/>
                </a:solidFill>
              </a:rPr>
              <a:t>Database performance monitoring and optimization</a:t>
            </a:r>
          </a:p>
        </p:txBody>
      </p:sp>
      <p:sp>
        <p:nvSpPr>
          <p:cNvPr id="7" name="Text Placeholder 6">
            <a:extLst>
              <a:ext uri="{FF2B5EF4-FFF2-40B4-BE49-F238E27FC236}">
                <a16:creationId xmlns:a16="http://schemas.microsoft.com/office/drawing/2014/main" id="{58CF58C9-7C7B-4B01-AF70-6B2DD5243D80}"/>
              </a:ext>
            </a:extLst>
          </p:cNvPr>
          <p:cNvSpPr>
            <a:spLocks noGrp="1"/>
          </p:cNvSpPr>
          <p:nvPr>
            <p:ph type="body" sz="quarter" idx="25"/>
          </p:nvPr>
        </p:nvSpPr>
        <p:spPr>
          <a:xfrm>
            <a:off x="4294372" y="1978330"/>
            <a:ext cx="3629278" cy="1047601"/>
          </a:xfrm>
        </p:spPr>
        <p:txBody>
          <a:bodyPr anchor="b"/>
          <a:lstStyle/>
          <a:p>
            <a:r>
              <a:rPr lang="en-US" dirty="0">
                <a:solidFill>
                  <a:schemeClr val="bg1"/>
                </a:solidFill>
                <a:latin typeface="+mj-lt"/>
              </a:rPr>
              <a:t>	 Data Engineer</a:t>
            </a:r>
          </a:p>
        </p:txBody>
      </p:sp>
      <p:sp>
        <p:nvSpPr>
          <p:cNvPr id="8" name="Text Placeholder 7">
            <a:extLst>
              <a:ext uri="{FF2B5EF4-FFF2-40B4-BE49-F238E27FC236}">
                <a16:creationId xmlns:a16="http://schemas.microsoft.com/office/drawing/2014/main" id="{C88DEE6C-903D-4BF2-AE7A-05789BA32027}"/>
              </a:ext>
            </a:extLst>
          </p:cNvPr>
          <p:cNvSpPr>
            <a:spLocks noGrp="1"/>
          </p:cNvSpPr>
          <p:nvPr>
            <p:ph type="body" sz="quarter" idx="18"/>
          </p:nvPr>
        </p:nvSpPr>
        <p:spPr>
          <a:xfrm>
            <a:off x="4294372" y="3149203"/>
            <a:ext cx="3607487" cy="2553405"/>
          </a:xfrm>
        </p:spPr>
        <p:txBody>
          <a:bodyPr anchor="t"/>
          <a:lstStyle/>
          <a:p>
            <a:pPr defTabSz="932472" fontAlgn="base">
              <a:spcBef>
                <a:spcPts val="800"/>
              </a:spcBef>
            </a:pPr>
            <a:r>
              <a:rPr lang="en-US" sz="1800" dirty="0">
                <a:solidFill>
                  <a:schemeClr val="tx1"/>
                </a:solidFill>
                <a:ea typeface="Segoe UI" pitchFamily="34" charset="0"/>
                <a:cs typeface="Segoe UI" pitchFamily="34" charset="0"/>
              </a:rPr>
              <a:t>Data integration pipelines and ETL processes</a:t>
            </a:r>
          </a:p>
          <a:p>
            <a:pPr defTabSz="932472" fontAlgn="base">
              <a:spcBef>
                <a:spcPts val="800"/>
              </a:spcBef>
            </a:pPr>
            <a:r>
              <a:rPr lang="en-US" sz="1800" dirty="0">
                <a:solidFill>
                  <a:schemeClr val="tx1"/>
                </a:solidFill>
                <a:ea typeface="Segoe UI" pitchFamily="34" charset="0"/>
                <a:cs typeface="Segoe UI" pitchFamily="34" charset="0"/>
              </a:rPr>
              <a:t>Data cleansing and transformation</a:t>
            </a:r>
          </a:p>
          <a:p>
            <a:pPr defTabSz="932472" fontAlgn="base">
              <a:spcBef>
                <a:spcPts val="800"/>
              </a:spcBef>
            </a:pPr>
            <a:r>
              <a:rPr lang="en-US" sz="1800" dirty="0">
                <a:solidFill>
                  <a:schemeClr val="tx1"/>
                </a:solidFill>
                <a:ea typeface="Segoe UI" pitchFamily="34" charset="0"/>
                <a:cs typeface="Segoe UI" pitchFamily="34" charset="0"/>
              </a:rPr>
              <a:t>Analytical data store schemas and data loads</a:t>
            </a:r>
          </a:p>
        </p:txBody>
      </p:sp>
      <p:sp>
        <p:nvSpPr>
          <p:cNvPr id="11" name="Text Placeholder 10">
            <a:extLst>
              <a:ext uri="{FF2B5EF4-FFF2-40B4-BE49-F238E27FC236}">
                <a16:creationId xmlns:a16="http://schemas.microsoft.com/office/drawing/2014/main" id="{754358A3-93DA-4746-87B9-ACBE345EC3E2}"/>
              </a:ext>
            </a:extLst>
          </p:cNvPr>
          <p:cNvSpPr>
            <a:spLocks noGrp="1"/>
          </p:cNvSpPr>
          <p:nvPr>
            <p:ph type="body" sz="quarter" idx="26"/>
          </p:nvPr>
        </p:nvSpPr>
        <p:spPr>
          <a:xfrm>
            <a:off x="8130633" y="1978330"/>
            <a:ext cx="3629278" cy="1047601"/>
          </a:xfrm>
        </p:spPr>
        <p:txBody>
          <a:bodyPr anchor="b"/>
          <a:lstStyle/>
          <a:p>
            <a:r>
              <a:rPr lang="en-US" dirty="0">
                <a:solidFill>
                  <a:schemeClr val="bg1"/>
                </a:solidFill>
                <a:latin typeface="+mj-lt"/>
                <a:ea typeface="Segoe UI" pitchFamily="34" charset="0"/>
                <a:cs typeface="Segoe UI" pitchFamily="34" charset="0"/>
              </a:rPr>
              <a:t>	Data Analyst</a:t>
            </a:r>
          </a:p>
        </p:txBody>
      </p:sp>
      <p:sp>
        <p:nvSpPr>
          <p:cNvPr id="12" name="Text Placeholder 11">
            <a:extLst>
              <a:ext uri="{FF2B5EF4-FFF2-40B4-BE49-F238E27FC236}">
                <a16:creationId xmlns:a16="http://schemas.microsoft.com/office/drawing/2014/main" id="{F674E8CE-E19D-4221-B710-251D3AC8FB9A}"/>
              </a:ext>
            </a:extLst>
          </p:cNvPr>
          <p:cNvSpPr>
            <a:spLocks noGrp="1"/>
          </p:cNvSpPr>
          <p:nvPr>
            <p:ph type="body" sz="quarter" idx="27"/>
          </p:nvPr>
        </p:nvSpPr>
        <p:spPr>
          <a:xfrm>
            <a:off x="8152424" y="3149201"/>
            <a:ext cx="3607487" cy="2553405"/>
          </a:xfrm>
        </p:spPr>
        <p:txBody>
          <a:bodyPr anchor="t"/>
          <a:lstStyle/>
          <a:p>
            <a:pPr defTabSz="932472" fontAlgn="base">
              <a:spcBef>
                <a:spcPts val="800"/>
              </a:spcBef>
            </a:pPr>
            <a:r>
              <a:rPr lang="en-US" sz="1800" dirty="0">
                <a:solidFill>
                  <a:schemeClr val="tx1"/>
                </a:solidFill>
                <a:ea typeface="Segoe UI" pitchFamily="34" charset="0"/>
                <a:cs typeface="Segoe UI" pitchFamily="34" charset="0"/>
              </a:rPr>
              <a:t>Analytical modeling</a:t>
            </a:r>
          </a:p>
          <a:p>
            <a:pPr defTabSz="932472" fontAlgn="base">
              <a:spcBef>
                <a:spcPts val="800"/>
              </a:spcBef>
            </a:pPr>
            <a:r>
              <a:rPr lang="en-US" sz="1800" dirty="0">
                <a:solidFill>
                  <a:schemeClr val="tx1"/>
                </a:solidFill>
                <a:ea typeface="Segoe UI" pitchFamily="34" charset="0"/>
                <a:cs typeface="Segoe UI" pitchFamily="34" charset="0"/>
              </a:rPr>
              <a:t>Data reporting and summarization</a:t>
            </a:r>
          </a:p>
          <a:p>
            <a:pPr defTabSz="932472" fontAlgn="base">
              <a:spcBef>
                <a:spcPts val="800"/>
              </a:spcBef>
            </a:pPr>
            <a:r>
              <a:rPr lang="en-US" sz="1800" dirty="0">
                <a:solidFill>
                  <a:schemeClr val="tx1"/>
                </a:solidFill>
                <a:ea typeface="Segoe UI" pitchFamily="34" charset="0"/>
                <a:cs typeface="Segoe UI" pitchFamily="34" charset="0"/>
              </a:rPr>
              <a:t>Data visualization</a:t>
            </a:r>
          </a:p>
        </p:txBody>
      </p:sp>
      <p:grpSp>
        <p:nvGrpSpPr>
          <p:cNvPr id="5" name="Group 4">
            <a:extLst>
              <a:ext uri="{FF2B5EF4-FFF2-40B4-BE49-F238E27FC236}">
                <a16:creationId xmlns:a16="http://schemas.microsoft.com/office/drawing/2014/main" id="{4DF81084-FF06-4166-9691-46145A35C9CB}"/>
              </a:ext>
              <a:ext uri="{C183D7F6-B498-43B3-948B-1728B52AA6E4}">
                <adec:decorative xmlns:adec="http://schemas.microsoft.com/office/drawing/2017/decorative" val="1"/>
              </a:ext>
            </a:extLst>
          </p:cNvPr>
          <p:cNvGrpSpPr/>
          <p:nvPr/>
        </p:nvGrpSpPr>
        <p:grpSpPr>
          <a:xfrm>
            <a:off x="316987" y="1955919"/>
            <a:ext cx="1323574" cy="914400"/>
            <a:chOff x="1624397" y="1528299"/>
            <a:chExt cx="1323574" cy="914400"/>
          </a:xfrm>
        </p:grpSpPr>
        <p:pic>
          <p:nvPicPr>
            <p:cNvPr id="23" name="Graphic 22" descr="Database with solid fill">
              <a:extLst>
                <a:ext uri="{FF2B5EF4-FFF2-40B4-BE49-F238E27FC236}">
                  <a16:creationId xmlns:a16="http://schemas.microsoft.com/office/drawing/2014/main" id="{8B6730BB-11D5-46A2-8E0D-F8BDB727899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265976" y="1624515"/>
              <a:ext cx="681995" cy="681995"/>
            </a:xfrm>
            <a:prstGeom prst="rect">
              <a:avLst/>
            </a:prstGeom>
          </p:spPr>
        </p:pic>
        <p:pic>
          <p:nvPicPr>
            <p:cNvPr id="25" name="Graphic 24" descr="User with solid fill">
              <a:extLst>
                <a:ext uri="{FF2B5EF4-FFF2-40B4-BE49-F238E27FC236}">
                  <a16:creationId xmlns:a16="http://schemas.microsoft.com/office/drawing/2014/main" id="{D0C60308-600C-4DEC-A301-769F89C1341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624397" y="1528299"/>
              <a:ext cx="914400" cy="914400"/>
            </a:xfrm>
            <a:prstGeom prst="rect">
              <a:avLst/>
            </a:prstGeom>
          </p:spPr>
        </p:pic>
      </p:grpSp>
      <p:grpSp>
        <p:nvGrpSpPr>
          <p:cNvPr id="9" name="Group 8">
            <a:extLst>
              <a:ext uri="{FF2B5EF4-FFF2-40B4-BE49-F238E27FC236}">
                <a16:creationId xmlns:a16="http://schemas.microsoft.com/office/drawing/2014/main" id="{FC58DBF2-DA78-4282-8C55-BA80FDC9C6FB}"/>
              </a:ext>
              <a:ext uri="{C183D7F6-B498-43B3-948B-1728B52AA6E4}">
                <adec:decorative xmlns:adec="http://schemas.microsoft.com/office/drawing/2017/decorative" val="1"/>
              </a:ext>
            </a:extLst>
          </p:cNvPr>
          <p:cNvGrpSpPr/>
          <p:nvPr/>
        </p:nvGrpSpPr>
        <p:grpSpPr>
          <a:xfrm>
            <a:off x="8077602" y="1975285"/>
            <a:ext cx="1401920" cy="914400"/>
            <a:chOff x="9363667" y="1528299"/>
            <a:chExt cx="1401920" cy="914400"/>
          </a:xfrm>
        </p:grpSpPr>
        <p:grpSp>
          <p:nvGrpSpPr>
            <p:cNvPr id="28" name="Group 27">
              <a:extLst>
                <a:ext uri="{FF2B5EF4-FFF2-40B4-BE49-F238E27FC236}">
                  <a16:creationId xmlns:a16="http://schemas.microsoft.com/office/drawing/2014/main" id="{E264DB14-CB5A-4519-AF75-AE82F1253032}"/>
                </a:ext>
              </a:extLst>
            </p:cNvPr>
            <p:cNvGrpSpPr/>
            <p:nvPr/>
          </p:nvGrpSpPr>
          <p:grpSpPr>
            <a:xfrm>
              <a:off x="10089044" y="1605148"/>
              <a:ext cx="676543" cy="623772"/>
              <a:chOff x="6910544" y="4960784"/>
              <a:chExt cx="1903400" cy="1754935"/>
            </a:xfrm>
            <a:solidFill>
              <a:schemeClr val="accent5"/>
            </a:solidFill>
          </p:grpSpPr>
          <p:pic>
            <p:nvPicPr>
              <p:cNvPr id="13" name="Graphic 12" descr="Bar chart with solid fill">
                <a:extLst>
                  <a:ext uri="{FF2B5EF4-FFF2-40B4-BE49-F238E27FC236}">
                    <a16:creationId xmlns:a16="http://schemas.microsoft.com/office/drawing/2014/main" id="{9C6CD04F-1556-46F7-A9EF-1DE6E16797B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10544" y="5625627"/>
                <a:ext cx="914401" cy="914399"/>
              </a:xfrm>
              <a:prstGeom prst="rect">
                <a:avLst/>
              </a:prstGeom>
            </p:spPr>
          </p:pic>
          <p:pic>
            <p:nvPicPr>
              <p:cNvPr id="15" name="Graphic 14" descr="Pie chart with solid fill">
                <a:extLst>
                  <a:ext uri="{FF2B5EF4-FFF2-40B4-BE49-F238E27FC236}">
                    <a16:creationId xmlns:a16="http://schemas.microsoft.com/office/drawing/2014/main" id="{509B2BCF-56B0-4FE6-957C-D8FF81DD595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442342" y="4960784"/>
                <a:ext cx="914401" cy="914399"/>
              </a:xfrm>
              <a:prstGeom prst="rect">
                <a:avLst/>
              </a:prstGeom>
            </p:spPr>
          </p:pic>
          <p:pic>
            <p:nvPicPr>
              <p:cNvPr id="17" name="Graphic 16" descr="Upward trend with solid fill">
                <a:extLst>
                  <a:ext uri="{FF2B5EF4-FFF2-40B4-BE49-F238E27FC236}">
                    <a16:creationId xmlns:a16="http://schemas.microsoft.com/office/drawing/2014/main" id="{E92C4CCE-B867-475C-ACA2-708E52E1431B}"/>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99543" y="5801317"/>
                <a:ext cx="914401" cy="914402"/>
              </a:xfrm>
              <a:prstGeom prst="rect">
                <a:avLst/>
              </a:prstGeom>
            </p:spPr>
          </p:pic>
        </p:grpSp>
        <p:pic>
          <p:nvPicPr>
            <p:cNvPr id="27" name="Graphic 26" descr="User with solid fill">
              <a:extLst>
                <a:ext uri="{FF2B5EF4-FFF2-40B4-BE49-F238E27FC236}">
                  <a16:creationId xmlns:a16="http://schemas.microsoft.com/office/drawing/2014/main" id="{AB985F5D-3559-4DA7-920F-1C4908861E37}"/>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363667" y="1528299"/>
              <a:ext cx="914400" cy="914400"/>
            </a:xfrm>
            <a:prstGeom prst="rect">
              <a:avLst/>
            </a:prstGeom>
          </p:spPr>
        </p:pic>
      </p:grpSp>
      <p:grpSp>
        <p:nvGrpSpPr>
          <p:cNvPr id="6" name="Group 5">
            <a:extLst>
              <a:ext uri="{FF2B5EF4-FFF2-40B4-BE49-F238E27FC236}">
                <a16:creationId xmlns:a16="http://schemas.microsoft.com/office/drawing/2014/main" id="{2512F266-2273-43E4-9E65-18C56CFD00CD}"/>
              </a:ext>
              <a:ext uri="{C183D7F6-B498-43B3-948B-1728B52AA6E4}">
                <adec:decorative xmlns:adec="http://schemas.microsoft.com/office/drawing/2017/decorative" val="1"/>
              </a:ext>
            </a:extLst>
          </p:cNvPr>
          <p:cNvGrpSpPr/>
          <p:nvPr/>
        </p:nvGrpSpPr>
        <p:grpSpPr>
          <a:xfrm>
            <a:off x="4219336" y="1975285"/>
            <a:ext cx="1519698" cy="918677"/>
            <a:chOff x="5698619" y="1539252"/>
            <a:chExt cx="1519698" cy="918677"/>
          </a:xfrm>
        </p:grpSpPr>
        <p:pic>
          <p:nvPicPr>
            <p:cNvPr id="33" name="Graphic 32" descr="Database with solid fill">
              <a:extLst>
                <a:ext uri="{FF2B5EF4-FFF2-40B4-BE49-F238E27FC236}">
                  <a16:creationId xmlns:a16="http://schemas.microsoft.com/office/drawing/2014/main" id="{5DDC7DE5-9DED-4BA3-8575-0029E1579E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56613" y="1539252"/>
              <a:ext cx="349282" cy="349282"/>
            </a:xfrm>
            <a:prstGeom prst="rect">
              <a:avLst/>
            </a:prstGeom>
          </p:spPr>
        </p:pic>
        <p:pic>
          <p:nvPicPr>
            <p:cNvPr id="19" name="Graphic 18" descr="Gears with solid fill">
              <a:extLst>
                <a:ext uri="{FF2B5EF4-FFF2-40B4-BE49-F238E27FC236}">
                  <a16:creationId xmlns:a16="http://schemas.microsoft.com/office/drawing/2014/main" id="{988DAFF9-98EB-426E-A891-C1E98A8527C7}"/>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6424389" y="1639103"/>
              <a:ext cx="611058" cy="611058"/>
            </a:xfrm>
            <a:prstGeom prst="rect">
              <a:avLst/>
            </a:prstGeom>
          </p:spPr>
        </p:pic>
        <p:pic>
          <p:nvPicPr>
            <p:cNvPr id="26" name="Graphic 25" descr="User with solid fill">
              <a:extLst>
                <a:ext uri="{FF2B5EF4-FFF2-40B4-BE49-F238E27FC236}">
                  <a16:creationId xmlns:a16="http://schemas.microsoft.com/office/drawing/2014/main" id="{346CD7C9-9F33-46CE-A6B5-69D356FEC20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8619" y="1543529"/>
              <a:ext cx="914400" cy="914400"/>
            </a:xfrm>
            <a:prstGeom prst="rect">
              <a:avLst/>
            </a:prstGeom>
          </p:spPr>
        </p:pic>
        <p:pic>
          <p:nvPicPr>
            <p:cNvPr id="30" name="Graphic 29" descr="Open folder with solid fill">
              <a:extLst>
                <a:ext uri="{FF2B5EF4-FFF2-40B4-BE49-F238E27FC236}">
                  <a16:creationId xmlns:a16="http://schemas.microsoft.com/office/drawing/2014/main" id="{18C3BA87-455C-4A0F-A95F-B95ECA56B50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857907" y="1953331"/>
              <a:ext cx="327268" cy="327268"/>
            </a:xfrm>
            <a:prstGeom prst="rect">
              <a:avLst/>
            </a:prstGeom>
          </p:spPr>
        </p:pic>
        <p:pic>
          <p:nvPicPr>
            <p:cNvPr id="32" name="Graphic 31" descr="Document with solid fill">
              <a:extLst>
                <a:ext uri="{FF2B5EF4-FFF2-40B4-BE49-F238E27FC236}">
                  <a16:creationId xmlns:a16="http://schemas.microsoft.com/office/drawing/2014/main" id="{9DDC86B3-5899-4AA9-9248-68C043BD32B3}"/>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947070" y="1651433"/>
              <a:ext cx="271247" cy="271247"/>
            </a:xfrm>
            <a:prstGeom prst="rect">
              <a:avLst/>
            </a:prstGeom>
          </p:spPr>
        </p:pic>
      </p:grpSp>
    </p:spTree>
    <p:extLst>
      <p:ext uri="{BB962C8B-B14F-4D97-AF65-F5344CB8AC3E}">
        <p14:creationId xmlns:p14="http://schemas.microsoft.com/office/powerpoint/2010/main" val="3730809934"/>
      </p:ext>
    </p:extLst>
  </p:cSld>
  <p:clrMapOvr>
    <a:masterClrMapping/>
  </p:clrMapOvr>
  <p:transition>
    <p:fade/>
  </p:transition>
</p:sld>
</file>

<file path=ppt/theme/theme1.xml><?xml version="1.0" encoding="utf-8"?>
<a:theme xmlns:a="http://schemas.openxmlformats.org/drawingml/2006/main" name="Microsoft Azure Template">
  <a:themeElements>
    <a:clrScheme name="Azure">
      <a:dk1>
        <a:srgbClr val="000000"/>
      </a:dk1>
      <a:lt1>
        <a:srgbClr val="FFFFFF"/>
      </a:lt1>
      <a:dk2>
        <a:srgbClr val="0078D4"/>
      </a:dk2>
      <a:lt2>
        <a:srgbClr val="FFFFFF"/>
      </a:lt2>
      <a:accent1>
        <a:srgbClr val="243A5E"/>
      </a:accent1>
      <a:accent2>
        <a:srgbClr val="75757A"/>
      </a:accent2>
      <a:accent3>
        <a:srgbClr val="000041"/>
      </a:accent3>
      <a:accent4>
        <a:srgbClr val="0078D4"/>
      </a:accent4>
      <a:accent5>
        <a:srgbClr val="50E6FF"/>
      </a:accent5>
      <a:accent6>
        <a:srgbClr val="EBEBEB"/>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8822</Words>
  <Application>Microsoft Office PowerPoint</Application>
  <PresentationFormat>Widescreen</PresentationFormat>
  <Paragraphs>1112</Paragraphs>
  <Slides>36</Slides>
  <Notes>36</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36</vt:i4>
      </vt:variant>
    </vt:vector>
  </HeadingPairs>
  <TitlesOfParts>
    <vt:vector size="50" baseType="lpstr">
      <vt:lpstr>-apple-system</vt:lpstr>
      <vt:lpstr>Arial</vt:lpstr>
      <vt:lpstr>Calibri</vt:lpstr>
      <vt:lpstr>Consolas</vt:lpstr>
      <vt:lpstr>Courier New</vt:lpstr>
      <vt:lpstr>Segoe Sans Display</vt:lpstr>
      <vt:lpstr>Segoe Sans Display Semibold</vt:lpstr>
      <vt:lpstr>Segoe Sans Text</vt:lpstr>
      <vt:lpstr>Segoe UI</vt:lpstr>
      <vt:lpstr>Segoe UI Light</vt:lpstr>
      <vt:lpstr>Segoe UI Semibold</vt:lpstr>
      <vt:lpstr>Segoe UI Semilight</vt:lpstr>
      <vt:lpstr>Wingdings</vt:lpstr>
      <vt:lpstr>Microsoft Azure Template</vt:lpstr>
      <vt:lpstr>Core Data Concepts &amp; Azure Data Services</vt:lpstr>
      <vt:lpstr>1: Core data concepts</vt:lpstr>
      <vt:lpstr>What is data?</vt:lpstr>
      <vt:lpstr>How is data stored?</vt:lpstr>
      <vt:lpstr>Transactional data workloads</vt:lpstr>
      <vt:lpstr>Analytical data workloads</vt:lpstr>
      <vt:lpstr>1: Knowledge check</vt:lpstr>
      <vt:lpstr>2: Data roles and services</vt:lpstr>
      <vt:lpstr>Data professional roles</vt:lpstr>
      <vt:lpstr>Microsoft cloud services for data</vt:lpstr>
      <vt:lpstr>2: Knowledge check</vt:lpstr>
      <vt:lpstr>3: Explore relational data concepts</vt:lpstr>
      <vt:lpstr>Relational tables</vt:lpstr>
      <vt:lpstr>Normalization</vt:lpstr>
      <vt:lpstr>Structured Query Language (SQL)</vt:lpstr>
      <vt:lpstr>Other common database objects</vt:lpstr>
      <vt:lpstr>3: Knowledge check</vt:lpstr>
      <vt:lpstr>4: Explore Azure services for relational data</vt:lpstr>
      <vt:lpstr>Azure SQL</vt:lpstr>
      <vt:lpstr>Managed solutions that do more for you</vt:lpstr>
      <vt:lpstr>Azure SQL</vt:lpstr>
      <vt:lpstr>Understanding Migration and Modernization</vt:lpstr>
      <vt:lpstr>Azure Database services for open-source</vt:lpstr>
      <vt:lpstr>4: Knowledge check</vt:lpstr>
      <vt:lpstr>5: Fundamentals of Azure Cosmos DB</vt:lpstr>
      <vt:lpstr>Modern apps face new challenges</vt:lpstr>
      <vt:lpstr>Azure Cosmos DB </vt:lpstr>
      <vt:lpstr>Azure Cosmos DB     </vt:lpstr>
      <vt:lpstr>What is Azure Cosmos DB?</vt:lpstr>
      <vt:lpstr>Data distributed and available globally</vt:lpstr>
      <vt:lpstr>GUARANTEED LOW LATENCY</vt:lpstr>
      <vt:lpstr>Turnkey global distribution</vt:lpstr>
      <vt:lpstr>Azure Cosmos DB APIs</vt:lpstr>
      <vt:lpstr>Migrate nosql apps</vt:lpstr>
      <vt:lpstr>Handle any data with no schema or indexing required</vt:lpstr>
      <vt:lpstr>5: Knowledge check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2022-10-07T17:58:49Z</dcterms:created>
  <dcterms:modified xsi:type="dcterms:W3CDTF">2024-12-29T09:54:09Z</dcterms:modified>
</cp:coreProperties>
</file>