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09DEF7-7C41-4D92-9C15-F3C640CD73A2}"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B319DEC0-8078-4730-B63E-A38FD087EA98}">
      <dgm:prSet custT="1"/>
      <dgm:spPr/>
      <dgm:t>
        <a:bodyPr/>
        <a:lstStyle/>
        <a:p>
          <a:pPr rtl="0"/>
          <a:r>
            <a:rPr lang="en-US" sz="2800" b="1" u="sng" baseline="0" dirty="0" smtClean="0"/>
            <a:t>CONTENTS OF THE LECTURE</a:t>
          </a:r>
          <a:endParaRPr lang="en-US" sz="2800" u="sng" dirty="0"/>
        </a:p>
      </dgm:t>
    </dgm:pt>
    <dgm:pt modelId="{184517FA-5709-4F93-895D-15B26A5345E0}" type="parTrans" cxnId="{09C0EFA9-A764-4452-B2BA-41887D0A55A3}">
      <dgm:prSet/>
      <dgm:spPr/>
      <dgm:t>
        <a:bodyPr/>
        <a:lstStyle/>
        <a:p>
          <a:endParaRPr lang="en-US"/>
        </a:p>
      </dgm:t>
    </dgm:pt>
    <dgm:pt modelId="{B790FDC8-2EB8-4A25-9AC5-0636D577B9EE}" type="sibTrans" cxnId="{09C0EFA9-A764-4452-B2BA-41887D0A55A3}">
      <dgm:prSet/>
      <dgm:spPr/>
      <dgm:t>
        <a:bodyPr/>
        <a:lstStyle/>
        <a:p>
          <a:endParaRPr lang="en-US"/>
        </a:p>
      </dgm:t>
    </dgm:pt>
    <dgm:pt modelId="{049AAD5A-CFE2-49F5-8421-1610EC482D9B}">
      <dgm:prSet/>
      <dgm:spPr/>
      <dgm:t>
        <a:bodyPr/>
        <a:lstStyle/>
        <a:p>
          <a:pPr rtl="0"/>
          <a:r>
            <a:rPr lang="en-US" baseline="0" smtClean="0"/>
            <a:t>Concept of Angels</a:t>
          </a:r>
          <a:endParaRPr lang="en-US"/>
        </a:p>
      </dgm:t>
    </dgm:pt>
    <dgm:pt modelId="{26AE22D3-E79B-4BBA-AC04-39E4E32FE176}" type="parTrans" cxnId="{D6631227-1CDC-48D5-87DF-9A0CD23428AB}">
      <dgm:prSet/>
      <dgm:spPr/>
      <dgm:t>
        <a:bodyPr/>
        <a:lstStyle/>
        <a:p>
          <a:endParaRPr lang="en-US"/>
        </a:p>
      </dgm:t>
    </dgm:pt>
    <dgm:pt modelId="{92DD44D5-9B5B-4A49-95C6-B1E7625B4B87}" type="sibTrans" cxnId="{D6631227-1CDC-48D5-87DF-9A0CD23428AB}">
      <dgm:prSet/>
      <dgm:spPr/>
      <dgm:t>
        <a:bodyPr/>
        <a:lstStyle/>
        <a:p>
          <a:endParaRPr lang="en-US"/>
        </a:p>
      </dgm:t>
    </dgm:pt>
    <dgm:pt modelId="{00AC9024-FAB6-49EE-8ACE-269E750CA625}">
      <dgm:prSet/>
      <dgm:spPr/>
      <dgm:t>
        <a:bodyPr/>
        <a:lstStyle/>
        <a:p>
          <a:pPr rtl="0"/>
          <a:r>
            <a:rPr lang="en-US" baseline="0" smtClean="0"/>
            <a:t>Characteristics of the angels</a:t>
          </a:r>
          <a:endParaRPr lang="en-US"/>
        </a:p>
      </dgm:t>
    </dgm:pt>
    <dgm:pt modelId="{23B79E5F-D2D4-4FB3-BFB2-F4DE40337033}" type="parTrans" cxnId="{0C6DB5D5-472F-4A96-BAE1-A98931C22163}">
      <dgm:prSet/>
      <dgm:spPr/>
      <dgm:t>
        <a:bodyPr/>
        <a:lstStyle/>
        <a:p>
          <a:endParaRPr lang="en-US"/>
        </a:p>
      </dgm:t>
    </dgm:pt>
    <dgm:pt modelId="{055B3D3D-1356-4FE5-AD42-EEBEB67669BC}" type="sibTrans" cxnId="{0C6DB5D5-472F-4A96-BAE1-A98931C22163}">
      <dgm:prSet/>
      <dgm:spPr/>
      <dgm:t>
        <a:bodyPr/>
        <a:lstStyle/>
        <a:p>
          <a:endParaRPr lang="en-US"/>
        </a:p>
      </dgm:t>
    </dgm:pt>
    <dgm:pt modelId="{FA88BAE2-133E-4D09-A56E-DA6EF21E90D5}">
      <dgm:prSet/>
      <dgm:spPr/>
      <dgm:t>
        <a:bodyPr/>
        <a:lstStyle/>
        <a:p>
          <a:pPr rtl="0"/>
          <a:r>
            <a:rPr lang="en-US" baseline="0" dirty="0" smtClean="0"/>
            <a:t>Tasks &amp;  duties of the Angels</a:t>
          </a:r>
          <a:endParaRPr lang="en-US" dirty="0"/>
        </a:p>
      </dgm:t>
    </dgm:pt>
    <dgm:pt modelId="{105E6654-63DD-4A22-ABA6-71D0952D41B5}" type="parTrans" cxnId="{993765F6-64EA-477B-82D1-D42965493589}">
      <dgm:prSet/>
      <dgm:spPr/>
      <dgm:t>
        <a:bodyPr/>
        <a:lstStyle/>
        <a:p>
          <a:endParaRPr lang="en-US"/>
        </a:p>
      </dgm:t>
    </dgm:pt>
    <dgm:pt modelId="{0FF67A28-E351-4773-BD4D-C91C299F2CBB}" type="sibTrans" cxnId="{993765F6-64EA-477B-82D1-D42965493589}">
      <dgm:prSet/>
      <dgm:spPr/>
      <dgm:t>
        <a:bodyPr/>
        <a:lstStyle/>
        <a:p>
          <a:endParaRPr lang="en-US"/>
        </a:p>
      </dgm:t>
    </dgm:pt>
    <dgm:pt modelId="{B1341D8F-E7EB-4DED-8E5F-F08B769AF449}">
      <dgm:prSet/>
      <dgm:spPr/>
      <dgm:t>
        <a:bodyPr/>
        <a:lstStyle/>
        <a:p>
          <a:pPr rtl="0"/>
          <a:r>
            <a:rPr lang="en-US" baseline="0" smtClean="0"/>
            <a:t>The four angels closest to God</a:t>
          </a:r>
          <a:endParaRPr lang="en-US"/>
        </a:p>
      </dgm:t>
    </dgm:pt>
    <dgm:pt modelId="{33C72293-5D6C-45C6-B267-081EEB39ABA8}" type="parTrans" cxnId="{C227B4DD-EC2A-4E57-BBBB-D6ADA16B4DA9}">
      <dgm:prSet/>
      <dgm:spPr/>
      <dgm:t>
        <a:bodyPr/>
        <a:lstStyle/>
        <a:p>
          <a:endParaRPr lang="en-US"/>
        </a:p>
      </dgm:t>
    </dgm:pt>
    <dgm:pt modelId="{619E5A02-6E22-4326-B7D1-0EE07BA5BE24}" type="sibTrans" cxnId="{C227B4DD-EC2A-4E57-BBBB-D6ADA16B4DA9}">
      <dgm:prSet/>
      <dgm:spPr/>
      <dgm:t>
        <a:bodyPr/>
        <a:lstStyle/>
        <a:p>
          <a:endParaRPr lang="en-US"/>
        </a:p>
      </dgm:t>
    </dgm:pt>
    <dgm:pt modelId="{D57B7306-05EC-4F2D-9076-7EA8156795E5}">
      <dgm:prSet/>
      <dgm:spPr/>
      <dgm:t>
        <a:bodyPr/>
        <a:lstStyle/>
        <a:p>
          <a:pPr rtl="0"/>
          <a:r>
            <a:rPr lang="en-US" baseline="0" smtClean="0"/>
            <a:t>Total Numbers of Angels</a:t>
          </a:r>
          <a:endParaRPr lang="en-US"/>
        </a:p>
      </dgm:t>
    </dgm:pt>
    <dgm:pt modelId="{588772A3-638E-4C14-B4C2-C82C192F5493}" type="parTrans" cxnId="{FF0E5D63-C003-4C18-91EC-806E9C6B1FB6}">
      <dgm:prSet/>
      <dgm:spPr/>
      <dgm:t>
        <a:bodyPr/>
        <a:lstStyle/>
        <a:p>
          <a:endParaRPr lang="en-US"/>
        </a:p>
      </dgm:t>
    </dgm:pt>
    <dgm:pt modelId="{93E7EC18-0C3E-4FCA-890F-F73FD2DB50C9}" type="sibTrans" cxnId="{FF0E5D63-C003-4C18-91EC-806E9C6B1FB6}">
      <dgm:prSet/>
      <dgm:spPr/>
      <dgm:t>
        <a:bodyPr/>
        <a:lstStyle/>
        <a:p>
          <a:endParaRPr lang="en-US"/>
        </a:p>
      </dgm:t>
    </dgm:pt>
    <dgm:pt modelId="{5B932F9D-29F9-4431-9840-221622C9E192}" type="pres">
      <dgm:prSet presAssocID="{9809DEF7-7C41-4D92-9C15-F3C640CD73A2}" presName="Name0" presStyleCnt="0">
        <dgm:presLayoutVars>
          <dgm:chMax val="7"/>
          <dgm:chPref val="7"/>
          <dgm:dir/>
        </dgm:presLayoutVars>
      </dgm:prSet>
      <dgm:spPr/>
    </dgm:pt>
    <dgm:pt modelId="{605933F2-7EBD-4EE9-9B44-9437098841D5}" type="pres">
      <dgm:prSet presAssocID="{9809DEF7-7C41-4D92-9C15-F3C640CD73A2}" presName="Name1" presStyleCnt="0"/>
      <dgm:spPr/>
    </dgm:pt>
    <dgm:pt modelId="{422A1885-3D65-41ED-91FA-F7BCB708BEB5}" type="pres">
      <dgm:prSet presAssocID="{9809DEF7-7C41-4D92-9C15-F3C640CD73A2}" presName="cycle" presStyleCnt="0"/>
      <dgm:spPr/>
    </dgm:pt>
    <dgm:pt modelId="{9C545DAA-48BB-40F8-948F-DCFDD60956B9}" type="pres">
      <dgm:prSet presAssocID="{9809DEF7-7C41-4D92-9C15-F3C640CD73A2}" presName="srcNode" presStyleLbl="node1" presStyleIdx="0" presStyleCnt="6"/>
      <dgm:spPr/>
    </dgm:pt>
    <dgm:pt modelId="{CB833E09-3A5F-41FD-A5AB-09FEF27F915E}" type="pres">
      <dgm:prSet presAssocID="{9809DEF7-7C41-4D92-9C15-F3C640CD73A2}" presName="conn" presStyleLbl="parChTrans1D2" presStyleIdx="0" presStyleCnt="1"/>
      <dgm:spPr/>
    </dgm:pt>
    <dgm:pt modelId="{031C4792-0992-412E-BD21-3AB9725E1870}" type="pres">
      <dgm:prSet presAssocID="{9809DEF7-7C41-4D92-9C15-F3C640CD73A2}" presName="extraNode" presStyleLbl="node1" presStyleIdx="0" presStyleCnt="6"/>
      <dgm:spPr/>
    </dgm:pt>
    <dgm:pt modelId="{F68436FF-CCF2-4365-84EB-94B425C33888}" type="pres">
      <dgm:prSet presAssocID="{9809DEF7-7C41-4D92-9C15-F3C640CD73A2}" presName="dstNode" presStyleLbl="node1" presStyleIdx="0" presStyleCnt="6"/>
      <dgm:spPr/>
    </dgm:pt>
    <dgm:pt modelId="{CBA30B09-4BA1-4746-8B9E-D82BF03238B8}" type="pres">
      <dgm:prSet presAssocID="{B319DEC0-8078-4730-B63E-A38FD087EA98}" presName="text_1" presStyleLbl="node1" presStyleIdx="0" presStyleCnt="6" custScaleY="161235">
        <dgm:presLayoutVars>
          <dgm:bulletEnabled val="1"/>
        </dgm:presLayoutVars>
      </dgm:prSet>
      <dgm:spPr/>
    </dgm:pt>
    <dgm:pt modelId="{A2867968-15E8-4388-A431-080AA12D1F0D}" type="pres">
      <dgm:prSet presAssocID="{B319DEC0-8078-4730-B63E-A38FD087EA98}" presName="accent_1" presStyleCnt="0"/>
      <dgm:spPr/>
    </dgm:pt>
    <dgm:pt modelId="{A613ACA9-3F98-4048-8131-8B80C007B04A}" type="pres">
      <dgm:prSet presAssocID="{B319DEC0-8078-4730-B63E-A38FD087EA98}" presName="accentRepeatNode" presStyleLbl="solidFgAcc1" presStyleIdx="0" presStyleCnt="6"/>
      <dgm:spPr/>
    </dgm:pt>
    <dgm:pt modelId="{793CC22C-74B6-41F3-8C71-57D64FEE4E27}" type="pres">
      <dgm:prSet presAssocID="{049AAD5A-CFE2-49F5-8421-1610EC482D9B}" presName="text_2" presStyleLbl="node1" presStyleIdx="1" presStyleCnt="6">
        <dgm:presLayoutVars>
          <dgm:bulletEnabled val="1"/>
        </dgm:presLayoutVars>
      </dgm:prSet>
      <dgm:spPr/>
    </dgm:pt>
    <dgm:pt modelId="{8D8F1D51-19B2-40C9-8C43-4CB3E6ED1B82}" type="pres">
      <dgm:prSet presAssocID="{049AAD5A-CFE2-49F5-8421-1610EC482D9B}" presName="accent_2" presStyleCnt="0"/>
      <dgm:spPr/>
    </dgm:pt>
    <dgm:pt modelId="{5D241A9E-BB1A-4A64-9AB8-CFFBB8B7A623}" type="pres">
      <dgm:prSet presAssocID="{049AAD5A-CFE2-49F5-8421-1610EC482D9B}" presName="accentRepeatNode" presStyleLbl="solidFgAcc1" presStyleIdx="1" presStyleCnt="6"/>
      <dgm:spPr/>
    </dgm:pt>
    <dgm:pt modelId="{2219A1D6-A342-4F40-A904-FD13273EFDB9}" type="pres">
      <dgm:prSet presAssocID="{00AC9024-FAB6-49EE-8ACE-269E750CA625}" presName="text_3" presStyleLbl="node1" presStyleIdx="2" presStyleCnt="6">
        <dgm:presLayoutVars>
          <dgm:bulletEnabled val="1"/>
        </dgm:presLayoutVars>
      </dgm:prSet>
      <dgm:spPr/>
    </dgm:pt>
    <dgm:pt modelId="{54616FAB-9981-4052-85A0-CF3446447637}" type="pres">
      <dgm:prSet presAssocID="{00AC9024-FAB6-49EE-8ACE-269E750CA625}" presName="accent_3" presStyleCnt="0"/>
      <dgm:spPr/>
    </dgm:pt>
    <dgm:pt modelId="{E2312656-25AE-4AD2-B149-F7FD4396EA86}" type="pres">
      <dgm:prSet presAssocID="{00AC9024-FAB6-49EE-8ACE-269E750CA625}" presName="accentRepeatNode" presStyleLbl="solidFgAcc1" presStyleIdx="2" presStyleCnt="6"/>
      <dgm:spPr/>
    </dgm:pt>
    <dgm:pt modelId="{3E22310D-2986-4B71-A91A-05D2DDB58270}" type="pres">
      <dgm:prSet presAssocID="{FA88BAE2-133E-4D09-A56E-DA6EF21E90D5}" presName="text_4" presStyleLbl="node1" presStyleIdx="3" presStyleCnt="6">
        <dgm:presLayoutVars>
          <dgm:bulletEnabled val="1"/>
        </dgm:presLayoutVars>
      </dgm:prSet>
      <dgm:spPr/>
    </dgm:pt>
    <dgm:pt modelId="{A188DA07-F383-4E83-A65C-2291AD7F850A}" type="pres">
      <dgm:prSet presAssocID="{FA88BAE2-133E-4D09-A56E-DA6EF21E90D5}" presName="accent_4" presStyleCnt="0"/>
      <dgm:spPr/>
    </dgm:pt>
    <dgm:pt modelId="{32AE6D4B-AC16-4732-887D-E0A8E67A9F57}" type="pres">
      <dgm:prSet presAssocID="{FA88BAE2-133E-4D09-A56E-DA6EF21E90D5}" presName="accentRepeatNode" presStyleLbl="solidFgAcc1" presStyleIdx="3" presStyleCnt="6"/>
      <dgm:spPr/>
    </dgm:pt>
    <dgm:pt modelId="{277B02B1-CE48-4919-98E7-17901DCE821A}" type="pres">
      <dgm:prSet presAssocID="{B1341D8F-E7EB-4DED-8E5F-F08B769AF449}" presName="text_5" presStyleLbl="node1" presStyleIdx="4" presStyleCnt="6">
        <dgm:presLayoutVars>
          <dgm:bulletEnabled val="1"/>
        </dgm:presLayoutVars>
      </dgm:prSet>
      <dgm:spPr/>
    </dgm:pt>
    <dgm:pt modelId="{E856F67A-5A43-4976-8991-C7F5AFDD65D9}" type="pres">
      <dgm:prSet presAssocID="{B1341D8F-E7EB-4DED-8E5F-F08B769AF449}" presName="accent_5" presStyleCnt="0"/>
      <dgm:spPr/>
    </dgm:pt>
    <dgm:pt modelId="{9C9F8B57-0B8A-44D9-AB31-4AA9FD5FF924}" type="pres">
      <dgm:prSet presAssocID="{B1341D8F-E7EB-4DED-8E5F-F08B769AF449}" presName="accentRepeatNode" presStyleLbl="solidFgAcc1" presStyleIdx="4" presStyleCnt="6"/>
      <dgm:spPr/>
    </dgm:pt>
    <dgm:pt modelId="{CF6C8CDA-0C48-4624-B037-3296FF3D5FCA}" type="pres">
      <dgm:prSet presAssocID="{D57B7306-05EC-4F2D-9076-7EA8156795E5}" presName="text_6" presStyleLbl="node1" presStyleIdx="5" presStyleCnt="6">
        <dgm:presLayoutVars>
          <dgm:bulletEnabled val="1"/>
        </dgm:presLayoutVars>
      </dgm:prSet>
      <dgm:spPr/>
    </dgm:pt>
    <dgm:pt modelId="{61F7CB49-E4E1-44AE-B7AE-197A6B745F9D}" type="pres">
      <dgm:prSet presAssocID="{D57B7306-05EC-4F2D-9076-7EA8156795E5}" presName="accent_6" presStyleCnt="0"/>
      <dgm:spPr/>
    </dgm:pt>
    <dgm:pt modelId="{2B5D909D-234F-4256-84EC-D277C4D517B8}" type="pres">
      <dgm:prSet presAssocID="{D57B7306-05EC-4F2D-9076-7EA8156795E5}" presName="accentRepeatNode" presStyleLbl="solidFgAcc1" presStyleIdx="5" presStyleCnt="6"/>
      <dgm:spPr/>
    </dgm:pt>
  </dgm:ptLst>
  <dgm:cxnLst>
    <dgm:cxn modelId="{FF0E5D63-C003-4C18-91EC-806E9C6B1FB6}" srcId="{9809DEF7-7C41-4D92-9C15-F3C640CD73A2}" destId="{D57B7306-05EC-4F2D-9076-7EA8156795E5}" srcOrd="5" destOrd="0" parTransId="{588772A3-638E-4C14-B4C2-C82C192F5493}" sibTransId="{93E7EC18-0C3E-4FCA-890F-F73FD2DB50C9}"/>
    <dgm:cxn modelId="{993765F6-64EA-477B-82D1-D42965493589}" srcId="{9809DEF7-7C41-4D92-9C15-F3C640CD73A2}" destId="{FA88BAE2-133E-4D09-A56E-DA6EF21E90D5}" srcOrd="3" destOrd="0" parTransId="{105E6654-63DD-4A22-ABA6-71D0952D41B5}" sibTransId="{0FF67A28-E351-4773-BD4D-C91C299F2CBB}"/>
    <dgm:cxn modelId="{748DE77D-7749-4AB4-9180-9F6257EA4C28}" type="presOf" srcId="{00AC9024-FAB6-49EE-8ACE-269E750CA625}" destId="{2219A1D6-A342-4F40-A904-FD13273EFDB9}" srcOrd="0" destOrd="0" presId="urn:microsoft.com/office/officeart/2008/layout/VerticalCurvedList"/>
    <dgm:cxn modelId="{9986C82D-3D6B-40A7-B6C3-8F0750C1C7EF}" type="presOf" srcId="{B790FDC8-2EB8-4A25-9AC5-0636D577B9EE}" destId="{CB833E09-3A5F-41FD-A5AB-09FEF27F915E}" srcOrd="0" destOrd="0" presId="urn:microsoft.com/office/officeart/2008/layout/VerticalCurvedList"/>
    <dgm:cxn modelId="{09C0EFA9-A764-4452-B2BA-41887D0A55A3}" srcId="{9809DEF7-7C41-4D92-9C15-F3C640CD73A2}" destId="{B319DEC0-8078-4730-B63E-A38FD087EA98}" srcOrd="0" destOrd="0" parTransId="{184517FA-5709-4F93-895D-15B26A5345E0}" sibTransId="{B790FDC8-2EB8-4A25-9AC5-0636D577B9EE}"/>
    <dgm:cxn modelId="{3A7D437D-6584-405B-9C2E-A853F0FBB5F1}" type="presOf" srcId="{B1341D8F-E7EB-4DED-8E5F-F08B769AF449}" destId="{277B02B1-CE48-4919-98E7-17901DCE821A}" srcOrd="0" destOrd="0" presId="urn:microsoft.com/office/officeart/2008/layout/VerticalCurvedList"/>
    <dgm:cxn modelId="{DD33D64D-CCCB-4802-A377-30F1CEA9FB38}" type="presOf" srcId="{FA88BAE2-133E-4D09-A56E-DA6EF21E90D5}" destId="{3E22310D-2986-4B71-A91A-05D2DDB58270}" srcOrd="0" destOrd="0" presId="urn:microsoft.com/office/officeart/2008/layout/VerticalCurvedList"/>
    <dgm:cxn modelId="{6AA5E1B6-80E7-4CCF-8BB6-E9A4B1ED5E14}" type="presOf" srcId="{B319DEC0-8078-4730-B63E-A38FD087EA98}" destId="{CBA30B09-4BA1-4746-8B9E-D82BF03238B8}" srcOrd="0" destOrd="0" presId="urn:microsoft.com/office/officeart/2008/layout/VerticalCurvedList"/>
    <dgm:cxn modelId="{D6631227-1CDC-48D5-87DF-9A0CD23428AB}" srcId="{9809DEF7-7C41-4D92-9C15-F3C640CD73A2}" destId="{049AAD5A-CFE2-49F5-8421-1610EC482D9B}" srcOrd="1" destOrd="0" parTransId="{26AE22D3-E79B-4BBA-AC04-39E4E32FE176}" sibTransId="{92DD44D5-9B5B-4A49-95C6-B1E7625B4B87}"/>
    <dgm:cxn modelId="{E672F9A5-812B-49CB-9EAF-34DB4A5F3E88}" type="presOf" srcId="{9809DEF7-7C41-4D92-9C15-F3C640CD73A2}" destId="{5B932F9D-29F9-4431-9840-221622C9E192}" srcOrd="0" destOrd="0" presId="urn:microsoft.com/office/officeart/2008/layout/VerticalCurvedList"/>
    <dgm:cxn modelId="{DB5CECAD-CBB7-4571-A22B-3F650B2ABF7C}" type="presOf" srcId="{049AAD5A-CFE2-49F5-8421-1610EC482D9B}" destId="{793CC22C-74B6-41F3-8C71-57D64FEE4E27}" srcOrd="0" destOrd="0" presId="urn:microsoft.com/office/officeart/2008/layout/VerticalCurvedList"/>
    <dgm:cxn modelId="{B2515584-E8BE-46F0-A57B-397B720A974F}" type="presOf" srcId="{D57B7306-05EC-4F2D-9076-7EA8156795E5}" destId="{CF6C8CDA-0C48-4624-B037-3296FF3D5FCA}" srcOrd="0" destOrd="0" presId="urn:microsoft.com/office/officeart/2008/layout/VerticalCurvedList"/>
    <dgm:cxn modelId="{C227B4DD-EC2A-4E57-BBBB-D6ADA16B4DA9}" srcId="{9809DEF7-7C41-4D92-9C15-F3C640CD73A2}" destId="{B1341D8F-E7EB-4DED-8E5F-F08B769AF449}" srcOrd="4" destOrd="0" parTransId="{33C72293-5D6C-45C6-B267-081EEB39ABA8}" sibTransId="{619E5A02-6E22-4326-B7D1-0EE07BA5BE24}"/>
    <dgm:cxn modelId="{0C6DB5D5-472F-4A96-BAE1-A98931C22163}" srcId="{9809DEF7-7C41-4D92-9C15-F3C640CD73A2}" destId="{00AC9024-FAB6-49EE-8ACE-269E750CA625}" srcOrd="2" destOrd="0" parTransId="{23B79E5F-D2D4-4FB3-BFB2-F4DE40337033}" sibTransId="{055B3D3D-1356-4FE5-AD42-EEBEB67669BC}"/>
    <dgm:cxn modelId="{A072880A-A90B-43F1-9586-908E43D06D2D}" type="presParOf" srcId="{5B932F9D-29F9-4431-9840-221622C9E192}" destId="{605933F2-7EBD-4EE9-9B44-9437098841D5}" srcOrd="0" destOrd="0" presId="urn:microsoft.com/office/officeart/2008/layout/VerticalCurvedList"/>
    <dgm:cxn modelId="{09BDBEDE-71A0-409E-99A9-79E81D49AA45}" type="presParOf" srcId="{605933F2-7EBD-4EE9-9B44-9437098841D5}" destId="{422A1885-3D65-41ED-91FA-F7BCB708BEB5}" srcOrd="0" destOrd="0" presId="urn:microsoft.com/office/officeart/2008/layout/VerticalCurvedList"/>
    <dgm:cxn modelId="{F72A2BDF-9B92-47BE-B6C6-FB98B237B863}" type="presParOf" srcId="{422A1885-3D65-41ED-91FA-F7BCB708BEB5}" destId="{9C545DAA-48BB-40F8-948F-DCFDD60956B9}" srcOrd="0" destOrd="0" presId="urn:microsoft.com/office/officeart/2008/layout/VerticalCurvedList"/>
    <dgm:cxn modelId="{96C7E0C4-5F51-4ACD-8E2B-78E4F1B8AAA5}" type="presParOf" srcId="{422A1885-3D65-41ED-91FA-F7BCB708BEB5}" destId="{CB833E09-3A5F-41FD-A5AB-09FEF27F915E}" srcOrd="1" destOrd="0" presId="urn:microsoft.com/office/officeart/2008/layout/VerticalCurvedList"/>
    <dgm:cxn modelId="{BE6CDD1B-99FE-4F54-BBDF-4656037F0403}" type="presParOf" srcId="{422A1885-3D65-41ED-91FA-F7BCB708BEB5}" destId="{031C4792-0992-412E-BD21-3AB9725E1870}" srcOrd="2" destOrd="0" presId="urn:microsoft.com/office/officeart/2008/layout/VerticalCurvedList"/>
    <dgm:cxn modelId="{BDEA00F2-B1E8-468F-959C-616DE660646D}" type="presParOf" srcId="{422A1885-3D65-41ED-91FA-F7BCB708BEB5}" destId="{F68436FF-CCF2-4365-84EB-94B425C33888}" srcOrd="3" destOrd="0" presId="urn:microsoft.com/office/officeart/2008/layout/VerticalCurvedList"/>
    <dgm:cxn modelId="{A1B8CF11-DD9E-4216-A9B6-8A265B99C228}" type="presParOf" srcId="{605933F2-7EBD-4EE9-9B44-9437098841D5}" destId="{CBA30B09-4BA1-4746-8B9E-D82BF03238B8}" srcOrd="1" destOrd="0" presId="urn:microsoft.com/office/officeart/2008/layout/VerticalCurvedList"/>
    <dgm:cxn modelId="{7B16C4DB-9604-41C6-BDB2-B1BF39AF4B0E}" type="presParOf" srcId="{605933F2-7EBD-4EE9-9B44-9437098841D5}" destId="{A2867968-15E8-4388-A431-080AA12D1F0D}" srcOrd="2" destOrd="0" presId="urn:microsoft.com/office/officeart/2008/layout/VerticalCurvedList"/>
    <dgm:cxn modelId="{ED56F66C-9273-49AA-8198-960F68CFDD14}" type="presParOf" srcId="{A2867968-15E8-4388-A431-080AA12D1F0D}" destId="{A613ACA9-3F98-4048-8131-8B80C007B04A}" srcOrd="0" destOrd="0" presId="urn:microsoft.com/office/officeart/2008/layout/VerticalCurvedList"/>
    <dgm:cxn modelId="{BFD06623-AD41-4F65-8516-2629B1B64186}" type="presParOf" srcId="{605933F2-7EBD-4EE9-9B44-9437098841D5}" destId="{793CC22C-74B6-41F3-8C71-57D64FEE4E27}" srcOrd="3" destOrd="0" presId="urn:microsoft.com/office/officeart/2008/layout/VerticalCurvedList"/>
    <dgm:cxn modelId="{46B0B754-27E1-4C49-A1B9-34FD05B241D5}" type="presParOf" srcId="{605933F2-7EBD-4EE9-9B44-9437098841D5}" destId="{8D8F1D51-19B2-40C9-8C43-4CB3E6ED1B82}" srcOrd="4" destOrd="0" presId="urn:microsoft.com/office/officeart/2008/layout/VerticalCurvedList"/>
    <dgm:cxn modelId="{DD66977C-0E88-4B99-9B28-4A5A774C66B6}" type="presParOf" srcId="{8D8F1D51-19B2-40C9-8C43-4CB3E6ED1B82}" destId="{5D241A9E-BB1A-4A64-9AB8-CFFBB8B7A623}" srcOrd="0" destOrd="0" presId="urn:microsoft.com/office/officeart/2008/layout/VerticalCurvedList"/>
    <dgm:cxn modelId="{8AD98D7A-AD29-4579-984E-727593EB7D4B}" type="presParOf" srcId="{605933F2-7EBD-4EE9-9B44-9437098841D5}" destId="{2219A1D6-A342-4F40-A904-FD13273EFDB9}" srcOrd="5" destOrd="0" presId="urn:microsoft.com/office/officeart/2008/layout/VerticalCurvedList"/>
    <dgm:cxn modelId="{5EEA27F5-DB87-46B8-A265-DC3CB51B6A78}" type="presParOf" srcId="{605933F2-7EBD-4EE9-9B44-9437098841D5}" destId="{54616FAB-9981-4052-85A0-CF3446447637}" srcOrd="6" destOrd="0" presId="urn:microsoft.com/office/officeart/2008/layout/VerticalCurvedList"/>
    <dgm:cxn modelId="{647E632D-42E8-4A42-A45C-2EE06340A344}" type="presParOf" srcId="{54616FAB-9981-4052-85A0-CF3446447637}" destId="{E2312656-25AE-4AD2-B149-F7FD4396EA86}" srcOrd="0" destOrd="0" presId="urn:microsoft.com/office/officeart/2008/layout/VerticalCurvedList"/>
    <dgm:cxn modelId="{A25A12CE-ACDA-4B89-ACB3-2E40B73F38C9}" type="presParOf" srcId="{605933F2-7EBD-4EE9-9B44-9437098841D5}" destId="{3E22310D-2986-4B71-A91A-05D2DDB58270}" srcOrd="7" destOrd="0" presId="urn:microsoft.com/office/officeart/2008/layout/VerticalCurvedList"/>
    <dgm:cxn modelId="{A0B570F8-C5B8-4351-84BD-096B2BA61530}" type="presParOf" srcId="{605933F2-7EBD-4EE9-9B44-9437098841D5}" destId="{A188DA07-F383-4E83-A65C-2291AD7F850A}" srcOrd="8" destOrd="0" presId="urn:microsoft.com/office/officeart/2008/layout/VerticalCurvedList"/>
    <dgm:cxn modelId="{093A05EE-AFD3-4772-9FAA-27E67708595F}" type="presParOf" srcId="{A188DA07-F383-4E83-A65C-2291AD7F850A}" destId="{32AE6D4B-AC16-4732-887D-E0A8E67A9F57}" srcOrd="0" destOrd="0" presId="urn:microsoft.com/office/officeart/2008/layout/VerticalCurvedList"/>
    <dgm:cxn modelId="{9CC63E24-31B3-47BC-B2C8-F26D8C9BE276}" type="presParOf" srcId="{605933F2-7EBD-4EE9-9B44-9437098841D5}" destId="{277B02B1-CE48-4919-98E7-17901DCE821A}" srcOrd="9" destOrd="0" presId="urn:microsoft.com/office/officeart/2008/layout/VerticalCurvedList"/>
    <dgm:cxn modelId="{85023193-9CB6-4622-AC1F-3C2D6DC4EA45}" type="presParOf" srcId="{605933F2-7EBD-4EE9-9B44-9437098841D5}" destId="{E856F67A-5A43-4976-8991-C7F5AFDD65D9}" srcOrd="10" destOrd="0" presId="urn:microsoft.com/office/officeart/2008/layout/VerticalCurvedList"/>
    <dgm:cxn modelId="{AE3A3A08-3AE1-48BA-B85E-68DEB35CD053}" type="presParOf" srcId="{E856F67A-5A43-4976-8991-C7F5AFDD65D9}" destId="{9C9F8B57-0B8A-44D9-AB31-4AA9FD5FF924}" srcOrd="0" destOrd="0" presId="urn:microsoft.com/office/officeart/2008/layout/VerticalCurvedList"/>
    <dgm:cxn modelId="{7C69ED2F-8A00-451E-9CBC-72B14BEDB82E}" type="presParOf" srcId="{605933F2-7EBD-4EE9-9B44-9437098841D5}" destId="{CF6C8CDA-0C48-4624-B037-3296FF3D5FCA}" srcOrd="11" destOrd="0" presId="urn:microsoft.com/office/officeart/2008/layout/VerticalCurvedList"/>
    <dgm:cxn modelId="{B2C20BC7-74D9-4AD5-BF77-C1290A30CBAC}" type="presParOf" srcId="{605933F2-7EBD-4EE9-9B44-9437098841D5}" destId="{61F7CB49-E4E1-44AE-B7AE-197A6B745F9D}" srcOrd="12" destOrd="0" presId="urn:microsoft.com/office/officeart/2008/layout/VerticalCurvedList"/>
    <dgm:cxn modelId="{77E389E8-5F8B-441C-942E-D72840A56015}" type="presParOf" srcId="{61F7CB49-E4E1-44AE-B7AE-197A6B745F9D}" destId="{2B5D909D-234F-4256-84EC-D277C4D517B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E65124-4ACF-41F2-B6DF-D29804E2B659}" type="doc">
      <dgm:prSet loTypeId="urn:microsoft.com/office/officeart/2005/8/layout/list1" loCatId="list" qsTypeId="urn:microsoft.com/office/officeart/2005/8/quickstyle/simple5" qsCatId="simple" csTypeId="urn:microsoft.com/office/officeart/2005/8/colors/accent1_2" csCatId="accent1"/>
      <dgm:spPr/>
      <dgm:t>
        <a:bodyPr/>
        <a:lstStyle/>
        <a:p>
          <a:endParaRPr lang="en-US"/>
        </a:p>
      </dgm:t>
    </dgm:pt>
    <dgm:pt modelId="{4C3F0F3A-E45C-4A7A-BE96-527E935AB088}">
      <dgm:prSet custT="1"/>
      <dgm:spPr/>
      <dgm:t>
        <a:bodyPr/>
        <a:lstStyle/>
        <a:p>
          <a:pPr rtl="0"/>
          <a:r>
            <a:rPr lang="en-US" sz="3600" b="1" baseline="0" dirty="0" smtClean="0"/>
            <a:t>Characteristics of the angels</a:t>
          </a:r>
          <a:endParaRPr lang="en-US" sz="3600" dirty="0"/>
        </a:p>
      </dgm:t>
    </dgm:pt>
    <dgm:pt modelId="{746D04A3-338E-44BE-B710-8EDED62992E0}" type="parTrans" cxnId="{D905C275-0C14-4A04-A9E8-FB1E119605F0}">
      <dgm:prSet/>
      <dgm:spPr/>
      <dgm:t>
        <a:bodyPr/>
        <a:lstStyle/>
        <a:p>
          <a:endParaRPr lang="en-US"/>
        </a:p>
      </dgm:t>
    </dgm:pt>
    <dgm:pt modelId="{8BCF8146-9AD0-4BD8-9403-F1D7EA8B63B8}" type="sibTrans" cxnId="{D905C275-0C14-4A04-A9E8-FB1E119605F0}">
      <dgm:prSet/>
      <dgm:spPr/>
      <dgm:t>
        <a:bodyPr/>
        <a:lstStyle/>
        <a:p>
          <a:endParaRPr lang="en-US"/>
        </a:p>
      </dgm:t>
    </dgm:pt>
    <dgm:pt modelId="{2A282274-AA45-495C-A6A8-AFB96CF35A77}">
      <dgm:prSet/>
      <dgm:spPr/>
      <dgm:t>
        <a:bodyPr/>
        <a:lstStyle/>
        <a:p>
          <a:pPr rtl="0"/>
          <a:r>
            <a:rPr lang="en-US" baseline="0" smtClean="0"/>
            <a:t>They have been created from light.</a:t>
          </a:r>
          <a:endParaRPr lang="en-US"/>
        </a:p>
      </dgm:t>
    </dgm:pt>
    <dgm:pt modelId="{13826457-8591-4B29-AB45-48BB7FD250BD}" type="parTrans" cxnId="{4B0E34C9-4B68-4F78-A30E-25158B40BBF3}">
      <dgm:prSet/>
      <dgm:spPr/>
      <dgm:t>
        <a:bodyPr/>
        <a:lstStyle/>
        <a:p>
          <a:endParaRPr lang="en-US"/>
        </a:p>
      </dgm:t>
    </dgm:pt>
    <dgm:pt modelId="{4AFD2833-D4CB-418B-8FD6-8C32347C5A08}" type="sibTrans" cxnId="{4B0E34C9-4B68-4F78-A30E-25158B40BBF3}">
      <dgm:prSet/>
      <dgm:spPr/>
      <dgm:t>
        <a:bodyPr/>
        <a:lstStyle/>
        <a:p>
          <a:endParaRPr lang="en-US"/>
        </a:p>
      </dgm:t>
    </dgm:pt>
    <dgm:pt modelId="{79C91713-F05F-4945-BC17-0F6279B49A51}">
      <dgm:prSet/>
      <dgm:spPr/>
      <dgm:t>
        <a:bodyPr/>
        <a:lstStyle/>
        <a:p>
          <a:pPr rtl="0"/>
          <a:r>
            <a:rPr lang="en-US" baseline="0" smtClean="0"/>
            <a:t>They have no gender and are free from all human needs.</a:t>
          </a:r>
          <a:endParaRPr lang="en-US"/>
        </a:p>
      </dgm:t>
    </dgm:pt>
    <dgm:pt modelId="{A267FD32-196B-4C4D-AED8-938275829B09}" type="parTrans" cxnId="{56EBE01C-1B88-4AF5-B86F-DF816D5670FC}">
      <dgm:prSet/>
      <dgm:spPr/>
      <dgm:t>
        <a:bodyPr/>
        <a:lstStyle/>
        <a:p>
          <a:endParaRPr lang="en-US"/>
        </a:p>
      </dgm:t>
    </dgm:pt>
    <dgm:pt modelId="{EC33B0AE-415A-4708-B334-DCB5B2222068}" type="sibTrans" cxnId="{56EBE01C-1B88-4AF5-B86F-DF816D5670FC}">
      <dgm:prSet/>
      <dgm:spPr/>
      <dgm:t>
        <a:bodyPr/>
        <a:lstStyle/>
        <a:p>
          <a:endParaRPr lang="en-US"/>
        </a:p>
      </dgm:t>
    </dgm:pt>
    <dgm:pt modelId="{4FA0E12B-DC80-4E75-8379-48DF7DE43418}">
      <dgm:prSet/>
      <dgm:spPr/>
      <dgm:t>
        <a:bodyPr/>
        <a:lstStyle/>
        <a:p>
          <a:pPr rtl="0"/>
          <a:r>
            <a:rPr lang="en-US" baseline="0" smtClean="0"/>
            <a:t>They are totally obedient to Allah.</a:t>
          </a:r>
          <a:endParaRPr lang="en-US"/>
        </a:p>
      </dgm:t>
    </dgm:pt>
    <dgm:pt modelId="{7685DF3C-D69C-4357-93DB-888A64BAEAD0}" type="parTrans" cxnId="{ADE92ADC-3478-4E39-947C-28C9FD3C0CAA}">
      <dgm:prSet/>
      <dgm:spPr/>
      <dgm:t>
        <a:bodyPr/>
        <a:lstStyle/>
        <a:p>
          <a:endParaRPr lang="en-US"/>
        </a:p>
      </dgm:t>
    </dgm:pt>
    <dgm:pt modelId="{AFF343E3-3D09-42CD-B11E-98A6AD83B469}" type="sibTrans" cxnId="{ADE92ADC-3478-4E39-947C-28C9FD3C0CAA}">
      <dgm:prSet/>
      <dgm:spPr/>
      <dgm:t>
        <a:bodyPr/>
        <a:lstStyle/>
        <a:p>
          <a:endParaRPr lang="en-US"/>
        </a:p>
      </dgm:t>
    </dgm:pt>
    <dgm:pt modelId="{22917CF7-8AD6-45C8-9D5A-6EAD04133E66}">
      <dgm:prSet/>
      <dgm:spPr/>
      <dgm:t>
        <a:bodyPr/>
        <a:lstStyle/>
        <a:p>
          <a:pPr rtl="0"/>
          <a:r>
            <a:rPr lang="en-US" baseline="0" smtClean="0"/>
            <a:t>They are constantly busy in worship.</a:t>
          </a:r>
          <a:endParaRPr lang="en-US"/>
        </a:p>
      </dgm:t>
    </dgm:pt>
    <dgm:pt modelId="{605779AF-BF71-441F-A3F5-4A82F504A428}" type="parTrans" cxnId="{60887F1F-EAD9-4888-ACFA-EF1B9BD2FF53}">
      <dgm:prSet/>
      <dgm:spPr/>
      <dgm:t>
        <a:bodyPr/>
        <a:lstStyle/>
        <a:p>
          <a:endParaRPr lang="en-US"/>
        </a:p>
      </dgm:t>
    </dgm:pt>
    <dgm:pt modelId="{09566846-F61D-4622-99C1-79D46EF747F9}" type="sibTrans" cxnId="{60887F1F-EAD9-4888-ACFA-EF1B9BD2FF53}">
      <dgm:prSet/>
      <dgm:spPr/>
      <dgm:t>
        <a:bodyPr/>
        <a:lstStyle/>
        <a:p>
          <a:endParaRPr lang="en-US"/>
        </a:p>
      </dgm:t>
    </dgm:pt>
    <dgm:pt modelId="{07011A68-A661-48AE-9089-3270C5A2BA95}">
      <dgm:prSet/>
      <dgm:spPr/>
      <dgm:t>
        <a:bodyPr/>
        <a:lstStyle/>
        <a:p>
          <a:pPr rtl="0"/>
          <a:r>
            <a:rPr lang="en-US" baseline="0" smtClean="0"/>
            <a:t>Revelation revealed through Angles</a:t>
          </a:r>
          <a:endParaRPr lang="en-US"/>
        </a:p>
      </dgm:t>
    </dgm:pt>
    <dgm:pt modelId="{FAF99F37-3ABF-437C-B912-327519DA9825}" type="parTrans" cxnId="{ADC0CE6E-4017-46D6-A1EA-015490E49CCF}">
      <dgm:prSet/>
      <dgm:spPr/>
      <dgm:t>
        <a:bodyPr/>
        <a:lstStyle/>
        <a:p>
          <a:endParaRPr lang="en-US"/>
        </a:p>
      </dgm:t>
    </dgm:pt>
    <dgm:pt modelId="{33B0429C-CE48-4362-A096-1739077FA532}" type="sibTrans" cxnId="{ADC0CE6E-4017-46D6-A1EA-015490E49CCF}">
      <dgm:prSet/>
      <dgm:spPr/>
      <dgm:t>
        <a:bodyPr/>
        <a:lstStyle/>
        <a:p>
          <a:endParaRPr lang="en-US"/>
        </a:p>
      </dgm:t>
    </dgm:pt>
    <dgm:pt modelId="{2554A599-497F-4109-8749-1EF29B888CF2}">
      <dgm:prSet/>
      <dgm:spPr/>
      <dgm:t>
        <a:bodyPr/>
        <a:lstStyle/>
        <a:p>
          <a:pPr rtl="0"/>
          <a:r>
            <a:rPr lang="en-US" baseline="0" smtClean="0"/>
            <a:t>They are in multitudes and Allah knows total count.</a:t>
          </a:r>
          <a:endParaRPr lang="en-US"/>
        </a:p>
      </dgm:t>
    </dgm:pt>
    <dgm:pt modelId="{5BD39E8C-F2E5-4882-A1A0-3F808E12E63C}" type="parTrans" cxnId="{5D14767D-4CFB-4DD8-9B9A-E6D61EF8958B}">
      <dgm:prSet/>
      <dgm:spPr/>
      <dgm:t>
        <a:bodyPr/>
        <a:lstStyle/>
        <a:p>
          <a:endParaRPr lang="en-US"/>
        </a:p>
      </dgm:t>
    </dgm:pt>
    <dgm:pt modelId="{F67F2417-6970-485E-8E80-792FD64FC3D6}" type="sibTrans" cxnId="{5D14767D-4CFB-4DD8-9B9A-E6D61EF8958B}">
      <dgm:prSet/>
      <dgm:spPr/>
      <dgm:t>
        <a:bodyPr/>
        <a:lstStyle/>
        <a:p>
          <a:endParaRPr lang="en-US"/>
        </a:p>
      </dgm:t>
    </dgm:pt>
    <dgm:pt modelId="{F2E986B9-471A-4268-8E5F-8CC23D83C961}" type="pres">
      <dgm:prSet presAssocID="{40E65124-4ACF-41F2-B6DF-D29804E2B659}" presName="linear" presStyleCnt="0">
        <dgm:presLayoutVars>
          <dgm:dir/>
          <dgm:animLvl val="lvl"/>
          <dgm:resizeHandles val="exact"/>
        </dgm:presLayoutVars>
      </dgm:prSet>
      <dgm:spPr/>
    </dgm:pt>
    <dgm:pt modelId="{7524A2A7-E8BF-48C8-8439-04AB8522D318}" type="pres">
      <dgm:prSet presAssocID="{4C3F0F3A-E45C-4A7A-BE96-527E935AB088}" presName="parentLin" presStyleCnt="0"/>
      <dgm:spPr/>
    </dgm:pt>
    <dgm:pt modelId="{76C58277-C803-42AA-B7CE-1085681B2878}" type="pres">
      <dgm:prSet presAssocID="{4C3F0F3A-E45C-4A7A-BE96-527E935AB088}" presName="parentLeftMargin" presStyleLbl="node1" presStyleIdx="0" presStyleCnt="7"/>
      <dgm:spPr/>
    </dgm:pt>
    <dgm:pt modelId="{BE657E65-3FE4-4811-A50A-B413B936BDD4}" type="pres">
      <dgm:prSet presAssocID="{4C3F0F3A-E45C-4A7A-BE96-527E935AB088}" presName="parentText" presStyleLbl="node1" presStyleIdx="0" presStyleCnt="7">
        <dgm:presLayoutVars>
          <dgm:chMax val="0"/>
          <dgm:bulletEnabled val="1"/>
        </dgm:presLayoutVars>
      </dgm:prSet>
      <dgm:spPr/>
    </dgm:pt>
    <dgm:pt modelId="{BDCCD5F9-78AD-45CD-A794-24213AE95195}" type="pres">
      <dgm:prSet presAssocID="{4C3F0F3A-E45C-4A7A-BE96-527E935AB088}" presName="negativeSpace" presStyleCnt="0"/>
      <dgm:spPr/>
    </dgm:pt>
    <dgm:pt modelId="{22708D6C-064D-4C51-AB53-7874E1BCE6CE}" type="pres">
      <dgm:prSet presAssocID="{4C3F0F3A-E45C-4A7A-BE96-527E935AB088}" presName="childText" presStyleLbl="conFgAcc1" presStyleIdx="0" presStyleCnt="7">
        <dgm:presLayoutVars>
          <dgm:bulletEnabled val="1"/>
        </dgm:presLayoutVars>
      </dgm:prSet>
      <dgm:spPr/>
    </dgm:pt>
    <dgm:pt modelId="{B345B8EC-939A-42FA-928A-4CB13BB74692}" type="pres">
      <dgm:prSet presAssocID="{8BCF8146-9AD0-4BD8-9403-F1D7EA8B63B8}" presName="spaceBetweenRectangles" presStyleCnt="0"/>
      <dgm:spPr/>
    </dgm:pt>
    <dgm:pt modelId="{0D093F27-186F-4E8C-A680-8863297854A3}" type="pres">
      <dgm:prSet presAssocID="{2A282274-AA45-495C-A6A8-AFB96CF35A77}" presName="parentLin" presStyleCnt="0"/>
      <dgm:spPr/>
    </dgm:pt>
    <dgm:pt modelId="{AB0B144C-316A-4EB0-BC86-A329C9E21BF3}" type="pres">
      <dgm:prSet presAssocID="{2A282274-AA45-495C-A6A8-AFB96CF35A77}" presName="parentLeftMargin" presStyleLbl="node1" presStyleIdx="0" presStyleCnt="7"/>
      <dgm:spPr/>
    </dgm:pt>
    <dgm:pt modelId="{7E765A40-0D97-485B-9EBF-F5BF5BBC102D}" type="pres">
      <dgm:prSet presAssocID="{2A282274-AA45-495C-A6A8-AFB96CF35A77}" presName="parentText" presStyleLbl="node1" presStyleIdx="1" presStyleCnt="7">
        <dgm:presLayoutVars>
          <dgm:chMax val="0"/>
          <dgm:bulletEnabled val="1"/>
        </dgm:presLayoutVars>
      </dgm:prSet>
      <dgm:spPr/>
    </dgm:pt>
    <dgm:pt modelId="{59EAF9CA-6A4B-4D1C-8B67-8862EE003AC0}" type="pres">
      <dgm:prSet presAssocID="{2A282274-AA45-495C-A6A8-AFB96CF35A77}" presName="negativeSpace" presStyleCnt="0"/>
      <dgm:spPr/>
    </dgm:pt>
    <dgm:pt modelId="{2CC7D77D-3CDA-4311-9658-49987EB4DE52}" type="pres">
      <dgm:prSet presAssocID="{2A282274-AA45-495C-A6A8-AFB96CF35A77}" presName="childText" presStyleLbl="conFgAcc1" presStyleIdx="1" presStyleCnt="7">
        <dgm:presLayoutVars>
          <dgm:bulletEnabled val="1"/>
        </dgm:presLayoutVars>
      </dgm:prSet>
      <dgm:spPr/>
    </dgm:pt>
    <dgm:pt modelId="{1FAA6A7E-1296-4A0C-9821-E7E4154C8345}" type="pres">
      <dgm:prSet presAssocID="{4AFD2833-D4CB-418B-8FD6-8C32347C5A08}" presName="spaceBetweenRectangles" presStyleCnt="0"/>
      <dgm:spPr/>
    </dgm:pt>
    <dgm:pt modelId="{BC7821BB-91F7-4E60-8AC3-27828F919FF7}" type="pres">
      <dgm:prSet presAssocID="{79C91713-F05F-4945-BC17-0F6279B49A51}" presName="parentLin" presStyleCnt="0"/>
      <dgm:spPr/>
    </dgm:pt>
    <dgm:pt modelId="{2F385EE3-B006-4F22-BC21-A680BBB25278}" type="pres">
      <dgm:prSet presAssocID="{79C91713-F05F-4945-BC17-0F6279B49A51}" presName="parentLeftMargin" presStyleLbl="node1" presStyleIdx="1" presStyleCnt="7"/>
      <dgm:spPr/>
    </dgm:pt>
    <dgm:pt modelId="{73B7DF91-08AC-4322-901A-1364E0A6D9F2}" type="pres">
      <dgm:prSet presAssocID="{79C91713-F05F-4945-BC17-0F6279B49A51}" presName="parentText" presStyleLbl="node1" presStyleIdx="2" presStyleCnt="7">
        <dgm:presLayoutVars>
          <dgm:chMax val="0"/>
          <dgm:bulletEnabled val="1"/>
        </dgm:presLayoutVars>
      </dgm:prSet>
      <dgm:spPr/>
    </dgm:pt>
    <dgm:pt modelId="{3955F156-883F-4D54-9FB9-069650734688}" type="pres">
      <dgm:prSet presAssocID="{79C91713-F05F-4945-BC17-0F6279B49A51}" presName="negativeSpace" presStyleCnt="0"/>
      <dgm:spPr/>
    </dgm:pt>
    <dgm:pt modelId="{F6013D95-0B58-41B0-AA5D-0DA4AC9229ED}" type="pres">
      <dgm:prSet presAssocID="{79C91713-F05F-4945-BC17-0F6279B49A51}" presName="childText" presStyleLbl="conFgAcc1" presStyleIdx="2" presStyleCnt="7">
        <dgm:presLayoutVars>
          <dgm:bulletEnabled val="1"/>
        </dgm:presLayoutVars>
      </dgm:prSet>
      <dgm:spPr/>
    </dgm:pt>
    <dgm:pt modelId="{AF30D923-D081-4EB6-B173-BF6413CB4ED9}" type="pres">
      <dgm:prSet presAssocID="{EC33B0AE-415A-4708-B334-DCB5B2222068}" presName="spaceBetweenRectangles" presStyleCnt="0"/>
      <dgm:spPr/>
    </dgm:pt>
    <dgm:pt modelId="{D913A287-8828-4141-B87D-31405594C69C}" type="pres">
      <dgm:prSet presAssocID="{4FA0E12B-DC80-4E75-8379-48DF7DE43418}" presName="parentLin" presStyleCnt="0"/>
      <dgm:spPr/>
    </dgm:pt>
    <dgm:pt modelId="{D3106C08-5777-422B-B009-003D292FF71E}" type="pres">
      <dgm:prSet presAssocID="{4FA0E12B-DC80-4E75-8379-48DF7DE43418}" presName="parentLeftMargin" presStyleLbl="node1" presStyleIdx="2" presStyleCnt="7"/>
      <dgm:spPr/>
    </dgm:pt>
    <dgm:pt modelId="{80425A5F-ACCF-4D0B-8FBD-84DB4171D911}" type="pres">
      <dgm:prSet presAssocID="{4FA0E12B-DC80-4E75-8379-48DF7DE43418}" presName="parentText" presStyleLbl="node1" presStyleIdx="3" presStyleCnt="7">
        <dgm:presLayoutVars>
          <dgm:chMax val="0"/>
          <dgm:bulletEnabled val="1"/>
        </dgm:presLayoutVars>
      </dgm:prSet>
      <dgm:spPr/>
    </dgm:pt>
    <dgm:pt modelId="{AE1DF133-8A51-4221-887C-1F092BA62859}" type="pres">
      <dgm:prSet presAssocID="{4FA0E12B-DC80-4E75-8379-48DF7DE43418}" presName="negativeSpace" presStyleCnt="0"/>
      <dgm:spPr/>
    </dgm:pt>
    <dgm:pt modelId="{3D4DD06C-844A-4682-976E-2D9FC41D4E9A}" type="pres">
      <dgm:prSet presAssocID="{4FA0E12B-DC80-4E75-8379-48DF7DE43418}" presName="childText" presStyleLbl="conFgAcc1" presStyleIdx="3" presStyleCnt="7">
        <dgm:presLayoutVars>
          <dgm:bulletEnabled val="1"/>
        </dgm:presLayoutVars>
      </dgm:prSet>
      <dgm:spPr/>
    </dgm:pt>
    <dgm:pt modelId="{D623A28E-4FE1-4EE6-9349-03942F57B9D8}" type="pres">
      <dgm:prSet presAssocID="{AFF343E3-3D09-42CD-B11E-98A6AD83B469}" presName="spaceBetweenRectangles" presStyleCnt="0"/>
      <dgm:spPr/>
    </dgm:pt>
    <dgm:pt modelId="{2C04548B-66CE-496F-9898-CEEAFE5C9CCE}" type="pres">
      <dgm:prSet presAssocID="{22917CF7-8AD6-45C8-9D5A-6EAD04133E66}" presName="parentLin" presStyleCnt="0"/>
      <dgm:spPr/>
    </dgm:pt>
    <dgm:pt modelId="{84849F0A-2896-437C-A87E-877C05CA42A9}" type="pres">
      <dgm:prSet presAssocID="{22917CF7-8AD6-45C8-9D5A-6EAD04133E66}" presName="parentLeftMargin" presStyleLbl="node1" presStyleIdx="3" presStyleCnt="7"/>
      <dgm:spPr/>
    </dgm:pt>
    <dgm:pt modelId="{890AB402-D6AC-4147-AE2E-A1CCBD892025}" type="pres">
      <dgm:prSet presAssocID="{22917CF7-8AD6-45C8-9D5A-6EAD04133E66}" presName="parentText" presStyleLbl="node1" presStyleIdx="4" presStyleCnt="7">
        <dgm:presLayoutVars>
          <dgm:chMax val="0"/>
          <dgm:bulletEnabled val="1"/>
        </dgm:presLayoutVars>
      </dgm:prSet>
      <dgm:spPr/>
    </dgm:pt>
    <dgm:pt modelId="{70F78D65-CCCB-4275-BD71-7FA3DF0D77CC}" type="pres">
      <dgm:prSet presAssocID="{22917CF7-8AD6-45C8-9D5A-6EAD04133E66}" presName="negativeSpace" presStyleCnt="0"/>
      <dgm:spPr/>
    </dgm:pt>
    <dgm:pt modelId="{4E54CC91-CAF4-4DFF-9DF1-6C885EE8ABDC}" type="pres">
      <dgm:prSet presAssocID="{22917CF7-8AD6-45C8-9D5A-6EAD04133E66}" presName="childText" presStyleLbl="conFgAcc1" presStyleIdx="4" presStyleCnt="7">
        <dgm:presLayoutVars>
          <dgm:bulletEnabled val="1"/>
        </dgm:presLayoutVars>
      </dgm:prSet>
      <dgm:spPr/>
    </dgm:pt>
    <dgm:pt modelId="{73FA7A95-061F-4A3C-968D-268DB206885D}" type="pres">
      <dgm:prSet presAssocID="{09566846-F61D-4622-99C1-79D46EF747F9}" presName="spaceBetweenRectangles" presStyleCnt="0"/>
      <dgm:spPr/>
    </dgm:pt>
    <dgm:pt modelId="{2F458CF6-95DB-457A-9AB7-BAE56D8B6C80}" type="pres">
      <dgm:prSet presAssocID="{07011A68-A661-48AE-9089-3270C5A2BA95}" presName="parentLin" presStyleCnt="0"/>
      <dgm:spPr/>
    </dgm:pt>
    <dgm:pt modelId="{2789DB8A-CA08-4D49-A41D-306C69F30424}" type="pres">
      <dgm:prSet presAssocID="{07011A68-A661-48AE-9089-3270C5A2BA95}" presName="parentLeftMargin" presStyleLbl="node1" presStyleIdx="4" presStyleCnt="7"/>
      <dgm:spPr/>
    </dgm:pt>
    <dgm:pt modelId="{3A9823A7-CED2-424C-A479-143AF8127F44}" type="pres">
      <dgm:prSet presAssocID="{07011A68-A661-48AE-9089-3270C5A2BA95}" presName="parentText" presStyleLbl="node1" presStyleIdx="5" presStyleCnt="7">
        <dgm:presLayoutVars>
          <dgm:chMax val="0"/>
          <dgm:bulletEnabled val="1"/>
        </dgm:presLayoutVars>
      </dgm:prSet>
      <dgm:spPr/>
    </dgm:pt>
    <dgm:pt modelId="{FEE0CE6A-023E-4722-BBF6-C283658F6378}" type="pres">
      <dgm:prSet presAssocID="{07011A68-A661-48AE-9089-3270C5A2BA95}" presName="negativeSpace" presStyleCnt="0"/>
      <dgm:spPr/>
    </dgm:pt>
    <dgm:pt modelId="{72A33312-61A4-489C-8704-8DE86E0F9737}" type="pres">
      <dgm:prSet presAssocID="{07011A68-A661-48AE-9089-3270C5A2BA95}" presName="childText" presStyleLbl="conFgAcc1" presStyleIdx="5" presStyleCnt="7">
        <dgm:presLayoutVars>
          <dgm:bulletEnabled val="1"/>
        </dgm:presLayoutVars>
      </dgm:prSet>
      <dgm:spPr/>
    </dgm:pt>
    <dgm:pt modelId="{3374535E-260F-46DC-9B87-EE7AC524CE7F}" type="pres">
      <dgm:prSet presAssocID="{33B0429C-CE48-4362-A096-1739077FA532}" presName="spaceBetweenRectangles" presStyleCnt="0"/>
      <dgm:spPr/>
    </dgm:pt>
    <dgm:pt modelId="{09C456F7-F595-4E3D-83F2-1FEB593394F9}" type="pres">
      <dgm:prSet presAssocID="{2554A599-497F-4109-8749-1EF29B888CF2}" presName="parentLin" presStyleCnt="0"/>
      <dgm:spPr/>
    </dgm:pt>
    <dgm:pt modelId="{EE2FDD8F-A7D5-477A-A908-C926E504CEF1}" type="pres">
      <dgm:prSet presAssocID="{2554A599-497F-4109-8749-1EF29B888CF2}" presName="parentLeftMargin" presStyleLbl="node1" presStyleIdx="5" presStyleCnt="7"/>
      <dgm:spPr/>
    </dgm:pt>
    <dgm:pt modelId="{56463B2F-8C26-4CD2-8754-372248DF8E49}" type="pres">
      <dgm:prSet presAssocID="{2554A599-497F-4109-8749-1EF29B888CF2}" presName="parentText" presStyleLbl="node1" presStyleIdx="6" presStyleCnt="7">
        <dgm:presLayoutVars>
          <dgm:chMax val="0"/>
          <dgm:bulletEnabled val="1"/>
        </dgm:presLayoutVars>
      </dgm:prSet>
      <dgm:spPr/>
    </dgm:pt>
    <dgm:pt modelId="{F09A5241-D56D-4C04-8592-EF2FFF2CAD07}" type="pres">
      <dgm:prSet presAssocID="{2554A599-497F-4109-8749-1EF29B888CF2}" presName="negativeSpace" presStyleCnt="0"/>
      <dgm:spPr/>
    </dgm:pt>
    <dgm:pt modelId="{1BCEC581-4F0A-45E0-98F5-B1FBA72E0F4D}" type="pres">
      <dgm:prSet presAssocID="{2554A599-497F-4109-8749-1EF29B888CF2}" presName="childText" presStyleLbl="conFgAcc1" presStyleIdx="6" presStyleCnt="7">
        <dgm:presLayoutVars>
          <dgm:bulletEnabled val="1"/>
        </dgm:presLayoutVars>
      </dgm:prSet>
      <dgm:spPr/>
    </dgm:pt>
  </dgm:ptLst>
  <dgm:cxnLst>
    <dgm:cxn modelId="{5B2ACC60-CEB5-4D34-AFCE-DA79E0530238}" type="presOf" srcId="{07011A68-A661-48AE-9089-3270C5A2BA95}" destId="{2789DB8A-CA08-4D49-A41D-306C69F30424}" srcOrd="0" destOrd="0" presId="urn:microsoft.com/office/officeart/2005/8/layout/list1"/>
    <dgm:cxn modelId="{3FB544E8-C7CA-4E10-B4E9-DE3087268C04}" type="presOf" srcId="{22917CF7-8AD6-45C8-9D5A-6EAD04133E66}" destId="{890AB402-D6AC-4147-AE2E-A1CCBD892025}" srcOrd="1" destOrd="0" presId="urn:microsoft.com/office/officeart/2005/8/layout/list1"/>
    <dgm:cxn modelId="{4EED943F-489C-4A2E-9789-5B28F7DB567F}" type="presOf" srcId="{40E65124-4ACF-41F2-B6DF-D29804E2B659}" destId="{F2E986B9-471A-4268-8E5F-8CC23D83C961}" srcOrd="0" destOrd="0" presId="urn:microsoft.com/office/officeart/2005/8/layout/list1"/>
    <dgm:cxn modelId="{5D14767D-4CFB-4DD8-9B9A-E6D61EF8958B}" srcId="{40E65124-4ACF-41F2-B6DF-D29804E2B659}" destId="{2554A599-497F-4109-8749-1EF29B888CF2}" srcOrd="6" destOrd="0" parTransId="{5BD39E8C-F2E5-4882-A1A0-3F808E12E63C}" sibTransId="{F67F2417-6970-485E-8E80-792FD64FC3D6}"/>
    <dgm:cxn modelId="{6C291D6B-648B-4FFA-8F17-CCA90A460C84}" type="presOf" srcId="{07011A68-A661-48AE-9089-3270C5A2BA95}" destId="{3A9823A7-CED2-424C-A479-143AF8127F44}" srcOrd="1" destOrd="0" presId="urn:microsoft.com/office/officeart/2005/8/layout/list1"/>
    <dgm:cxn modelId="{4B0E34C9-4B68-4F78-A30E-25158B40BBF3}" srcId="{40E65124-4ACF-41F2-B6DF-D29804E2B659}" destId="{2A282274-AA45-495C-A6A8-AFB96CF35A77}" srcOrd="1" destOrd="0" parTransId="{13826457-8591-4B29-AB45-48BB7FD250BD}" sibTransId="{4AFD2833-D4CB-418B-8FD6-8C32347C5A08}"/>
    <dgm:cxn modelId="{3F4FEB7A-D39C-42EC-B497-5C5A3CC953DB}" type="presOf" srcId="{4FA0E12B-DC80-4E75-8379-48DF7DE43418}" destId="{D3106C08-5777-422B-B009-003D292FF71E}" srcOrd="0" destOrd="0" presId="urn:microsoft.com/office/officeart/2005/8/layout/list1"/>
    <dgm:cxn modelId="{770ADC49-2189-4471-8834-86F115F42704}" type="presOf" srcId="{2A282274-AA45-495C-A6A8-AFB96CF35A77}" destId="{7E765A40-0D97-485B-9EBF-F5BF5BBC102D}" srcOrd="1" destOrd="0" presId="urn:microsoft.com/office/officeart/2005/8/layout/list1"/>
    <dgm:cxn modelId="{ADC0CE6E-4017-46D6-A1EA-015490E49CCF}" srcId="{40E65124-4ACF-41F2-B6DF-D29804E2B659}" destId="{07011A68-A661-48AE-9089-3270C5A2BA95}" srcOrd="5" destOrd="0" parTransId="{FAF99F37-3ABF-437C-B912-327519DA9825}" sibTransId="{33B0429C-CE48-4362-A096-1739077FA532}"/>
    <dgm:cxn modelId="{DABE0EC9-44ED-4800-A1B6-363E91563C72}" type="presOf" srcId="{4C3F0F3A-E45C-4A7A-BE96-527E935AB088}" destId="{BE657E65-3FE4-4811-A50A-B413B936BDD4}" srcOrd="1" destOrd="0" presId="urn:microsoft.com/office/officeart/2005/8/layout/list1"/>
    <dgm:cxn modelId="{AC538BCA-5C0F-4248-8660-3C1FD6CC1C56}" type="presOf" srcId="{79C91713-F05F-4945-BC17-0F6279B49A51}" destId="{73B7DF91-08AC-4322-901A-1364E0A6D9F2}" srcOrd="1" destOrd="0" presId="urn:microsoft.com/office/officeart/2005/8/layout/list1"/>
    <dgm:cxn modelId="{ED88E36D-7315-4099-9B5A-BCD1DA3EFA99}" type="presOf" srcId="{2554A599-497F-4109-8749-1EF29B888CF2}" destId="{56463B2F-8C26-4CD2-8754-372248DF8E49}" srcOrd="1" destOrd="0" presId="urn:microsoft.com/office/officeart/2005/8/layout/list1"/>
    <dgm:cxn modelId="{274F6939-A6C4-48CC-A967-98DC1738FBD7}" type="presOf" srcId="{4C3F0F3A-E45C-4A7A-BE96-527E935AB088}" destId="{76C58277-C803-42AA-B7CE-1085681B2878}" srcOrd="0" destOrd="0" presId="urn:microsoft.com/office/officeart/2005/8/layout/list1"/>
    <dgm:cxn modelId="{ADE92ADC-3478-4E39-947C-28C9FD3C0CAA}" srcId="{40E65124-4ACF-41F2-B6DF-D29804E2B659}" destId="{4FA0E12B-DC80-4E75-8379-48DF7DE43418}" srcOrd="3" destOrd="0" parTransId="{7685DF3C-D69C-4357-93DB-888A64BAEAD0}" sibTransId="{AFF343E3-3D09-42CD-B11E-98A6AD83B469}"/>
    <dgm:cxn modelId="{5C3F6850-2E3F-49EE-9FCE-08FA153533D1}" type="presOf" srcId="{2554A599-497F-4109-8749-1EF29B888CF2}" destId="{EE2FDD8F-A7D5-477A-A908-C926E504CEF1}" srcOrd="0" destOrd="0" presId="urn:microsoft.com/office/officeart/2005/8/layout/list1"/>
    <dgm:cxn modelId="{309B9CC6-0064-4348-A4B2-515375CC9E5E}" type="presOf" srcId="{4FA0E12B-DC80-4E75-8379-48DF7DE43418}" destId="{80425A5F-ACCF-4D0B-8FBD-84DB4171D911}" srcOrd="1" destOrd="0" presId="urn:microsoft.com/office/officeart/2005/8/layout/list1"/>
    <dgm:cxn modelId="{60887F1F-EAD9-4888-ACFA-EF1B9BD2FF53}" srcId="{40E65124-4ACF-41F2-B6DF-D29804E2B659}" destId="{22917CF7-8AD6-45C8-9D5A-6EAD04133E66}" srcOrd="4" destOrd="0" parTransId="{605779AF-BF71-441F-A3F5-4A82F504A428}" sibTransId="{09566846-F61D-4622-99C1-79D46EF747F9}"/>
    <dgm:cxn modelId="{D905C275-0C14-4A04-A9E8-FB1E119605F0}" srcId="{40E65124-4ACF-41F2-B6DF-D29804E2B659}" destId="{4C3F0F3A-E45C-4A7A-BE96-527E935AB088}" srcOrd="0" destOrd="0" parTransId="{746D04A3-338E-44BE-B710-8EDED62992E0}" sibTransId="{8BCF8146-9AD0-4BD8-9403-F1D7EA8B63B8}"/>
    <dgm:cxn modelId="{E7641B51-B2FD-44F3-AA6E-45A7B8AA87D6}" type="presOf" srcId="{2A282274-AA45-495C-A6A8-AFB96CF35A77}" destId="{AB0B144C-316A-4EB0-BC86-A329C9E21BF3}" srcOrd="0" destOrd="0" presId="urn:microsoft.com/office/officeart/2005/8/layout/list1"/>
    <dgm:cxn modelId="{29E3387B-1CD1-4DF5-B369-89D1B1A91406}" type="presOf" srcId="{79C91713-F05F-4945-BC17-0F6279B49A51}" destId="{2F385EE3-B006-4F22-BC21-A680BBB25278}" srcOrd="0" destOrd="0" presId="urn:microsoft.com/office/officeart/2005/8/layout/list1"/>
    <dgm:cxn modelId="{34AAA1D4-BD91-4221-A87E-0180E3043FAB}" type="presOf" srcId="{22917CF7-8AD6-45C8-9D5A-6EAD04133E66}" destId="{84849F0A-2896-437C-A87E-877C05CA42A9}" srcOrd="0" destOrd="0" presId="urn:microsoft.com/office/officeart/2005/8/layout/list1"/>
    <dgm:cxn modelId="{56EBE01C-1B88-4AF5-B86F-DF816D5670FC}" srcId="{40E65124-4ACF-41F2-B6DF-D29804E2B659}" destId="{79C91713-F05F-4945-BC17-0F6279B49A51}" srcOrd="2" destOrd="0" parTransId="{A267FD32-196B-4C4D-AED8-938275829B09}" sibTransId="{EC33B0AE-415A-4708-B334-DCB5B2222068}"/>
    <dgm:cxn modelId="{20D60DF5-6D2C-4402-954D-3AC961957B9E}" type="presParOf" srcId="{F2E986B9-471A-4268-8E5F-8CC23D83C961}" destId="{7524A2A7-E8BF-48C8-8439-04AB8522D318}" srcOrd="0" destOrd="0" presId="urn:microsoft.com/office/officeart/2005/8/layout/list1"/>
    <dgm:cxn modelId="{9C4727DB-EB8E-4E34-8ED9-167486175DBC}" type="presParOf" srcId="{7524A2A7-E8BF-48C8-8439-04AB8522D318}" destId="{76C58277-C803-42AA-B7CE-1085681B2878}" srcOrd="0" destOrd="0" presId="urn:microsoft.com/office/officeart/2005/8/layout/list1"/>
    <dgm:cxn modelId="{ACEACDA5-4255-45E5-9AAF-0E651F0C1626}" type="presParOf" srcId="{7524A2A7-E8BF-48C8-8439-04AB8522D318}" destId="{BE657E65-3FE4-4811-A50A-B413B936BDD4}" srcOrd="1" destOrd="0" presId="urn:microsoft.com/office/officeart/2005/8/layout/list1"/>
    <dgm:cxn modelId="{F1B85FAA-5847-474B-B88B-E6D96044B845}" type="presParOf" srcId="{F2E986B9-471A-4268-8E5F-8CC23D83C961}" destId="{BDCCD5F9-78AD-45CD-A794-24213AE95195}" srcOrd="1" destOrd="0" presId="urn:microsoft.com/office/officeart/2005/8/layout/list1"/>
    <dgm:cxn modelId="{763A8F30-B053-4AF5-98AF-66E1F53C567B}" type="presParOf" srcId="{F2E986B9-471A-4268-8E5F-8CC23D83C961}" destId="{22708D6C-064D-4C51-AB53-7874E1BCE6CE}" srcOrd="2" destOrd="0" presId="urn:microsoft.com/office/officeart/2005/8/layout/list1"/>
    <dgm:cxn modelId="{3012C222-6B24-49CE-8295-7A4A164AF78D}" type="presParOf" srcId="{F2E986B9-471A-4268-8E5F-8CC23D83C961}" destId="{B345B8EC-939A-42FA-928A-4CB13BB74692}" srcOrd="3" destOrd="0" presId="urn:microsoft.com/office/officeart/2005/8/layout/list1"/>
    <dgm:cxn modelId="{ECA55BC8-FDEC-473F-9BBB-0BF50274E806}" type="presParOf" srcId="{F2E986B9-471A-4268-8E5F-8CC23D83C961}" destId="{0D093F27-186F-4E8C-A680-8863297854A3}" srcOrd="4" destOrd="0" presId="urn:microsoft.com/office/officeart/2005/8/layout/list1"/>
    <dgm:cxn modelId="{CD0F34D4-D2CC-4A68-BCF3-12DABB27A366}" type="presParOf" srcId="{0D093F27-186F-4E8C-A680-8863297854A3}" destId="{AB0B144C-316A-4EB0-BC86-A329C9E21BF3}" srcOrd="0" destOrd="0" presId="urn:microsoft.com/office/officeart/2005/8/layout/list1"/>
    <dgm:cxn modelId="{C985FD3F-36B6-4B8B-A708-3FCB37F3F9B6}" type="presParOf" srcId="{0D093F27-186F-4E8C-A680-8863297854A3}" destId="{7E765A40-0D97-485B-9EBF-F5BF5BBC102D}" srcOrd="1" destOrd="0" presId="urn:microsoft.com/office/officeart/2005/8/layout/list1"/>
    <dgm:cxn modelId="{91D213B0-D476-4A17-815E-75FD426B706F}" type="presParOf" srcId="{F2E986B9-471A-4268-8E5F-8CC23D83C961}" destId="{59EAF9CA-6A4B-4D1C-8B67-8862EE003AC0}" srcOrd="5" destOrd="0" presId="urn:microsoft.com/office/officeart/2005/8/layout/list1"/>
    <dgm:cxn modelId="{3195BF38-8AC3-4593-87DE-754CC04EA7E7}" type="presParOf" srcId="{F2E986B9-471A-4268-8E5F-8CC23D83C961}" destId="{2CC7D77D-3CDA-4311-9658-49987EB4DE52}" srcOrd="6" destOrd="0" presId="urn:microsoft.com/office/officeart/2005/8/layout/list1"/>
    <dgm:cxn modelId="{FA6D8AFE-AC50-47FA-9B47-9483FAAACB53}" type="presParOf" srcId="{F2E986B9-471A-4268-8E5F-8CC23D83C961}" destId="{1FAA6A7E-1296-4A0C-9821-E7E4154C8345}" srcOrd="7" destOrd="0" presId="urn:microsoft.com/office/officeart/2005/8/layout/list1"/>
    <dgm:cxn modelId="{9A151168-7291-4FDE-BD39-379A5B490AEE}" type="presParOf" srcId="{F2E986B9-471A-4268-8E5F-8CC23D83C961}" destId="{BC7821BB-91F7-4E60-8AC3-27828F919FF7}" srcOrd="8" destOrd="0" presId="urn:microsoft.com/office/officeart/2005/8/layout/list1"/>
    <dgm:cxn modelId="{A86CD11A-A6E5-4F6B-8B43-5A1EF8C2B825}" type="presParOf" srcId="{BC7821BB-91F7-4E60-8AC3-27828F919FF7}" destId="{2F385EE3-B006-4F22-BC21-A680BBB25278}" srcOrd="0" destOrd="0" presId="urn:microsoft.com/office/officeart/2005/8/layout/list1"/>
    <dgm:cxn modelId="{F5C343EF-2D0E-44ED-BCF9-C7E79109C1B5}" type="presParOf" srcId="{BC7821BB-91F7-4E60-8AC3-27828F919FF7}" destId="{73B7DF91-08AC-4322-901A-1364E0A6D9F2}" srcOrd="1" destOrd="0" presId="urn:microsoft.com/office/officeart/2005/8/layout/list1"/>
    <dgm:cxn modelId="{63447672-ADAB-42E5-911C-FF8CA29D5D84}" type="presParOf" srcId="{F2E986B9-471A-4268-8E5F-8CC23D83C961}" destId="{3955F156-883F-4D54-9FB9-069650734688}" srcOrd="9" destOrd="0" presId="urn:microsoft.com/office/officeart/2005/8/layout/list1"/>
    <dgm:cxn modelId="{A0DFAB12-1025-49F5-9F1A-F6BFBA85365B}" type="presParOf" srcId="{F2E986B9-471A-4268-8E5F-8CC23D83C961}" destId="{F6013D95-0B58-41B0-AA5D-0DA4AC9229ED}" srcOrd="10" destOrd="0" presId="urn:microsoft.com/office/officeart/2005/8/layout/list1"/>
    <dgm:cxn modelId="{2133FE42-5A67-40E2-91B6-520A9023D9ED}" type="presParOf" srcId="{F2E986B9-471A-4268-8E5F-8CC23D83C961}" destId="{AF30D923-D081-4EB6-B173-BF6413CB4ED9}" srcOrd="11" destOrd="0" presId="urn:microsoft.com/office/officeart/2005/8/layout/list1"/>
    <dgm:cxn modelId="{AC5472E2-B8E1-4ACC-B6DD-B6AEC5330F5B}" type="presParOf" srcId="{F2E986B9-471A-4268-8E5F-8CC23D83C961}" destId="{D913A287-8828-4141-B87D-31405594C69C}" srcOrd="12" destOrd="0" presId="urn:microsoft.com/office/officeart/2005/8/layout/list1"/>
    <dgm:cxn modelId="{118795F3-A074-4F43-8CDC-28574C320F8F}" type="presParOf" srcId="{D913A287-8828-4141-B87D-31405594C69C}" destId="{D3106C08-5777-422B-B009-003D292FF71E}" srcOrd="0" destOrd="0" presId="urn:microsoft.com/office/officeart/2005/8/layout/list1"/>
    <dgm:cxn modelId="{F2A0D0D3-E0F9-4731-9F19-9CE9F81B0628}" type="presParOf" srcId="{D913A287-8828-4141-B87D-31405594C69C}" destId="{80425A5F-ACCF-4D0B-8FBD-84DB4171D911}" srcOrd="1" destOrd="0" presId="urn:microsoft.com/office/officeart/2005/8/layout/list1"/>
    <dgm:cxn modelId="{3813671B-027D-41E0-8E38-2BE5D9881527}" type="presParOf" srcId="{F2E986B9-471A-4268-8E5F-8CC23D83C961}" destId="{AE1DF133-8A51-4221-887C-1F092BA62859}" srcOrd="13" destOrd="0" presId="urn:microsoft.com/office/officeart/2005/8/layout/list1"/>
    <dgm:cxn modelId="{5B8C1EDA-5421-4134-8AD4-4F9AD4FB0C0A}" type="presParOf" srcId="{F2E986B9-471A-4268-8E5F-8CC23D83C961}" destId="{3D4DD06C-844A-4682-976E-2D9FC41D4E9A}" srcOrd="14" destOrd="0" presId="urn:microsoft.com/office/officeart/2005/8/layout/list1"/>
    <dgm:cxn modelId="{37448330-F8CC-4A9C-AE51-6925F376888A}" type="presParOf" srcId="{F2E986B9-471A-4268-8E5F-8CC23D83C961}" destId="{D623A28E-4FE1-4EE6-9349-03942F57B9D8}" srcOrd="15" destOrd="0" presId="urn:microsoft.com/office/officeart/2005/8/layout/list1"/>
    <dgm:cxn modelId="{B30D42A7-6365-4362-A87F-B1FC0E3C60BE}" type="presParOf" srcId="{F2E986B9-471A-4268-8E5F-8CC23D83C961}" destId="{2C04548B-66CE-496F-9898-CEEAFE5C9CCE}" srcOrd="16" destOrd="0" presId="urn:microsoft.com/office/officeart/2005/8/layout/list1"/>
    <dgm:cxn modelId="{1A98081C-D30E-4AC3-8672-F816DC5BA523}" type="presParOf" srcId="{2C04548B-66CE-496F-9898-CEEAFE5C9CCE}" destId="{84849F0A-2896-437C-A87E-877C05CA42A9}" srcOrd="0" destOrd="0" presId="urn:microsoft.com/office/officeart/2005/8/layout/list1"/>
    <dgm:cxn modelId="{ABD1EDAA-A8D1-4BF0-B973-D9E19B0CA755}" type="presParOf" srcId="{2C04548B-66CE-496F-9898-CEEAFE5C9CCE}" destId="{890AB402-D6AC-4147-AE2E-A1CCBD892025}" srcOrd="1" destOrd="0" presId="urn:microsoft.com/office/officeart/2005/8/layout/list1"/>
    <dgm:cxn modelId="{24CA8CB9-1E20-428A-96B3-D46EDF7E8DEA}" type="presParOf" srcId="{F2E986B9-471A-4268-8E5F-8CC23D83C961}" destId="{70F78D65-CCCB-4275-BD71-7FA3DF0D77CC}" srcOrd="17" destOrd="0" presId="urn:microsoft.com/office/officeart/2005/8/layout/list1"/>
    <dgm:cxn modelId="{3BA8D6A8-3246-415C-A539-912E30F02E8C}" type="presParOf" srcId="{F2E986B9-471A-4268-8E5F-8CC23D83C961}" destId="{4E54CC91-CAF4-4DFF-9DF1-6C885EE8ABDC}" srcOrd="18" destOrd="0" presId="urn:microsoft.com/office/officeart/2005/8/layout/list1"/>
    <dgm:cxn modelId="{9861EBBD-B6AD-4F9A-BFF3-D243FAE48247}" type="presParOf" srcId="{F2E986B9-471A-4268-8E5F-8CC23D83C961}" destId="{73FA7A95-061F-4A3C-968D-268DB206885D}" srcOrd="19" destOrd="0" presId="urn:microsoft.com/office/officeart/2005/8/layout/list1"/>
    <dgm:cxn modelId="{901F65AC-365A-45A9-B1CC-87E942925269}" type="presParOf" srcId="{F2E986B9-471A-4268-8E5F-8CC23D83C961}" destId="{2F458CF6-95DB-457A-9AB7-BAE56D8B6C80}" srcOrd="20" destOrd="0" presId="urn:microsoft.com/office/officeart/2005/8/layout/list1"/>
    <dgm:cxn modelId="{788ADB61-31BB-45A6-B305-609E505327C7}" type="presParOf" srcId="{2F458CF6-95DB-457A-9AB7-BAE56D8B6C80}" destId="{2789DB8A-CA08-4D49-A41D-306C69F30424}" srcOrd="0" destOrd="0" presId="urn:microsoft.com/office/officeart/2005/8/layout/list1"/>
    <dgm:cxn modelId="{5B652AF4-A82E-4BCE-8F6C-54F5C5A895CB}" type="presParOf" srcId="{2F458CF6-95DB-457A-9AB7-BAE56D8B6C80}" destId="{3A9823A7-CED2-424C-A479-143AF8127F44}" srcOrd="1" destOrd="0" presId="urn:microsoft.com/office/officeart/2005/8/layout/list1"/>
    <dgm:cxn modelId="{FCC181BC-2568-4AB0-A06F-6F3C159F57E5}" type="presParOf" srcId="{F2E986B9-471A-4268-8E5F-8CC23D83C961}" destId="{FEE0CE6A-023E-4722-BBF6-C283658F6378}" srcOrd="21" destOrd="0" presId="urn:microsoft.com/office/officeart/2005/8/layout/list1"/>
    <dgm:cxn modelId="{B2879325-6D60-4759-9803-355D638F7460}" type="presParOf" srcId="{F2E986B9-471A-4268-8E5F-8CC23D83C961}" destId="{72A33312-61A4-489C-8704-8DE86E0F9737}" srcOrd="22" destOrd="0" presId="urn:microsoft.com/office/officeart/2005/8/layout/list1"/>
    <dgm:cxn modelId="{E51CCFD9-C432-49C2-9773-475389D0A6D3}" type="presParOf" srcId="{F2E986B9-471A-4268-8E5F-8CC23D83C961}" destId="{3374535E-260F-46DC-9B87-EE7AC524CE7F}" srcOrd="23" destOrd="0" presId="urn:microsoft.com/office/officeart/2005/8/layout/list1"/>
    <dgm:cxn modelId="{0A232313-C7B7-4533-B67C-1EB284404095}" type="presParOf" srcId="{F2E986B9-471A-4268-8E5F-8CC23D83C961}" destId="{09C456F7-F595-4E3D-83F2-1FEB593394F9}" srcOrd="24" destOrd="0" presId="urn:microsoft.com/office/officeart/2005/8/layout/list1"/>
    <dgm:cxn modelId="{F9940E1A-895C-4707-8F9C-A7351057D762}" type="presParOf" srcId="{09C456F7-F595-4E3D-83F2-1FEB593394F9}" destId="{EE2FDD8F-A7D5-477A-A908-C926E504CEF1}" srcOrd="0" destOrd="0" presId="urn:microsoft.com/office/officeart/2005/8/layout/list1"/>
    <dgm:cxn modelId="{E923B49A-2D8D-4D01-94F5-72F74F1A26FF}" type="presParOf" srcId="{09C456F7-F595-4E3D-83F2-1FEB593394F9}" destId="{56463B2F-8C26-4CD2-8754-372248DF8E49}" srcOrd="1" destOrd="0" presId="urn:microsoft.com/office/officeart/2005/8/layout/list1"/>
    <dgm:cxn modelId="{214B2B48-2B58-4A4E-8532-FE25E760EFDB}" type="presParOf" srcId="{F2E986B9-471A-4268-8E5F-8CC23D83C961}" destId="{F09A5241-D56D-4C04-8592-EF2FFF2CAD07}" srcOrd="25" destOrd="0" presId="urn:microsoft.com/office/officeart/2005/8/layout/list1"/>
    <dgm:cxn modelId="{507A2D1E-4C6A-4955-B7C5-CDAC3801A39B}" type="presParOf" srcId="{F2E986B9-471A-4268-8E5F-8CC23D83C961}" destId="{1BCEC581-4F0A-45E0-98F5-B1FBA72E0F4D}"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E1845B-F188-47D4-947B-B6D48BDEA24D}" type="doc">
      <dgm:prSet loTypeId="urn:microsoft.com/office/officeart/2005/8/layout/lProcess2" loCatId="list" qsTypeId="urn:microsoft.com/office/officeart/2005/8/quickstyle/simple5" qsCatId="simple" csTypeId="urn:microsoft.com/office/officeart/2005/8/colors/accent1_5" csCatId="accent1"/>
      <dgm:spPr/>
      <dgm:t>
        <a:bodyPr/>
        <a:lstStyle/>
        <a:p>
          <a:endParaRPr lang="en-US"/>
        </a:p>
      </dgm:t>
    </dgm:pt>
    <dgm:pt modelId="{469642C6-3D23-4C97-A52F-181A0DBFD237}">
      <dgm:prSet/>
      <dgm:spPr/>
      <dgm:t>
        <a:bodyPr/>
        <a:lstStyle/>
        <a:p>
          <a:pPr rtl="0"/>
          <a:r>
            <a:rPr lang="en-US" b="1" baseline="0" dirty="0" smtClean="0"/>
            <a:t>Tasks &amp;  duties of the Angels</a:t>
          </a:r>
          <a:endParaRPr lang="en-US" dirty="0"/>
        </a:p>
      </dgm:t>
    </dgm:pt>
    <dgm:pt modelId="{DAD0B3A1-C112-4E6D-933E-36BB83CB07CE}" type="parTrans" cxnId="{E56B7E7A-4659-44D7-8A88-9CDC7AD0DE0E}">
      <dgm:prSet/>
      <dgm:spPr/>
      <dgm:t>
        <a:bodyPr/>
        <a:lstStyle/>
        <a:p>
          <a:endParaRPr lang="en-US"/>
        </a:p>
      </dgm:t>
    </dgm:pt>
    <dgm:pt modelId="{F6474B56-A1F5-4228-A658-11A4BAAF7BA2}" type="sibTrans" cxnId="{E56B7E7A-4659-44D7-8A88-9CDC7AD0DE0E}">
      <dgm:prSet/>
      <dgm:spPr/>
      <dgm:t>
        <a:bodyPr/>
        <a:lstStyle/>
        <a:p>
          <a:endParaRPr lang="en-US"/>
        </a:p>
      </dgm:t>
    </dgm:pt>
    <dgm:pt modelId="{1ACD0CF8-BA2A-4034-B80A-0D4C40ED34F3}">
      <dgm:prSet/>
      <dgm:spPr/>
      <dgm:t>
        <a:bodyPr/>
        <a:lstStyle/>
        <a:p>
          <a:pPr rtl="0"/>
          <a:r>
            <a:rPr lang="en-US" b="1" baseline="0" dirty="0" smtClean="0"/>
            <a:t>Some bear the Divine Throne the ARSH</a:t>
          </a:r>
          <a:endParaRPr lang="en-US" dirty="0"/>
        </a:p>
      </dgm:t>
    </dgm:pt>
    <dgm:pt modelId="{2F826491-D507-4081-9B69-65C639C4C270}" type="parTrans" cxnId="{1D6170A1-BDD5-4128-9603-739C1CBB012C}">
      <dgm:prSet/>
      <dgm:spPr/>
      <dgm:t>
        <a:bodyPr/>
        <a:lstStyle/>
        <a:p>
          <a:endParaRPr lang="en-US"/>
        </a:p>
      </dgm:t>
    </dgm:pt>
    <dgm:pt modelId="{9A86EA0D-0AF4-49A6-B756-DE104754AECE}" type="sibTrans" cxnId="{1D6170A1-BDD5-4128-9603-739C1CBB012C}">
      <dgm:prSet/>
      <dgm:spPr/>
      <dgm:t>
        <a:bodyPr/>
        <a:lstStyle/>
        <a:p>
          <a:endParaRPr lang="en-US"/>
        </a:p>
      </dgm:t>
    </dgm:pt>
    <dgm:pt modelId="{C3455E8F-FE4F-4A63-A9A7-611B81DDA909}">
      <dgm:prSet/>
      <dgm:spPr/>
      <dgm:t>
        <a:bodyPr/>
        <a:lstStyle/>
        <a:p>
          <a:pPr rtl="0"/>
          <a:r>
            <a:rPr lang="en-US" b="1" baseline="0" smtClean="0"/>
            <a:t>Some are warders of Jannah</a:t>
          </a:r>
          <a:endParaRPr lang="en-US"/>
        </a:p>
      </dgm:t>
    </dgm:pt>
    <dgm:pt modelId="{4010F5CC-041B-46A5-B6B2-FD6A1C16B733}" type="parTrans" cxnId="{BBD5CC70-CD10-44F0-8769-5FA9164A6B61}">
      <dgm:prSet/>
      <dgm:spPr/>
      <dgm:t>
        <a:bodyPr/>
        <a:lstStyle/>
        <a:p>
          <a:endParaRPr lang="en-US"/>
        </a:p>
      </dgm:t>
    </dgm:pt>
    <dgm:pt modelId="{6ED48813-BA83-4E82-9552-4A3077C6838E}" type="sibTrans" cxnId="{BBD5CC70-CD10-44F0-8769-5FA9164A6B61}">
      <dgm:prSet/>
      <dgm:spPr/>
      <dgm:t>
        <a:bodyPr/>
        <a:lstStyle/>
        <a:p>
          <a:endParaRPr lang="en-US"/>
        </a:p>
      </dgm:t>
    </dgm:pt>
    <dgm:pt modelId="{6CF60922-F498-4A4B-93CF-1C18DFAA0803}">
      <dgm:prSet/>
      <dgm:spPr/>
      <dgm:t>
        <a:bodyPr/>
        <a:lstStyle/>
        <a:p>
          <a:pPr rtl="0"/>
          <a:r>
            <a:rPr lang="en-US" b="1" baseline="0" smtClean="0"/>
            <a:t>Some are warders of Hell</a:t>
          </a:r>
          <a:endParaRPr lang="en-US"/>
        </a:p>
      </dgm:t>
    </dgm:pt>
    <dgm:pt modelId="{1A35EA29-41C8-4D15-A48B-43A6AE68C8B9}" type="parTrans" cxnId="{281750CA-4F70-4247-8BBD-B1175DE2ECDD}">
      <dgm:prSet/>
      <dgm:spPr/>
      <dgm:t>
        <a:bodyPr/>
        <a:lstStyle/>
        <a:p>
          <a:endParaRPr lang="en-US"/>
        </a:p>
      </dgm:t>
    </dgm:pt>
    <dgm:pt modelId="{03A1D4BD-3EE8-482D-A1BB-51D771FCA629}" type="sibTrans" cxnId="{281750CA-4F70-4247-8BBD-B1175DE2ECDD}">
      <dgm:prSet/>
      <dgm:spPr/>
      <dgm:t>
        <a:bodyPr/>
        <a:lstStyle/>
        <a:p>
          <a:endParaRPr lang="en-US"/>
        </a:p>
      </dgm:t>
    </dgm:pt>
    <dgm:pt modelId="{7D18BC58-07DC-4473-8F33-842F51876E66}">
      <dgm:prSet/>
      <dgm:spPr/>
      <dgm:t>
        <a:bodyPr/>
        <a:lstStyle/>
        <a:p>
          <a:pPr rtl="0"/>
          <a:r>
            <a:rPr lang="en-US" b="1" baseline="0" smtClean="0"/>
            <a:t>Some are  deputed with removing the souls</a:t>
          </a:r>
          <a:endParaRPr lang="en-US"/>
        </a:p>
      </dgm:t>
    </dgm:pt>
    <dgm:pt modelId="{696C64EC-BB33-423B-A92C-2155A8FC5137}" type="parTrans" cxnId="{022401BB-E409-4739-8255-B9E9B90D7209}">
      <dgm:prSet/>
      <dgm:spPr/>
      <dgm:t>
        <a:bodyPr/>
        <a:lstStyle/>
        <a:p>
          <a:endParaRPr lang="en-US"/>
        </a:p>
      </dgm:t>
    </dgm:pt>
    <dgm:pt modelId="{85F9FE73-3C01-459F-8380-6FB89CEFC820}" type="sibTrans" cxnId="{022401BB-E409-4739-8255-B9E9B90D7209}">
      <dgm:prSet/>
      <dgm:spPr/>
      <dgm:t>
        <a:bodyPr/>
        <a:lstStyle/>
        <a:p>
          <a:endParaRPr lang="en-US"/>
        </a:p>
      </dgm:t>
    </dgm:pt>
    <dgm:pt modelId="{AE5E4885-BED2-49DA-87EB-1A1C0781548E}">
      <dgm:prSet/>
      <dgm:spPr/>
      <dgm:t>
        <a:bodyPr/>
        <a:lstStyle/>
        <a:p>
          <a:pPr rtl="0"/>
          <a:r>
            <a:rPr lang="en-US" b="1" baseline="0" smtClean="0"/>
            <a:t>Some are given the charge of protecting the human beings.</a:t>
          </a:r>
          <a:endParaRPr lang="en-US"/>
        </a:p>
      </dgm:t>
    </dgm:pt>
    <dgm:pt modelId="{C6CBE285-EBBD-45FD-A85D-FFE40FB8968F}" type="parTrans" cxnId="{53E9B051-DF64-4889-B317-1E930AA9F5DE}">
      <dgm:prSet/>
      <dgm:spPr/>
      <dgm:t>
        <a:bodyPr/>
        <a:lstStyle/>
        <a:p>
          <a:endParaRPr lang="en-US"/>
        </a:p>
      </dgm:t>
    </dgm:pt>
    <dgm:pt modelId="{3AB2E68C-2364-4F09-A011-B8505B04602C}" type="sibTrans" cxnId="{53E9B051-DF64-4889-B317-1E930AA9F5DE}">
      <dgm:prSet/>
      <dgm:spPr/>
      <dgm:t>
        <a:bodyPr/>
        <a:lstStyle/>
        <a:p>
          <a:endParaRPr lang="en-US"/>
        </a:p>
      </dgm:t>
    </dgm:pt>
    <dgm:pt modelId="{6E4A4E17-5F95-4AA6-A6ED-AAF274F39A58}">
      <dgm:prSet/>
      <dgm:spPr/>
      <dgm:t>
        <a:bodyPr/>
        <a:lstStyle/>
        <a:p>
          <a:pPr rtl="0"/>
          <a:r>
            <a:rPr lang="en-US" b="1" baseline="0" smtClean="0"/>
            <a:t>Some are deputed with the recording the deeds of men whatever good or evil.</a:t>
          </a:r>
          <a:endParaRPr lang="en-US"/>
        </a:p>
      </dgm:t>
    </dgm:pt>
    <dgm:pt modelId="{BF3B6CE5-90A0-42E1-A18C-3A195D95B74C}" type="parTrans" cxnId="{EB7C9A6F-F0E2-4643-9D71-FD17C59F04BC}">
      <dgm:prSet/>
      <dgm:spPr/>
      <dgm:t>
        <a:bodyPr/>
        <a:lstStyle/>
        <a:p>
          <a:endParaRPr lang="en-US"/>
        </a:p>
      </dgm:t>
    </dgm:pt>
    <dgm:pt modelId="{10D0D31D-964E-44F9-B00E-0372CC8B81CC}" type="sibTrans" cxnId="{EB7C9A6F-F0E2-4643-9D71-FD17C59F04BC}">
      <dgm:prSet/>
      <dgm:spPr/>
      <dgm:t>
        <a:bodyPr/>
        <a:lstStyle/>
        <a:p>
          <a:endParaRPr lang="en-US"/>
        </a:p>
      </dgm:t>
    </dgm:pt>
    <dgm:pt modelId="{09F17350-670B-47DC-9A9A-19EB6D01E163}">
      <dgm:prSet/>
      <dgm:spPr/>
      <dgm:t>
        <a:bodyPr/>
        <a:lstStyle/>
        <a:p>
          <a:pPr rtl="0"/>
          <a:r>
            <a:rPr lang="en-US" b="0" baseline="0" smtClean="0"/>
            <a:t>Some question the dead in graves.</a:t>
          </a:r>
          <a:endParaRPr lang="en-US"/>
        </a:p>
      </dgm:t>
    </dgm:pt>
    <dgm:pt modelId="{401F4A89-81F3-4FB4-A8D3-C8FEC8427E54}" type="parTrans" cxnId="{693F0A67-EE5D-4A81-AA9B-99714C082A90}">
      <dgm:prSet/>
      <dgm:spPr/>
      <dgm:t>
        <a:bodyPr/>
        <a:lstStyle/>
        <a:p>
          <a:endParaRPr lang="en-US"/>
        </a:p>
      </dgm:t>
    </dgm:pt>
    <dgm:pt modelId="{ECA69C8B-01C1-44EC-97F5-47726CB10060}" type="sibTrans" cxnId="{693F0A67-EE5D-4A81-AA9B-99714C082A90}">
      <dgm:prSet/>
      <dgm:spPr/>
      <dgm:t>
        <a:bodyPr/>
        <a:lstStyle/>
        <a:p>
          <a:endParaRPr lang="en-US"/>
        </a:p>
      </dgm:t>
    </dgm:pt>
    <dgm:pt modelId="{16A24AFD-43E1-4C86-BD3B-36AF57B63A79}" type="pres">
      <dgm:prSet presAssocID="{F4E1845B-F188-47D4-947B-B6D48BDEA24D}" presName="theList" presStyleCnt="0">
        <dgm:presLayoutVars>
          <dgm:dir/>
          <dgm:animLvl val="lvl"/>
          <dgm:resizeHandles val="exact"/>
        </dgm:presLayoutVars>
      </dgm:prSet>
      <dgm:spPr/>
    </dgm:pt>
    <dgm:pt modelId="{CB39CE25-6A0D-4B34-8033-1892C4C3177D}" type="pres">
      <dgm:prSet presAssocID="{469642C6-3D23-4C97-A52F-181A0DBFD237}" presName="compNode" presStyleCnt="0"/>
      <dgm:spPr/>
    </dgm:pt>
    <dgm:pt modelId="{6236FCBB-658E-4110-8445-34880BF1CDB0}" type="pres">
      <dgm:prSet presAssocID="{469642C6-3D23-4C97-A52F-181A0DBFD237}" presName="aNode" presStyleLbl="bgShp" presStyleIdx="0" presStyleCnt="1"/>
      <dgm:spPr/>
    </dgm:pt>
    <dgm:pt modelId="{8CD062B1-E5F0-4F6B-A627-3844DD279C51}" type="pres">
      <dgm:prSet presAssocID="{469642C6-3D23-4C97-A52F-181A0DBFD237}" presName="textNode" presStyleLbl="bgShp" presStyleIdx="0" presStyleCnt="1"/>
      <dgm:spPr/>
    </dgm:pt>
    <dgm:pt modelId="{A68F0BD8-8492-46B2-9A62-CCA4D7B5385E}" type="pres">
      <dgm:prSet presAssocID="{469642C6-3D23-4C97-A52F-181A0DBFD237}" presName="compChildNode" presStyleCnt="0"/>
      <dgm:spPr/>
    </dgm:pt>
    <dgm:pt modelId="{1F301542-FFF1-442D-BCD1-E10C8AB2D0F6}" type="pres">
      <dgm:prSet presAssocID="{469642C6-3D23-4C97-A52F-181A0DBFD237}" presName="theInnerList" presStyleCnt="0"/>
      <dgm:spPr/>
    </dgm:pt>
    <dgm:pt modelId="{A4787847-E01A-43EF-B212-60779339AD61}" type="pres">
      <dgm:prSet presAssocID="{1ACD0CF8-BA2A-4034-B80A-0D4C40ED34F3}" presName="childNode" presStyleLbl="node1" presStyleIdx="0" presStyleCnt="7">
        <dgm:presLayoutVars>
          <dgm:bulletEnabled val="1"/>
        </dgm:presLayoutVars>
      </dgm:prSet>
      <dgm:spPr/>
    </dgm:pt>
    <dgm:pt modelId="{0F2E71D4-C606-49AA-BC65-275C069154A5}" type="pres">
      <dgm:prSet presAssocID="{1ACD0CF8-BA2A-4034-B80A-0D4C40ED34F3}" presName="aSpace2" presStyleCnt="0"/>
      <dgm:spPr/>
    </dgm:pt>
    <dgm:pt modelId="{FA62916A-D2D8-4DC0-844D-B31D321CDDF9}" type="pres">
      <dgm:prSet presAssocID="{C3455E8F-FE4F-4A63-A9A7-611B81DDA909}" presName="childNode" presStyleLbl="node1" presStyleIdx="1" presStyleCnt="7">
        <dgm:presLayoutVars>
          <dgm:bulletEnabled val="1"/>
        </dgm:presLayoutVars>
      </dgm:prSet>
      <dgm:spPr/>
    </dgm:pt>
    <dgm:pt modelId="{4AB442A5-EEBB-46A0-ACED-11F7ECC2C54A}" type="pres">
      <dgm:prSet presAssocID="{C3455E8F-FE4F-4A63-A9A7-611B81DDA909}" presName="aSpace2" presStyleCnt="0"/>
      <dgm:spPr/>
    </dgm:pt>
    <dgm:pt modelId="{C339AFF1-D809-4F33-A89C-DE1094889C87}" type="pres">
      <dgm:prSet presAssocID="{6CF60922-F498-4A4B-93CF-1C18DFAA0803}" presName="childNode" presStyleLbl="node1" presStyleIdx="2" presStyleCnt="7">
        <dgm:presLayoutVars>
          <dgm:bulletEnabled val="1"/>
        </dgm:presLayoutVars>
      </dgm:prSet>
      <dgm:spPr/>
    </dgm:pt>
    <dgm:pt modelId="{F60574B0-4902-4A58-A738-8F15A358E39B}" type="pres">
      <dgm:prSet presAssocID="{6CF60922-F498-4A4B-93CF-1C18DFAA0803}" presName="aSpace2" presStyleCnt="0"/>
      <dgm:spPr/>
    </dgm:pt>
    <dgm:pt modelId="{A2C66363-901A-4680-9061-DCD5814D4571}" type="pres">
      <dgm:prSet presAssocID="{7D18BC58-07DC-4473-8F33-842F51876E66}" presName="childNode" presStyleLbl="node1" presStyleIdx="3" presStyleCnt="7">
        <dgm:presLayoutVars>
          <dgm:bulletEnabled val="1"/>
        </dgm:presLayoutVars>
      </dgm:prSet>
      <dgm:spPr/>
    </dgm:pt>
    <dgm:pt modelId="{042F8CC0-28F6-4ADC-BC18-6E5F8828AD72}" type="pres">
      <dgm:prSet presAssocID="{7D18BC58-07DC-4473-8F33-842F51876E66}" presName="aSpace2" presStyleCnt="0"/>
      <dgm:spPr/>
    </dgm:pt>
    <dgm:pt modelId="{7FB824EF-435F-43F5-87BA-8592A2704377}" type="pres">
      <dgm:prSet presAssocID="{AE5E4885-BED2-49DA-87EB-1A1C0781548E}" presName="childNode" presStyleLbl="node1" presStyleIdx="4" presStyleCnt="7">
        <dgm:presLayoutVars>
          <dgm:bulletEnabled val="1"/>
        </dgm:presLayoutVars>
      </dgm:prSet>
      <dgm:spPr/>
    </dgm:pt>
    <dgm:pt modelId="{9CB8F365-10F9-47D6-BDD7-C50D897DD69B}" type="pres">
      <dgm:prSet presAssocID="{AE5E4885-BED2-49DA-87EB-1A1C0781548E}" presName="aSpace2" presStyleCnt="0"/>
      <dgm:spPr/>
    </dgm:pt>
    <dgm:pt modelId="{44363F39-E086-412C-9B8A-E8B26A3C5173}" type="pres">
      <dgm:prSet presAssocID="{6E4A4E17-5F95-4AA6-A6ED-AAF274F39A58}" presName="childNode" presStyleLbl="node1" presStyleIdx="5" presStyleCnt="7">
        <dgm:presLayoutVars>
          <dgm:bulletEnabled val="1"/>
        </dgm:presLayoutVars>
      </dgm:prSet>
      <dgm:spPr/>
    </dgm:pt>
    <dgm:pt modelId="{13105271-D86C-4655-ADC4-13A0550077F5}" type="pres">
      <dgm:prSet presAssocID="{6E4A4E17-5F95-4AA6-A6ED-AAF274F39A58}" presName="aSpace2" presStyleCnt="0"/>
      <dgm:spPr/>
    </dgm:pt>
    <dgm:pt modelId="{66978CC7-8F27-43DC-A80C-6BBE7260B10B}" type="pres">
      <dgm:prSet presAssocID="{09F17350-670B-47DC-9A9A-19EB6D01E163}" presName="childNode" presStyleLbl="node1" presStyleIdx="6" presStyleCnt="7">
        <dgm:presLayoutVars>
          <dgm:bulletEnabled val="1"/>
        </dgm:presLayoutVars>
      </dgm:prSet>
      <dgm:spPr/>
    </dgm:pt>
  </dgm:ptLst>
  <dgm:cxnLst>
    <dgm:cxn modelId="{E74CB0DC-E4F7-4CBB-B0AE-4E121C3D872E}" type="presOf" srcId="{6CF60922-F498-4A4B-93CF-1C18DFAA0803}" destId="{C339AFF1-D809-4F33-A89C-DE1094889C87}" srcOrd="0" destOrd="0" presId="urn:microsoft.com/office/officeart/2005/8/layout/lProcess2"/>
    <dgm:cxn modelId="{EB7C9A6F-F0E2-4643-9D71-FD17C59F04BC}" srcId="{469642C6-3D23-4C97-A52F-181A0DBFD237}" destId="{6E4A4E17-5F95-4AA6-A6ED-AAF274F39A58}" srcOrd="5" destOrd="0" parTransId="{BF3B6CE5-90A0-42E1-A18C-3A195D95B74C}" sibTransId="{10D0D31D-964E-44F9-B00E-0372CC8B81CC}"/>
    <dgm:cxn modelId="{53E9B051-DF64-4889-B317-1E930AA9F5DE}" srcId="{469642C6-3D23-4C97-A52F-181A0DBFD237}" destId="{AE5E4885-BED2-49DA-87EB-1A1C0781548E}" srcOrd="4" destOrd="0" parTransId="{C6CBE285-EBBD-45FD-A85D-FFE40FB8968F}" sibTransId="{3AB2E68C-2364-4F09-A011-B8505B04602C}"/>
    <dgm:cxn modelId="{281750CA-4F70-4247-8BBD-B1175DE2ECDD}" srcId="{469642C6-3D23-4C97-A52F-181A0DBFD237}" destId="{6CF60922-F498-4A4B-93CF-1C18DFAA0803}" srcOrd="2" destOrd="0" parTransId="{1A35EA29-41C8-4D15-A48B-43A6AE68C8B9}" sibTransId="{03A1D4BD-3EE8-482D-A1BB-51D771FCA629}"/>
    <dgm:cxn modelId="{2C06B7B3-4A7D-4A23-B233-08B422165AC4}" type="presOf" srcId="{F4E1845B-F188-47D4-947B-B6D48BDEA24D}" destId="{16A24AFD-43E1-4C86-BD3B-36AF57B63A79}" srcOrd="0" destOrd="0" presId="urn:microsoft.com/office/officeart/2005/8/layout/lProcess2"/>
    <dgm:cxn modelId="{693F0A67-EE5D-4A81-AA9B-99714C082A90}" srcId="{469642C6-3D23-4C97-A52F-181A0DBFD237}" destId="{09F17350-670B-47DC-9A9A-19EB6D01E163}" srcOrd="6" destOrd="0" parTransId="{401F4A89-81F3-4FB4-A8D3-C8FEC8427E54}" sibTransId="{ECA69C8B-01C1-44EC-97F5-47726CB10060}"/>
    <dgm:cxn modelId="{26FE6DE3-F77D-4A96-A4DE-2B02E2EA1B44}" type="presOf" srcId="{6E4A4E17-5F95-4AA6-A6ED-AAF274F39A58}" destId="{44363F39-E086-412C-9B8A-E8B26A3C5173}" srcOrd="0" destOrd="0" presId="urn:microsoft.com/office/officeart/2005/8/layout/lProcess2"/>
    <dgm:cxn modelId="{1D6170A1-BDD5-4128-9603-739C1CBB012C}" srcId="{469642C6-3D23-4C97-A52F-181A0DBFD237}" destId="{1ACD0CF8-BA2A-4034-B80A-0D4C40ED34F3}" srcOrd="0" destOrd="0" parTransId="{2F826491-D507-4081-9B69-65C639C4C270}" sibTransId="{9A86EA0D-0AF4-49A6-B756-DE104754AECE}"/>
    <dgm:cxn modelId="{BDE03845-28A8-4A38-B56C-C4DD74C68D81}" type="presOf" srcId="{1ACD0CF8-BA2A-4034-B80A-0D4C40ED34F3}" destId="{A4787847-E01A-43EF-B212-60779339AD61}" srcOrd="0" destOrd="0" presId="urn:microsoft.com/office/officeart/2005/8/layout/lProcess2"/>
    <dgm:cxn modelId="{E56B7E7A-4659-44D7-8A88-9CDC7AD0DE0E}" srcId="{F4E1845B-F188-47D4-947B-B6D48BDEA24D}" destId="{469642C6-3D23-4C97-A52F-181A0DBFD237}" srcOrd="0" destOrd="0" parTransId="{DAD0B3A1-C112-4E6D-933E-36BB83CB07CE}" sibTransId="{F6474B56-A1F5-4228-A658-11A4BAAF7BA2}"/>
    <dgm:cxn modelId="{7F268EEF-7424-472C-ACF5-B90A3834B2A4}" type="presOf" srcId="{469642C6-3D23-4C97-A52F-181A0DBFD237}" destId="{6236FCBB-658E-4110-8445-34880BF1CDB0}" srcOrd="0" destOrd="0" presId="urn:microsoft.com/office/officeart/2005/8/layout/lProcess2"/>
    <dgm:cxn modelId="{36B1EFEF-B735-47C4-8456-C374C65A8FCA}" type="presOf" srcId="{469642C6-3D23-4C97-A52F-181A0DBFD237}" destId="{8CD062B1-E5F0-4F6B-A627-3844DD279C51}" srcOrd="1" destOrd="0" presId="urn:microsoft.com/office/officeart/2005/8/layout/lProcess2"/>
    <dgm:cxn modelId="{90E4DD1A-FCCC-47D5-9D54-9F8DE83AD306}" type="presOf" srcId="{7D18BC58-07DC-4473-8F33-842F51876E66}" destId="{A2C66363-901A-4680-9061-DCD5814D4571}" srcOrd="0" destOrd="0" presId="urn:microsoft.com/office/officeart/2005/8/layout/lProcess2"/>
    <dgm:cxn modelId="{36478347-02D4-4FC2-8312-D45F02A4F782}" type="presOf" srcId="{09F17350-670B-47DC-9A9A-19EB6D01E163}" destId="{66978CC7-8F27-43DC-A80C-6BBE7260B10B}" srcOrd="0" destOrd="0" presId="urn:microsoft.com/office/officeart/2005/8/layout/lProcess2"/>
    <dgm:cxn modelId="{BBD5CC70-CD10-44F0-8769-5FA9164A6B61}" srcId="{469642C6-3D23-4C97-A52F-181A0DBFD237}" destId="{C3455E8F-FE4F-4A63-A9A7-611B81DDA909}" srcOrd="1" destOrd="0" parTransId="{4010F5CC-041B-46A5-B6B2-FD6A1C16B733}" sibTransId="{6ED48813-BA83-4E82-9552-4A3077C6838E}"/>
    <dgm:cxn modelId="{022401BB-E409-4739-8255-B9E9B90D7209}" srcId="{469642C6-3D23-4C97-A52F-181A0DBFD237}" destId="{7D18BC58-07DC-4473-8F33-842F51876E66}" srcOrd="3" destOrd="0" parTransId="{696C64EC-BB33-423B-A92C-2155A8FC5137}" sibTransId="{85F9FE73-3C01-459F-8380-6FB89CEFC820}"/>
    <dgm:cxn modelId="{6AF18395-2AF9-446E-84E5-1DBBD0BCA707}" type="presOf" srcId="{AE5E4885-BED2-49DA-87EB-1A1C0781548E}" destId="{7FB824EF-435F-43F5-87BA-8592A2704377}" srcOrd="0" destOrd="0" presId="urn:microsoft.com/office/officeart/2005/8/layout/lProcess2"/>
    <dgm:cxn modelId="{9AD27149-7F5C-4E1B-90D4-788C8731BBEA}" type="presOf" srcId="{C3455E8F-FE4F-4A63-A9A7-611B81DDA909}" destId="{FA62916A-D2D8-4DC0-844D-B31D321CDDF9}" srcOrd="0" destOrd="0" presId="urn:microsoft.com/office/officeart/2005/8/layout/lProcess2"/>
    <dgm:cxn modelId="{74ECFE02-D0BB-4D56-8F0D-A25381932888}" type="presParOf" srcId="{16A24AFD-43E1-4C86-BD3B-36AF57B63A79}" destId="{CB39CE25-6A0D-4B34-8033-1892C4C3177D}" srcOrd="0" destOrd="0" presId="urn:microsoft.com/office/officeart/2005/8/layout/lProcess2"/>
    <dgm:cxn modelId="{49B8529F-4F43-4850-B060-E6724D0C9908}" type="presParOf" srcId="{CB39CE25-6A0D-4B34-8033-1892C4C3177D}" destId="{6236FCBB-658E-4110-8445-34880BF1CDB0}" srcOrd="0" destOrd="0" presId="urn:microsoft.com/office/officeart/2005/8/layout/lProcess2"/>
    <dgm:cxn modelId="{AE203B0A-8A97-4C45-94AA-50B16B20CA1B}" type="presParOf" srcId="{CB39CE25-6A0D-4B34-8033-1892C4C3177D}" destId="{8CD062B1-E5F0-4F6B-A627-3844DD279C51}" srcOrd="1" destOrd="0" presId="urn:microsoft.com/office/officeart/2005/8/layout/lProcess2"/>
    <dgm:cxn modelId="{E429E3E4-BDDD-429C-9BBC-085FA901486D}" type="presParOf" srcId="{CB39CE25-6A0D-4B34-8033-1892C4C3177D}" destId="{A68F0BD8-8492-46B2-9A62-CCA4D7B5385E}" srcOrd="2" destOrd="0" presId="urn:microsoft.com/office/officeart/2005/8/layout/lProcess2"/>
    <dgm:cxn modelId="{CB114A22-1F43-47B8-9A86-A57912322399}" type="presParOf" srcId="{A68F0BD8-8492-46B2-9A62-CCA4D7B5385E}" destId="{1F301542-FFF1-442D-BCD1-E10C8AB2D0F6}" srcOrd="0" destOrd="0" presId="urn:microsoft.com/office/officeart/2005/8/layout/lProcess2"/>
    <dgm:cxn modelId="{44EBBBD8-67D7-483A-B2EC-6E7F6A69E3A3}" type="presParOf" srcId="{1F301542-FFF1-442D-BCD1-E10C8AB2D0F6}" destId="{A4787847-E01A-43EF-B212-60779339AD61}" srcOrd="0" destOrd="0" presId="urn:microsoft.com/office/officeart/2005/8/layout/lProcess2"/>
    <dgm:cxn modelId="{24928572-12AB-4E77-BC03-D95749CE3473}" type="presParOf" srcId="{1F301542-FFF1-442D-BCD1-E10C8AB2D0F6}" destId="{0F2E71D4-C606-49AA-BC65-275C069154A5}" srcOrd="1" destOrd="0" presId="urn:microsoft.com/office/officeart/2005/8/layout/lProcess2"/>
    <dgm:cxn modelId="{595083A3-6A21-416C-B7F7-A7A7267E4952}" type="presParOf" srcId="{1F301542-FFF1-442D-BCD1-E10C8AB2D0F6}" destId="{FA62916A-D2D8-4DC0-844D-B31D321CDDF9}" srcOrd="2" destOrd="0" presId="urn:microsoft.com/office/officeart/2005/8/layout/lProcess2"/>
    <dgm:cxn modelId="{56270233-0CBA-4EC8-847D-86DB5E7E9C7C}" type="presParOf" srcId="{1F301542-FFF1-442D-BCD1-E10C8AB2D0F6}" destId="{4AB442A5-EEBB-46A0-ACED-11F7ECC2C54A}" srcOrd="3" destOrd="0" presId="urn:microsoft.com/office/officeart/2005/8/layout/lProcess2"/>
    <dgm:cxn modelId="{E638CB71-FE31-4F43-AC07-27C63CC80A77}" type="presParOf" srcId="{1F301542-FFF1-442D-BCD1-E10C8AB2D0F6}" destId="{C339AFF1-D809-4F33-A89C-DE1094889C87}" srcOrd="4" destOrd="0" presId="urn:microsoft.com/office/officeart/2005/8/layout/lProcess2"/>
    <dgm:cxn modelId="{C94657CC-3858-41AF-9E46-9A4409180BF6}" type="presParOf" srcId="{1F301542-FFF1-442D-BCD1-E10C8AB2D0F6}" destId="{F60574B0-4902-4A58-A738-8F15A358E39B}" srcOrd="5" destOrd="0" presId="urn:microsoft.com/office/officeart/2005/8/layout/lProcess2"/>
    <dgm:cxn modelId="{BA9770B4-191E-4DC2-B729-AC5FD182DA81}" type="presParOf" srcId="{1F301542-FFF1-442D-BCD1-E10C8AB2D0F6}" destId="{A2C66363-901A-4680-9061-DCD5814D4571}" srcOrd="6" destOrd="0" presId="urn:microsoft.com/office/officeart/2005/8/layout/lProcess2"/>
    <dgm:cxn modelId="{C2083D66-987A-4EE4-B4A9-EED521788EFF}" type="presParOf" srcId="{1F301542-FFF1-442D-BCD1-E10C8AB2D0F6}" destId="{042F8CC0-28F6-4ADC-BC18-6E5F8828AD72}" srcOrd="7" destOrd="0" presId="urn:microsoft.com/office/officeart/2005/8/layout/lProcess2"/>
    <dgm:cxn modelId="{DBFD7494-918A-456C-AF5B-E61198778002}" type="presParOf" srcId="{1F301542-FFF1-442D-BCD1-E10C8AB2D0F6}" destId="{7FB824EF-435F-43F5-87BA-8592A2704377}" srcOrd="8" destOrd="0" presId="urn:microsoft.com/office/officeart/2005/8/layout/lProcess2"/>
    <dgm:cxn modelId="{1D41781E-B8F6-4195-B3F0-F684659FDF65}" type="presParOf" srcId="{1F301542-FFF1-442D-BCD1-E10C8AB2D0F6}" destId="{9CB8F365-10F9-47D6-BDD7-C50D897DD69B}" srcOrd="9" destOrd="0" presId="urn:microsoft.com/office/officeart/2005/8/layout/lProcess2"/>
    <dgm:cxn modelId="{F4FA01E2-E41F-48F9-9DD0-734215D33803}" type="presParOf" srcId="{1F301542-FFF1-442D-BCD1-E10C8AB2D0F6}" destId="{44363F39-E086-412C-9B8A-E8B26A3C5173}" srcOrd="10" destOrd="0" presId="urn:microsoft.com/office/officeart/2005/8/layout/lProcess2"/>
    <dgm:cxn modelId="{3B2A9DA3-C734-46BC-93B0-4FC8D304F683}" type="presParOf" srcId="{1F301542-FFF1-442D-BCD1-E10C8AB2D0F6}" destId="{13105271-D86C-4655-ADC4-13A0550077F5}" srcOrd="11" destOrd="0" presId="urn:microsoft.com/office/officeart/2005/8/layout/lProcess2"/>
    <dgm:cxn modelId="{6F6ECDFA-34E2-41CB-9B4B-4C075D34C052}" type="presParOf" srcId="{1F301542-FFF1-442D-BCD1-E10C8AB2D0F6}" destId="{66978CC7-8F27-43DC-A80C-6BBE7260B10B}"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9A3F03-A82B-4815-B12C-9B1AEA9A4D29}" type="doc">
      <dgm:prSet loTypeId="urn:microsoft.com/office/officeart/2005/8/layout/matrix1" loCatId="matrix" qsTypeId="urn:microsoft.com/office/officeart/2005/8/quickstyle/simple4" qsCatId="simple" csTypeId="urn:microsoft.com/office/officeart/2005/8/colors/accent1_2" csCatId="accent1"/>
      <dgm:spPr/>
      <dgm:t>
        <a:bodyPr/>
        <a:lstStyle/>
        <a:p>
          <a:endParaRPr lang="en-US"/>
        </a:p>
      </dgm:t>
    </dgm:pt>
    <dgm:pt modelId="{99F8D2EE-275F-4147-85A7-0D9464F88599}">
      <dgm:prSet/>
      <dgm:spPr/>
      <dgm:t>
        <a:bodyPr/>
        <a:lstStyle/>
        <a:p>
          <a:pPr rtl="0"/>
          <a:r>
            <a:rPr lang="en-US" b="1" baseline="0" smtClean="0"/>
            <a:t>The four angels closest to God</a:t>
          </a:r>
          <a:endParaRPr lang="en-US"/>
        </a:p>
      </dgm:t>
    </dgm:pt>
    <dgm:pt modelId="{0BFE26BD-A25B-47C6-857A-00C339B06C60}" type="parTrans" cxnId="{174AF6D2-FB7D-44BB-8B81-7DE13E3EA761}">
      <dgm:prSet/>
      <dgm:spPr/>
      <dgm:t>
        <a:bodyPr/>
        <a:lstStyle/>
        <a:p>
          <a:endParaRPr lang="en-US"/>
        </a:p>
      </dgm:t>
    </dgm:pt>
    <dgm:pt modelId="{FF16ECFB-C528-49B7-919F-5B2CEFE85B3C}" type="sibTrans" cxnId="{174AF6D2-FB7D-44BB-8B81-7DE13E3EA761}">
      <dgm:prSet/>
      <dgm:spPr/>
      <dgm:t>
        <a:bodyPr/>
        <a:lstStyle/>
        <a:p>
          <a:endParaRPr lang="en-US"/>
        </a:p>
      </dgm:t>
    </dgm:pt>
    <dgm:pt modelId="{1D2933E8-A298-4C0F-9DA5-3EC993FB4893}">
      <dgm:prSet/>
      <dgm:spPr/>
      <dgm:t>
        <a:bodyPr/>
        <a:lstStyle/>
        <a:p>
          <a:pPr rtl="0"/>
          <a:r>
            <a:rPr lang="en-US" b="1" baseline="0" smtClean="0"/>
            <a:t>Jibril </a:t>
          </a:r>
          <a:r>
            <a:rPr lang="ur-PK" b="1" baseline="0" smtClean="0"/>
            <a:t>علیہ السلام </a:t>
          </a:r>
          <a:r>
            <a:rPr lang="en-US" b="1" baseline="0" smtClean="0"/>
            <a:t> </a:t>
          </a:r>
          <a:r>
            <a:rPr lang="en-US" baseline="0" smtClean="0"/>
            <a:t>He delivered the messages and wahi to His Prophet</a:t>
          </a:r>
          <a:r>
            <a:rPr lang="en-US" b="1" baseline="0" smtClean="0"/>
            <a:t>.</a:t>
          </a:r>
          <a:endParaRPr lang="en-US"/>
        </a:p>
      </dgm:t>
    </dgm:pt>
    <dgm:pt modelId="{6337C96F-F214-442A-84DD-F53D9C0371D7}" type="parTrans" cxnId="{49C94351-2E66-430A-BAB8-4CBAE2AC4867}">
      <dgm:prSet/>
      <dgm:spPr/>
      <dgm:t>
        <a:bodyPr/>
        <a:lstStyle/>
        <a:p>
          <a:endParaRPr lang="en-US"/>
        </a:p>
      </dgm:t>
    </dgm:pt>
    <dgm:pt modelId="{1B7EDFA8-AC7B-459A-90A9-9FD3605392A9}" type="sibTrans" cxnId="{49C94351-2E66-430A-BAB8-4CBAE2AC4867}">
      <dgm:prSet/>
      <dgm:spPr/>
      <dgm:t>
        <a:bodyPr/>
        <a:lstStyle/>
        <a:p>
          <a:endParaRPr lang="en-US"/>
        </a:p>
      </dgm:t>
    </dgm:pt>
    <dgm:pt modelId="{C20ED85C-5930-4545-B6D6-03AC328BA7AE}">
      <dgm:prSet/>
      <dgm:spPr/>
      <dgm:t>
        <a:bodyPr/>
        <a:lstStyle/>
        <a:p>
          <a:pPr rtl="0"/>
          <a:r>
            <a:rPr lang="en-US" b="1" baseline="0" smtClean="0"/>
            <a:t>Mikail </a:t>
          </a:r>
          <a:r>
            <a:rPr lang="ur-PK" b="1" baseline="0" smtClean="0"/>
            <a:t>علیہ السلام</a:t>
          </a:r>
          <a:r>
            <a:rPr lang="en-US" b="1" baseline="0" smtClean="0"/>
            <a:t> </a:t>
          </a:r>
          <a:r>
            <a:rPr lang="en-US" baseline="0" smtClean="0"/>
            <a:t>He is chiefly charged with providing sustenance to creatures</a:t>
          </a:r>
          <a:r>
            <a:rPr lang="en-US" b="1" baseline="0" smtClean="0"/>
            <a:t>.</a:t>
          </a:r>
          <a:endParaRPr lang="en-US"/>
        </a:p>
      </dgm:t>
    </dgm:pt>
    <dgm:pt modelId="{C07AF8DB-9988-4F6B-9C8B-40778565ECCE}" type="parTrans" cxnId="{318FF2DE-790B-48C9-81F0-4538A94C9070}">
      <dgm:prSet/>
      <dgm:spPr/>
      <dgm:t>
        <a:bodyPr/>
        <a:lstStyle/>
        <a:p>
          <a:endParaRPr lang="en-US"/>
        </a:p>
      </dgm:t>
    </dgm:pt>
    <dgm:pt modelId="{3C9D2A08-FD5A-4402-9002-EAD7C4CADC6D}" type="sibTrans" cxnId="{318FF2DE-790B-48C9-81F0-4538A94C9070}">
      <dgm:prSet/>
      <dgm:spPr/>
      <dgm:t>
        <a:bodyPr/>
        <a:lstStyle/>
        <a:p>
          <a:endParaRPr lang="en-US"/>
        </a:p>
      </dgm:t>
    </dgm:pt>
    <dgm:pt modelId="{03352880-88F8-4697-A538-9254935261F3}">
      <dgm:prSet/>
      <dgm:spPr/>
      <dgm:t>
        <a:bodyPr/>
        <a:lstStyle/>
        <a:p>
          <a:pPr rtl="0"/>
          <a:r>
            <a:rPr lang="en-US" b="1" baseline="0" smtClean="0"/>
            <a:t>Israfil </a:t>
          </a:r>
          <a:r>
            <a:rPr lang="ur-PK" b="1" baseline="0" smtClean="0"/>
            <a:t>علیہ السلام</a:t>
          </a:r>
          <a:r>
            <a:rPr lang="en-US" b="1" baseline="0" smtClean="0"/>
            <a:t> </a:t>
          </a:r>
          <a:r>
            <a:rPr lang="en-US" baseline="0" smtClean="0"/>
            <a:t>He is to blow trumpet on the Last Day</a:t>
          </a:r>
          <a:r>
            <a:rPr lang="en-US" b="1" baseline="0" smtClean="0"/>
            <a:t>.</a:t>
          </a:r>
          <a:endParaRPr lang="en-US"/>
        </a:p>
      </dgm:t>
    </dgm:pt>
    <dgm:pt modelId="{6A66F680-5A6F-49AA-8076-76031979E6BD}" type="parTrans" cxnId="{8C5F5CD3-E5C3-41A2-912C-ED95251A4308}">
      <dgm:prSet/>
      <dgm:spPr/>
      <dgm:t>
        <a:bodyPr/>
        <a:lstStyle/>
        <a:p>
          <a:endParaRPr lang="en-US"/>
        </a:p>
      </dgm:t>
    </dgm:pt>
    <dgm:pt modelId="{6156D626-7386-482F-B147-3129F31CCD0E}" type="sibTrans" cxnId="{8C5F5CD3-E5C3-41A2-912C-ED95251A4308}">
      <dgm:prSet/>
      <dgm:spPr/>
      <dgm:t>
        <a:bodyPr/>
        <a:lstStyle/>
        <a:p>
          <a:endParaRPr lang="en-US"/>
        </a:p>
      </dgm:t>
    </dgm:pt>
    <dgm:pt modelId="{33BCFD18-985D-4382-9747-51349A878495}">
      <dgm:prSet/>
      <dgm:spPr/>
      <dgm:t>
        <a:bodyPr/>
        <a:lstStyle/>
        <a:p>
          <a:pPr rtl="0"/>
          <a:r>
            <a:rPr lang="en-US" b="1" baseline="0" smtClean="0"/>
            <a:t>Izrail </a:t>
          </a:r>
          <a:r>
            <a:rPr lang="ur-PK" b="1" baseline="0" smtClean="0"/>
            <a:t>علیہ السلام</a:t>
          </a:r>
          <a:r>
            <a:rPr lang="en-US" b="1" baseline="0" smtClean="0"/>
            <a:t> </a:t>
          </a:r>
          <a:r>
            <a:rPr lang="en-US" baseline="0" smtClean="0"/>
            <a:t>He is with his subordinates  removes souls of men at the time of their death.</a:t>
          </a:r>
          <a:endParaRPr lang="en-US"/>
        </a:p>
      </dgm:t>
    </dgm:pt>
    <dgm:pt modelId="{34AB5B26-ACBF-4B27-B1AE-590D87FC3047}" type="parTrans" cxnId="{F10BA2E9-637C-43F4-A503-EF96872C50E7}">
      <dgm:prSet/>
      <dgm:spPr/>
      <dgm:t>
        <a:bodyPr/>
        <a:lstStyle/>
        <a:p>
          <a:endParaRPr lang="en-US"/>
        </a:p>
      </dgm:t>
    </dgm:pt>
    <dgm:pt modelId="{84E68A24-46E0-4005-8F55-26F3066931E0}" type="sibTrans" cxnId="{F10BA2E9-637C-43F4-A503-EF96872C50E7}">
      <dgm:prSet/>
      <dgm:spPr/>
      <dgm:t>
        <a:bodyPr/>
        <a:lstStyle/>
        <a:p>
          <a:endParaRPr lang="en-US"/>
        </a:p>
      </dgm:t>
    </dgm:pt>
    <dgm:pt modelId="{597344A1-A16F-4234-80E4-FA28BA81231C}" type="pres">
      <dgm:prSet presAssocID="{DD9A3F03-A82B-4815-B12C-9B1AEA9A4D29}" presName="diagram" presStyleCnt="0">
        <dgm:presLayoutVars>
          <dgm:chMax val="1"/>
          <dgm:dir/>
          <dgm:animLvl val="ctr"/>
          <dgm:resizeHandles val="exact"/>
        </dgm:presLayoutVars>
      </dgm:prSet>
      <dgm:spPr/>
    </dgm:pt>
    <dgm:pt modelId="{8D614E0C-35B7-4C97-A6EE-B015CE93DF81}" type="pres">
      <dgm:prSet presAssocID="{DD9A3F03-A82B-4815-B12C-9B1AEA9A4D29}" presName="matrix" presStyleCnt="0"/>
      <dgm:spPr/>
    </dgm:pt>
    <dgm:pt modelId="{409D72FF-56B0-4EAC-9412-23A17540487C}" type="pres">
      <dgm:prSet presAssocID="{DD9A3F03-A82B-4815-B12C-9B1AEA9A4D29}" presName="tile1" presStyleLbl="node1" presStyleIdx="0" presStyleCnt="4"/>
      <dgm:spPr/>
    </dgm:pt>
    <dgm:pt modelId="{E3508CFC-70C2-4AD4-BC4F-23AC3DA311E5}" type="pres">
      <dgm:prSet presAssocID="{DD9A3F03-A82B-4815-B12C-9B1AEA9A4D29}" presName="tile1text" presStyleLbl="node1" presStyleIdx="0" presStyleCnt="4">
        <dgm:presLayoutVars>
          <dgm:chMax val="0"/>
          <dgm:chPref val="0"/>
          <dgm:bulletEnabled val="1"/>
        </dgm:presLayoutVars>
      </dgm:prSet>
      <dgm:spPr/>
    </dgm:pt>
    <dgm:pt modelId="{5B6C0759-BECA-4620-B984-BD55969272B8}" type="pres">
      <dgm:prSet presAssocID="{DD9A3F03-A82B-4815-B12C-9B1AEA9A4D29}" presName="tile2" presStyleLbl="node1" presStyleIdx="1" presStyleCnt="4"/>
      <dgm:spPr/>
    </dgm:pt>
    <dgm:pt modelId="{01C61406-AE9D-4485-974B-A7BC8CA40D60}" type="pres">
      <dgm:prSet presAssocID="{DD9A3F03-A82B-4815-B12C-9B1AEA9A4D29}" presName="tile2text" presStyleLbl="node1" presStyleIdx="1" presStyleCnt="4">
        <dgm:presLayoutVars>
          <dgm:chMax val="0"/>
          <dgm:chPref val="0"/>
          <dgm:bulletEnabled val="1"/>
        </dgm:presLayoutVars>
      </dgm:prSet>
      <dgm:spPr/>
    </dgm:pt>
    <dgm:pt modelId="{4452AA4D-5586-474F-A357-3C21A11F6976}" type="pres">
      <dgm:prSet presAssocID="{DD9A3F03-A82B-4815-B12C-9B1AEA9A4D29}" presName="tile3" presStyleLbl="node1" presStyleIdx="2" presStyleCnt="4"/>
      <dgm:spPr/>
    </dgm:pt>
    <dgm:pt modelId="{CCEE107E-B177-4823-95DE-84417CBACCEE}" type="pres">
      <dgm:prSet presAssocID="{DD9A3F03-A82B-4815-B12C-9B1AEA9A4D29}" presName="tile3text" presStyleLbl="node1" presStyleIdx="2" presStyleCnt="4">
        <dgm:presLayoutVars>
          <dgm:chMax val="0"/>
          <dgm:chPref val="0"/>
          <dgm:bulletEnabled val="1"/>
        </dgm:presLayoutVars>
      </dgm:prSet>
      <dgm:spPr/>
    </dgm:pt>
    <dgm:pt modelId="{E998C249-7F2B-4794-BA1E-E90BCDB16506}" type="pres">
      <dgm:prSet presAssocID="{DD9A3F03-A82B-4815-B12C-9B1AEA9A4D29}" presName="tile4" presStyleLbl="node1" presStyleIdx="3" presStyleCnt="4"/>
      <dgm:spPr/>
    </dgm:pt>
    <dgm:pt modelId="{90F95210-BDA5-45AC-B956-55756A0E68B7}" type="pres">
      <dgm:prSet presAssocID="{DD9A3F03-A82B-4815-B12C-9B1AEA9A4D29}" presName="tile4text" presStyleLbl="node1" presStyleIdx="3" presStyleCnt="4">
        <dgm:presLayoutVars>
          <dgm:chMax val="0"/>
          <dgm:chPref val="0"/>
          <dgm:bulletEnabled val="1"/>
        </dgm:presLayoutVars>
      </dgm:prSet>
      <dgm:spPr/>
    </dgm:pt>
    <dgm:pt modelId="{3DD5758D-61B0-42A5-AFA4-24A5A35E04E9}" type="pres">
      <dgm:prSet presAssocID="{DD9A3F03-A82B-4815-B12C-9B1AEA9A4D29}" presName="centerTile" presStyleLbl="fgShp" presStyleIdx="0" presStyleCnt="1">
        <dgm:presLayoutVars>
          <dgm:chMax val="0"/>
          <dgm:chPref val="0"/>
        </dgm:presLayoutVars>
      </dgm:prSet>
      <dgm:spPr/>
    </dgm:pt>
  </dgm:ptLst>
  <dgm:cxnLst>
    <dgm:cxn modelId="{7FC2408E-C9F7-4CA8-91C8-7F3817F8AB13}" type="presOf" srcId="{33BCFD18-985D-4382-9747-51349A878495}" destId="{90F95210-BDA5-45AC-B956-55756A0E68B7}" srcOrd="1" destOrd="0" presId="urn:microsoft.com/office/officeart/2005/8/layout/matrix1"/>
    <dgm:cxn modelId="{8C5F5CD3-E5C3-41A2-912C-ED95251A4308}" srcId="{99F8D2EE-275F-4147-85A7-0D9464F88599}" destId="{03352880-88F8-4697-A538-9254935261F3}" srcOrd="2" destOrd="0" parTransId="{6A66F680-5A6F-49AA-8076-76031979E6BD}" sibTransId="{6156D626-7386-482F-B147-3129F31CCD0E}"/>
    <dgm:cxn modelId="{3F97E62B-E40B-4793-B286-83B2E7950E20}" type="presOf" srcId="{DD9A3F03-A82B-4815-B12C-9B1AEA9A4D29}" destId="{597344A1-A16F-4234-80E4-FA28BA81231C}" srcOrd="0" destOrd="0" presId="urn:microsoft.com/office/officeart/2005/8/layout/matrix1"/>
    <dgm:cxn modelId="{38DD67B1-34E4-4E12-9742-4D438DFC13BD}" type="presOf" srcId="{99F8D2EE-275F-4147-85A7-0D9464F88599}" destId="{3DD5758D-61B0-42A5-AFA4-24A5A35E04E9}" srcOrd="0" destOrd="0" presId="urn:microsoft.com/office/officeart/2005/8/layout/matrix1"/>
    <dgm:cxn modelId="{0E224FAD-1410-4B60-B7B1-0ECF30881A4D}" type="presOf" srcId="{03352880-88F8-4697-A538-9254935261F3}" destId="{4452AA4D-5586-474F-A357-3C21A11F6976}" srcOrd="0" destOrd="0" presId="urn:microsoft.com/office/officeart/2005/8/layout/matrix1"/>
    <dgm:cxn modelId="{49C94351-2E66-430A-BAB8-4CBAE2AC4867}" srcId="{99F8D2EE-275F-4147-85A7-0D9464F88599}" destId="{1D2933E8-A298-4C0F-9DA5-3EC993FB4893}" srcOrd="0" destOrd="0" parTransId="{6337C96F-F214-442A-84DD-F53D9C0371D7}" sibTransId="{1B7EDFA8-AC7B-459A-90A9-9FD3605392A9}"/>
    <dgm:cxn modelId="{318FF2DE-790B-48C9-81F0-4538A94C9070}" srcId="{99F8D2EE-275F-4147-85A7-0D9464F88599}" destId="{C20ED85C-5930-4545-B6D6-03AC328BA7AE}" srcOrd="1" destOrd="0" parTransId="{C07AF8DB-9988-4F6B-9C8B-40778565ECCE}" sibTransId="{3C9D2A08-FD5A-4402-9002-EAD7C4CADC6D}"/>
    <dgm:cxn modelId="{6FA4EA3A-6321-46C8-B732-E7AA33A40111}" type="presOf" srcId="{C20ED85C-5930-4545-B6D6-03AC328BA7AE}" destId="{01C61406-AE9D-4485-974B-A7BC8CA40D60}" srcOrd="1" destOrd="0" presId="urn:microsoft.com/office/officeart/2005/8/layout/matrix1"/>
    <dgm:cxn modelId="{DF4D5E73-C53F-4B5E-82F9-82AD7A5BEC81}" type="presOf" srcId="{1D2933E8-A298-4C0F-9DA5-3EC993FB4893}" destId="{409D72FF-56B0-4EAC-9412-23A17540487C}" srcOrd="0" destOrd="0" presId="urn:microsoft.com/office/officeart/2005/8/layout/matrix1"/>
    <dgm:cxn modelId="{186130EF-669A-480D-9176-9429DD2D95DC}" type="presOf" srcId="{C20ED85C-5930-4545-B6D6-03AC328BA7AE}" destId="{5B6C0759-BECA-4620-B984-BD55969272B8}" srcOrd="0" destOrd="0" presId="urn:microsoft.com/office/officeart/2005/8/layout/matrix1"/>
    <dgm:cxn modelId="{4CEDFC01-F919-4DBE-8357-E29F67EC004A}" type="presOf" srcId="{33BCFD18-985D-4382-9747-51349A878495}" destId="{E998C249-7F2B-4794-BA1E-E90BCDB16506}" srcOrd="0" destOrd="0" presId="urn:microsoft.com/office/officeart/2005/8/layout/matrix1"/>
    <dgm:cxn modelId="{85E06DE7-0C10-4C24-8D5B-7E4F68B504B3}" type="presOf" srcId="{03352880-88F8-4697-A538-9254935261F3}" destId="{CCEE107E-B177-4823-95DE-84417CBACCEE}" srcOrd="1" destOrd="0" presId="urn:microsoft.com/office/officeart/2005/8/layout/matrix1"/>
    <dgm:cxn modelId="{EC6205AF-B993-475A-B187-8F183668A40D}" type="presOf" srcId="{1D2933E8-A298-4C0F-9DA5-3EC993FB4893}" destId="{E3508CFC-70C2-4AD4-BC4F-23AC3DA311E5}" srcOrd="1" destOrd="0" presId="urn:microsoft.com/office/officeart/2005/8/layout/matrix1"/>
    <dgm:cxn modelId="{174AF6D2-FB7D-44BB-8B81-7DE13E3EA761}" srcId="{DD9A3F03-A82B-4815-B12C-9B1AEA9A4D29}" destId="{99F8D2EE-275F-4147-85A7-0D9464F88599}" srcOrd="0" destOrd="0" parTransId="{0BFE26BD-A25B-47C6-857A-00C339B06C60}" sibTransId="{FF16ECFB-C528-49B7-919F-5B2CEFE85B3C}"/>
    <dgm:cxn modelId="{F10BA2E9-637C-43F4-A503-EF96872C50E7}" srcId="{99F8D2EE-275F-4147-85A7-0D9464F88599}" destId="{33BCFD18-985D-4382-9747-51349A878495}" srcOrd="3" destOrd="0" parTransId="{34AB5B26-ACBF-4B27-B1AE-590D87FC3047}" sibTransId="{84E68A24-46E0-4005-8F55-26F3066931E0}"/>
    <dgm:cxn modelId="{527C8579-0A62-457E-8204-9ECA5B3B79A7}" type="presParOf" srcId="{597344A1-A16F-4234-80E4-FA28BA81231C}" destId="{8D614E0C-35B7-4C97-A6EE-B015CE93DF81}" srcOrd="0" destOrd="0" presId="urn:microsoft.com/office/officeart/2005/8/layout/matrix1"/>
    <dgm:cxn modelId="{D192C711-2681-4928-9DFC-8F166C06D7EB}" type="presParOf" srcId="{8D614E0C-35B7-4C97-A6EE-B015CE93DF81}" destId="{409D72FF-56B0-4EAC-9412-23A17540487C}" srcOrd="0" destOrd="0" presId="urn:microsoft.com/office/officeart/2005/8/layout/matrix1"/>
    <dgm:cxn modelId="{C5A50A39-193D-4C05-BFCD-6D739FAA2AC7}" type="presParOf" srcId="{8D614E0C-35B7-4C97-A6EE-B015CE93DF81}" destId="{E3508CFC-70C2-4AD4-BC4F-23AC3DA311E5}" srcOrd="1" destOrd="0" presId="urn:microsoft.com/office/officeart/2005/8/layout/matrix1"/>
    <dgm:cxn modelId="{9F4C7C34-4BDE-4BDF-9653-9163A35A8E9C}" type="presParOf" srcId="{8D614E0C-35B7-4C97-A6EE-B015CE93DF81}" destId="{5B6C0759-BECA-4620-B984-BD55969272B8}" srcOrd="2" destOrd="0" presId="urn:microsoft.com/office/officeart/2005/8/layout/matrix1"/>
    <dgm:cxn modelId="{75F8054B-77C6-441E-AA3F-1CB25D32078C}" type="presParOf" srcId="{8D614E0C-35B7-4C97-A6EE-B015CE93DF81}" destId="{01C61406-AE9D-4485-974B-A7BC8CA40D60}" srcOrd="3" destOrd="0" presId="urn:microsoft.com/office/officeart/2005/8/layout/matrix1"/>
    <dgm:cxn modelId="{C0D9129F-5DB6-449C-809B-FD92C9CA5E20}" type="presParOf" srcId="{8D614E0C-35B7-4C97-A6EE-B015CE93DF81}" destId="{4452AA4D-5586-474F-A357-3C21A11F6976}" srcOrd="4" destOrd="0" presId="urn:microsoft.com/office/officeart/2005/8/layout/matrix1"/>
    <dgm:cxn modelId="{26B423E9-F241-46EE-9247-F1160C72DB25}" type="presParOf" srcId="{8D614E0C-35B7-4C97-A6EE-B015CE93DF81}" destId="{CCEE107E-B177-4823-95DE-84417CBACCEE}" srcOrd="5" destOrd="0" presId="urn:microsoft.com/office/officeart/2005/8/layout/matrix1"/>
    <dgm:cxn modelId="{CDF30044-B4D6-4BCD-95BB-2DF6B9B78431}" type="presParOf" srcId="{8D614E0C-35B7-4C97-A6EE-B015CE93DF81}" destId="{E998C249-7F2B-4794-BA1E-E90BCDB16506}" srcOrd="6" destOrd="0" presId="urn:microsoft.com/office/officeart/2005/8/layout/matrix1"/>
    <dgm:cxn modelId="{EB96DDC1-11E1-4BD4-8AE8-0106495C0DEE}" type="presParOf" srcId="{8D614E0C-35B7-4C97-A6EE-B015CE93DF81}" destId="{90F95210-BDA5-45AC-B956-55756A0E68B7}" srcOrd="7" destOrd="0" presId="urn:microsoft.com/office/officeart/2005/8/layout/matrix1"/>
    <dgm:cxn modelId="{9630BBE7-424D-4496-A741-8168DACF84C4}" type="presParOf" srcId="{597344A1-A16F-4234-80E4-FA28BA81231C}" destId="{3DD5758D-61B0-42A5-AFA4-24A5A35E04E9}"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33E09-3A5F-41FD-A5AB-09FEF27F915E}">
      <dsp:nvSpPr>
        <dsp:cNvPr id="0" name=""/>
        <dsp:cNvSpPr/>
      </dsp:nvSpPr>
      <dsp:spPr>
        <a:xfrm>
          <a:off x="-4048330" y="-621400"/>
          <a:ext cx="4824201" cy="4824201"/>
        </a:xfrm>
        <a:prstGeom prst="blockArc">
          <a:avLst>
            <a:gd name="adj1" fmla="val 18900000"/>
            <a:gd name="adj2" fmla="val 2700000"/>
            <a:gd name="adj3" fmla="val 448"/>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A30B09-4BA1-4746-8B9E-D82BF03238B8}">
      <dsp:nvSpPr>
        <dsp:cNvPr id="0" name=""/>
        <dsp:cNvSpPr/>
      </dsp:nvSpPr>
      <dsp:spPr>
        <a:xfrm>
          <a:off x="290161" y="73153"/>
          <a:ext cx="9263473" cy="607936"/>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9283" tIns="71120" rIns="71120" bIns="71120" numCol="1" spcCol="1270" anchor="ctr" anchorCtr="0">
          <a:noAutofit/>
        </a:bodyPr>
        <a:lstStyle/>
        <a:p>
          <a:pPr lvl="0" algn="l" defTabSz="1244600" rtl="0">
            <a:lnSpc>
              <a:spcPct val="90000"/>
            </a:lnSpc>
            <a:spcBef>
              <a:spcPct val="0"/>
            </a:spcBef>
            <a:spcAft>
              <a:spcPct val="35000"/>
            </a:spcAft>
          </a:pPr>
          <a:r>
            <a:rPr lang="en-US" sz="2800" b="1" u="sng" kern="1200" baseline="0" dirty="0" smtClean="0"/>
            <a:t>CONTENTS OF THE LECTURE</a:t>
          </a:r>
          <a:endParaRPr lang="en-US" sz="2800" u="sng" kern="1200" dirty="0"/>
        </a:p>
      </dsp:txBody>
      <dsp:txXfrm>
        <a:off x="290161" y="73153"/>
        <a:ext cx="9263473" cy="607936"/>
      </dsp:txXfrm>
    </dsp:sp>
    <dsp:sp modelId="{A613ACA9-3F98-4048-8131-8B80C007B04A}">
      <dsp:nvSpPr>
        <dsp:cNvPr id="0" name=""/>
        <dsp:cNvSpPr/>
      </dsp:nvSpPr>
      <dsp:spPr>
        <a:xfrm>
          <a:off x="54505" y="141465"/>
          <a:ext cx="471312" cy="471312"/>
        </a:xfrm>
        <a:prstGeom prst="ellipse">
          <a:avLst/>
        </a:prstGeom>
        <a:solidFill>
          <a:schemeClr val="lt1">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793CC22C-74B6-41F3-8C71-57D64FEE4E27}">
      <dsp:nvSpPr>
        <dsp:cNvPr id="0" name=""/>
        <dsp:cNvSpPr/>
      </dsp:nvSpPr>
      <dsp:spPr>
        <a:xfrm>
          <a:off x="600310" y="754099"/>
          <a:ext cx="8953324" cy="377049"/>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9283" tIns="50800" rIns="50800" bIns="50800" numCol="1" spcCol="1270" anchor="ctr" anchorCtr="0">
          <a:noAutofit/>
        </a:bodyPr>
        <a:lstStyle/>
        <a:p>
          <a:pPr lvl="0" algn="l" defTabSz="889000" rtl="0">
            <a:lnSpc>
              <a:spcPct val="90000"/>
            </a:lnSpc>
            <a:spcBef>
              <a:spcPct val="0"/>
            </a:spcBef>
            <a:spcAft>
              <a:spcPct val="35000"/>
            </a:spcAft>
          </a:pPr>
          <a:r>
            <a:rPr lang="en-US" sz="2000" kern="1200" baseline="0" smtClean="0"/>
            <a:t>Concept of Angels</a:t>
          </a:r>
          <a:endParaRPr lang="en-US" sz="2000" kern="1200"/>
        </a:p>
      </dsp:txBody>
      <dsp:txXfrm>
        <a:off x="600310" y="754099"/>
        <a:ext cx="8953324" cy="377049"/>
      </dsp:txXfrm>
    </dsp:sp>
    <dsp:sp modelId="{5D241A9E-BB1A-4A64-9AB8-CFFBB8B7A623}">
      <dsp:nvSpPr>
        <dsp:cNvPr id="0" name=""/>
        <dsp:cNvSpPr/>
      </dsp:nvSpPr>
      <dsp:spPr>
        <a:xfrm>
          <a:off x="364654" y="706968"/>
          <a:ext cx="471312" cy="471312"/>
        </a:xfrm>
        <a:prstGeom prst="ellipse">
          <a:avLst/>
        </a:prstGeom>
        <a:solidFill>
          <a:schemeClr val="lt1">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219A1D6-A342-4F40-A904-FD13273EFDB9}">
      <dsp:nvSpPr>
        <dsp:cNvPr id="0" name=""/>
        <dsp:cNvSpPr/>
      </dsp:nvSpPr>
      <dsp:spPr>
        <a:xfrm>
          <a:off x="742134" y="1319602"/>
          <a:ext cx="8811501" cy="377049"/>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9283" tIns="50800" rIns="50800" bIns="50800" numCol="1" spcCol="1270" anchor="ctr" anchorCtr="0">
          <a:noAutofit/>
        </a:bodyPr>
        <a:lstStyle/>
        <a:p>
          <a:pPr lvl="0" algn="l" defTabSz="889000" rtl="0">
            <a:lnSpc>
              <a:spcPct val="90000"/>
            </a:lnSpc>
            <a:spcBef>
              <a:spcPct val="0"/>
            </a:spcBef>
            <a:spcAft>
              <a:spcPct val="35000"/>
            </a:spcAft>
          </a:pPr>
          <a:r>
            <a:rPr lang="en-US" sz="2000" kern="1200" baseline="0" smtClean="0"/>
            <a:t>Characteristics of the angels</a:t>
          </a:r>
          <a:endParaRPr lang="en-US" sz="2000" kern="1200"/>
        </a:p>
      </dsp:txBody>
      <dsp:txXfrm>
        <a:off x="742134" y="1319602"/>
        <a:ext cx="8811501" cy="377049"/>
      </dsp:txXfrm>
    </dsp:sp>
    <dsp:sp modelId="{E2312656-25AE-4AD2-B149-F7FD4396EA86}">
      <dsp:nvSpPr>
        <dsp:cNvPr id="0" name=""/>
        <dsp:cNvSpPr/>
      </dsp:nvSpPr>
      <dsp:spPr>
        <a:xfrm>
          <a:off x="506478" y="1272471"/>
          <a:ext cx="471312" cy="471312"/>
        </a:xfrm>
        <a:prstGeom prst="ellipse">
          <a:avLst/>
        </a:prstGeom>
        <a:solidFill>
          <a:schemeClr val="lt1">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3E22310D-2986-4B71-A91A-05D2DDB58270}">
      <dsp:nvSpPr>
        <dsp:cNvPr id="0" name=""/>
        <dsp:cNvSpPr/>
      </dsp:nvSpPr>
      <dsp:spPr>
        <a:xfrm>
          <a:off x="742134" y="1884747"/>
          <a:ext cx="8811501" cy="377049"/>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9283" tIns="50800" rIns="50800" bIns="50800" numCol="1" spcCol="1270" anchor="ctr" anchorCtr="0">
          <a:noAutofit/>
        </a:bodyPr>
        <a:lstStyle/>
        <a:p>
          <a:pPr lvl="0" algn="l" defTabSz="889000" rtl="0">
            <a:lnSpc>
              <a:spcPct val="90000"/>
            </a:lnSpc>
            <a:spcBef>
              <a:spcPct val="0"/>
            </a:spcBef>
            <a:spcAft>
              <a:spcPct val="35000"/>
            </a:spcAft>
          </a:pPr>
          <a:r>
            <a:rPr lang="en-US" sz="2000" kern="1200" baseline="0" dirty="0" smtClean="0"/>
            <a:t>Tasks &amp;  duties of the Angels</a:t>
          </a:r>
          <a:endParaRPr lang="en-US" sz="2000" kern="1200" dirty="0"/>
        </a:p>
      </dsp:txBody>
      <dsp:txXfrm>
        <a:off x="742134" y="1884747"/>
        <a:ext cx="8811501" cy="377049"/>
      </dsp:txXfrm>
    </dsp:sp>
    <dsp:sp modelId="{32AE6D4B-AC16-4732-887D-E0A8E67A9F57}">
      <dsp:nvSpPr>
        <dsp:cNvPr id="0" name=""/>
        <dsp:cNvSpPr/>
      </dsp:nvSpPr>
      <dsp:spPr>
        <a:xfrm>
          <a:off x="506478" y="1837616"/>
          <a:ext cx="471312" cy="471312"/>
        </a:xfrm>
        <a:prstGeom prst="ellipse">
          <a:avLst/>
        </a:prstGeom>
        <a:solidFill>
          <a:schemeClr val="lt1">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77B02B1-CE48-4919-98E7-17901DCE821A}">
      <dsp:nvSpPr>
        <dsp:cNvPr id="0" name=""/>
        <dsp:cNvSpPr/>
      </dsp:nvSpPr>
      <dsp:spPr>
        <a:xfrm>
          <a:off x="600310" y="2450250"/>
          <a:ext cx="8953324" cy="377049"/>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9283" tIns="50800" rIns="50800" bIns="50800" numCol="1" spcCol="1270" anchor="ctr" anchorCtr="0">
          <a:noAutofit/>
        </a:bodyPr>
        <a:lstStyle/>
        <a:p>
          <a:pPr lvl="0" algn="l" defTabSz="889000" rtl="0">
            <a:lnSpc>
              <a:spcPct val="90000"/>
            </a:lnSpc>
            <a:spcBef>
              <a:spcPct val="0"/>
            </a:spcBef>
            <a:spcAft>
              <a:spcPct val="35000"/>
            </a:spcAft>
          </a:pPr>
          <a:r>
            <a:rPr lang="en-US" sz="2000" kern="1200" baseline="0" smtClean="0"/>
            <a:t>The four angels closest to God</a:t>
          </a:r>
          <a:endParaRPr lang="en-US" sz="2000" kern="1200"/>
        </a:p>
      </dsp:txBody>
      <dsp:txXfrm>
        <a:off x="600310" y="2450250"/>
        <a:ext cx="8953324" cy="377049"/>
      </dsp:txXfrm>
    </dsp:sp>
    <dsp:sp modelId="{9C9F8B57-0B8A-44D9-AB31-4AA9FD5FF924}">
      <dsp:nvSpPr>
        <dsp:cNvPr id="0" name=""/>
        <dsp:cNvSpPr/>
      </dsp:nvSpPr>
      <dsp:spPr>
        <a:xfrm>
          <a:off x="364654" y="2403119"/>
          <a:ext cx="471312" cy="471312"/>
        </a:xfrm>
        <a:prstGeom prst="ellipse">
          <a:avLst/>
        </a:prstGeom>
        <a:solidFill>
          <a:schemeClr val="lt1">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CF6C8CDA-0C48-4624-B037-3296FF3D5FCA}">
      <dsp:nvSpPr>
        <dsp:cNvPr id="0" name=""/>
        <dsp:cNvSpPr/>
      </dsp:nvSpPr>
      <dsp:spPr>
        <a:xfrm>
          <a:off x="290161" y="3015753"/>
          <a:ext cx="9263473" cy="377049"/>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9283" tIns="50800" rIns="50800" bIns="50800" numCol="1" spcCol="1270" anchor="ctr" anchorCtr="0">
          <a:noAutofit/>
        </a:bodyPr>
        <a:lstStyle/>
        <a:p>
          <a:pPr lvl="0" algn="l" defTabSz="889000" rtl="0">
            <a:lnSpc>
              <a:spcPct val="90000"/>
            </a:lnSpc>
            <a:spcBef>
              <a:spcPct val="0"/>
            </a:spcBef>
            <a:spcAft>
              <a:spcPct val="35000"/>
            </a:spcAft>
          </a:pPr>
          <a:r>
            <a:rPr lang="en-US" sz="2000" kern="1200" baseline="0" smtClean="0"/>
            <a:t>Total Numbers of Angels</a:t>
          </a:r>
          <a:endParaRPr lang="en-US" sz="2000" kern="1200"/>
        </a:p>
      </dsp:txBody>
      <dsp:txXfrm>
        <a:off x="290161" y="3015753"/>
        <a:ext cx="9263473" cy="377049"/>
      </dsp:txXfrm>
    </dsp:sp>
    <dsp:sp modelId="{2B5D909D-234F-4256-84EC-D277C4D517B8}">
      <dsp:nvSpPr>
        <dsp:cNvPr id="0" name=""/>
        <dsp:cNvSpPr/>
      </dsp:nvSpPr>
      <dsp:spPr>
        <a:xfrm>
          <a:off x="54505" y="2968622"/>
          <a:ext cx="471312" cy="471312"/>
        </a:xfrm>
        <a:prstGeom prst="ellipse">
          <a:avLst/>
        </a:prstGeom>
        <a:solidFill>
          <a:schemeClr val="lt1">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08D6C-064D-4C51-AB53-7874E1BCE6CE}">
      <dsp:nvSpPr>
        <dsp:cNvPr id="0" name=""/>
        <dsp:cNvSpPr/>
      </dsp:nvSpPr>
      <dsp:spPr>
        <a:xfrm>
          <a:off x="0" y="389867"/>
          <a:ext cx="9601200" cy="428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BE657E65-3FE4-4811-A50A-B413B936BDD4}">
      <dsp:nvSpPr>
        <dsp:cNvPr id="0" name=""/>
        <dsp:cNvSpPr/>
      </dsp:nvSpPr>
      <dsp:spPr>
        <a:xfrm>
          <a:off x="480060" y="138947"/>
          <a:ext cx="6720840" cy="50184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1600200" rtl="0">
            <a:lnSpc>
              <a:spcPct val="90000"/>
            </a:lnSpc>
            <a:spcBef>
              <a:spcPct val="0"/>
            </a:spcBef>
            <a:spcAft>
              <a:spcPct val="35000"/>
            </a:spcAft>
          </a:pPr>
          <a:r>
            <a:rPr lang="en-US" sz="3600" b="1" kern="1200" baseline="0" dirty="0" smtClean="0"/>
            <a:t>Characteristics of the angels</a:t>
          </a:r>
          <a:endParaRPr lang="en-US" sz="3600" kern="1200" dirty="0"/>
        </a:p>
      </dsp:txBody>
      <dsp:txXfrm>
        <a:off x="504558" y="163445"/>
        <a:ext cx="6671844" cy="452844"/>
      </dsp:txXfrm>
    </dsp:sp>
    <dsp:sp modelId="{2CC7D77D-3CDA-4311-9658-49987EB4DE52}">
      <dsp:nvSpPr>
        <dsp:cNvPr id="0" name=""/>
        <dsp:cNvSpPr/>
      </dsp:nvSpPr>
      <dsp:spPr>
        <a:xfrm>
          <a:off x="0" y="1160987"/>
          <a:ext cx="9601200" cy="428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7E765A40-0D97-485B-9EBF-F5BF5BBC102D}">
      <dsp:nvSpPr>
        <dsp:cNvPr id="0" name=""/>
        <dsp:cNvSpPr/>
      </dsp:nvSpPr>
      <dsp:spPr>
        <a:xfrm>
          <a:off x="480060" y="910067"/>
          <a:ext cx="6720840" cy="50184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755650" rtl="0">
            <a:lnSpc>
              <a:spcPct val="90000"/>
            </a:lnSpc>
            <a:spcBef>
              <a:spcPct val="0"/>
            </a:spcBef>
            <a:spcAft>
              <a:spcPct val="35000"/>
            </a:spcAft>
          </a:pPr>
          <a:r>
            <a:rPr lang="en-US" sz="1700" kern="1200" baseline="0" smtClean="0"/>
            <a:t>They have been created from light.</a:t>
          </a:r>
          <a:endParaRPr lang="en-US" sz="1700" kern="1200"/>
        </a:p>
      </dsp:txBody>
      <dsp:txXfrm>
        <a:off x="504558" y="934565"/>
        <a:ext cx="6671844" cy="452844"/>
      </dsp:txXfrm>
    </dsp:sp>
    <dsp:sp modelId="{F6013D95-0B58-41B0-AA5D-0DA4AC9229ED}">
      <dsp:nvSpPr>
        <dsp:cNvPr id="0" name=""/>
        <dsp:cNvSpPr/>
      </dsp:nvSpPr>
      <dsp:spPr>
        <a:xfrm>
          <a:off x="0" y="1932107"/>
          <a:ext cx="9601200" cy="428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73B7DF91-08AC-4322-901A-1364E0A6D9F2}">
      <dsp:nvSpPr>
        <dsp:cNvPr id="0" name=""/>
        <dsp:cNvSpPr/>
      </dsp:nvSpPr>
      <dsp:spPr>
        <a:xfrm>
          <a:off x="480060" y="1681187"/>
          <a:ext cx="6720840" cy="50184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755650" rtl="0">
            <a:lnSpc>
              <a:spcPct val="90000"/>
            </a:lnSpc>
            <a:spcBef>
              <a:spcPct val="0"/>
            </a:spcBef>
            <a:spcAft>
              <a:spcPct val="35000"/>
            </a:spcAft>
          </a:pPr>
          <a:r>
            <a:rPr lang="en-US" sz="1700" kern="1200" baseline="0" smtClean="0"/>
            <a:t>They have no gender and are free from all human needs.</a:t>
          </a:r>
          <a:endParaRPr lang="en-US" sz="1700" kern="1200"/>
        </a:p>
      </dsp:txBody>
      <dsp:txXfrm>
        <a:off x="504558" y="1705685"/>
        <a:ext cx="6671844" cy="452844"/>
      </dsp:txXfrm>
    </dsp:sp>
    <dsp:sp modelId="{3D4DD06C-844A-4682-976E-2D9FC41D4E9A}">
      <dsp:nvSpPr>
        <dsp:cNvPr id="0" name=""/>
        <dsp:cNvSpPr/>
      </dsp:nvSpPr>
      <dsp:spPr>
        <a:xfrm>
          <a:off x="0" y="2703227"/>
          <a:ext cx="9601200" cy="428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80425A5F-ACCF-4D0B-8FBD-84DB4171D911}">
      <dsp:nvSpPr>
        <dsp:cNvPr id="0" name=""/>
        <dsp:cNvSpPr/>
      </dsp:nvSpPr>
      <dsp:spPr>
        <a:xfrm>
          <a:off x="480060" y="2452307"/>
          <a:ext cx="6720840" cy="50184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755650" rtl="0">
            <a:lnSpc>
              <a:spcPct val="90000"/>
            </a:lnSpc>
            <a:spcBef>
              <a:spcPct val="0"/>
            </a:spcBef>
            <a:spcAft>
              <a:spcPct val="35000"/>
            </a:spcAft>
          </a:pPr>
          <a:r>
            <a:rPr lang="en-US" sz="1700" kern="1200" baseline="0" smtClean="0"/>
            <a:t>They are totally obedient to Allah.</a:t>
          </a:r>
          <a:endParaRPr lang="en-US" sz="1700" kern="1200"/>
        </a:p>
      </dsp:txBody>
      <dsp:txXfrm>
        <a:off x="504558" y="2476805"/>
        <a:ext cx="6671844" cy="452844"/>
      </dsp:txXfrm>
    </dsp:sp>
    <dsp:sp modelId="{4E54CC91-CAF4-4DFF-9DF1-6C885EE8ABDC}">
      <dsp:nvSpPr>
        <dsp:cNvPr id="0" name=""/>
        <dsp:cNvSpPr/>
      </dsp:nvSpPr>
      <dsp:spPr>
        <a:xfrm>
          <a:off x="0" y="3474348"/>
          <a:ext cx="9601200" cy="428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890AB402-D6AC-4147-AE2E-A1CCBD892025}">
      <dsp:nvSpPr>
        <dsp:cNvPr id="0" name=""/>
        <dsp:cNvSpPr/>
      </dsp:nvSpPr>
      <dsp:spPr>
        <a:xfrm>
          <a:off x="480060" y="3223428"/>
          <a:ext cx="6720840" cy="50184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755650" rtl="0">
            <a:lnSpc>
              <a:spcPct val="90000"/>
            </a:lnSpc>
            <a:spcBef>
              <a:spcPct val="0"/>
            </a:spcBef>
            <a:spcAft>
              <a:spcPct val="35000"/>
            </a:spcAft>
          </a:pPr>
          <a:r>
            <a:rPr lang="en-US" sz="1700" kern="1200" baseline="0" smtClean="0"/>
            <a:t>They are constantly busy in worship.</a:t>
          </a:r>
          <a:endParaRPr lang="en-US" sz="1700" kern="1200"/>
        </a:p>
      </dsp:txBody>
      <dsp:txXfrm>
        <a:off x="504558" y="3247926"/>
        <a:ext cx="6671844" cy="452844"/>
      </dsp:txXfrm>
    </dsp:sp>
    <dsp:sp modelId="{72A33312-61A4-489C-8704-8DE86E0F9737}">
      <dsp:nvSpPr>
        <dsp:cNvPr id="0" name=""/>
        <dsp:cNvSpPr/>
      </dsp:nvSpPr>
      <dsp:spPr>
        <a:xfrm>
          <a:off x="0" y="4245468"/>
          <a:ext cx="9601200" cy="428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3A9823A7-CED2-424C-A479-143AF8127F44}">
      <dsp:nvSpPr>
        <dsp:cNvPr id="0" name=""/>
        <dsp:cNvSpPr/>
      </dsp:nvSpPr>
      <dsp:spPr>
        <a:xfrm>
          <a:off x="480060" y="3994548"/>
          <a:ext cx="6720840" cy="50184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755650" rtl="0">
            <a:lnSpc>
              <a:spcPct val="90000"/>
            </a:lnSpc>
            <a:spcBef>
              <a:spcPct val="0"/>
            </a:spcBef>
            <a:spcAft>
              <a:spcPct val="35000"/>
            </a:spcAft>
          </a:pPr>
          <a:r>
            <a:rPr lang="en-US" sz="1700" kern="1200" baseline="0" smtClean="0"/>
            <a:t>Revelation revealed through Angles</a:t>
          </a:r>
          <a:endParaRPr lang="en-US" sz="1700" kern="1200"/>
        </a:p>
      </dsp:txBody>
      <dsp:txXfrm>
        <a:off x="504558" y="4019046"/>
        <a:ext cx="6671844" cy="452844"/>
      </dsp:txXfrm>
    </dsp:sp>
    <dsp:sp modelId="{1BCEC581-4F0A-45E0-98F5-B1FBA72E0F4D}">
      <dsp:nvSpPr>
        <dsp:cNvPr id="0" name=""/>
        <dsp:cNvSpPr/>
      </dsp:nvSpPr>
      <dsp:spPr>
        <a:xfrm>
          <a:off x="0" y="5016588"/>
          <a:ext cx="9601200" cy="4284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56463B2F-8C26-4CD2-8754-372248DF8E49}">
      <dsp:nvSpPr>
        <dsp:cNvPr id="0" name=""/>
        <dsp:cNvSpPr/>
      </dsp:nvSpPr>
      <dsp:spPr>
        <a:xfrm>
          <a:off x="480060" y="4765667"/>
          <a:ext cx="6720840" cy="50184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755650" rtl="0">
            <a:lnSpc>
              <a:spcPct val="90000"/>
            </a:lnSpc>
            <a:spcBef>
              <a:spcPct val="0"/>
            </a:spcBef>
            <a:spcAft>
              <a:spcPct val="35000"/>
            </a:spcAft>
          </a:pPr>
          <a:r>
            <a:rPr lang="en-US" sz="1700" kern="1200" baseline="0" smtClean="0"/>
            <a:t>They are in multitudes and Allah knows total count.</a:t>
          </a:r>
          <a:endParaRPr lang="en-US" sz="1700" kern="1200"/>
        </a:p>
      </dsp:txBody>
      <dsp:txXfrm>
        <a:off x="504558" y="4790165"/>
        <a:ext cx="6671844"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6FCBB-658E-4110-8445-34880BF1CDB0}">
      <dsp:nvSpPr>
        <dsp:cNvPr id="0" name=""/>
        <dsp:cNvSpPr/>
      </dsp:nvSpPr>
      <dsp:spPr>
        <a:xfrm>
          <a:off x="0" y="0"/>
          <a:ext cx="10543032" cy="63367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b="1" kern="1200" baseline="0" dirty="0" smtClean="0"/>
            <a:t>Tasks &amp;  duties of the Angels</a:t>
          </a:r>
          <a:endParaRPr lang="en-US" sz="6500" kern="1200" dirty="0"/>
        </a:p>
      </dsp:txBody>
      <dsp:txXfrm>
        <a:off x="0" y="0"/>
        <a:ext cx="10543032" cy="1901037"/>
      </dsp:txXfrm>
    </dsp:sp>
    <dsp:sp modelId="{A4787847-E01A-43EF-B212-60779339AD61}">
      <dsp:nvSpPr>
        <dsp:cNvPr id="0" name=""/>
        <dsp:cNvSpPr/>
      </dsp:nvSpPr>
      <dsp:spPr>
        <a:xfrm>
          <a:off x="1054303" y="1904905"/>
          <a:ext cx="8434425" cy="518886"/>
        </a:xfrm>
        <a:prstGeom prst="roundRect">
          <a:avLst>
            <a:gd name="adj" fmla="val 10000"/>
          </a:avLst>
        </a:prstGeom>
        <a:gradFill rotWithShape="0">
          <a:gsLst>
            <a:gs pos="0">
              <a:schemeClr val="accent1">
                <a:alpha val="90000"/>
                <a:hueOff val="0"/>
                <a:satOff val="0"/>
                <a:lumOff val="0"/>
                <a:alphaOff val="0"/>
                <a:tint val="94000"/>
                <a:satMod val="103000"/>
                <a:lumMod val="102000"/>
              </a:schemeClr>
            </a:gs>
            <a:gs pos="50000">
              <a:schemeClr val="accent1">
                <a:alpha val="90000"/>
                <a:hueOff val="0"/>
                <a:satOff val="0"/>
                <a:lumOff val="0"/>
                <a:alphaOff val="0"/>
                <a:shade val="100000"/>
                <a:satMod val="110000"/>
                <a:lumMod val="100000"/>
              </a:schemeClr>
            </a:gs>
            <a:gs pos="100000">
              <a:schemeClr val="accent1">
                <a:alpha val="9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b="1" kern="1200" baseline="0" dirty="0" smtClean="0"/>
            <a:t>Some bear the Divine Throne the ARSH</a:t>
          </a:r>
          <a:endParaRPr lang="en-US" sz="2000" kern="1200" dirty="0"/>
        </a:p>
      </dsp:txBody>
      <dsp:txXfrm>
        <a:off x="1069501" y="1920103"/>
        <a:ext cx="8404029" cy="488490"/>
      </dsp:txXfrm>
    </dsp:sp>
    <dsp:sp modelId="{FA62916A-D2D8-4DC0-844D-B31D321CDDF9}">
      <dsp:nvSpPr>
        <dsp:cNvPr id="0" name=""/>
        <dsp:cNvSpPr/>
      </dsp:nvSpPr>
      <dsp:spPr>
        <a:xfrm>
          <a:off x="1054303" y="2503620"/>
          <a:ext cx="8434425" cy="518886"/>
        </a:xfrm>
        <a:prstGeom prst="roundRect">
          <a:avLst>
            <a:gd name="adj" fmla="val 10000"/>
          </a:avLst>
        </a:prstGeom>
        <a:gradFill rotWithShape="0">
          <a:gsLst>
            <a:gs pos="0">
              <a:schemeClr val="accent1">
                <a:alpha val="90000"/>
                <a:hueOff val="0"/>
                <a:satOff val="0"/>
                <a:lumOff val="0"/>
                <a:alphaOff val="-6667"/>
                <a:tint val="94000"/>
                <a:satMod val="103000"/>
                <a:lumMod val="102000"/>
              </a:schemeClr>
            </a:gs>
            <a:gs pos="50000">
              <a:schemeClr val="accent1">
                <a:alpha val="90000"/>
                <a:hueOff val="0"/>
                <a:satOff val="0"/>
                <a:lumOff val="0"/>
                <a:alphaOff val="-6667"/>
                <a:shade val="100000"/>
                <a:satMod val="110000"/>
                <a:lumMod val="100000"/>
              </a:schemeClr>
            </a:gs>
            <a:gs pos="100000">
              <a:schemeClr val="accent1">
                <a:alpha val="90000"/>
                <a:hueOff val="0"/>
                <a:satOff val="0"/>
                <a:lumOff val="0"/>
                <a:alphaOff val="-6667"/>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b="1" kern="1200" baseline="0" smtClean="0"/>
            <a:t>Some are warders of Jannah</a:t>
          </a:r>
          <a:endParaRPr lang="en-US" sz="2000" kern="1200"/>
        </a:p>
      </dsp:txBody>
      <dsp:txXfrm>
        <a:off x="1069501" y="2518818"/>
        <a:ext cx="8404029" cy="488490"/>
      </dsp:txXfrm>
    </dsp:sp>
    <dsp:sp modelId="{C339AFF1-D809-4F33-A89C-DE1094889C87}">
      <dsp:nvSpPr>
        <dsp:cNvPr id="0" name=""/>
        <dsp:cNvSpPr/>
      </dsp:nvSpPr>
      <dsp:spPr>
        <a:xfrm>
          <a:off x="1054303" y="3102336"/>
          <a:ext cx="8434425" cy="518886"/>
        </a:xfrm>
        <a:prstGeom prst="roundRect">
          <a:avLst>
            <a:gd name="adj" fmla="val 10000"/>
          </a:avLst>
        </a:prstGeom>
        <a:gradFill rotWithShape="0">
          <a:gsLst>
            <a:gs pos="0">
              <a:schemeClr val="accent1">
                <a:alpha val="90000"/>
                <a:hueOff val="0"/>
                <a:satOff val="0"/>
                <a:lumOff val="0"/>
                <a:alphaOff val="-13333"/>
                <a:tint val="94000"/>
                <a:satMod val="103000"/>
                <a:lumMod val="102000"/>
              </a:schemeClr>
            </a:gs>
            <a:gs pos="50000">
              <a:schemeClr val="accent1">
                <a:alpha val="90000"/>
                <a:hueOff val="0"/>
                <a:satOff val="0"/>
                <a:lumOff val="0"/>
                <a:alphaOff val="-13333"/>
                <a:shade val="100000"/>
                <a:satMod val="110000"/>
                <a:lumMod val="100000"/>
              </a:schemeClr>
            </a:gs>
            <a:gs pos="100000">
              <a:schemeClr val="accent1">
                <a:alpha val="90000"/>
                <a:hueOff val="0"/>
                <a:satOff val="0"/>
                <a:lumOff val="0"/>
                <a:alphaOff val="-13333"/>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b="1" kern="1200" baseline="0" smtClean="0"/>
            <a:t>Some are warders of Hell</a:t>
          </a:r>
          <a:endParaRPr lang="en-US" sz="2000" kern="1200"/>
        </a:p>
      </dsp:txBody>
      <dsp:txXfrm>
        <a:off x="1069501" y="3117534"/>
        <a:ext cx="8404029" cy="488490"/>
      </dsp:txXfrm>
    </dsp:sp>
    <dsp:sp modelId="{A2C66363-901A-4680-9061-DCD5814D4571}">
      <dsp:nvSpPr>
        <dsp:cNvPr id="0" name=""/>
        <dsp:cNvSpPr/>
      </dsp:nvSpPr>
      <dsp:spPr>
        <a:xfrm>
          <a:off x="1054303" y="3701051"/>
          <a:ext cx="8434425" cy="518886"/>
        </a:xfrm>
        <a:prstGeom prst="roundRect">
          <a:avLst>
            <a:gd name="adj" fmla="val 10000"/>
          </a:avLst>
        </a:prstGeom>
        <a:gradFill rotWithShape="0">
          <a:gsLst>
            <a:gs pos="0">
              <a:schemeClr val="accent1">
                <a:alpha val="90000"/>
                <a:hueOff val="0"/>
                <a:satOff val="0"/>
                <a:lumOff val="0"/>
                <a:alphaOff val="-20000"/>
                <a:tint val="94000"/>
                <a:satMod val="103000"/>
                <a:lumMod val="102000"/>
              </a:schemeClr>
            </a:gs>
            <a:gs pos="50000">
              <a:schemeClr val="accent1">
                <a:alpha val="90000"/>
                <a:hueOff val="0"/>
                <a:satOff val="0"/>
                <a:lumOff val="0"/>
                <a:alphaOff val="-20000"/>
                <a:shade val="100000"/>
                <a:satMod val="110000"/>
                <a:lumMod val="100000"/>
              </a:schemeClr>
            </a:gs>
            <a:gs pos="100000">
              <a:schemeClr val="accent1">
                <a:alpha val="90000"/>
                <a:hueOff val="0"/>
                <a:satOff val="0"/>
                <a:lumOff val="0"/>
                <a:alphaOff val="-2000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b="1" kern="1200" baseline="0" smtClean="0"/>
            <a:t>Some are  deputed with removing the souls</a:t>
          </a:r>
          <a:endParaRPr lang="en-US" sz="2000" kern="1200"/>
        </a:p>
      </dsp:txBody>
      <dsp:txXfrm>
        <a:off x="1069501" y="3716249"/>
        <a:ext cx="8404029" cy="488490"/>
      </dsp:txXfrm>
    </dsp:sp>
    <dsp:sp modelId="{7FB824EF-435F-43F5-87BA-8592A2704377}">
      <dsp:nvSpPr>
        <dsp:cNvPr id="0" name=""/>
        <dsp:cNvSpPr/>
      </dsp:nvSpPr>
      <dsp:spPr>
        <a:xfrm>
          <a:off x="1054303" y="4299767"/>
          <a:ext cx="8434425" cy="518886"/>
        </a:xfrm>
        <a:prstGeom prst="roundRect">
          <a:avLst>
            <a:gd name="adj" fmla="val 10000"/>
          </a:avLst>
        </a:prstGeom>
        <a:gradFill rotWithShape="0">
          <a:gsLst>
            <a:gs pos="0">
              <a:schemeClr val="accent1">
                <a:alpha val="90000"/>
                <a:hueOff val="0"/>
                <a:satOff val="0"/>
                <a:lumOff val="0"/>
                <a:alphaOff val="-26667"/>
                <a:tint val="94000"/>
                <a:satMod val="103000"/>
                <a:lumMod val="102000"/>
              </a:schemeClr>
            </a:gs>
            <a:gs pos="50000">
              <a:schemeClr val="accent1">
                <a:alpha val="90000"/>
                <a:hueOff val="0"/>
                <a:satOff val="0"/>
                <a:lumOff val="0"/>
                <a:alphaOff val="-26667"/>
                <a:shade val="100000"/>
                <a:satMod val="110000"/>
                <a:lumMod val="100000"/>
              </a:schemeClr>
            </a:gs>
            <a:gs pos="100000">
              <a:schemeClr val="accent1">
                <a:alpha val="90000"/>
                <a:hueOff val="0"/>
                <a:satOff val="0"/>
                <a:lumOff val="0"/>
                <a:alphaOff val="-26667"/>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b="1" kern="1200" baseline="0" smtClean="0"/>
            <a:t>Some are given the charge of protecting the human beings.</a:t>
          </a:r>
          <a:endParaRPr lang="en-US" sz="2000" kern="1200"/>
        </a:p>
      </dsp:txBody>
      <dsp:txXfrm>
        <a:off x="1069501" y="4314965"/>
        <a:ext cx="8404029" cy="488490"/>
      </dsp:txXfrm>
    </dsp:sp>
    <dsp:sp modelId="{44363F39-E086-412C-9B8A-E8B26A3C5173}">
      <dsp:nvSpPr>
        <dsp:cNvPr id="0" name=""/>
        <dsp:cNvSpPr/>
      </dsp:nvSpPr>
      <dsp:spPr>
        <a:xfrm>
          <a:off x="1054303" y="4898482"/>
          <a:ext cx="8434425" cy="518886"/>
        </a:xfrm>
        <a:prstGeom prst="roundRect">
          <a:avLst>
            <a:gd name="adj" fmla="val 10000"/>
          </a:avLst>
        </a:prstGeom>
        <a:gradFill rotWithShape="0">
          <a:gsLst>
            <a:gs pos="0">
              <a:schemeClr val="accent1">
                <a:alpha val="90000"/>
                <a:hueOff val="0"/>
                <a:satOff val="0"/>
                <a:lumOff val="0"/>
                <a:alphaOff val="-33333"/>
                <a:tint val="94000"/>
                <a:satMod val="103000"/>
                <a:lumMod val="102000"/>
              </a:schemeClr>
            </a:gs>
            <a:gs pos="50000">
              <a:schemeClr val="accent1">
                <a:alpha val="90000"/>
                <a:hueOff val="0"/>
                <a:satOff val="0"/>
                <a:lumOff val="0"/>
                <a:alphaOff val="-33333"/>
                <a:shade val="100000"/>
                <a:satMod val="110000"/>
                <a:lumMod val="100000"/>
              </a:schemeClr>
            </a:gs>
            <a:gs pos="100000">
              <a:schemeClr val="accent1">
                <a:alpha val="90000"/>
                <a:hueOff val="0"/>
                <a:satOff val="0"/>
                <a:lumOff val="0"/>
                <a:alphaOff val="-33333"/>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b="1" kern="1200" baseline="0" smtClean="0"/>
            <a:t>Some are deputed with the recording the deeds of men whatever good or evil.</a:t>
          </a:r>
          <a:endParaRPr lang="en-US" sz="2000" kern="1200"/>
        </a:p>
      </dsp:txBody>
      <dsp:txXfrm>
        <a:off x="1069501" y="4913680"/>
        <a:ext cx="8404029" cy="488490"/>
      </dsp:txXfrm>
    </dsp:sp>
    <dsp:sp modelId="{66978CC7-8F27-43DC-A80C-6BBE7260B10B}">
      <dsp:nvSpPr>
        <dsp:cNvPr id="0" name=""/>
        <dsp:cNvSpPr/>
      </dsp:nvSpPr>
      <dsp:spPr>
        <a:xfrm>
          <a:off x="1054303" y="5497198"/>
          <a:ext cx="8434425" cy="518886"/>
        </a:xfrm>
        <a:prstGeom prst="roundRect">
          <a:avLst>
            <a:gd name="adj" fmla="val 10000"/>
          </a:avLst>
        </a:prstGeom>
        <a:gradFill rotWithShape="0">
          <a:gsLst>
            <a:gs pos="0">
              <a:schemeClr val="accent1">
                <a:alpha val="90000"/>
                <a:hueOff val="0"/>
                <a:satOff val="0"/>
                <a:lumOff val="0"/>
                <a:alphaOff val="-40000"/>
                <a:tint val="94000"/>
                <a:satMod val="103000"/>
                <a:lumMod val="102000"/>
              </a:schemeClr>
            </a:gs>
            <a:gs pos="50000">
              <a:schemeClr val="accent1">
                <a:alpha val="90000"/>
                <a:hueOff val="0"/>
                <a:satOff val="0"/>
                <a:lumOff val="0"/>
                <a:alphaOff val="-40000"/>
                <a:shade val="100000"/>
                <a:satMod val="110000"/>
                <a:lumMod val="100000"/>
              </a:schemeClr>
            </a:gs>
            <a:gs pos="100000">
              <a:schemeClr val="accent1">
                <a:alpha val="90000"/>
                <a:hueOff val="0"/>
                <a:satOff val="0"/>
                <a:lumOff val="0"/>
                <a:alphaOff val="-4000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b="0" kern="1200" baseline="0" smtClean="0"/>
            <a:t>Some question the dead in graves.</a:t>
          </a:r>
          <a:endParaRPr lang="en-US" sz="2000" kern="1200"/>
        </a:p>
      </dsp:txBody>
      <dsp:txXfrm>
        <a:off x="1069501" y="5512396"/>
        <a:ext cx="8404029" cy="488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D72FF-56B0-4EAC-9412-23A17540487C}">
      <dsp:nvSpPr>
        <dsp:cNvPr id="0" name=""/>
        <dsp:cNvSpPr/>
      </dsp:nvSpPr>
      <dsp:spPr>
        <a:xfrm rot="16200000">
          <a:off x="948690" y="-948690"/>
          <a:ext cx="2688336" cy="4585716"/>
        </a:xfrm>
        <a:prstGeom prst="round1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baseline="0" smtClean="0"/>
            <a:t>Jibril </a:t>
          </a:r>
          <a:r>
            <a:rPr lang="ur-PK" sz="2900" b="1" kern="1200" baseline="0" smtClean="0"/>
            <a:t>علیہ السلام </a:t>
          </a:r>
          <a:r>
            <a:rPr lang="en-US" sz="2900" b="1" kern="1200" baseline="0" smtClean="0"/>
            <a:t> </a:t>
          </a:r>
          <a:r>
            <a:rPr lang="en-US" sz="2900" kern="1200" baseline="0" smtClean="0"/>
            <a:t>He delivered the messages and wahi to His Prophet</a:t>
          </a:r>
          <a:r>
            <a:rPr lang="en-US" sz="2900" b="1" kern="1200" baseline="0" smtClean="0"/>
            <a:t>.</a:t>
          </a:r>
          <a:endParaRPr lang="en-US" sz="2900" kern="1200"/>
        </a:p>
      </dsp:txBody>
      <dsp:txXfrm rot="5400000">
        <a:off x="0" y="0"/>
        <a:ext cx="4585716" cy="2016252"/>
      </dsp:txXfrm>
    </dsp:sp>
    <dsp:sp modelId="{5B6C0759-BECA-4620-B984-BD55969272B8}">
      <dsp:nvSpPr>
        <dsp:cNvPr id="0" name=""/>
        <dsp:cNvSpPr/>
      </dsp:nvSpPr>
      <dsp:spPr>
        <a:xfrm>
          <a:off x="4585716" y="0"/>
          <a:ext cx="4585716" cy="2688336"/>
        </a:xfrm>
        <a:prstGeom prst="round1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baseline="0" smtClean="0"/>
            <a:t>Mikail </a:t>
          </a:r>
          <a:r>
            <a:rPr lang="ur-PK" sz="2900" b="1" kern="1200" baseline="0" smtClean="0"/>
            <a:t>علیہ السلام</a:t>
          </a:r>
          <a:r>
            <a:rPr lang="en-US" sz="2900" b="1" kern="1200" baseline="0" smtClean="0"/>
            <a:t> </a:t>
          </a:r>
          <a:r>
            <a:rPr lang="en-US" sz="2900" kern="1200" baseline="0" smtClean="0"/>
            <a:t>He is chiefly charged with providing sustenance to creatures</a:t>
          </a:r>
          <a:r>
            <a:rPr lang="en-US" sz="2900" b="1" kern="1200" baseline="0" smtClean="0"/>
            <a:t>.</a:t>
          </a:r>
          <a:endParaRPr lang="en-US" sz="2900" kern="1200"/>
        </a:p>
      </dsp:txBody>
      <dsp:txXfrm>
        <a:off x="4585716" y="0"/>
        <a:ext cx="4585716" cy="2016252"/>
      </dsp:txXfrm>
    </dsp:sp>
    <dsp:sp modelId="{4452AA4D-5586-474F-A357-3C21A11F6976}">
      <dsp:nvSpPr>
        <dsp:cNvPr id="0" name=""/>
        <dsp:cNvSpPr/>
      </dsp:nvSpPr>
      <dsp:spPr>
        <a:xfrm rot="10800000">
          <a:off x="0" y="2688336"/>
          <a:ext cx="4585716" cy="2688336"/>
        </a:xfrm>
        <a:prstGeom prst="round1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baseline="0" smtClean="0"/>
            <a:t>Israfil </a:t>
          </a:r>
          <a:r>
            <a:rPr lang="ur-PK" sz="2900" b="1" kern="1200" baseline="0" smtClean="0"/>
            <a:t>علیہ السلام</a:t>
          </a:r>
          <a:r>
            <a:rPr lang="en-US" sz="2900" b="1" kern="1200" baseline="0" smtClean="0"/>
            <a:t> </a:t>
          </a:r>
          <a:r>
            <a:rPr lang="en-US" sz="2900" kern="1200" baseline="0" smtClean="0"/>
            <a:t>He is to blow trumpet on the Last Day</a:t>
          </a:r>
          <a:r>
            <a:rPr lang="en-US" sz="2900" b="1" kern="1200" baseline="0" smtClean="0"/>
            <a:t>.</a:t>
          </a:r>
          <a:endParaRPr lang="en-US" sz="2900" kern="1200"/>
        </a:p>
      </dsp:txBody>
      <dsp:txXfrm rot="10800000">
        <a:off x="0" y="3360420"/>
        <a:ext cx="4585716" cy="2016252"/>
      </dsp:txXfrm>
    </dsp:sp>
    <dsp:sp modelId="{E998C249-7F2B-4794-BA1E-E90BCDB16506}">
      <dsp:nvSpPr>
        <dsp:cNvPr id="0" name=""/>
        <dsp:cNvSpPr/>
      </dsp:nvSpPr>
      <dsp:spPr>
        <a:xfrm rot="5400000">
          <a:off x="5534406" y="1739646"/>
          <a:ext cx="2688336" cy="4585716"/>
        </a:xfrm>
        <a:prstGeom prst="round1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baseline="0" smtClean="0"/>
            <a:t>Izrail </a:t>
          </a:r>
          <a:r>
            <a:rPr lang="ur-PK" sz="2900" b="1" kern="1200" baseline="0" smtClean="0"/>
            <a:t>علیہ السلام</a:t>
          </a:r>
          <a:r>
            <a:rPr lang="en-US" sz="2900" b="1" kern="1200" baseline="0" smtClean="0"/>
            <a:t> </a:t>
          </a:r>
          <a:r>
            <a:rPr lang="en-US" sz="2900" kern="1200" baseline="0" smtClean="0"/>
            <a:t>He is with his subordinates  removes souls of men at the time of their death.</a:t>
          </a:r>
          <a:endParaRPr lang="en-US" sz="2900" kern="1200"/>
        </a:p>
      </dsp:txBody>
      <dsp:txXfrm rot="-5400000">
        <a:off x="4585715" y="3360420"/>
        <a:ext cx="4585716" cy="2016252"/>
      </dsp:txXfrm>
    </dsp:sp>
    <dsp:sp modelId="{3DD5758D-61B0-42A5-AFA4-24A5A35E04E9}">
      <dsp:nvSpPr>
        <dsp:cNvPr id="0" name=""/>
        <dsp:cNvSpPr/>
      </dsp:nvSpPr>
      <dsp:spPr>
        <a:xfrm>
          <a:off x="3210001" y="2016252"/>
          <a:ext cx="2751429" cy="1344168"/>
        </a:xfrm>
        <a:prstGeom prst="roundRect">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b="1" kern="1200" baseline="0" smtClean="0"/>
            <a:t>The four angels closest to God</a:t>
          </a:r>
          <a:endParaRPr lang="en-US" sz="2900" kern="1200"/>
        </a:p>
      </dsp:txBody>
      <dsp:txXfrm>
        <a:off x="3275618" y="2081869"/>
        <a:ext cx="2620195" cy="121293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smtClean="0"/>
              <a:t>DOCTRINES OF ISLAM</a:t>
            </a:r>
            <a:endParaRPr lang="en-US" sz="6600" b="1" dirty="0"/>
          </a:p>
        </p:txBody>
      </p:sp>
      <p:sp>
        <p:nvSpPr>
          <p:cNvPr id="3" name="Subtitle 2"/>
          <p:cNvSpPr>
            <a:spLocks noGrp="1"/>
          </p:cNvSpPr>
          <p:nvPr>
            <p:ph type="subTitle" idx="1"/>
          </p:nvPr>
        </p:nvSpPr>
        <p:spPr/>
        <p:txBody>
          <a:bodyPr>
            <a:normAutofit/>
          </a:bodyPr>
          <a:lstStyle/>
          <a:p>
            <a:r>
              <a:rPr lang="en-US" sz="4800" b="1" dirty="0" smtClean="0"/>
              <a:t>BELIEF IN HIS ANGELS</a:t>
            </a:r>
            <a:endParaRPr lang="en-US" sz="4800" b="1" dirty="0"/>
          </a:p>
        </p:txBody>
      </p:sp>
    </p:spTree>
    <p:extLst>
      <p:ext uri="{BB962C8B-B14F-4D97-AF65-F5344CB8AC3E}">
        <p14:creationId xmlns:p14="http://schemas.microsoft.com/office/powerpoint/2010/main" val="3384495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7099458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053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b="1" dirty="0" smtClean="0"/>
              <a:t>             </a:t>
            </a:r>
            <a:br>
              <a:rPr lang="en-US" b="1" dirty="0" smtClean="0"/>
            </a:br>
            <a:r>
              <a:rPr lang="en-US" b="1" dirty="0"/>
              <a:t> </a:t>
            </a:r>
            <a:r>
              <a:rPr lang="en-US" b="1" dirty="0" smtClean="0"/>
              <a:t>               </a:t>
            </a:r>
            <a:r>
              <a:rPr lang="ur-PK" b="1" dirty="0" smtClean="0"/>
              <a:t>   </a:t>
            </a:r>
            <a:r>
              <a:rPr lang="en-US" b="1" u="sng" dirty="0" smtClean="0"/>
              <a:t>Concept </a:t>
            </a:r>
            <a:r>
              <a:rPr lang="en-US" b="1" u="sng" dirty="0"/>
              <a:t>of Angels</a:t>
            </a:r>
            <a:br>
              <a:rPr lang="en-US" b="1" u="sng" dirty="0"/>
            </a:br>
            <a:endParaRPr lang="en-US" b="1" u="sng"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sz="2800" dirty="0" smtClean="0">
                <a:latin typeface="Calibri" panose="020F0502020204030204" pitchFamily="34" charset="0"/>
                <a:cs typeface="Calibri" panose="020F0502020204030204" pitchFamily="34" charset="0"/>
              </a:rPr>
              <a:t>To believe in the existence of the angels who are the bodies of light. They are honorable slaves of Allah who execute their perfectly without objections ,and celebrate His praise day and night without slacking .They are not to be described as male or female.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7864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1082359"/>
              </p:ext>
            </p:extLst>
          </p:nvPr>
        </p:nvGraphicFramePr>
        <p:xfrm>
          <a:off x="1371600" y="283464"/>
          <a:ext cx="9601200" cy="5583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3413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411725279"/>
              </p:ext>
            </p:extLst>
          </p:nvPr>
        </p:nvGraphicFramePr>
        <p:xfrm>
          <a:off x="1371600" y="146304"/>
          <a:ext cx="10543032" cy="6336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2967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146131963"/>
              </p:ext>
            </p:extLst>
          </p:nvPr>
        </p:nvGraphicFramePr>
        <p:xfrm>
          <a:off x="1371600" y="1060704"/>
          <a:ext cx="9171432" cy="53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8021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252</TotalTime>
  <Words>262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Franklin Gothic Book</vt:lpstr>
      <vt:lpstr>Tahoma</vt:lpstr>
      <vt:lpstr>Crop</vt:lpstr>
      <vt:lpstr>DOCTRINES OF ISLAM</vt:lpstr>
      <vt:lpstr>PowerPoint Presentation</vt:lpstr>
      <vt:lpstr>                                 Concept of Angels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DOCTRINES OF ISLAM</dc:title>
  <dc:creator>Mahmood Akhtar</dc:creator>
  <cp:lastModifiedBy>Mahmood Akhtar</cp:lastModifiedBy>
  <cp:revision>14</cp:revision>
  <dcterms:created xsi:type="dcterms:W3CDTF">2019-10-22T13:29:05Z</dcterms:created>
  <dcterms:modified xsi:type="dcterms:W3CDTF">2019-10-22T17:41:41Z</dcterms:modified>
</cp:coreProperties>
</file>