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71" r:id="rId12"/>
    <p:sldId id="272" r:id="rId13"/>
    <p:sldId id="266" r:id="rId14"/>
    <p:sldId id="267" r:id="rId15"/>
    <p:sldId id="268" r:id="rId16"/>
    <p:sldId id="269" r:id="rId17"/>
    <p:sldId id="274" r:id="rId18"/>
    <p:sldId id="270"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B8BCA97-1097-47E8-A96D-B55E29B32A36}" type="doc">
      <dgm:prSet loTypeId="urn:microsoft.com/office/officeart/2005/8/layout/bProcess3" loCatId="process" qsTypeId="urn:microsoft.com/office/officeart/2005/8/quickstyle/simple5" qsCatId="simple" csTypeId="urn:microsoft.com/office/officeart/2005/8/colors/colorful1" csCatId="colorful" phldr="1"/>
      <dgm:spPr/>
      <dgm:t>
        <a:bodyPr/>
        <a:lstStyle/>
        <a:p>
          <a:endParaRPr lang="en-US"/>
        </a:p>
      </dgm:t>
    </dgm:pt>
    <dgm:pt modelId="{5A6F6378-A454-40F9-9D80-DB6AA27D73B3}">
      <dgm:prSet/>
      <dgm:spPr/>
      <dgm:t>
        <a:bodyPr/>
        <a:lstStyle/>
        <a:p>
          <a:pPr rtl="0"/>
          <a:r>
            <a:rPr lang="en-US" b="1" baseline="0" dirty="0" smtClean="0">
              <a:latin typeface="Algerian" panose="04020705040A02060702" pitchFamily="82" charset="0"/>
            </a:rPr>
            <a:t>Contents of the lecture</a:t>
          </a:r>
          <a:endParaRPr lang="en-US" dirty="0">
            <a:latin typeface="Algerian" panose="04020705040A02060702" pitchFamily="82" charset="0"/>
          </a:endParaRPr>
        </a:p>
      </dgm:t>
    </dgm:pt>
    <dgm:pt modelId="{C9F46750-8F3F-4BBD-BF63-FCD1FD1B8C27}" type="parTrans" cxnId="{FA79B5B0-754D-489D-9C9D-D76D5A2D5833}">
      <dgm:prSet/>
      <dgm:spPr/>
      <dgm:t>
        <a:bodyPr/>
        <a:lstStyle/>
        <a:p>
          <a:endParaRPr lang="en-US"/>
        </a:p>
      </dgm:t>
    </dgm:pt>
    <dgm:pt modelId="{3910D3B2-8011-41C4-8CDB-AD68F4EF4594}" type="sibTrans" cxnId="{FA79B5B0-754D-489D-9C9D-D76D5A2D5833}">
      <dgm:prSet/>
      <dgm:spPr/>
      <dgm:t>
        <a:bodyPr/>
        <a:lstStyle/>
        <a:p>
          <a:endParaRPr lang="en-US"/>
        </a:p>
      </dgm:t>
    </dgm:pt>
    <dgm:pt modelId="{FE968A08-66FC-4137-BEAF-9E01B55BA7A8}">
      <dgm:prSet/>
      <dgm:spPr/>
      <dgm:t>
        <a:bodyPr/>
        <a:lstStyle/>
        <a:p>
          <a:pPr rtl="0"/>
          <a:r>
            <a:rPr lang="en-US" baseline="0" smtClean="0"/>
            <a:t>Introduction of Zakat </a:t>
          </a:r>
          <a:endParaRPr lang="en-US"/>
        </a:p>
      </dgm:t>
    </dgm:pt>
    <dgm:pt modelId="{E867BBF0-DD07-4D20-9E8B-1680F5000F36}" type="parTrans" cxnId="{FAD12783-7A7B-4198-B984-CE9A6E0BE9E8}">
      <dgm:prSet/>
      <dgm:spPr/>
      <dgm:t>
        <a:bodyPr/>
        <a:lstStyle/>
        <a:p>
          <a:endParaRPr lang="en-US"/>
        </a:p>
      </dgm:t>
    </dgm:pt>
    <dgm:pt modelId="{13BBDF39-D489-4410-9394-A9E8A33254CF}" type="sibTrans" cxnId="{FAD12783-7A7B-4198-B984-CE9A6E0BE9E8}">
      <dgm:prSet/>
      <dgm:spPr/>
      <dgm:t>
        <a:bodyPr/>
        <a:lstStyle/>
        <a:p>
          <a:endParaRPr lang="en-US"/>
        </a:p>
      </dgm:t>
    </dgm:pt>
    <dgm:pt modelId="{67A83BF5-82AB-4DB5-A9E5-3791AF57D377}">
      <dgm:prSet/>
      <dgm:spPr/>
      <dgm:t>
        <a:bodyPr/>
        <a:lstStyle/>
        <a:p>
          <a:pPr rtl="0"/>
          <a:r>
            <a:rPr lang="en-US" baseline="0" smtClean="0"/>
            <a:t>Definition and Meaning</a:t>
          </a:r>
          <a:endParaRPr lang="en-US"/>
        </a:p>
      </dgm:t>
    </dgm:pt>
    <dgm:pt modelId="{2D4D2C4C-6257-4632-963E-C7730451EEF0}" type="parTrans" cxnId="{55FF1FE0-BEE9-43A6-89FA-C67A18134A5E}">
      <dgm:prSet/>
      <dgm:spPr/>
      <dgm:t>
        <a:bodyPr/>
        <a:lstStyle/>
        <a:p>
          <a:endParaRPr lang="en-US"/>
        </a:p>
      </dgm:t>
    </dgm:pt>
    <dgm:pt modelId="{7B8099AA-C679-40EF-A38A-A7334D8F0908}" type="sibTrans" cxnId="{55FF1FE0-BEE9-43A6-89FA-C67A18134A5E}">
      <dgm:prSet/>
      <dgm:spPr/>
      <dgm:t>
        <a:bodyPr/>
        <a:lstStyle/>
        <a:p>
          <a:endParaRPr lang="en-US"/>
        </a:p>
      </dgm:t>
    </dgm:pt>
    <dgm:pt modelId="{74630237-DEDB-423C-94DD-51E4A40228AC}">
      <dgm:prSet/>
      <dgm:spPr/>
      <dgm:t>
        <a:bodyPr/>
        <a:lstStyle/>
        <a:p>
          <a:pPr rtl="0"/>
          <a:r>
            <a:rPr lang="en-US" baseline="0" smtClean="0"/>
            <a:t>History </a:t>
          </a:r>
          <a:endParaRPr lang="en-US"/>
        </a:p>
      </dgm:t>
    </dgm:pt>
    <dgm:pt modelId="{3227E427-AE0E-4265-AD1E-672542D88B12}" type="parTrans" cxnId="{9E945A1F-B846-4AEC-A34B-021549D9ECCD}">
      <dgm:prSet/>
      <dgm:spPr/>
      <dgm:t>
        <a:bodyPr/>
        <a:lstStyle/>
        <a:p>
          <a:endParaRPr lang="en-US"/>
        </a:p>
      </dgm:t>
    </dgm:pt>
    <dgm:pt modelId="{6C596F64-99CA-4F73-9221-E4F6004E5F94}" type="sibTrans" cxnId="{9E945A1F-B846-4AEC-A34B-021549D9ECCD}">
      <dgm:prSet/>
      <dgm:spPr/>
      <dgm:t>
        <a:bodyPr/>
        <a:lstStyle/>
        <a:p>
          <a:endParaRPr lang="en-US"/>
        </a:p>
      </dgm:t>
    </dgm:pt>
    <dgm:pt modelId="{CE47FE2B-9EF4-4B5F-BDAD-7DC4D85CC2E5}">
      <dgm:prSet/>
      <dgm:spPr/>
      <dgm:t>
        <a:bodyPr/>
        <a:lstStyle/>
        <a:p>
          <a:pPr rtl="0"/>
          <a:r>
            <a:rPr lang="en-US" baseline="0" smtClean="0"/>
            <a:t>Verses on Zakat </a:t>
          </a:r>
          <a:endParaRPr lang="en-US"/>
        </a:p>
      </dgm:t>
    </dgm:pt>
    <dgm:pt modelId="{C22D7D25-8E6B-45DB-923C-F4A8A37AA619}" type="parTrans" cxnId="{FEC9049E-E415-4CBC-940C-1A3220FE85A1}">
      <dgm:prSet/>
      <dgm:spPr/>
      <dgm:t>
        <a:bodyPr/>
        <a:lstStyle/>
        <a:p>
          <a:endParaRPr lang="en-US"/>
        </a:p>
      </dgm:t>
    </dgm:pt>
    <dgm:pt modelId="{8ECAD48E-0996-4F07-936F-0D7BB2E6DA3A}" type="sibTrans" cxnId="{FEC9049E-E415-4CBC-940C-1A3220FE85A1}">
      <dgm:prSet/>
      <dgm:spPr/>
      <dgm:t>
        <a:bodyPr/>
        <a:lstStyle/>
        <a:p>
          <a:endParaRPr lang="en-US"/>
        </a:p>
      </dgm:t>
    </dgm:pt>
    <dgm:pt modelId="{5452C5A9-08E3-4AA8-8A8A-D5945CAFB922}">
      <dgm:prSet/>
      <dgm:spPr/>
      <dgm:t>
        <a:bodyPr/>
        <a:lstStyle/>
        <a:p>
          <a:pPr rtl="0"/>
          <a:r>
            <a:rPr lang="en-US" baseline="0" smtClean="0"/>
            <a:t>Hadiths on Zakat</a:t>
          </a:r>
          <a:endParaRPr lang="en-US"/>
        </a:p>
      </dgm:t>
    </dgm:pt>
    <dgm:pt modelId="{03017FC5-1A68-4BD0-BCA3-A53070FFD512}" type="parTrans" cxnId="{CF2BBAB6-E818-4B0C-823A-2A4EB0C8C9AF}">
      <dgm:prSet/>
      <dgm:spPr/>
      <dgm:t>
        <a:bodyPr/>
        <a:lstStyle/>
        <a:p>
          <a:endParaRPr lang="en-US"/>
        </a:p>
      </dgm:t>
    </dgm:pt>
    <dgm:pt modelId="{71BBA36B-D4FF-4D6F-97DD-0A073237882B}" type="sibTrans" cxnId="{CF2BBAB6-E818-4B0C-823A-2A4EB0C8C9AF}">
      <dgm:prSet/>
      <dgm:spPr/>
      <dgm:t>
        <a:bodyPr/>
        <a:lstStyle/>
        <a:p>
          <a:endParaRPr lang="en-US"/>
        </a:p>
      </dgm:t>
    </dgm:pt>
    <dgm:pt modelId="{0A799F24-D96C-4A1B-9B1B-657EFE4DB2F6}">
      <dgm:prSet/>
      <dgm:spPr/>
      <dgm:t>
        <a:bodyPr/>
        <a:lstStyle/>
        <a:p>
          <a:pPr rtl="0"/>
          <a:r>
            <a:rPr lang="en-US" baseline="0" smtClean="0"/>
            <a:t>Importance of Zakat </a:t>
          </a:r>
          <a:endParaRPr lang="en-US"/>
        </a:p>
      </dgm:t>
    </dgm:pt>
    <dgm:pt modelId="{45ED9D80-63A9-4BD0-8644-53524FF44075}" type="parTrans" cxnId="{19C35477-023E-483C-B0F8-917C6835380D}">
      <dgm:prSet/>
      <dgm:spPr/>
      <dgm:t>
        <a:bodyPr/>
        <a:lstStyle/>
        <a:p>
          <a:endParaRPr lang="en-US"/>
        </a:p>
      </dgm:t>
    </dgm:pt>
    <dgm:pt modelId="{C42E3FD3-3A3D-48BF-9F65-5C0007943027}" type="sibTrans" cxnId="{19C35477-023E-483C-B0F8-917C6835380D}">
      <dgm:prSet/>
      <dgm:spPr/>
      <dgm:t>
        <a:bodyPr/>
        <a:lstStyle/>
        <a:p>
          <a:endParaRPr lang="en-US"/>
        </a:p>
      </dgm:t>
    </dgm:pt>
    <dgm:pt modelId="{28A371B7-DA7F-4DE9-B328-9A8FF1A94716}">
      <dgm:prSet/>
      <dgm:spPr/>
      <dgm:t>
        <a:bodyPr/>
        <a:lstStyle/>
        <a:p>
          <a:pPr rtl="0"/>
          <a:r>
            <a:rPr lang="en-US" baseline="0" smtClean="0"/>
            <a:t>Benefits of Zakat </a:t>
          </a:r>
          <a:endParaRPr lang="en-US"/>
        </a:p>
      </dgm:t>
    </dgm:pt>
    <dgm:pt modelId="{2B035AF9-97F4-40F8-8435-4D9CBDCF7C50}" type="parTrans" cxnId="{8D0F79CB-1B8D-47E3-966D-C5B80D072538}">
      <dgm:prSet/>
      <dgm:spPr/>
      <dgm:t>
        <a:bodyPr/>
        <a:lstStyle/>
        <a:p>
          <a:endParaRPr lang="en-US"/>
        </a:p>
      </dgm:t>
    </dgm:pt>
    <dgm:pt modelId="{22A8D5DF-940B-4044-AD9B-1BCD3B997911}" type="sibTrans" cxnId="{8D0F79CB-1B8D-47E3-966D-C5B80D072538}">
      <dgm:prSet/>
      <dgm:spPr/>
      <dgm:t>
        <a:bodyPr/>
        <a:lstStyle/>
        <a:p>
          <a:endParaRPr lang="en-US"/>
        </a:p>
      </dgm:t>
    </dgm:pt>
    <dgm:pt modelId="{E16EE568-71C2-4976-BC0D-25B15EA0622D}">
      <dgm:prSet/>
      <dgm:spPr/>
      <dgm:t>
        <a:bodyPr/>
        <a:lstStyle/>
        <a:p>
          <a:pPr rtl="0"/>
          <a:r>
            <a:rPr lang="en-US" baseline="0" smtClean="0"/>
            <a:t>Conditions for Zakat </a:t>
          </a:r>
          <a:endParaRPr lang="en-US"/>
        </a:p>
      </dgm:t>
    </dgm:pt>
    <dgm:pt modelId="{2B6F1049-FC12-4203-9023-A338F4DB4A1B}" type="parTrans" cxnId="{D1C9201B-100A-4743-A329-AE5DD7C218EF}">
      <dgm:prSet/>
      <dgm:spPr/>
      <dgm:t>
        <a:bodyPr/>
        <a:lstStyle/>
        <a:p>
          <a:endParaRPr lang="en-US"/>
        </a:p>
      </dgm:t>
    </dgm:pt>
    <dgm:pt modelId="{6EF2D2F3-626C-4944-BAA2-E455E46C373A}" type="sibTrans" cxnId="{D1C9201B-100A-4743-A329-AE5DD7C218EF}">
      <dgm:prSet/>
      <dgm:spPr/>
      <dgm:t>
        <a:bodyPr/>
        <a:lstStyle/>
        <a:p>
          <a:endParaRPr lang="en-US"/>
        </a:p>
      </dgm:t>
    </dgm:pt>
    <dgm:pt modelId="{F2480F61-4248-466D-8FA3-65E19C70FB45}">
      <dgm:prSet/>
      <dgm:spPr/>
      <dgm:t>
        <a:bodyPr/>
        <a:lstStyle/>
        <a:p>
          <a:pPr rtl="0"/>
          <a:r>
            <a:rPr lang="en-US" baseline="0" smtClean="0"/>
            <a:t>Recipients of Zakat </a:t>
          </a:r>
          <a:endParaRPr lang="en-US"/>
        </a:p>
      </dgm:t>
    </dgm:pt>
    <dgm:pt modelId="{A91F6459-7E12-4631-9D4F-F567516A40BA}" type="parTrans" cxnId="{7D9C578D-D2A2-4A1D-895C-326A73F739A6}">
      <dgm:prSet/>
      <dgm:spPr/>
      <dgm:t>
        <a:bodyPr/>
        <a:lstStyle/>
        <a:p>
          <a:endParaRPr lang="en-US"/>
        </a:p>
      </dgm:t>
    </dgm:pt>
    <dgm:pt modelId="{4357CE82-F5E5-45A7-91A0-63ED3A600B7C}" type="sibTrans" cxnId="{7D9C578D-D2A2-4A1D-895C-326A73F739A6}">
      <dgm:prSet/>
      <dgm:spPr/>
      <dgm:t>
        <a:bodyPr/>
        <a:lstStyle/>
        <a:p>
          <a:endParaRPr lang="en-US"/>
        </a:p>
      </dgm:t>
    </dgm:pt>
    <dgm:pt modelId="{0A3BD3DD-AC70-464E-AFC2-AF18561D22FE}">
      <dgm:prSet/>
      <dgm:spPr/>
      <dgm:t>
        <a:bodyPr/>
        <a:lstStyle/>
        <a:p>
          <a:pPr rtl="0"/>
          <a:r>
            <a:rPr lang="en-US" baseline="0" smtClean="0"/>
            <a:t>Persons who cannot be given Zakat </a:t>
          </a:r>
          <a:endParaRPr lang="en-US"/>
        </a:p>
      </dgm:t>
    </dgm:pt>
    <dgm:pt modelId="{6DB9F4EA-F182-4E58-A8DC-300D57146FB4}" type="parTrans" cxnId="{4B8DF840-92D5-4183-8FDB-F2B347DA1CC4}">
      <dgm:prSet/>
      <dgm:spPr/>
      <dgm:t>
        <a:bodyPr/>
        <a:lstStyle/>
        <a:p>
          <a:endParaRPr lang="en-US"/>
        </a:p>
      </dgm:t>
    </dgm:pt>
    <dgm:pt modelId="{7543ABC7-8B24-4BE1-A0B2-18F480485C14}" type="sibTrans" cxnId="{4B8DF840-92D5-4183-8FDB-F2B347DA1CC4}">
      <dgm:prSet/>
      <dgm:spPr/>
      <dgm:t>
        <a:bodyPr/>
        <a:lstStyle/>
        <a:p>
          <a:endParaRPr lang="en-US"/>
        </a:p>
      </dgm:t>
    </dgm:pt>
    <dgm:pt modelId="{1188E175-B6D8-402E-96CF-4DF7ACA94949}">
      <dgm:prSet/>
      <dgm:spPr/>
      <dgm:t>
        <a:bodyPr/>
        <a:lstStyle/>
        <a:p>
          <a:pPr rtl="0"/>
          <a:r>
            <a:rPr lang="en-US" baseline="0" smtClean="0"/>
            <a:t>Calculation of Zakat </a:t>
          </a:r>
          <a:endParaRPr lang="en-US"/>
        </a:p>
      </dgm:t>
    </dgm:pt>
    <dgm:pt modelId="{50D1EEBD-1AFE-4819-B7C0-AE21CFC34234}" type="parTrans" cxnId="{49B3A1A5-DA49-4409-A5C8-7165DF85A227}">
      <dgm:prSet/>
      <dgm:spPr/>
      <dgm:t>
        <a:bodyPr/>
        <a:lstStyle/>
        <a:p>
          <a:endParaRPr lang="en-US"/>
        </a:p>
      </dgm:t>
    </dgm:pt>
    <dgm:pt modelId="{DDF5597C-E267-48CC-8076-B167E318459F}" type="sibTrans" cxnId="{49B3A1A5-DA49-4409-A5C8-7165DF85A227}">
      <dgm:prSet/>
      <dgm:spPr/>
      <dgm:t>
        <a:bodyPr/>
        <a:lstStyle/>
        <a:p>
          <a:endParaRPr lang="en-US"/>
        </a:p>
      </dgm:t>
    </dgm:pt>
    <dgm:pt modelId="{6E58706F-E7FA-4462-ABC3-493CCD324983}">
      <dgm:prSet/>
      <dgm:spPr/>
      <dgm:t>
        <a:bodyPr/>
        <a:lstStyle/>
        <a:p>
          <a:pPr rtl="0"/>
          <a:r>
            <a:rPr lang="en-US" baseline="0" dirty="0" smtClean="0"/>
            <a:t>Punishment for not giving Zakat </a:t>
          </a:r>
          <a:endParaRPr lang="en-US" dirty="0"/>
        </a:p>
      </dgm:t>
    </dgm:pt>
    <dgm:pt modelId="{70B67F93-2E74-4C14-A05F-40B497ACE5BA}" type="parTrans" cxnId="{74403445-F7F0-4B58-AA76-0DB240E96EFB}">
      <dgm:prSet/>
      <dgm:spPr/>
      <dgm:t>
        <a:bodyPr/>
        <a:lstStyle/>
        <a:p>
          <a:endParaRPr lang="en-US"/>
        </a:p>
      </dgm:t>
    </dgm:pt>
    <dgm:pt modelId="{C08C113F-1E23-4003-81AC-ECC3D8F2B2A3}" type="sibTrans" cxnId="{74403445-F7F0-4B58-AA76-0DB240E96EFB}">
      <dgm:prSet/>
      <dgm:spPr/>
      <dgm:t>
        <a:bodyPr/>
        <a:lstStyle/>
        <a:p>
          <a:endParaRPr lang="en-US"/>
        </a:p>
      </dgm:t>
    </dgm:pt>
    <dgm:pt modelId="{E585CE9A-3021-4A37-8748-D435169B6788}">
      <dgm:prSet/>
      <dgm:spPr/>
      <dgm:t>
        <a:bodyPr/>
        <a:lstStyle/>
        <a:p>
          <a:r>
            <a:rPr lang="en-US" dirty="0" smtClean="0"/>
            <a:t>Difference between zakat tax</a:t>
          </a:r>
          <a:endParaRPr lang="en-US" dirty="0"/>
        </a:p>
      </dgm:t>
    </dgm:pt>
    <dgm:pt modelId="{3EE2A5EC-CDE0-4FF8-98E8-079B212F7FFA}" type="parTrans" cxnId="{292081BC-8A77-4AE8-A7AA-848A6F1EC0E0}">
      <dgm:prSet/>
      <dgm:spPr/>
      <dgm:t>
        <a:bodyPr/>
        <a:lstStyle/>
        <a:p>
          <a:endParaRPr lang="en-US"/>
        </a:p>
      </dgm:t>
    </dgm:pt>
    <dgm:pt modelId="{1F347723-3EBD-4158-8195-CF094D96B607}" type="sibTrans" cxnId="{292081BC-8A77-4AE8-A7AA-848A6F1EC0E0}">
      <dgm:prSet/>
      <dgm:spPr/>
      <dgm:t>
        <a:bodyPr/>
        <a:lstStyle/>
        <a:p>
          <a:endParaRPr lang="en-US"/>
        </a:p>
      </dgm:t>
    </dgm:pt>
    <dgm:pt modelId="{261E414A-5CE9-487D-B64A-4DB0230FEEDF}" type="pres">
      <dgm:prSet presAssocID="{3B8BCA97-1097-47E8-A96D-B55E29B32A36}" presName="Name0" presStyleCnt="0">
        <dgm:presLayoutVars>
          <dgm:dir/>
          <dgm:resizeHandles val="exact"/>
        </dgm:presLayoutVars>
      </dgm:prSet>
      <dgm:spPr/>
      <dgm:t>
        <a:bodyPr/>
        <a:lstStyle/>
        <a:p>
          <a:endParaRPr lang="en-US"/>
        </a:p>
      </dgm:t>
    </dgm:pt>
    <dgm:pt modelId="{ADBAAF92-EBC0-4F7A-B7A9-B77EC01026E0}" type="pres">
      <dgm:prSet presAssocID="{5A6F6378-A454-40F9-9D80-DB6AA27D73B3}" presName="node" presStyleLbl="node1" presStyleIdx="0" presStyleCnt="14">
        <dgm:presLayoutVars>
          <dgm:bulletEnabled val="1"/>
        </dgm:presLayoutVars>
      </dgm:prSet>
      <dgm:spPr/>
      <dgm:t>
        <a:bodyPr/>
        <a:lstStyle/>
        <a:p>
          <a:endParaRPr lang="en-US"/>
        </a:p>
      </dgm:t>
    </dgm:pt>
    <dgm:pt modelId="{F610CAFB-73D9-4C72-A0E9-75AA3F8FC666}" type="pres">
      <dgm:prSet presAssocID="{3910D3B2-8011-41C4-8CDB-AD68F4EF4594}" presName="sibTrans" presStyleLbl="sibTrans1D1" presStyleIdx="0" presStyleCnt="13"/>
      <dgm:spPr/>
      <dgm:t>
        <a:bodyPr/>
        <a:lstStyle/>
        <a:p>
          <a:endParaRPr lang="en-US"/>
        </a:p>
      </dgm:t>
    </dgm:pt>
    <dgm:pt modelId="{A53E49B3-0023-4955-B103-E71CDEABB4E0}" type="pres">
      <dgm:prSet presAssocID="{3910D3B2-8011-41C4-8CDB-AD68F4EF4594}" presName="connectorText" presStyleLbl="sibTrans1D1" presStyleIdx="0" presStyleCnt="13"/>
      <dgm:spPr/>
      <dgm:t>
        <a:bodyPr/>
        <a:lstStyle/>
        <a:p>
          <a:endParaRPr lang="en-US"/>
        </a:p>
      </dgm:t>
    </dgm:pt>
    <dgm:pt modelId="{3F027542-3CE5-4E60-9F1D-15D1F6FCCC03}" type="pres">
      <dgm:prSet presAssocID="{FE968A08-66FC-4137-BEAF-9E01B55BA7A8}" presName="node" presStyleLbl="node1" presStyleIdx="1" presStyleCnt="14">
        <dgm:presLayoutVars>
          <dgm:bulletEnabled val="1"/>
        </dgm:presLayoutVars>
      </dgm:prSet>
      <dgm:spPr/>
      <dgm:t>
        <a:bodyPr/>
        <a:lstStyle/>
        <a:p>
          <a:endParaRPr lang="en-US"/>
        </a:p>
      </dgm:t>
    </dgm:pt>
    <dgm:pt modelId="{7327EE9A-197D-4B43-8CB5-1C367B964ED2}" type="pres">
      <dgm:prSet presAssocID="{13BBDF39-D489-4410-9394-A9E8A33254CF}" presName="sibTrans" presStyleLbl="sibTrans1D1" presStyleIdx="1" presStyleCnt="13"/>
      <dgm:spPr/>
      <dgm:t>
        <a:bodyPr/>
        <a:lstStyle/>
        <a:p>
          <a:endParaRPr lang="en-US"/>
        </a:p>
      </dgm:t>
    </dgm:pt>
    <dgm:pt modelId="{F3DD3E46-ABC0-4CA5-A9E0-BFFEFF57EB7C}" type="pres">
      <dgm:prSet presAssocID="{13BBDF39-D489-4410-9394-A9E8A33254CF}" presName="connectorText" presStyleLbl="sibTrans1D1" presStyleIdx="1" presStyleCnt="13"/>
      <dgm:spPr/>
      <dgm:t>
        <a:bodyPr/>
        <a:lstStyle/>
        <a:p>
          <a:endParaRPr lang="en-US"/>
        </a:p>
      </dgm:t>
    </dgm:pt>
    <dgm:pt modelId="{205C87B2-4736-48E4-B0F3-0E9DEF3B6596}" type="pres">
      <dgm:prSet presAssocID="{67A83BF5-82AB-4DB5-A9E5-3791AF57D377}" presName="node" presStyleLbl="node1" presStyleIdx="2" presStyleCnt="14">
        <dgm:presLayoutVars>
          <dgm:bulletEnabled val="1"/>
        </dgm:presLayoutVars>
      </dgm:prSet>
      <dgm:spPr/>
      <dgm:t>
        <a:bodyPr/>
        <a:lstStyle/>
        <a:p>
          <a:endParaRPr lang="en-US"/>
        </a:p>
      </dgm:t>
    </dgm:pt>
    <dgm:pt modelId="{4F4F4843-88FC-4970-894F-43A0AD904DB5}" type="pres">
      <dgm:prSet presAssocID="{7B8099AA-C679-40EF-A38A-A7334D8F0908}" presName="sibTrans" presStyleLbl="sibTrans1D1" presStyleIdx="2" presStyleCnt="13"/>
      <dgm:spPr/>
      <dgm:t>
        <a:bodyPr/>
        <a:lstStyle/>
        <a:p>
          <a:endParaRPr lang="en-US"/>
        </a:p>
      </dgm:t>
    </dgm:pt>
    <dgm:pt modelId="{BC62861B-52E6-4341-8E27-9443A6B0EC8F}" type="pres">
      <dgm:prSet presAssocID="{7B8099AA-C679-40EF-A38A-A7334D8F0908}" presName="connectorText" presStyleLbl="sibTrans1D1" presStyleIdx="2" presStyleCnt="13"/>
      <dgm:spPr/>
      <dgm:t>
        <a:bodyPr/>
        <a:lstStyle/>
        <a:p>
          <a:endParaRPr lang="en-US"/>
        </a:p>
      </dgm:t>
    </dgm:pt>
    <dgm:pt modelId="{C4555077-39D5-4C35-AA8C-5BFE566F33FB}" type="pres">
      <dgm:prSet presAssocID="{74630237-DEDB-423C-94DD-51E4A40228AC}" presName="node" presStyleLbl="node1" presStyleIdx="3" presStyleCnt="14">
        <dgm:presLayoutVars>
          <dgm:bulletEnabled val="1"/>
        </dgm:presLayoutVars>
      </dgm:prSet>
      <dgm:spPr/>
      <dgm:t>
        <a:bodyPr/>
        <a:lstStyle/>
        <a:p>
          <a:endParaRPr lang="en-US"/>
        </a:p>
      </dgm:t>
    </dgm:pt>
    <dgm:pt modelId="{0D070F3F-C75D-412F-A247-322D52501E93}" type="pres">
      <dgm:prSet presAssocID="{6C596F64-99CA-4F73-9221-E4F6004E5F94}" presName="sibTrans" presStyleLbl="sibTrans1D1" presStyleIdx="3" presStyleCnt="13"/>
      <dgm:spPr/>
      <dgm:t>
        <a:bodyPr/>
        <a:lstStyle/>
        <a:p>
          <a:endParaRPr lang="en-US"/>
        </a:p>
      </dgm:t>
    </dgm:pt>
    <dgm:pt modelId="{BEB6449C-6105-43A5-9046-C554228F0663}" type="pres">
      <dgm:prSet presAssocID="{6C596F64-99CA-4F73-9221-E4F6004E5F94}" presName="connectorText" presStyleLbl="sibTrans1D1" presStyleIdx="3" presStyleCnt="13"/>
      <dgm:spPr/>
      <dgm:t>
        <a:bodyPr/>
        <a:lstStyle/>
        <a:p>
          <a:endParaRPr lang="en-US"/>
        </a:p>
      </dgm:t>
    </dgm:pt>
    <dgm:pt modelId="{94DB8142-4706-44E9-B698-0FCC71FA4117}" type="pres">
      <dgm:prSet presAssocID="{CE47FE2B-9EF4-4B5F-BDAD-7DC4D85CC2E5}" presName="node" presStyleLbl="node1" presStyleIdx="4" presStyleCnt="14">
        <dgm:presLayoutVars>
          <dgm:bulletEnabled val="1"/>
        </dgm:presLayoutVars>
      </dgm:prSet>
      <dgm:spPr/>
      <dgm:t>
        <a:bodyPr/>
        <a:lstStyle/>
        <a:p>
          <a:endParaRPr lang="en-US"/>
        </a:p>
      </dgm:t>
    </dgm:pt>
    <dgm:pt modelId="{005E010C-7AE5-4A14-9287-C812A3B2B3C8}" type="pres">
      <dgm:prSet presAssocID="{8ECAD48E-0996-4F07-936F-0D7BB2E6DA3A}" presName="sibTrans" presStyleLbl="sibTrans1D1" presStyleIdx="4" presStyleCnt="13"/>
      <dgm:spPr/>
      <dgm:t>
        <a:bodyPr/>
        <a:lstStyle/>
        <a:p>
          <a:endParaRPr lang="en-US"/>
        </a:p>
      </dgm:t>
    </dgm:pt>
    <dgm:pt modelId="{C9BF6F0C-59B4-4BB9-878B-34ECA05DC16C}" type="pres">
      <dgm:prSet presAssocID="{8ECAD48E-0996-4F07-936F-0D7BB2E6DA3A}" presName="connectorText" presStyleLbl="sibTrans1D1" presStyleIdx="4" presStyleCnt="13"/>
      <dgm:spPr/>
      <dgm:t>
        <a:bodyPr/>
        <a:lstStyle/>
        <a:p>
          <a:endParaRPr lang="en-US"/>
        </a:p>
      </dgm:t>
    </dgm:pt>
    <dgm:pt modelId="{14DE0AFA-462E-49BC-931B-82745F02906B}" type="pres">
      <dgm:prSet presAssocID="{5452C5A9-08E3-4AA8-8A8A-D5945CAFB922}" presName="node" presStyleLbl="node1" presStyleIdx="5" presStyleCnt="14">
        <dgm:presLayoutVars>
          <dgm:bulletEnabled val="1"/>
        </dgm:presLayoutVars>
      </dgm:prSet>
      <dgm:spPr/>
      <dgm:t>
        <a:bodyPr/>
        <a:lstStyle/>
        <a:p>
          <a:endParaRPr lang="en-US"/>
        </a:p>
      </dgm:t>
    </dgm:pt>
    <dgm:pt modelId="{38867267-E232-4583-BFF8-74E9F1999D73}" type="pres">
      <dgm:prSet presAssocID="{71BBA36B-D4FF-4D6F-97DD-0A073237882B}" presName="sibTrans" presStyleLbl="sibTrans1D1" presStyleIdx="5" presStyleCnt="13"/>
      <dgm:spPr/>
      <dgm:t>
        <a:bodyPr/>
        <a:lstStyle/>
        <a:p>
          <a:endParaRPr lang="en-US"/>
        </a:p>
      </dgm:t>
    </dgm:pt>
    <dgm:pt modelId="{E8043E02-78B0-4188-BF32-42293A887C44}" type="pres">
      <dgm:prSet presAssocID="{71BBA36B-D4FF-4D6F-97DD-0A073237882B}" presName="connectorText" presStyleLbl="sibTrans1D1" presStyleIdx="5" presStyleCnt="13"/>
      <dgm:spPr/>
      <dgm:t>
        <a:bodyPr/>
        <a:lstStyle/>
        <a:p>
          <a:endParaRPr lang="en-US"/>
        </a:p>
      </dgm:t>
    </dgm:pt>
    <dgm:pt modelId="{A9E1C827-A98D-4C0E-BBA3-0E38655F7C77}" type="pres">
      <dgm:prSet presAssocID="{0A799F24-D96C-4A1B-9B1B-657EFE4DB2F6}" presName="node" presStyleLbl="node1" presStyleIdx="6" presStyleCnt="14">
        <dgm:presLayoutVars>
          <dgm:bulletEnabled val="1"/>
        </dgm:presLayoutVars>
      </dgm:prSet>
      <dgm:spPr/>
      <dgm:t>
        <a:bodyPr/>
        <a:lstStyle/>
        <a:p>
          <a:endParaRPr lang="en-US"/>
        </a:p>
      </dgm:t>
    </dgm:pt>
    <dgm:pt modelId="{387A22C0-D1FE-44A7-B448-36047D56ED52}" type="pres">
      <dgm:prSet presAssocID="{C42E3FD3-3A3D-48BF-9F65-5C0007943027}" presName="sibTrans" presStyleLbl="sibTrans1D1" presStyleIdx="6" presStyleCnt="13"/>
      <dgm:spPr/>
      <dgm:t>
        <a:bodyPr/>
        <a:lstStyle/>
        <a:p>
          <a:endParaRPr lang="en-US"/>
        </a:p>
      </dgm:t>
    </dgm:pt>
    <dgm:pt modelId="{EBDAF703-F426-45F2-B0A9-CE90FB591E40}" type="pres">
      <dgm:prSet presAssocID="{C42E3FD3-3A3D-48BF-9F65-5C0007943027}" presName="connectorText" presStyleLbl="sibTrans1D1" presStyleIdx="6" presStyleCnt="13"/>
      <dgm:spPr/>
      <dgm:t>
        <a:bodyPr/>
        <a:lstStyle/>
        <a:p>
          <a:endParaRPr lang="en-US"/>
        </a:p>
      </dgm:t>
    </dgm:pt>
    <dgm:pt modelId="{F625140B-E168-42F3-9228-18FCDEDBE5A4}" type="pres">
      <dgm:prSet presAssocID="{28A371B7-DA7F-4DE9-B328-9A8FF1A94716}" presName="node" presStyleLbl="node1" presStyleIdx="7" presStyleCnt="14">
        <dgm:presLayoutVars>
          <dgm:bulletEnabled val="1"/>
        </dgm:presLayoutVars>
      </dgm:prSet>
      <dgm:spPr/>
      <dgm:t>
        <a:bodyPr/>
        <a:lstStyle/>
        <a:p>
          <a:endParaRPr lang="en-US"/>
        </a:p>
      </dgm:t>
    </dgm:pt>
    <dgm:pt modelId="{95B60776-3820-4CFC-989F-F8E412C4293B}" type="pres">
      <dgm:prSet presAssocID="{22A8D5DF-940B-4044-AD9B-1BCD3B997911}" presName="sibTrans" presStyleLbl="sibTrans1D1" presStyleIdx="7" presStyleCnt="13"/>
      <dgm:spPr/>
      <dgm:t>
        <a:bodyPr/>
        <a:lstStyle/>
        <a:p>
          <a:endParaRPr lang="en-US"/>
        </a:p>
      </dgm:t>
    </dgm:pt>
    <dgm:pt modelId="{FF742EF2-666F-49B4-9B8A-693DA5DCF6F5}" type="pres">
      <dgm:prSet presAssocID="{22A8D5DF-940B-4044-AD9B-1BCD3B997911}" presName="connectorText" presStyleLbl="sibTrans1D1" presStyleIdx="7" presStyleCnt="13"/>
      <dgm:spPr/>
      <dgm:t>
        <a:bodyPr/>
        <a:lstStyle/>
        <a:p>
          <a:endParaRPr lang="en-US"/>
        </a:p>
      </dgm:t>
    </dgm:pt>
    <dgm:pt modelId="{FDC07097-3686-4BB1-8BEC-C5247FCB0973}" type="pres">
      <dgm:prSet presAssocID="{E16EE568-71C2-4976-BC0D-25B15EA0622D}" presName="node" presStyleLbl="node1" presStyleIdx="8" presStyleCnt="14">
        <dgm:presLayoutVars>
          <dgm:bulletEnabled val="1"/>
        </dgm:presLayoutVars>
      </dgm:prSet>
      <dgm:spPr/>
      <dgm:t>
        <a:bodyPr/>
        <a:lstStyle/>
        <a:p>
          <a:endParaRPr lang="en-US"/>
        </a:p>
      </dgm:t>
    </dgm:pt>
    <dgm:pt modelId="{2569828E-309D-431C-8F2A-55788EF7563A}" type="pres">
      <dgm:prSet presAssocID="{6EF2D2F3-626C-4944-BAA2-E455E46C373A}" presName="sibTrans" presStyleLbl="sibTrans1D1" presStyleIdx="8" presStyleCnt="13"/>
      <dgm:spPr/>
      <dgm:t>
        <a:bodyPr/>
        <a:lstStyle/>
        <a:p>
          <a:endParaRPr lang="en-US"/>
        </a:p>
      </dgm:t>
    </dgm:pt>
    <dgm:pt modelId="{52F7ADCA-5C4C-468C-AE9B-A537A3D05592}" type="pres">
      <dgm:prSet presAssocID="{6EF2D2F3-626C-4944-BAA2-E455E46C373A}" presName="connectorText" presStyleLbl="sibTrans1D1" presStyleIdx="8" presStyleCnt="13"/>
      <dgm:spPr/>
      <dgm:t>
        <a:bodyPr/>
        <a:lstStyle/>
        <a:p>
          <a:endParaRPr lang="en-US"/>
        </a:p>
      </dgm:t>
    </dgm:pt>
    <dgm:pt modelId="{FD68E516-C387-4779-A046-DEEA40724DCF}" type="pres">
      <dgm:prSet presAssocID="{F2480F61-4248-466D-8FA3-65E19C70FB45}" presName="node" presStyleLbl="node1" presStyleIdx="9" presStyleCnt="14">
        <dgm:presLayoutVars>
          <dgm:bulletEnabled val="1"/>
        </dgm:presLayoutVars>
      </dgm:prSet>
      <dgm:spPr/>
      <dgm:t>
        <a:bodyPr/>
        <a:lstStyle/>
        <a:p>
          <a:endParaRPr lang="en-US"/>
        </a:p>
      </dgm:t>
    </dgm:pt>
    <dgm:pt modelId="{948B2621-265F-4E24-A823-7FCA11537CCC}" type="pres">
      <dgm:prSet presAssocID="{4357CE82-F5E5-45A7-91A0-63ED3A600B7C}" presName="sibTrans" presStyleLbl="sibTrans1D1" presStyleIdx="9" presStyleCnt="13"/>
      <dgm:spPr/>
      <dgm:t>
        <a:bodyPr/>
        <a:lstStyle/>
        <a:p>
          <a:endParaRPr lang="en-US"/>
        </a:p>
      </dgm:t>
    </dgm:pt>
    <dgm:pt modelId="{004329F6-77F0-45E5-BBA3-93A49BFF9AB0}" type="pres">
      <dgm:prSet presAssocID="{4357CE82-F5E5-45A7-91A0-63ED3A600B7C}" presName="connectorText" presStyleLbl="sibTrans1D1" presStyleIdx="9" presStyleCnt="13"/>
      <dgm:spPr/>
      <dgm:t>
        <a:bodyPr/>
        <a:lstStyle/>
        <a:p>
          <a:endParaRPr lang="en-US"/>
        </a:p>
      </dgm:t>
    </dgm:pt>
    <dgm:pt modelId="{381529BE-A433-4274-BC69-235084F6E2A5}" type="pres">
      <dgm:prSet presAssocID="{0A3BD3DD-AC70-464E-AFC2-AF18561D22FE}" presName="node" presStyleLbl="node1" presStyleIdx="10" presStyleCnt="14">
        <dgm:presLayoutVars>
          <dgm:bulletEnabled val="1"/>
        </dgm:presLayoutVars>
      </dgm:prSet>
      <dgm:spPr/>
      <dgm:t>
        <a:bodyPr/>
        <a:lstStyle/>
        <a:p>
          <a:endParaRPr lang="en-US"/>
        </a:p>
      </dgm:t>
    </dgm:pt>
    <dgm:pt modelId="{6A9E8CE1-FD4C-4101-A45C-700E6A583085}" type="pres">
      <dgm:prSet presAssocID="{7543ABC7-8B24-4BE1-A0B2-18F480485C14}" presName="sibTrans" presStyleLbl="sibTrans1D1" presStyleIdx="10" presStyleCnt="13"/>
      <dgm:spPr/>
      <dgm:t>
        <a:bodyPr/>
        <a:lstStyle/>
        <a:p>
          <a:endParaRPr lang="en-US"/>
        </a:p>
      </dgm:t>
    </dgm:pt>
    <dgm:pt modelId="{4F3CDD09-787A-481A-9FFD-DBD5A93391E1}" type="pres">
      <dgm:prSet presAssocID="{7543ABC7-8B24-4BE1-A0B2-18F480485C14}" presName="connectorText" presStyleLbl="sibTrans1D1" presStyleIdx="10" presStyleCnt="13"/>
      <dgm:spPr/>
      <dgm:t>
        <a:bodyPr/>
        <a:lstStyle/>
        <a:p>
          <a:endParaRPr lang="en-US"/>
        </a:p>
      </dgm:t>
    </dgm:pt>
    <dgm:pt modelId="{6BC47C6F-49D8-42BC-A0D4-B73050A92FE6}" type="pres">
      <dgm:prSet presAssocID="{1188E175-B6D8-402E-96CF-4DF7ACA94949}" presName="node" presStyleLbl="node1" presStyleIdx="11" presStyleCnt="14">
        <dgm:presLayoutVars>
          <dgm:bulletEnabled val="1"/>
        </dgm:presLayoutVars>
      </dgm:prSet>
      <dgm:spPr/>
      <dgm:t>
        <a:bodyPr/>
        <a:lstStyle/>
        <a:p>
          <a:endParaRPr lang="en-US"/>
        </a:p>
      </dgm:t>
    </dgm:pt>
    <dgm:pt modelId="{21AA8A05-CED9-444C-B74B-B69E835961DA}" type="pres">
      <dgm:prSet presAssocID="{DDF5597C-E267-48CC-8076-B167E318459F}" presName="sibTrans" presStyleLbl="sibTrans1D1" presStyleIdx="11" presStyleCnt="13"/>
      <dgm:spPr/>
      <dgm:t>
        <a:bodyPr/>
        <a:lstStyle/>
        <a:p>
          <a:endParaRPr lang="en-US"/>
        </a:p>
      </dgm:t>
    </dgm:pt>
    <dgm:pt modelId="{51E97C83-D854-4CA5-91A7-BCC8B625A8DB}" type="pres">
      <dgm:prSet presAssocID="{DDF5597C-E267-48CC-8076-B167E318459F}" presName="connectorText" presStyleLbl="sibTrans1D1" presStyleIdx="11" presStyleCnt="13"/>
      <dgm:spPr/>
      <dgm:t>
        <a:bodyPr/>
        <a:lstStyle/>
        <a:p>
          <a:endParaRPr lang="en-US"/>
        </a:p>
      </dgm:t>
    </dgm:pt>
    <dgm:pt modelId="{FB603E57-1441-4DC5-BAB0-EC5CDAEA7F0A}" type="pres">
      <dgm:prSet presAssocID="{E585CE9A-3021-4A37-8748-D435169B6788}" presName="node" presStyleLbl="node1" presStyleIdx="12" presStyleCnt="14">
        <dgm:presLayoutVars>
          <dgm:bulletEnabled val="1"/>
        </dgm:presLayoutVars>
      </dgm:prSet>
      <dgm:spPr/>
    </dgm:pt>
    <dgm:pt modelId="{103FCEB5-DAAA-4406-8018-884AAC5D82E2}" type="pres">
      <dgm:prSet presAssocID="{1F347723-3EBD-4158-8195-CF094D96B607}" presName="sibTrans" presStyleLbl="sibTrans1D1" presStyleIdx="12" presStyleCnt="13"/>
      <dgm:spPr/>
    </dgm:pt>
    <dgm:pt modelId="{862C8198-39A8-4A89-8553-49725F05F39E}" type="pres">
      <dgm:prSet presAssocID="{1F347723-3EBD-4158-8195-CF094D96B607}" presName="connectorText" presStyleLbl="sibTrans1D1" presStyleIdx="12" presStyleCnt="13"/>
      <dgm:spPr/>
    </dgm:pt>
    <dgm:pt modelId="{803DCDC2-96BF-4C90-9681-C100FB03BCCC}" type="pres">
      <dgm:prSet presAssocID="{6E58706F-E7FA-4462-ABC3-493CCD324983}" presName="node" presStyleLbl="node1" presStyleIdx="13" presStyleCnt="14">
        <dgm:presLayoutVars>
          <dgm:bulletEnabled val="1"/>
        </dgm:presLayoutVars>
      </dgm:prSet>
      <dgm:spPr/>
      <dgm:t>
        <a:bodyPr/>
        <a:lstStyle/>
        <a:p>
          <a:endParaRPr lang="en-US"/>
        </a:p>
      </dgm:t>
    </dgm:pt>
  </dgm:ptLst>
  <dgm:cxnLst>
    <dgm:cxn modelId="{BD7E2C53-3515-42D7-8401-300A7CF437E2}" type="presOf" srcId="{7543ABC7-8B24-4BE1-A0B2-18F480485C14}" destId="{4F3CDD09-787A-481A-9FFD-DBD5A93391E1}" srcOrd="1" destOrd="0" presId="urn:microsoft.com/office/officeart/2005/8/layout/bProcess3"/>
    <dgm:cxn modelId="{F934ED8F-BDA3-462E-A094-6DEC2693E864}" type="presOf" srcId="{7543ABC7-8B24-4BE1-A0B2-18F480485C14}" destId="{6A9E8CE1-FD4C-4101-A45C-700E6A583085}" srcOrd="0" destOrd="0" presId="urn:microsoft.com/office/officeart/2005/8/layout/bProcess3"/>
    <dgm:cxn modelId="{14A53F62-2C11-4055-95B7-2D2BAFE67192}" type="presOf" srcId="{0A799F24-D96C-4A1B-9B1B-657EFE4DB2F6}" destId="{A9E1C827-A98D-4C0E-BBA3-0E38655F7C77}" srcOrd="0" destOrd="0" presId="urn:microsoft.com/office/officeart/2005/8/layout/bProcess3"/>
    <dgm:cxn modelId="{C725AFA7-0A5F-488D-A584-008BF394B67E}" type="presOf" srcId="{E585CE9A-3021-4A37-8748-D435169B6788}" destId="{FB603E57-1441-4DC5-BAB0-EC5CDAEA7F0A}" srcOrd="0" destOrd="0" presId="urn:microsoft.com/office/officeart/2005/8/layout/bProcess3"/>
    <dgm:cxn modelId="{78DC85AF-00AE-4777-B059-209417BB8CE1}" type="presOf" srcId="{5A6F6378-A454-40F9-9D80-DB6AA27D73B3}" destId="{ADBAAF92-EBC0-4F7A-B7A9-B77EC01026E0}" srcOrd="0" destOrd="0" presId="urn:microsoft.com/office/officeart/2005/8/layout/bProcess3"/>
    <dgm:cxn modelId="{71B1326C-B102-45C2-B5DE-5AC2F622637E}" type="presOf" srcId="{6C596F64-99CA-4F73-9221-E4F6004E5F94}" destId="{0D070F3F-C75D-412F-A247-322D52501E93}" srcOrd="0" destOrd="0" presId="urn:microsoft.com/office/officeart/2005/8/layout/bProcess3"/>
    <dgm:cxn modelId="{19C35477-023E-483C-B0F8-917C6835380D}" srcId="{3B8BCA97-1097-47E8-A96D-B55E29B32A36}" destId="{0A799F24-D96C-4A1B-9B1B-657EFE4DB2F6}" srcOrd="6" destOrd="0" parTransId="{45ED9D80-63A9-4BD0-8644-53524FF44075}" sibTransId="{C42E3FD3-3A3D-48BF-9F65-5C0007943027}"/>
    <dgm:cxn modelId="{55FF1FE0-BEE9-43A6-89FA-C67A18134A5E}" srcId="{3B8BCA97-1097-47E8-A96D-B55E29B32A36}" destId="{67A83BF5-82AB-4DB5-A9E5-3791AF57D377}" srcOrd="2" destOrd="0" parTransId="{2D4D2C4C-6257-4632-963E-C7730451EEF0}" sibTransId="{7B8099AA-C679-40EF-A38A-A7334D8F0908}"/>
    <dgm:cxn modelId="{5CAE4836-DEC7-4C7C-AAE5-044B1A9AB620}" type="presOf" srcId="{67A83BF5-82AB-4DB5-A9E5-3791AF57D377}" destId="{205C87B2-4736-48E4-B0F3-0E9DEF3B6596}" srcOrd="0" destOrd="0" presId="urn:microsoft.com/office/officeart/2005/8/layout/bProcess3"/>
    <dgm:cxn modelId="{FD37E4CC-B18B-4A33-850E-E5CE794493B8}" type="presOf" srcId="{7B8099AA-C679-40EF-A38A-A7334D8F0908}" destId="{4F4F4843-88FC-4970-894F-43A0AD904DB5}" srcOrd="0" destOrd="0" presId="urn:microsoft.com/office/officeart/2005/8/layout/bProcess3"/>
    <dgm:cxn modelId="{43F3ADAE-61EB-48AE-8CE7-F76820B65048}" type="presOf" srcId="{3910D3B2-8011-41C4-8CDB-AD68F4EF4594}" destId="{F610CAFB-73D9-4C72-A0E9-75AA3F8FC666}" srcOrd="0" destOrd="0" presId="urn:microsoft.com/office/officeart/2005/8/layout/bProcess3"/>
    <dgm:cxn modelId="{FEC9049E-E415-4CBC-940C-1A3220FE85A1}" srcId="{3B8BCA97-1097-47E8-A96D-B55E29B32A36}" destId="{CE47FE2B-9EF4-4B5F-BDAD-7DC4D85CC2E5}" srcOrd="4" destOrd="0" parTransId="{C22D7D25-8E6B-45DB-923C-F4A8A37AA619}" sibTransId="{8ECAD48E-0996-4F07-936F-0D7BB2E6DA3A}"/>
    <dgm:cxn modelId="{4917C408-3864-4347-826F-5FB7CBFC74FC}" type="presOf" srcId="{3910D3B2-8011-41C4-8CDB-AD68F4EF4594}" destId="{A53E49B3-0023-4955-B103-E71CDEABB4E0}" srcOrd="1" destOrd="0" presId="urn:microsoft.com/office/officeart/2005/8/layout/bProcess3"/>
    <dgm:cxn modelId="{A713C216-96C7-44DF-9B97-7C7764DDD509}" type="presOf" srcId="{3B8BCA97-1097-47E8-A96D-B55E29B32A36}" destId="{261E414A-5CE9-487D-B64A-4DB0230FEEDF}" srcOrd="0" destOrd="0" presId="urn:microsoft.com/office/officeart/2005/8/layout/bProcess3"/>
    <dgm:cxn modelId="{9600CAF7-9037-4853-B210-2AA7C7213F6B}" type="presOf" srcId="{71BBA36B-D4FF-4D6F-97DD-0A073237882B}" destId="{38867267-E232-4583-BFF8-74E9F1999D73}" srcOrd="0" destOrd="0" presId="urn:microsoft.com/office/officeart/2005/8/layout/bProcess3"/>
    <dgm:cxn modelId="{BBCC9768-D8EE-4915-9E64-7253F3C2DB98}" type="presOf" srcId="{1F347723-3EBD-4158-8195-CF094D96B607}" destId="{862C8198-39A8-4A89-8553-49725F05F39E}" srcOrd="1" destOrd="0" presId="urn:microsoft.com/office/officeart/2005/8/layout/bProcess3"/>
    <dgm:cxn modelId="{FA79B5B0-754D-489D-9C9D-D76D5A2D5833}" srcId="{3B8BCA97-1097-47E8-A96D-B55E29B32A36}" destId="{5A6F6378-A454-40F9-9D80-DB6AA27D73B3}" srcOrd="0" destOrd="0" parTransId="{C9F46750-8F3F-4BBD-BF63-FCD1FD1B8C27}" sibTransId="{3910D3B2-8011-41C4-8CDB-AD68F4EF4594}"/>
    <dgm:cxn modelId="{4B8DF840-92D5-4183-8FDB-F2B347DA1CC4}" srcId="{3B8BCA97-1097-47E8-A96D-B55E29B32A36}" destId="{0A3BD3DD-AC70-464E-AFC2-AF18561D22FE}" srcOrd="10" destOrd="0" parTransId="{6DB9F4EA-F182-4E58-A8DC-300D57146FB4}" sibTransId="{7543ABC7-8B24-4BE1-A0B2-18F480485C14}"/>
    <dgm:cxn modelId="{93529E01-8F58-4AAC-A2AB-DF1093A1638D}" type="presOf" srcId="{22A8D5DF-940B-4044-AD9B-1BCD3B997911}" destId="{95B60776-3820-4CFC-989F-F8E412C4293B}" srcOrd="0" destOrd="0" presId="urn:microsoft.com/office/officeart/2005/8/layout/bProcess3"/>
    <dgm:cxn modelId="{E1EBBB80-B070-4E6C-B93E-59FC8F2C53AD}" type="presOf" srcId="{5452C5A9-08E3-4AA8-8A8A-D5945CAFB922}" destId="{14DE0AFA-462E-49BC-931B-82745F02906B}" srcOrd="0" destOrd="0" presId="urn:microsoft.com/office/officeart/2005/8/layout/bProcess3"/>
    <dgm:cxn modelId="{BE6E8F45-C6B8-4A91-9589-1E711C14CCEA}" type="presOf" srcId="{C42E3FD3-3A3D-48BF-9F65-5C0007943027}" destId="{EBDAF703-F426-45F2-B0A9-CE90FB591E40}" srcOrd="1" destOrd="0" presId="urn:microsoft.com/office/officeart/2005/8/layout/bProcess3"/>
    <dgm:cxn modelId="{4E0C30AF-3B20-4F00-997E-357C4F5DF0D4}" type="presOf" srcId="{6C596F64-99CA-4F73-9221-E4F6004E5F94}" destId="{BEB6449C-6105-43A5-9046-C554228F0663}" srcOrd="1" destOrd="0" presId="urn:microsoft.com/office/officeart/2005/8/layout/bProcess3"/>
    <dgm:cxn modelId="{3EBF750F-A41A-4ABE-909B-6281BE80255A}" type="presOf" srcId="{8ECAD48E-0996-4F07-936F-0D7BB2E6DA3A}" destId="{005E010C-7AE5-4A14-9287-C812A3B2B3C8}" srcOrd="0" destOrd="0" presId="urn:microsoft.com/office/officeart/2005/8/layout/bProcess3"/>
    <dgm:cxn modelId="{1D4EC8E1-16A8-41D8-9A2B-1286754BB2F3}" type="presOf" srcId="{28A371B7-DA7F-4DE9-B328-9A8FF1A94716}" destId="{F625140B-E168-42F3-9228-18FCDEDBE5A4}" srcOrd="0" destOrd="0" presId="urn:microsoft.com/office/officeart/2005/8/layout/bProcess3"/>
    <dgm:cxn modelId="{D1C9201B-100A-4743-A329-AE5DD7C218EF}" srcId="{3B8BCA97-1097-47E8-A96D-B55E29B32A36}" destId="{E16EE568-71C2-4976-BC0D-25B15EA0622D}" srcOrd="8" destOrd="0" parTransId="{2B6F1049-FC12-4203-9023-A338F4DB4A1B}" sibTransId="{6EF2D2F3-626C-4944-BAA2-E455E46C373A}"/>
    <dgm:cxn modelId="{F52DF1EF-99C2-4A25-AB04-A606822EC47B}" type="presOf" srcId="{F2480F61-4248-466D-8FA3-65E19C70FB45}" destId="{FD68E516-C387-4779-A046-DEEA40724DCF}" srcOrd="0" destOrd="0" presId="urn:microsoft.com/office/officeart/2005/8/layout/bProcess3"/>
    <dgm:cxn modelId="{66E78508-71E6-4EC0-AFF1-E6A099CBDC70}" type="presOf" srcId="{13BBDF39-D489-4410-9394-A9E8A33254CF}" destId="{7327EE9A-197D-4B43-8CB5-1C367B964ED2}" srcOrd="0" destOrd="0" presId="urn:microsoft.com/office/officeart/2005/8/layout/bProcess3"/>
    <dgm:cxn modelId="{72DB0EB6-3A9A-44E5-9F20-8E227DF421B1}" type="presOf" srcId="{71BBA36B-D4FF-4D6F-97DD-0A073237882B}" destId="{E8043E02-78B0-4188-BF32-42293A887C44}" srcOrd="1" destOrd="0" presId="urn:microsoft.com/office/officeart/2005/8/layout/bProcess3"/>
    <dgm:cxn modelId="{DCA3B412-C747-43DA-8E78-7B99F32400FB}" type="presOf" srcId="{6E58706F-E7FA-4462-ABC3-493CCD324983}" destId="{803DCDC2-96BF-4C90-9681-C100FB03BCCC}" srcOrd="0" destOrd="0" presId="urn:microsoft.com/office/officeart/2005/8/layout/bProcess3"/>
    <dgm:cxn modelId="{9E945A1F-B846-4AEC-A34B-021549D9ECCD}" srcId="{3B8BCA97-1097-47E8-A96D-B55E29B32A36}" destId="{74630237-DEDB-423C-94DD-51E4A40228AC}" srcOrd="3" destOrd="0" parTransId="{3227E427-AE0E-4265-AD1E-672542D88B12}" sibTransId="{6C596F64-99CA-4F73-9221-E4F6004E5F94}"/>
    <dgm:cxn modelId="{985556D0-4C1B-43C6-A8A1-4F453B4FA1EE}" type="presOf" srcId="{CE47FE2B-9EF4-4B5F-BDAD-7DC4D85CC2E5}" destId="{94DB8142-4706-44E9-B698-0FCC71FA4117}" srcOrd="0" destOrd="0" presId="urn:microsoft.com/office/officeart/2005/8/layout/bProcess3"/>
    <dgm:cxn modelId="{C318B7C7-EE33-4EED-9200-FD628073CEF1}" type="presOf" srcId="{C42E3FD3-3A3D-48BF-9F65-5C0007943027}" destId="{387A22C0-D1FE-44A7-B448-36047D56ED52}" srcOrd="0" destOrd="0" presId="urn:microsoft.com/office/officeart/2005/8/layout/bProcess3"/>
    <dgm:cxn modelId="{981A31EB-F46F-4557-B989-F6526CEF9999}" type="presOf" srcId="{6EF2D2F3-626C-4944-BAA2-E455E46C373A}" destId="{52F7ADCA-5C4C-468C-AE9B-A537A3D05592}" srcOrd="1" destOrd="0" presId="urn:microsoft.com/office/officeart/2005/8/layout/bProcess3"/>
    <dgm:cxn modelId="{A762548D-13F8-4AEC-B31A-688900FF7CCA}" type="presOf" srcId="{7B8099AA-C679-40EF-A38A-A7334D8F0908}" destId="{BC62861B-52E6-4341-8E27-9443A6B0EC8F}" srcOrd="1" destOrd="0" presId="urn:microsoft.com/office/officeart/2005/8/layout/bProcess3"/>
    <dgm:cxn modelId="{985A8A16-0312-44B8-B90F-01759CC3BE08}" type="presOf" srcId="{4357CE82-F5E5-45A7-91A0-63ED3A600B7C}" destId="{948B2621-265F-4E24-A823-7FCA11537CCC}" srcOrd="0" destOrd="0" presId="urn:microsoft.com/office/officeart/2005/8/layout/bProcess3"/>
    <dgm:cxn modelId="{1A04F482-8920-4DA6-828F-4CFC682EF4CF}" type="presOf" srcId="{0A3BD3DD-AC70-464E-AFC2-AF18561D22FE}" destId="{381529BE-A433-4274-BC69-235084F6E2A5}" srcOrd="0" destOrd="0" presId="urn:microsoft.com/office/officeart/2005/8/layout/bProcess3"/>
    <dgm:cxn modelId="{8D0F79CB-1B8D-47E3-966D-C5B80D072538}" srcId="{3B8BCA97-1097-47E8-A96D-B55E29B32A36}" destId="{28A371B7-DA7F-4DE9-B328-9A8FF1A94716}" srcOrd="7" destOrd="0" parTransId="{2B035AF9-97F4-40F8-8435-4D9CBDCF7C50}" sibTransId="{22A8D5DF-940B-4044-AD9B-1BCD3B997911}"/>
    <dgm:cxn modelId="{7D9C578D-D2A2-4A1D-895C-326A73F739A6}" srcId="{3B8BCA97-1097-47E8-A96D-B55E29B32A36}" destId="{F2480F61-4248-466D-8FA3-65E19C70FB45}" srcOrd="9" destOrd="0" parTransId="{A91F6459-7E12-4631-9D4F-F567516A40BA}" sibTransId="{4357CE82-F5E5-45A7-91A0-63ED3A600B7C}"/>
    <dgm:cxn modelId="{55FEF7FC-3504-497E-8714-F6BF29187A7B}" type="presOf" srcId="{1188E175-B6D8-402E-96CF-4DF7ACA94949}" destId="{6BC47C6F-49D8-42BC-A0D4-B73050A92FE6}" srcOrd="0" destOrd="0" presId="urn:microsoft.com/office/officeart/2005/8/layout/bProcess3"/>
    <dgm:cxn modelId="{3AC0BFAA-13D8-4602-98D6-8A80F14D066E}" type="presOf" srcId="{6EF2D2F3-626C-4944-BAA2-E455E46C373A}" destId="{2569828E-309D-431C-8F2A-55788EF7563A}" srcOrd="0" destOrd="0" presId="urn:microsoft.com/office/officeart/2005/8/layout/bProcess3"/>
    <dgm:cxn modelId="{CF2BBAB6-E818-4B0C-823A-2A4EB0C8C9AF}" srcId="{3B8BCA97-1097-47E8-A96D-B55E29B32A36}" destId="{5452C5A9-08E3-4AA8-8A8A-D5945CAFB922}" srcOrd="5" destOrd="0" parTransId="{03017FC5-1A68-4BD0-BCA3-A53070FFD512}" sibTransId="{71BBA36B-D4FF-4D6F-97DD-0A073237882B}"/>
    <dgm:cxn modelId="{49B3A1A5-DA49-4409-A5C8-7165DF85A227}" srcId="{3B8BCA97-1097-47E8-A96D-B55E29B32A36}" destId="{1188E175-B6D8-402E-96CF-4DF7ACA94949}" srcOrd="11" destOrd="0" parTransId="{50D1EEBD-1AFE-4819-B7C0-AE21CFC34234}" sibTransId="{DDF5597C-E267-48CC-8076-B167E318459F}"/>
    <dgm:cxn modelId="{3F1145A2-E475-475A-8771-18D10D1E2891}" type="presOf" srcId="{8ECAD48E-0996-4F07-936F-0D7BB2E6DA3A}" destId="{C9BF6F0C-59B4-4BB9-878B-34ECA05DC16C}" srcOrd="1" destOrd="0" presId="urn:microsoft.com/office/officeart/2005/8/layout/bProcess3"/>
    <dgm:cxn modelId="{292081BC-8A77-4AE8-A7AA-848A6F1EC0E0}" srcId="{3B8BCA97-1097-47E8-A96D-B55E29B32A36}" destId="{E585CE9A-3021-4A37-8748-D435169B6788}" srcOrd="12" destOrd="0" parTransId="{3EE2A5EC-CDE0-4FF8-98E8-079B212F7FFA}" sibTransId="{1F347723-3EBD-4158-8195-CF094D96B607}"/>
    <dgm:cxn modelId="{8B172928-B721-454F-89A2-BA5275F02155}" type="presOf" srcId="{1F347723-3EBD-4158-8195-CF094D96B607}" destId="{103FCEB5-DAAA-4406-8018-884AAC5D82E2}" srcOrd="0" destOrd="0" presId="urn:microsoft.com/office/officeart/2005/8/layout/bProcess3"/>
    <dgm:cxn modelId="{651044C4-A01C-448B-82D0-4544D8138539}" type="presOf" srcId="{22A8D5DF-940B-4044-AD9B-1BCD3B997911}" destId="{FF742EF2-666F-49B4-9B8A-693DA5DCF6F5}" srcOrd="1" destOrd="0" presId="urn:microsoft.com/office/officeart/2005/8/layout/bProcess3"/>
    <dgm:cxn modelId="{3134F1C3-0A0B-4EFE-9CCB-D7B4D6BA8D5C}" type="presOf" srcId="{DDF5597C-E267-48CC-8076-B167E318459F}" destId="{51E97C83-D854-4CA5-91A7-BCC8B625A8DB}" srcOrd="1" destOrd="0" presId="urn:microsoft.com/office/officeart/2005/8/layout/bProcess3"/>
    <dgm:cxn modelId="{48A2D637-BEC3-40DB-AD07-D259C42947A2}" type="presOf" srcId="{4357CE82-F5E5-45A7-91A0-63ED3A600B7C}" destId="{004329F6-77F0-45E5-BBA3-93A49BFF9AB0}" srcOrd="1" destOrd="0" presId="urn:microsoft.com/office/officeart/2005/8/layout/bProcess3"/>
    <dgm:cxn modelId="{1B4838BE-DC18-4F4D-831C-4CE64BA8F652}" type="presOf" srcId="{DDF5597C-E267-48CC-8076-B167E318459F}" destId="{21AA8A05-CED9-444C-B74B-B69E835961DA}" srcOrd="0" destOrd="0" presId="urn:microsoft.com/office/officeart/2005/8/layout/bProcess3"/>
    <dgm:cxn modelId="{84AF7EDD-93FA-4143-B484-3A25090AB41C}" type="presOf" srcId="{E16EE568-71C2-4976-BC0D-25B15EA0622D}" destId="{FDC07097-3686-4BB1-8BEC-C5247FCB0973}" srcOrd="0" destOrd="0" presId="urn:microsoft.com/office/officeart/2005/8/layout/bProcess3"/>
    <dgm:cxn modelId="{74403445-F7F0-4B58-AA76-0DB240E96EFB}" srcId="{3B8BCA97-1097-47E8-A96D-B55E29B32A36}" destId="{6E58706F-E7FA-4462-ABC3-493CCD324983}" srcOrd="13" destOrd="0" parTransId="{70B67F93-2E74-4C14-A05F-40B497ACE5BA}" sibTransId="{C08C113F-1E23-4003-81AC-ECC3D8F2B2A3}"/>
    <dgm:cxn modelId="{C64C91AE-4FE8-49AF-A709-40514C727A34}" type="presOf" srcId="{13BBDF39-D489-4410-9394-A9E8A33254CF}" destId="{F3DD3E46-ABC0-4CA5-A9E0-BFFEFF57EB7C}" srcOrd="1" destOrd="0" presId="urn:microsoft.com/office/officeart/2005/8/layout/bProcess3"/>
    <dgm:cxn modelId="{FAD12783-7A7B-4198-B984-CE9A6E0BE9E8}" srcId="{3B8BCA97-1097-47E8-A96D-B55E29B32A36}" destId="{FE968A08-66FC-4137-BEAF-9E01B55BA7A8}" srcOrd="1" destOrd="0" parTransId="{E867BBF0-DD07-4D20-9E8B-1680F5000F36}" sibTransId="{13BBDF39-D489-4410-9394-A9E8A33254CF}"/>
    <dgm:cxn modelId="{E530E24C-49C1-4A2A-BA5B-9E754E70D4F4}" type="presOf" srcId="{74630237-DEDB-423C-94DD-51E4A40228AC}" destId="{C4555077-39D5-4C35-AA8C-5BFE566F33FB}" srcOrd="0" destOrd="0" presId="urn:microsoft.com/office/officeart/2005/8/layout/bProcess3"/>
    <dgm:cxn modelId="{69E01257-CDC0-477D-8253-58425EDADB49}" type="presOf" srcId="{FE968A08-66FC-4137-BEAF-9E01B55BA7A8}" destId="{3F027542-3CE5-4E60-9F1D-15D1F6FCCC03}" srcOrd="0" destOrd="0" presId="urn:microsoft.com/office/officeart/2005/8/layout/bProcess3"/>
    <dgm:cxn modelId="{09D127CD-59B3-49A8-9598-695B64B65EDA}" type="presParOf" srcId="{261E414A-5CE9-487D-B64A-4DB0230FEEDF}" destId="{ADBAAF92-EBC0-4F7A-B7A9-B77EC01026E0}" srcOrd="0" destOrd="0" presId="urn:microsoft.com/office/officeart/2005/8/layout/bProcess3"/>
    <dgm:cxn modelId="{E38FB204-941F-4007-B5D8-E213104F0D6F}" type="presParOf" srcId="{261E414A-5CE9-487D-B64A-4DB0230FEEDF}" destId="{F610CAFB-73D9-4C72-A0E9-75AA3F8FC666}" srcOrd="1" destOrd="0" presId="urn:microsoft.com/office/officeart/2005/8/layout/bProcess3"/>
    <dgm:cxn modelId="{DFE8A5A6-5D1A-452C-B35D-45B1D38AC70A}" type="presParOf" srcId="{F610CAFB-73D9-4C72-A0E9-75AA3F8FC666}" destId="{A53E49B3-0023-4955-B103-E71CDEABB4E0}" srcOrd="0" destOrd="0" presId="urn:microsoft.com/office/officeart/2005/8/layout/bProcess3"/>
    <dgm:cxn modelId="{C45F9B91-B033-4633-B450-DE4517AAC9A1}" type="presParOf" srcId="{261E414A-5CE9-487D-B64A-4DB0230FEEDF}" destId="{3F027542-3CE5-4E60-9F1D-15D1F6FCCC03}" srcOrd="2" destOrd="0" presId="urn:microsoft.com/office/officeart/2005/8/layout/bProcess3"/>
    <dgm:cxn modelId="{DA619EC2-2487-47DF-9E4E-C083A0F4D8FC}" type="presParOf" srcId="{261E414A-5CE9-487D-B64A-4DB0230FEEDF}" destId="{7327EE9A-197D-4B43-8CB5-1C367B964ED2}" srcOrd="3" destOrd="0" presId="urn:microsoft.com/office/officeart/2005/8/layout/bProcess3"/>
    <dgm:cxn modelId="{79274A64-6DBE-446C-828E-C90833DACC63}" type="presParOf" srcId="{7327EE9A-197D-4B43-8CB5-1C367B964ED2}" destId="{F3DD3E46-ABC0-4CA5-A9E0-BFFEFF57EB7C}" srcOrd="0" destOrd="0" presId="urn:microsoft.com/office/officeart/2005/8/layout/bProcess3"/>
    <dgm:cxn modelId="{0C35427F-A7A9-4EB8-AA70-9CB4AEA3851A}" type="presParOf" srcId="{261E414A-5CE9-487D-B64A-4DB0230FEEDF}" destId="{205C87B2-4736-48E4-B0F3-0E9DEF3B6596}" srcOrd="4" destOrd="0" presId="urn:microsoft.com/office/officeart/2005/8/layout/bProcess3"/>
    <dgm:cxn modelId="{3737F766-F7E6-4992-B2C3-91B0A95F4166}" type="presParOf" srcId="{261E414A-5CE9-487D-B64A-4DB0230FEEDF}" destId="{4F4F4843-88FC-4970-894F-43A0AD904DB5}" srcOrd="5" destOrd="0" presId="urn:microsoft.com/office/officeart/2005/8/layout/bProcess3"/>
    <dgm:cxn modelId="{EB99D560-D5AC-46BC-B153-9E03BCBC676B}" type="presParOf" srcId="{4F4F4843-88FC-4970-894F-43A0AD904DB5}" destId="{BC62861B-52E6-4341-8E27-9443A6B0EC8F}" srcOrd="0" destOrd="0" presId="urn:microsoft.com/office/officeart/2005/8/layout/bProcess3"/>
    <dgm:cxn modelId="{D818C88D-5829-4E29-9AB3-5544B51D2842}" type="presParOf" srcId="{261E414A-5CE9-487D-B64A-4DB0230FEEDF}" destId="{C4555077-39D5-4C35-AA8C-5BFE566F33FB}" srcOrd="6" destOrd="0" presId="urn:microsoft.com/office/officeart/2005/8/layout/bProcess3"/>
    <dgm:cxn modelId="{050D5ECD-04EE-4DEF-A055-9FE01E4FC8DE}" type="presParOf" srcId="{261E414A-5CE9-487D-B64A-4DB0230FEEDF}" destId="{0D070F3F-C75D-412F-A247-322D52501E93}" srcOrd="7" destOrd="0" presId="urn:microsoft.com/office/officeart/2005/8/layout/bProcess3"/>
    <dgm:cxn modelId="{B3B8301D-2ABA-48AC-BC5C-F1A70B99D1C6}" type="presParOf" srcId="{0D070F3F-C75D-412F-A247-322D52501E93}" destId="{BEB6449C-6105-43A5-9046-C554228F0663}" srcOrd="0" destOrd="0" presId="urn:microsoft.com/office/officeart/2005/8/layout/bProcess3"/>
    <dgm:cxn modelId="{BC27AAF6-3B9F-4A7A-9F42-13596D8D7526}" type="presParOf" srcId="{261E414A-5CE9-487D-B64A-4DB0230FEEDF}" destId="{94DB8142-4706-44E9-B698-0FCC71FA4117}" srcOrd="8" destOrd="0" presId="urn:microsoft.com/office/officeart/2005/8/layout/bProcess3"/>
    <dgm:cxn modelId="{ED45CF26-0630-499E-8CF2-A9EAFF95D900}" type="presParOf" srcId="{261E414A-5CE9-487D-B64A-4DB0230FEEDF}" destId="{005E010C-7AE5-4A14-9287-C812A3B2B3C8}" srcOrd="9" destOrd="0" presId="urn:microsoft.com/office/officeart/2005/8/layout/bProcess3"/>
    <dgm:cxn modelId="{50BC1AA5-E75F-4629-8A28-BC7787457603}" type="presParOf" srcId="{005E010C-7AE5-4A14-9287-C812A3B2B3C8}" destId="{C9BF6F0C-59B4-4BB9-878B-34ECA05DC16C}" srcOrd="0" destOrd="0" presId="urn:microsoft.com/office/officeart/2005/8/layout/bProcess3"/>
    <dgm:cxn modelId="{82E56C1E-FE1C-431A-B074-0472E6828A21}" type="presParOf" srcId="{261E414A-5CE9-487D-B64A-4DB0230FEEDF}" destId="{14DE0AFA-462E-49BC-931B-82745F02906B}" srcOrd="10" destOrd="0" presId="urn:microsoft.com/office/officeart/2005/8/layout/bProcess3"/>
    <dgm:cxn modelId="{29CF6500-D58E-422E-B23E-1869E44E9E89}" type="presParOf" srcId="{261E414A-5CE9-487D-B64A-4DB0230FEEDF}" destId="{38867267-E232-4583-BFF8-74E9F1999D73}" srcOrd="11" destOrd="0" presId="urn:microsoft.com/office/officeart/2005/8/layout/bProcess3"/>
    <dgm:cxn modelId="{D66C12EE-4A58-45A4-BB75-C8C67B5B5D28}" type="presParOf" srcId="{38867267-E232-4583-BFF8-74E9F1999D73}" destId="{E8043E02-78B0-4188-BF32-42293A887C44}" srcOrd="0" destOrd="0" presId="urn:microsoft.com/office/officeart/2005/8/layout/bProcess3"/>
    <dgm:cxn modelId="{9948E0D5-795E-4209-8DFC-EE9AD3A89081}" type="presParOf" srcId="{261E414A-5CE9-487D-B64A-4DB0230FEEDF}" destId="{A9E1C827-A98D-4C0E-BBA3-0E38655F7C77}" srcOrd="12" destOrd="0" presId="urn:microsoft.com/office/officeart/2005/8/layout/bProcess3"/>
    <dgm:cxn modelId="{FF0BC9A9-8332-4C96-AF14-470DD02C34C6}" type="presParOf" srcId="{261E414A-5CE9-487D-B64A-4DB0230FEEDF}" destId="{387A22C0-D1FE-44A7-B448-36047D56ED52}" srcOrd="13" destOrd="0" presId="urn:microsoft.com/office/officeart/2005/8/layout/bProcess3"/>
    <dgm:cxn modelId="{13C16767-DF77-4533-A0FE-F6584FF07FD2}" type="presParOf" srcId="{387A22C0-D1FE-44A7-B448-36047D56ED52}" destId="{EBDAF703-F426-45F2-B0A9-CE90FB591E40}" srcOrd="0" destOrd="0" presId="urn:microsoft.com/office/officeart/2005/8/layout/bProcess3"/>
    <dgm:cxn modelId="{6A6260F4-4F01-4DE2-BDD3-582095D9B1E1}" type="presParOf" srcId="{261E414A-5CE9-487D-B64A-4DB0230FEEDF}" destId="{F625140B-E168-42F3-9228-18FCDEDBE5A4}" srcOrd="14" destOrd="0" presId="urn:microsoft.com/office/officeart/2005/8/layout/bProcess3"/>
    <dgm:cxn modelId="{0499062A-D748-424A-925E-8B0BCC5EE856}" type="presParOf" srcId="{261E414A-5CE9-487D-B64A-4DB0230FEEDF}" destId="{95B60776-3820-4CFC-989F-F8E412C4293B}" srcOrd="15" destOrd="0" presId="urn:microsoft.com/office/officeart/2005/8/layout/bProcess3"/>
    <dgm:cxn modelId="{51D07D58-F382-48D9-8E79-7607D5E70C5F}" type="presParOf" srcId="{95B60776-3820-4CFC-989F-F8E412C4293B}" destId="{FF742EF2-666F-49B4-9B8A-693DA5DCF6F5}" srcOrd="0" destOrd="0" presId="urn:microsoft.com/office/officeart/2005/8/layout/bProcess3"/>
    <dgm:cxn modelId="{61A211D7-00F2-4A04-A183-F59285D500B5}" type="presParOf" srcId="{261E414A-5CE9-487D-B64A-4DB0230FEEDF}" destId="{FDC07097-3686-4BB1-8BEC-C5247FCB0973}" srcOrd="16" destOrd="0" presId="urn:microsoft.com/office/officeart/2005/8/layout/bProcess3"/>
    <dgm:cxn modelId="{06739585-0417-4C2B-B2CD-44DF1A6BAF78}" type="presParOf" srcId="{261E414A-5CE9-487D-B64A-4DB0230FEEDF}" destId="{2569828E-309D-431C-8F2A-55788EF7563A}" srcOrd="17" destOrd="0" presId="urn:microsoft.com/office/officeart/2005/8/layout/bProcess3"/>
    <dgm:cxn modelId="{E3D47167-8F60-4320-9628-C665B92A7852}" type="presParOf" srcId="{2569828E-309D-431C-8F2A-55788EF7563A}" destId="{52F7ADCA-5C4C-468C-AE9B-A537A3D05592}" srcOrd="0" destOrd="0" presId="urn:microsoft.com/office/officeart/2005/8/layout/bProcess3"/>
    <dgm:cxn modelId="{90090F08-B26B-447E-B38A-28BD8CBDD6A4}" type="presParOf" srcId="{261E414A-5CE9-487D-B64A-4DB0230FEEDF}" destId="{FD68E516-C387-4779-A046-DEEA40724DCF}" srcOrd="18" destOrd="0" presId="urn:microsoft.com/office/officeart/2005/8/layout/bProcess3"/>
    <dgm:cxn modelId="{F0AD03C9-E246-4BE5-9598-AD153265A7CB}" type="presParOf" srcId="{261E414A-5CE9-487D-B64A-4DB0230FEEDF}" destId="{948B2621-265F-4E24-A823-7FCA11537CCC}" srcOrd="19" destOrd="0" presId="urn:microsoft.com/office/officeart/2005/8/layout/bProcess3"/>
    <dgm:cxn modelId="{3A58260B-6956-4CB6-8BD0-509705C3B238}" type="presParOf" srcId="{948B2621-265F-4E24-A823-7FCA11537CCC}" destId="{004329F6-77F0-45E5-BBA3-93A49BFF9AB0}" srcOrd="0" destOrd="0" presId="urn:microsoft.com/office/officeart/2005/8/layout/bProcess3"/>
    <dgm:cxn modelId="{6E0554D7-123F-43EB-A477-289C0A22B5CC}" type="presParOf" srcId="{261E414A-5CE9-487D-B64A-4DB0230FEEDF}" destId="{381529BE-A433-4274-BC69-235084F6E2A5}" srcOrd="20" destOrd="0" presId="urn:microsoft.com/office/officeart/2005/8/layout/bProcess3"/>
    <dgm:cxn modelId="{AF5B908C-6699-4A5F-983F-67EBA1F5D219}" type="presParOf" srcId="{261E414A-5CE9-487D-B64A-4DB0230FEEDF}" destId="{6A9E8CE1-FD4C-4101-A45C-700E6A583085}" srcOrd="21" destOrd="0" presId="urn:microsoft.com/office/officeart/2005/8/layout/bProcess3"/>
    <dgm:cxn modelId="{121913FE-C254-43B3-B087-CB1000393091}" type="presParOf" srcId="{6A9E8CE1-FD4C-4101-A45C-700E6A583085}" destId="{4F3CDD09-787A-481A-9FFD-DBD5A93391E1}" srcOrd="0" destOrd="0" presId="urn:microsoft.com/office/officeart/2005/8/layout/bProcess3"/>
    <dgm:cxn modelId="{DA9D0C74-BA76-43AB-AED9-75E36A13A8E2}" type="presParOf" srcId="{261E414A-5CE9-487D-B64A-4DB0230FEEDF}" destId="{6BC47C6F-49D8-42BC-A0D4-B73050A92FE6}" srcOrd="22" destOrd="0" presId="urn:microsoft.com/office/officeart/2005/8/layout/bProcess3"/>
    <dgm:cxn modelId="{53B8D169-5336-4C08-B633-7E153F12CCDC}" type="presParOf" srcId="{261E414A-5CE9-487D-B64A-4DB0230FEEDF}" destId="{21AA8A05-CED9-444C-B74B-B69E835961DA}" srcOrd="23" destOrd="0" presId="urn:microsoft.com/office/officeart/2005/8/layout/bProcess3"/>
    <dgm:cxn modelId="{FE2D204F-EF03-4167-AD8E-086542DB8FC2}" type="presParOf" srcId="{21AA8A05-CED9-444C-B74B-B69E835961DA}" destId="{51E97C83-D854-4CA5-91A7-BCC8B625A8DB}" srcOrd="0" destOrd="0" presId="urn:microsoft.com/office/officeart/2005/8/layout/bProcess3"/>
    <dgm:cxn modelId="{D666E648-0EFD-4B90-8318-FB66CBBCA0A6}" type="presParOf" srcId="{261E414A-5CE9-487D-B64A-4DB0230FEEDF}" destId="{FB603E57-1441-4DC5-BAB0-EC5CDAEA7F0A}" srcOrd="24" destOrd="0" presId="urn:microsoft.com/office/officeart/2005/8/layout/bProcess3"/>
    <dgm:cxn modelId="{DF095069-320A-4715-94A0-72C55A60929A}" type="presParOf" srcId="{261E414A-5CE9-487D-B64A-4DB0230FEEDF}" destId="{103FCEB5-DAAA-4406-8018-884AAC5D82E2}" srcOrd="25" destOrd="0" presId="urn:microsoft.com/office/officeart/2005/8/layout/bProcess3"/>
    <dgm:cxn modelId="{A5FA7309-3EC6-45EE-9A3D-8A8270B737FB}" type="presParOf" srcId="{103FCEB5-DAAA-4406-8018-884AAC5D82E2}" destId="{862C8198-39A8-4A89-8553-49725F05F39E}" srcOrd="0" destOrd="0" presId="urn:microsoft.com/office/officeart/2005/8/layout/bProcess3"/>
    <dgm:cxn modelId="{5ED015DB-997D-4CAF-88FB-E7CB10E2DEAB}" type="presParOf" srcId="{261E414A-5CE9-487D-B64A-4DB0230FEEDF}" destId="{803DCDC2-96BF-4C90-9681-C100FB03BCCC}" srcOrd="26" destOrd="0" presId="urn:microsoft.com/office/officeart/2005/8/layout/b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ECB859-CCBA-4109-99D9-E3944BEC09AE}" type="doc">
      <dgm:prSet loTypeId="urn:microsoft.com/office/officeart/2008/layout/LinedList" loCatId="list" qsTypeId="urn:microsoft.com/office/officeart/2005/8/quickstyle/simple1" qsCatId="simple" csTypeId="urn:microsoft.com/office/officeart/2005/8/colors/accent0_1" csCatId="mainScheme"/>
      <dgm:spPr/>
      <dgm:t>
        <a:bodyPr/>
        <a:lstStyle/>
        <a:p>
          <a:endParaRPr lang="en-US"/>
        </a:p>
      </dgm:t>
    </dgm:pt>
    <dgm:pt modelId="{19833B16-42C5-458C-B880-075E3DBE6338}">
      <dgm:prSet/>
      <dgm:spPr/>
      <dgm:t>
        <a:bodyPr/>
        <a:lstStyle/>
        <a:p>
          <a:pPr rtl="0"/>
          <a:endParaRPr lang="en-US"/>
        </a:p>
      </dgm:t>
    </dgm:pt>
    <dgm:pt modelId="{15EDE201-ED24-45B0-A190-9C0426BB73F8}" type="parTrans" cxnId="{2213C87D-F5F5-45C5-9239-9B5755BA5B3E}">
      <dgm:prSet/>
      <dgm:spPr/>
      <dgm:t>
        <a:bodyPr/>
        <a:lstStyle/>
        <a:p>
          <a:endParaRPr lang="en-US"/>
        </a:p>
      </dgm:t>
    </dgm:pt>
    <dgm:pt modelId="{1237701B-23D0-4BD4-822D-69806A9315AE}" type="sibTrans" cxnId="{2213C87D-F5F5-45C5-9239-9B5755BA5B3E}">
      <dgm:prSet/>
      <dgm:spPr/>
      <dgm:t>
        <a:bodyPr/>
        <a:lstStyle/>
        <a:p>
          <a:endParaRPr lang="en-US"/>
        </a:p>
      </dgm:t>
    </dgm:pt>
    <dgm:pt modelId="{D25C3ED2-0E5F-41ED-B88B-5D167BDA7DDE}">
      <dgm:prSet custT="1"/>
      <dgm:spPr/>
      <dgm:t>
        <a:bodyPr/>
        <a:lstStyle/>
        <a:p>
          <a:pPr rtl="0"/>
          <a:r>
            <a:rPr lang="en-US" sz="2000" b="1" baseline="0" dirty="0" smtClean="0"/>
            <a:t>G</a:t>
          </a:r>
          <a:r>
            <a:rPr lang="en-US" sz="1800" b="1" baseline="0" dirty="0" smtClean="0"/>
            <a:t>enerosity Sincerity of Faith</a:t>
          </a:r>
          <a:endParaRPr lang="en-US" sz="2000" b="1" dirty="0"/>
        </a:p>
      </dgm:t>
    </dgm:pt>
    <dgm:pt modelId="{0C77422C-8EFF-43A5-B35E-CE9BD0DF4049}" type="parTrans" cxnId="{D2D58F25-E058-4494-B394-E3865D1370B7}">
      <dgm:prSet/>
      <dgm:spPr/>
      <dgm:t>
        <a:bodyPr/>
        <a:lstStyle/>
        <a:p>
          <a:endParaRPr lang="en-US"/>
        </a:p>
      </dgm:t>
    </dgm:pt>
    <dgm:pt modelId="{6FC2786C-DEF1-4CB5-A1B2-EAEB600F15A6}" type="sibTrans" cxnId="{D2D58F25-E058-4494-B394-E3865D1370B7}">
      <dgm:prSet/>
      <dgm:spPr/>
      <dgm:t>
        <a:bodyPr/>
        <a:lstStyle/>
        <a:p>
          <a:endParaRPr lang="en-US"/>
        </a:p>
      </dgm:t>
    </dgm:pt>
    <dgm:pt modelId="{2571F6C2-4E11-4281-B9A2-AAC507199AD3}">
      <dgm:prSet custT="1"/>
      <dgm:spPr/>
      <dgm:t>
        <a:bodyPr/>
        <a:lstStyle/>
        <a:p>
          <a:pPr rtl="0"/>
          <a:r>
            <a:rPr lang="en-US" sz="1800" b="1" baseline="0" dirty="0" smtClean="0"/>
            <a:t>Self- Purification</a:t>
          </a:r>
          <a:endParaRPr lang="en-US" sz="1800" b="1" dirty="0"/>
        </a:p>
      </dgm:t>
    </dgm:pt>
    <dgm:pt modelId="{F73330B1-C7CC-44CC-8DF9-E7533D95C4F4}" type="parTrans" cxnId="{3B64A88A-A922-4382-938B-B5E43FA08A9F}">
      <dgm:prSet/>
      <dgm:spPr/>
      <dgm:t>
        <a:bodyPr/>
        <a:lstStyle/>
        <a:p>
          <a:endParaRPr lang="en-US"/>
        </a:p>
      </dgm:t>
    </dgm:pt>
    <dgm:pt modelId="{A986A693-4737-463E-B63D-25040AD4D4E3}" type="sibTrans" cxnId="{3B64A88A-A922-4382-938B-B5E43FA08A9F}">
      <dgm:prSet/>
      <dgm:spPr/>
      <dgm:t>
        <a:bodyPr/>
        <a:lstStyle/>
        <a:p>
          <a:endParaRPr lang="en-US"/>
        </a:p>
      </dgm:t>
    </dgm:pt>
    <dgm:pt modelId="{7EC2D28E-E88D-48E9-9A1E-D1EDC0B2EAC1}">
      <dgm:prSet custT="1"/>
      <dgm:spPr/>
      <dgm:t>
        <a:bodyPr/>
        <a:lstStyle/>
        <a:p>
          <a:pPr rtl="0"/>
          <a:r>
            <a:rPr lang="en-US" sz="2000" b="1" baseline="0" dirty="0" smtClean="0"/>
            <a:t>Obedience to Law</a:t>
          </a:r>
          <a:endParaRPr lang="en-US" sz="2000" b="1" dirty="0"/>
        </a:p>
      </dgm:t>
    </dgm:pt>
    <dgm:pt modelId="{F2AB7BF0-FB6C-4186-BABA-79AD6E4B8801}" type="parTrans" cxnId="{F804169C-E8DA-42DB-83E0-FFDB5EAD0D90}">
      <dgm:prSet/>
      <dgm:spPr/>
      <dgm:t>
        <a:bodyPr/>
        <a:lstStyle/>
        <a:p>
          <a:endParaRPr lang="en-US"/>
        </a:p>
      </dgm:t>
    </dgm:pt>
    <dgm:pt modelId="{4539989F-3B2A-4F41-8500-9412A70E4B4A}" type="sibTrans" cxnId="{F804169C-E8DA-42DB-83E0-FFDB5EAD0D90}">
      <dgm:prSet/>
      <dgm:spPr/>
      <dgm:t>
        <a:bodyPr/>
        <a:lstStyle/>
        <a:p>
          <a:endParaRPr lang="en-US"/>
        </a:p>
      </dgm:t>
    </dgm:pt>
    <dgm:pt modelId="{789BDEE4-3A51-4FFD-818D-DE0E7BA777AC}">
      <dgm:prSet custT="1"/>
      <dgm:spPr/>
      <dgm:t>
        <a:bodyPr/>
        <a:lstStyle/>
        <a:p>
          <a:pPr rtl="0"/>
          <a:r>
            <a:rPr lang="en-US" sz="1800" b="1" baseline="0" dirty="0" smtClean="0"/>
            <a:t>Special financial Aid  </a:t>
          </a:r>
          <a:endParaRPr lang="en-US" sz="1800" b="1" dirty="0"/>
        </a:p>
      </dgm:t>
    </dgm:pt>
    <dgm:pt modelId="{22E0F7BC-ABAA-4F23-A8E3-9BC2A30BFC5B}" type="parTrans" cxnId="{E60CC641-E085-4DDB-9B28-39A0C3C9222C}">
      <dgm:prSet/>
      <dgm:spPr/>
      <dgm:t>
        <a:bodyPr/>
        <a:lstStyle/>
        <a:p>
          <a:endParaRPr lang="en-US"/>
        </a:p>
      </dgm:t>
    </dgm:pt>
    <dgm:pt modelId="{3A228DFA-F01E-49F5-8003-18439865129C}" type="sibTrans" cxnId="{E60CC641-E085-4DDB-9B28-39A0C3C9222C}">
      <dgm:prSet/>
      <dgm:spPr/>
      <dgm:t>
        <a:bodyPr/>
        <a:lstStyle/>
        <a:p>
          <a:endParaRPr lang="en-US"/>
        </a:p>
      </dgm:t>
    </dgm:pt>
    <dgm:pt modelId="{92C08068-4C4D-4778-AF12-10B69AC97BCE}">
      <dgm:prSet custT="1"/>
      <dgm:spPr/>
      <dgm:t>
        <a:bodyPr/>
        <a:lstStyle/>
        <a:p>
          <a:pPr rtl="0"/>
          <a:r>
            <a:rPr lang="en-US" sz="1800" b="1" baseline="0" dirty="0" smtClean="0"/>
            <a:t>Learns to come out of the race of personal interests and think for other human beings </a:t>
          </a:r>
          <a:endParaRPr lang="en-US" sz="1800" b="1" dirty="0"/>
        </a:p>
      </dgm:t>
    </dgm:pt>
    <dgm:pt modelId="{C6389B26-60B5-4388-83B8-62E75F129C0D}" type="parTrans" cxnId="{91297487-5C5D-45AE-8E36-258607CD8B65}">
      <dgm:prSet/>
      <dgm:spPr/>
      <dgm:t>
        <a:bodyPr/>
        <a:lstStyle/>
        <a:p>
          <a:endParaRPr lang="en-US"/>
        </a:p>
      </dgm:t>
    </dgm:pt>
    <dgm:pt modelId="{62E391FF-419D-4081-80DA-9F0B496418D2}" type="sibTrans" cxnId="{91297487-5C5D-45AE-8E36-258607CD8B65}">
      <dgm:prSet/>
      <dgm:spPr/>
      <dgm:t>
        <a:bodyPr/>
        <a:lstStyle/>
        <a:p>
          <a:endParaRPr lang="en-US"/>
        </a:p>
      </dgm:t>
    </dgm:pt>
    <dgm:pt modelId="{BDB4B94B-62EB-42E5-A2D7-59C8DF209F9B}">
      <dgm:prSet custT="1"/>
      <dgm:spPr/>
      <dgm:t>
        <a:bodyPr/>
        <a:lstStyle/>
        <a:p>
          <a:pPr rtl="0"/>
          <a:r>
            <a:rPr lang="en-US" sz="1400" baseline="0" dirty="0" smtClean="0"/>
            <a:t>• </a:t>
          </a:r>
          <a:r>
            <a:rPr lang="en-US" sz="1600" b="1" baseline="0" dirty="0" smtClean="0"/>
            <a:t>Extends financial help to the poor and the needy The Holy Quran says “And whoso is saved from his own avarice such are they who are successful” (Al-Quran 59:9) </a:t>
          </a:r>
          <a:endParaRPr lang="en-US" sz="1600" b="1" dirty="0"/>
        </a:p>
      </dgm:t>
    </dgm:pt>
    <dgm:pt modelId="{8D1F3C2A-2FF6-445C-98E2-59D6E54AB9B2}" type="parTrans" cxnId="{9114D910-7D1B-41AF-9327-7CD3F5A68508}">
      <dgm:prSet/>
      <dgm:spPr/>
      <dgm:t>
        <a:bodyPr/>
        <a:lstStyle/>
        <a:p>
          <a:endParaRPr lang="en-US"/>
        </a:p>
      </dgm:t>
    </dgm:pt>
    <dgm:pt modelId="{EEE5E2FB-B1F7-401A-9920-F41A29E18D04}" type="sibTrans" cxnId="{9114D910-7D1B-41AF-9327-7CD3F5A68508}">
      <dgm:prSet/>
      <dgm:spPr/>
      <dgm:t>
        <a:bodyPr/>
        <a:lstStyle/>
        <a:p>
          <a:endParaRPr lang="en-US"/>
        </a:p>
      </dgm:t>
    </dgm:pt>
    <dgm:pt modelId="{0F070939-1EC2-4F52-941B-9F4EBFF60AD7}">
      <dgm:prSet custT="1"/>
      <dgm:spPr/>
      <dgm:t>
        <a:bodyPr/>
        <a:lstStyle/>
        <a:p>
          <a:pPr rtl="0"/>
          <a:r>
            <a:rPr lang="en-US" sz="1600" baseline="0" dirty="0" smtClean="0"/>
            <a:t>• </a:t>
          </a:r>
          <a:r>
            <a:rPr lang="en-US" sz="1800" b="1" baseline="0" dirty="0" smtClean="0"/>
            <a:t>“</a:t>
          </a:r>
          <a:r>
            <a:rPr lang="en-US" sz="1800" b="1" baseline="0" dirty="0" err="1" smtClean="0"/>
            <a:t>Sadaqa</a:t>
          </a:r>
          <a:r>
            <a:rPr lang="en-US" sz="1800" b="1" baseline="0" dirty="0" smtClean="0"/>
            <a:t>” derived from “</a:t>
          </a:r>
          <a:r>
            <a:rPr lang="en-US" sz="1800" b="1" baseline="0" dirty="0" err="1" smtClean="0"/>
            <a:t>Sidq</a:t>
          </a:r>
          <a:r>
            <a:rPr lang="en-US" sz="1800" b="1" baseline="0" dirty="0" smtClean="0"/>
            <a:t>” means truth • Shows his complete submission to the will of almighty Allah.</a:t>
          </a:r>
          <a:endParaRPr lang="en-US" sz="1800" b="1" dirty="0"/>
        </a:p>
      </dgm:t>
    </dgm:pt>
    <dgm:pt modelId="{B8B9BB8C-C7E6-46E6-B1AA-17CFD8E9B5E6}" type="parTrans" cxnId="{2DFF16D1-DC27-4944-8359-E710D95FD556}">
      <dgm:prSet/>
      <dgm:spPr/>
      <dgm:t>
        <a:bodyPr/>
        <a:lstStyle/>
        <a:p>
          <a:endParaRPr lang="en-US"/>
        </a:p>
      </dgm:t>
    </dgm:pt>
    <dgm:pt modelId="{E48F45B2-7F50-4F30-ABB1-9CA9BB4075BA}" type="sibTrans" cxnId="{2DFF16D1-DC27-4944-8359-E710D95FD556}">
      <dgm:prSet/>
      <dgm:spPr/>
      <dgm:t>
        <a:bodyPr/>
        <a:lstStyle/>
        <a:p>
          <a:endParaRPr lang="en-US"/>
        </a:p>
      </dgm:t>
    </dgm:pt>
    <dgm:pt modelId="{536E627C-D16D-4656-A0AA-6DA008D7688A}">
      <dgm:prSet custT="1"/>
      <dgm:spPr/>
      <dgm:t>
        <a:bodyPr/>
        <a:lstStyle/>
        <a:p>
          <a:pPr rtl="0"/>
          <a:r>
            <a:rPr lang="en-US" sz="2000" b="1" baseline="0" dirty="0" smtClean="0"/>
            <a:t>• Zakat purifies from selfishness and indifference </a:t>
          </a:r>
          <a:endParaRPr lang="en-US" sz="2000" b="1" dirty="0"/>
        </a:p>
      </dgm:t>
    </dgm:pt>
    <dgm:pt modelId="{D83A79CC-46B4-49C7-9FE3-DBEF0B96B79F}" type="parTrans" cxnId="{A1D4C94E-F12C-4EFA-AA7B-D3E89CB7D72D}">
      <dgm:prSet/>
      <dgm:spPr/>
      <dgm:t>
        <a:bodyPr/>
        <a:lstStyle/>
        <a:p>
          <a:endParaRPr lang="en-US"/>
        </a:p>
      </dgm:t>
    </dgm:pt>
    <dgm:pt modelId="{FCF611E2-D6FE-45A5-B567-0B33B5D6539F}" type="sibTrans" cxnId="{A1D4C94E-F12C-4EFA-AA7B-D3E89CB7D72D}">
      <dgm:prSet/>
      <dgm:spPr/>
      <dgm:t>
        <a:bodyPr/>
        <a:lstStyle/>
        <a:p>
          <a:endParaRPr lang="en-US"/>
        </a:p>
      </dgm:t>
    </dgm:pt>
    <dgm:pt modelId="{B282D725-39E6-45E1-9B24-7A3A66F0A0FC}">
      <dgm:prSet custT="1"/>
      <dgm:spPr/>
      <dgm:t>
        <a:bodyPr/>
        <a:lstStyle/>
        <a:p>
          <a:pPr rtl="0"/>
          <a:r>
            <a:rPr lang="en-US" sz="2000" b="1" baseline="0" dirty="0" smtClean="0"/>
            <a:t>• Purifies those who receives Zakat from the feelings of haltered against the wealthy people</a:t>
          </a:r>
          <a:endParaRPr lang="en-US" sz="2000" b="1" dirty="0"/>
        </a:p>
      </dgm:t>
    </dgm:pt>
    <dgm:pt modelId="{99A57CD7-36A3-402A-BC2E-F3D690BE6816}" type="parTrans" cxnId="{E273EA03-4FFF-4303-9375-DB32FD561B04}">
      <dgm:prSet/>
      <dgm:spPr/>
      <dgm:t>
        <a:bodyPr/>
        <a:lstStyle/>
        <a:p>
          <a:endParaRPr lang="en-US"/>
        </a:p>
      </dgm:t>
    </dgm:pt>
    <dgm:pt modelId="{1831EE04-A447-40B5-B808-796B40739BA0}" type="sibTrans" cxnId="{E273EA03-4FFF-4303-9375-DB32FD561B04}">
      <dgm:prSet/>
      <dgm:spPr/>
      <dgm:t>
        <a:bodyPr/>
        <a:lstStyle/>
        <a:p>
          <a:endParaRPr lang="en-US"/>
        </a:p>
      </dgm:t>
    </dgm:pt>
    <dgm:pt modelId="{B49BF61B-ECA7-4291-BC79-ED14CC2DE899}">
      <dgm:prSet custT="1"/>
      <dgm:spPr/>
      <dgm:t>
        <a:bodyPr/>
        <a:lstStyle/>
        <a:p>
          <a:pPr rtl="0"/>
          <a:r>
            <a:rPr lang="en-US" sz="1600" baseline="0" dirty="0" smtClean="0"/>
            <a:t>• </a:t>
          </a:r>
          <a:r>
            <a:rPr lang="en-US" sz="2000" b="1" baseline="0" dirty="0" smtClean="0"/>
            <a:t>Makes a man responsible and obedient citizen </a:t>
          </a:r>
          <a:endParaRPr lang="en-US" sz="2000" b="1" dirty="0"/>
        </a:p>
      </dgm:t>
    </dgm:pt>
    <dgm:pt modelId="{BA78BE8B-6502-41D0-87CC-FF81BEBC746E}" type="parTrans" cxnId="{19D2EB44-9D05-4702-998B-149599881185}">
      <dgm:prSet/>
      <dgm:spPr/>
      <dgm:t>
        <a:bodyPr/>
        <a:lstStyle/>
        <a:p>
          <a:endParaRPr lang="en-US"/>
        </a:p>
      </dgm:t>
    </dgm:pt>
    <dgm:pt modelId="{1CE238C7-2639-4848-A152-DF71068E75F3}" type="sibTrans" cxnId="{19D2EB44-9D05-4702-998B-149599881185}">
      <dgm:prSet/>
      <dgm:spPr/>
      <dgm:t>
        <a:bodyPr/>
        <a:lstStyle/>
        <a:p>
          <a:endParaRPr lang="en-US"/>
        </a:p>
      </dgm:t>
    </dgm:pt>
    <dgm:pt modelId="{35889512-1AB2-4F88-B70A-088982B76883}">
      <dgm:prSet custT="1"/>
      <dgm:spPr/>
      <dgm:t>
        <a:bodyPr/>
        <a:lstStyle/>
        <a:p>
          <a:pPr rtl="0"/>
          <a:r>
            <a:rPr lang="en-US" sz="2000" b="1" baseline="0" dirty="0" smtClean="0"/>
            <a:t>• Zakat is distinct in all other forms of charity in contemporary society.</a:t>
          </a:r>
          <a:endParaRPr lang="en-US" sz="2000" b="1" dirty="0"/>
        </a:p>
      </dgm:t>
    </dgm:pt>
    <dgm:pt modelId="{B5B40A9B-0D07-455F-B123-82B6BE30C15E}" type="parTrans" cxnId="{BAD16957-A923-4C57-8D60-705CF5EDD21F}">
      <dgm:prSet/>
      <dgm:spPr/>
      <dgm:t>
        <a:bodyPr/>
        <a:lstStyle/>
        <a:p>
          <a:endParaRPr lang="en-US"/>
        </a:p>
      </dgm:t>
    </dgm:pt>
    <dgm:pt modelId="{F9CDD765-C22A-41CE-BDCC-4CCC5ECDBD43}" type="sibTrans" cxnId="{BAD16957-A923-4C57-8D60-705CF5EDD21F}">
      <dgm:prSet/>
      <dgm:spPr/>
      <dgm:t>
        <a:bodyPr/>
        <a:lstStyle/>
        <a:p>
          <a:endParaRPr lang="en-US"/>
        </a:p>
      </dgm:t>
    </dgm:pt>
    <dgm:pt modelId="{51605C6F-9875-4ACA-A9C3-35AA9E36B7F8}">
      <dgm:prSet custT="1"/>
      <dgm:spPr/>
      <dgm:t>
        <a:bodyPr/>
        <a:lstStyle/>
        <a:p>
          <a:pPr rtl="0"/>
          <a:r>
            <a:rPr lang="en-US" sz="1600" b="1" baseline="0" dirty="0" smtClean="0"/>
            <a:t>Provides necessary financial aid for the wayfarer who unexpectedly faces financial risk regardless of being rich or poor.</a:t>
          </a:r>
          <a:endParaRPr lang="en-US" sz="1600" b="1" dirty="0"/>
        </a:p>
      </dgm:t>
    </dgm:pt>
    <dgm:pt modelId="{71FE4FD0-D80F-4856-8337-BC33749EED79}" type="parTrans" cxnId="{400F5128-1944-4ACE-9EA2-9165D99B144C}">
      <dgm:prSet/>
      <dgm:spPr/>
      <dgm:t>
        <a:bodyPr/>
        <a:lstStyle/>
        <a:p>
          <a:endParaRPr lang="en-US"/>
        </a:p>
      </dgm:t>
    </dgm:pt>
    <dgm:pt modelId="{AF2FAFE8-B08B-43A6-8F9E-ADCFEAAA3F69}" type="sibTrans" cxnId="{400F5128-1944-4ACE-9EA2-9165D99B144C}">
      <dgm:prSet/>
      <dgm:spPr/>
      <dgm:t>
        <a:bodyPr/>
        <a:lstStyle/>
        <a:p>
          <a:endParaRPr lang="en-US"/>
        </a:p>
      </dgm:t>
    </dgm:pt>
    <dgm:pt modelId="{9D7043CC-3DDF-4628-8458-5DD5692150F1}" type="pres">
      <dgm:prSet presAssocID="{90ECB859-CCBA-4109-99D9-E3944BEC09AE}" presName="vert0" presStyleCnt="0">
        <dgm:presLayoutVars>
          <dgm:dir/>
          <dgm:animOne val="branch"/>
          <dgm:animLvl val="lvl"/>
        </dgm:presLayoutVars>
      </dgm:prSet>
      <dgm:spPr/>
      <dgm:t>
        <a:bodyPr/>
        <a:lstStyle/>
        <a:p>
          <a:endParaRPr lang="en-US"/>
        </a:p>
      </dgm:t>
    </dgm:pt>
    <dgm:pt modelId="{21018B02-E37A-4785-8772-655014BA4AFF}" type="pres">
      <dgm:prSet presAssocID="{19833B16-42C5-458C-B880-075E3DBE6338}" presName="thickLine" presStyleLbl="alignNode1" presStyleIdx="0" presStyleCnt="13"/>
      <dgm:spPr/>
    </dgm:pt>
    <dgm:pt modelId="{98D8330B-59A3-4007-B5AC-CF30A52824FE}" type="pres">
      <dgm:prSet presAssocID="{19833B16-42C5-458C-B880-075E3DBE6338}" presName="horz1" presStyleCnt="0"/>
      <dgm:spPr/>
    </dgm:pt>
    <dgm:pt modelId="{E206D391-80D2-4AAF-80C2-DF88409136EA}" type="pres">
      <dgm:prSet presAssocID="{19833B16-42C5-458C-B880-075E3DBE6338}" presName="tx1" presStyleLbl="revTx" presStyleIdx="0" presStyleCnt="13"/>
      <dgm:spPr/>
      <dgm:t>
        <a:bodyPr/>
        <a:lstStyle/>
        <a:p>
          <a:endParaRPr lang="en-US"/>
        </a:p>
      </dgm:t>
    </dgm:pt>
    <dgm:pt modelId="{298BE062-66CE-4746-AB9D-28CD80B7C5D3}" type="pres">
      <dgm:prSet presAssocID="{19833B16-42C5-458C-B880-075E3DBE6338}" presName="vert1" presStyleCnt="0"/>
      <dgm:spPr/>
    </dgm:pt>
    <dgm:pt modelId="{25EC9CDF-B5F5-4E20-B26F-71D8E3910FAE}" type="pres">
      <dgm:prSet presAssocID="{D25C3ED2-0E5F-41ED-B88B-5D167BDA7DDE}" presName="thickLine" presStyleLbl="alignNode1" presStyleIdx="1" presStyleCnt="13" custLinFactNeighborX="261" custLinFactNeighborY="-41946"/>
      <dgm:spPr/>
    </dgm:pt>
    <dgm:pt modelId="{14CF879C-A02F-46EF-972D-ADBDE8359E40}" type="pres">
      <dgm:prSet presAssocID="{D25C3ED2-0E5F-41ED-B88B-5D167BDA7DDE}" presName="horz1" presStyleCnt="0"/>
      <dgm:spPr/>
    </dgm:pt>
    <dgm:pt modelId="{10C8D86F-96BA-4E73-86B7-496114BF82DD}" type="pres">
      <dgm:prSet presAssocID="{D25C3ED2-0E5F-41ED-B88B-5D167BDA7DDE}" presName="tx1" presStyleLbl="revTx" presStyleIdx="1" presStyleCnt="13"/>
      <dgm:spPr/>
      <dgm:t>
        <a:bodyPr/>
        <a:lstStyle/>
        <a:p>
          <a:endParaRPr lang="en-US"/>
        </a:p>
      </dgm:t>
    </dgm:pt>
    <dgm:pt modelId="{482008F7-D90F-45B6-9FA9-2B66E43C770F}" type="pres">
      <dgm:prSet presAssocID="{D25C3ED2-0E5F-41ED-B88B-5D167BDA7DDE}" presName="vert1" presStyleCnt="0"/>
      <dgm:spPr/>
    </dgm:pt>
    <dgm:pt modelId="{64807819-ECE6-4F1D-94A2-657316A987EB}" type="pres">
      <dgm:prSet presAssocID="{2571F6C2-4E11-4281-B9A2-AAC507199AD3}" presName="thickLine" presStyleLbl="alignNode1" presStyleIdx="2" presStyleCnt="13" custLinFactNeighborY="-34319"/>
      <dgm:spPr/>
    </dgm:pt>
    <dgm:pt modelId="{8783F289-C4DA-484A-9842-9F7D647BA04E}" type="pres">
      <dgm:prSet presAssocID="{2571F6C2-4E11-4281-B9A2-AAC507199AD3}" presName="horz1" presStyleCnt="0"/>
      <dgm:spPr/>
    </dgm:pt>
    <dgm:pt modelId="{57B7AC82-8353-4E05-A7E0-551055A73986}" type="pres">
      <dgm:prSet presAssocID="{2571F6C2-4E11-4281-B9A2-AAC507199AD3}" presName="tx1" presStyleLbl="revTx" presStyleIdx="2" presStyleCnt="13"/>
      <dgm:spPr/>
      <dgm:t>
        <a:bodyPr/>
        <a:lstStyle/>
        <a:p>
          <a:endParaRPr lang="en-US"/>
        </a:p>
      </dgm:t>
    </dgm:pt>
    <dgm:pt modelId="{D4C73CC3-CB9D-4310-A0E5-1E50D93084A7}" type="pres">
      <dgm:prSet presAssocID="{2571F6C2-4E11-4281-B9A2-AAC507199AD3}" presName="vert1" presStyleCnt="0"/>
      <dgm:spPr/>
    </dgm:pt>
    <dgm:pt modelId="{F99B285A-1EEC-4484-BBCB-E696772CA4A4}" type="pres">
      <dgm:prSet presAssocID="{7EC2D28E-E88D-48E9-9A1E-D1EDC0B2EAC1}" presName="thickLine" presStyleLbl="alignNode1" presStyleIdx="3" presStyleCnt="13"/>
      <dgm:spPr/>
    </dgm:pt>
    <dgm:pt modelId="{863FD831-D29E-4362-96D3-B0904D871357}" type="pres">
      <dgm:prSet presAssocID="{7EC2D28E-E88D-48E9-9A1E-D1EDC0B2EAC1}" presName="horz1" presStyleCnt="0"/>
      <dgm:spPr/>
    </dgm:pt>
    <dgm:pt modelId="{6D787714-8D2C-42F1-AE55-A0AABF88B344}" type="pres">
      <dgm:prSet presAssocID="{7EC2D28E-E88D-48E9-9A1E-D1EDC0B2EAC1}" presName="tx1" presStyleLbl="revTx" presStyleIdx="3" presStyleCnt="13"/>
      <dgm:spPr/>
      <dgm:t>
        <a:bodyPr/>
        <a:lstStyle/>
        <a:p>
          <a:endParaRPr lang="en-US"/>
        </a:p>
      </dgm:t>
    </dgm:pt>
    <dgm:pt modelId="{8A3709DE-49D1-4156-A4ED-C3E6E608CB06}" type="pres">
      <dgm:prSet presAssocID="{7EC2D28E-E88D-48E9-9A1E-D1EDC0B2EAC1}" presName="vert1" presStyleCnt="0"/>
      <dgm:spPr/>
    </dgm:pt>
    <dgm:pt modelId="{41C825CA-D845-4068-9540-E2B990B6F319}" type="pres">
      <dgm:prSet presAssocID="{789BDEE4-3A51-4FFD-818D-DE0E7BA777AC}" presName="thickLine" presStyleLbl="alignNode1" presStyleIdx="4" presStyleCnt="13"/>
      <dgm:spPr/>
    </dgm:pt>
    <dgm:pt modelId="{F84E6594-3986-41CB-8B70-14EE30DF9F0D}" type="pres">
      <dgm:prSet presAssocID="{789BDEE4-3A51-4FFD-818D-DE0E7BA777AC}" presName="horz1" presStyleCnt="0"/>
      <dgm:spPr/>
    </dgm:pt>
    <dgm:pt modelId="{19B57728-CFFE-4B2D-A0A3-2384D9C775E2}" type="pres">
      <dgm:prSet presAssocID="{789BDEE4-3A51-4FFD-818D-DE0E7BA777AC}" presName="tx1" presStyleLbl="revTx" presStyleIdx="4" presStyleCnt="13"/>
      <dgm:spPr/>
      <dgm:t>
        <a:bodyPr/>
        <a:lstStyle/>
        <a:p>
          <a:endParaRPr lang="en-US"/>
        </a:p>
      </dgm:t>
    </dgm:pt>
    <dgm:pt modelId="{2A6BDE60-EF0F-40B8-8C99-B5C3EDE4838C}" type="pres">
      <dgm:prSet presAssocID="{789BDEE4-3A51-4FFD-818D-DE0E7BA777AC}" presName="vert1" presStyleCnt="0"/>
      <dgm:spPr/>
    </dgm:pt>
    <dgm:pt modelId="{041D33E3-61C1-4918-99A2-A0E3D849FB15}" type="pres">
      <dgm:prSet presAssocID="{92C08068-4C4D-4778-AF12-10B69AC97BCE}" presName="thickLine" presStyleLbl="alignNode1" presStyleIdx="5" presStyleCnt="13"/>
      <dgm:spPr/>
    </dgm:pt>
    <dgm:pt modelId="{79AECB04-0E2B-4E42-81F3-94B987886740}" type="pres">
      <dgm:prSet presAssocID="{92C08068-4C4D-4778-AF12-10B69AC97BCE}" presName="horz1" presStyleCnt="0"/>
      <dgm:spPr/>
    </dgm:pt>
    <dgm:pt modelId="{E60B9FEB-A6AB-4649-B893-AEDC01581AF6}" type="pres">
      <dgm:prSet presAssocID="{92C08068-4C4D-4778-AF12-10B69AC97BCE}" presName="tx1" presStyleLbl="revTx" presStyleIdx="5" presStyleCnt="13"/>
      <dgm:spPr/>
      <dgm:t>
        <a:bodyPr/>
        <a:lstStyle/>
        <a:p>
          <a:endParaRPr lang="en-US"/>
        </a:p>
      </dgm:t>
    </dgm:pt>
    <dgm:pt modelId="{B6EC8AFD-8AB5-4A51-8C87-6081A001822D}" type="pres">
      <dgm:prSet presAssocID="{92C08068-4C4D-4778-AF12-10B69AC97BCE}" presName="vert1" presStyleCnt="0"/>
      <dgm:spPr/>
    </dgm:pt>
    <dgm:pt modelId="{EAA2CEBA-8A37-4DE2-877A-076FDEE53B0F}" type="pres">
      <dgm:prSet presAssocID="{BDB4B94B-62EB-42E5-A2D7-59C8DF209F9B}" presName="thickLine" presStyleLbl="alignNode1" presStyleIdx="6" presStyleCnt="13"/>
      <dgm:spPr/>
    </dgm:pt>
    <dgm:pt modelId="{4DFB73E2-7AE4-45B1-91A4-EB4D86936C55}" type="pres">
      <dgm:prSet presAssocID="{BDB4B94B-62EB-42E5-A2D7-59C8DF209F9B}" presName="horz1" presStyleCnt="0"/>
      <dgm:spPr/>
    </dgm:pt>
    <dgm:pt modelId="{FB4699E1-BA5D-43D5-9638-455B927904DA}" type="pres">
      <dgm:prSet presAssocID="{BDB4B94B-62EB-42E5-A2D7-59C8DF209F9B}" presName="tx1" presStyleLbl="revTx" presStyleIdx="6" presStyleCnt="13"/>
      <dgm:spPr/>
      <dgm:t>
        <a:bodyPr/>
        <a:lstStyle/>
        <a:p>
          <a:endParaRPr lang="en-US"/>
        </a:p>
      </dgm:t>
    </dgm:pt>
    <dgm:pt modelId="{2F84D0CD-D876-40A0-BDF3-F76F5898B145}" type="pres">
      <dgm:prSet presAssocID="{BDB4B94B-62EB-42E5-A2D7-59C8DF209F9B}" presName="vert1" presStyleCnt="0"/>
      <dgm:spPr/>
    </dgm:pt>
    <dgm:pt modelId="{938EEC0F-9401-46BB-8DEA-8F922B00AB48}" type="pres">
      <dgm:prSet presAssocID="{0F070939-1EC2-4F52-941B-9F4EBFF60AD7}" presName="thickLine" presStyleLbl="alignNode1" presStyleIdx="7" presStyleCnt="13"/>
      <dgm:spPr/>
    </dgm:pt>
    <dgm:pt modelId="{A416E5A0-E0ED-4A50-8537-6BD1264564DC}" type="pres">
      <dgm:prSet presAssocID="{0F070939-1EC2-4F52-941B-9F4EBFF60AD7}" presName="horz1" presStyleCnt="0"/>
      <dgm:spPr/>
    </dgm:pt>
    <dgm:pt modelId="{45096484-0CAB-44F2-BE4B-CB08647F0ACE}" type="pres">
      <dgm:prSet presAssocID="{0F070939-1EC2-4F52-941B-9F4EBFF60AD7}" presName="tx1" presStyleLbl="revTx" presStyleIdx="7" presStyleCnt="13"/>
      <dgm:spPr/>
      <dgm:t>
        <a:bodyPr/>
        <a:lstStyle/>
        <a:p>
          <a:endParaRPr lang="en-US"/>
        </a:p>
      </dgm:t>
    </dgm:pt>
    <dgm:pt modelId="{5D234639-8A8E-4C9B-B03B-970544B41977}" type="pres">
      <dgm:prSet presAssocID="{0F070939-1EC2-4F52-941B-9F4EBFF60AD7}" presName="vert1" presStyleCnt="0"/>
      <dgm:spPr/>
    </dgm:pt>
    <dgm:pt modelId="{DB2C65E6-20EA-478E-B23C-6476ED065870}" type="pres">
      <dgm:prSet presAssocID="{536E627C-D16D-4656-A0AA-6DA008D7688A}" presName="thickLine" presStyleLbl="alignNode1" presStyleIdx="8" presStyleCnt="13"/>
      <dgm:spPr/>
    </dgm:pt>
    <dgm:pt modelId="{E87DEC3A-17FE-456B-9832-3CEC9ABAE261}" type="pres">
      <dgm:prSet presAssocID="{536E627C-D16D-4656-A0AA-6DA008D7688A}" presName="horz1" presStyleCnt="0"/>
      <dgm:spPr/>
    </dgm:pt>
    <dgm:pt modelId="{12902CC4-0D87-4D8F-A98D-06BE27605A8E}" type="pres">
      <dgm:prSet presAssocID="{536E627C-D16D-4656-A0AA-6DA008D7688A}" presName="tx1" presStyleLbl="revTx" presStyleIdx="8" presStyleCnt="13"/>
      <dgm:spPr/>
      <dgm:t>
        <a:bodyPr/>
        <a:lstStyle/>
        <a:p>
          <a:endParaRPr lang="en-US"/>
        </a:p>
      </dgm:t>
    </dgm:pt>
    <dgm:pt modelId="{FFCAC053-4343-422B-8FB8-9C4E241FF6C7}" type="pres">
      <dgm:prSet presAssocID="{536E627C-D16D-4656-A0AA-6DA008D7688A}" presName="vert1" presStyleCnt="0"/>
      <dgm:spPr/>
    </dgm:pt>
    <dgm:pt modelId="{E72F54C2-AE6C-4E78-B452-A4AEE965F71F}" type="pres">
      <dgm:prSet presAssocID="{B282D725-39E6-45E1-9B24-7A3A66F0A0FC}" presName="thickLine" presStyleLbl="alignNode1" presStyleIdx="9" presStyleCnt="13"/>
      <dgm:spPr/>
    </dgm:pt>
    <dgm:pt modelId="{57D323C0-B958-4C54-A117-CCECAAD35765}" type="pres">
      <dgm:prSet presAssocID="{B282D725-39E6-45E1-9B24-7A3A66F0A0FC}" presName="horz1" presStyleCnt="0"/>
      <dgm:spPr/>
    </dgm:pt>
    <dgm:pt modelId="{9327A908-3F98-44F3-A6FD-DEEE0DF81A02}" type="pres">
      <dgm:prSet presAssocID="{B282D725-39E6-45E1-9B24-7A3A66F0A0FC}" presName="tx1" presStyleLbl="revTx" presStyleIdx="9" presStyleCnt="13"/>
      <dgm:spPr/>
      <dgm:t>
        <a:bodyPr/>
        <a:lstStyle/>
        <a:p>
          <a:endParaRPr lang="en-US"/>
        </a:p>
      </dgm:t>
    </dgm:pt>
    <dgm:pt modelId="{D29F2686-A855-43FF-A914-49F04CE275BE}" type="pres">
      <dgm:prSet presAssocID="{B282D725-39E6-45E1-9B24-7A3A66F0A0FC}" presName="vert1" presStyleCnt="0"/>
      <dgm:spPr/>
    </dgm:pt>
    <dgm:pt modelId="{CA5FB39E-8D96-42EE-B13A-EA3EAD4EEAE8}" type="pres">
      <dgm:prSet presAssocID="{B49BF61B-ECA7-4291-BC79-ED14CC2DE899}" presName="thickLine" presStyleLbl="alignNode1" presStyleIdx="10" presStyleCnt="13"/>
      <dgm:spPr/>
    </dgm:pt>
    <dgm:pt modelId="{AD22AE84-1498-4560-A7A6-5183B08D3041}" type="pres">
      <dgm:prSet presAssocID="{B49BF61B-ECA7-4291-BC79-ED14CC2DE899}" presName="horz1" presStyleCnt="0"/>
      <dgm:spPr/>
    </dgm:pt>
    <dgm:pt modelId="{98AD2661-11CC-4CFF-9E2D-EAEE4F93FD01}" type="pres">
      <dgm:prSet presAssocID="{B49BF61B-ECA7-4291-BC79-ED14CC2DE899}" presName="tx1" presStyleLbl="revTx" presStyleIdx="10" presStyleCnt="13"/>
      <dgm:spPr/>
      <dgm:t>
        <a:bodyPr/>
        <a:lstStyle/>
        <a:p>
          <a:endParaRPr lang="en-US"/>
        </a:p>
      </dgm:t>
    </dgm:pt>
    <dgm:pt modelId="{B403C53D-5B31-4BB3-8FB5-D25AAB2E4A7C}" type="pres">
      <dgm:prSet presAssocID="{B49BF61B-ECA7-4291-BC79-ED14CC2DE899}" presName="vert1" presStyleCnt="0"/>
      <dgm:spPr/>
    </dgm:pt>
    <dgm:pt modelId="{7ED8322F-5029-430F-A56C-3E6F8A198940}" type="pres">
      <dgm:prSet presAssocID="{35889512-1AB2-4F88-B70A-088982B76883}" presName="thickLine" presStyleLbl="alignNode1" presStyleIdx="11" presStyleCnt="13"/>
      <dgm:spPr/>
    </dgm:pt>
    <dgm:pt modelId="{2A54AC82-616D-4FC5-89F2-3A560D40C45A}" type="pres">
      <dgm:prSet presAssocID="{35889512-1AB2-4F88-B70A-088982B76883}" presName="horz1" presStyleCnt="0"/>
      <dgm:spPr/>
    </dgm:pt>
    <dgm:pt modelId="{1A8A6490-D5E3-426C-825B-A777AA88A9C5}" type="pres">
      <dgm:prSet presAssocID="{35889512-1AB2-4F88-B70A-088982B76883}" presName="tx1" presStyleLbl="revTx" presStyleIdx="11" presStyleCnt="13"/>
      <dgm:spPr/>
      <dgm:t>
        <a:bodyPr/>
        <a:lstStyle/>
        <a:p>
          <a:endParaRPr lang="en-US"/>
        </a:p>
      </dgm:t>
    </dgm:pt>
    <dgm:pt modelId="{EB8C071D-53F8-44FB-82A2-B0EB1227D091}" type="pres">
      <dgm:prSet presAssocID="{35889512-1AB2-4F88-B70A-088982B76883}" presName="vert1" presStyleCnt="0"/>
      <dgm:spPr/>
    </dgm:pt>
    <dgm:pt modelId="{35C13F74-21D1-48E5-AF9E-DDC8627450CB}" type="pres">
      <dgm:prSet presAssocID="{51605C6F-9875-4ACA-A9C3-35AA9E36B7F8}" presName="thickLine" presStyleLbl="alignNode1" presStyleIdx="12" presStyleCnt="13"/>
      <dgm:spPr/>
    </dgm:pt>
    <dgm:pt modelId="{08EA5FDE-B2BB-42BA-AA64-C1CC37360CA8}" type="pres">
      <dgm:prSet presAssocID="{51605C6F-9875-4ACA-A9C3-35AA9E36B7F8}" presName="horz1" presStyleCnt="0"/>
      <dgm:spPr/>
    </dgm:pt>
    <dgm:pt modelId="{FB392040-0D3F-47DE-B0E4-9BD7895673F3}" type="pres">
      <dgm:prSet presAssocID="{51605C6F-9875-4ACA-A9C3-35AA9E36B7F8}" presName="tx1" presStyleLbl="revTx" presStyleIdx="12" presStyleCnt="13"/>
      <dgm:spPr/>
      <dgm:t>
        <a:bodyPr/>
        <a:lstStyle/>
        <a:p>
          <a:endParaRPr lang="en-US"/>
        </a:p>
      </dgm:t>
    </dgm:pt>
    <dgm:pt modelId="{C0CE9050-4BDE-4E02-836F-AD3F346C3B2C}" type="pres">
      <dgm:prSet presAssocID="{51605C6F-9875-4ACA-A9C3-35AA9E36B7F8}" presName="vert1" presStyleCnt="0"/>
      <dgm:spPr/>
    </dgm:pt>
  </dgm:ptLst>
  <dgm:cxnLst>
    <dgm:cxn modelId="{F804169C-E8DA-42DB-83E0-FFDB5EAD0D90}" srcId="{90ECB859-CCBA-4109-99D9-E3944BEC09AE}" destId="{7EC2D28E-E88D-48E9-9A1E-D1EDC0B2EAC1}" srcOrd="3" destOrd="0" parTransId="{F2AB7BF0-FB6C-4186-BABA-79AD6E4B8801}" sibTransId="{4539989F-3B2A-4F41-8500-9412A70E4B4A}"/>
    <dgm:cxn modelId="{2DFF16D1-DC27-4944-8359-E710D95FD556}" srcId="{90ECB859-CCBA-4109-99D9-E3944BEC09AE}" destId="{0F070939-1EC2-4F52-941B-9F4EBFF60AD7}" srcOrd="7" destOrd="0" parTransId="{B8B9BB8C-C7E6-46E6-B1AA-17CFD8E9B5E6}" sibTransId="{E48F45B2-7F50-4F30-ABB1-9CA9BB4075BA}"/>
    <dgm:cxn modelId="{BAD16957-A923-4C57-8D60-705CF5EDD21F}" srcId="{90ECB859-CCBA-4109-99D9-E3944BEC09AE}" destId="{35889512-1AB2-4F88-B70A-088982B76883}" srcOrd="11" destOrd="0" parTransId="{B5B40A9B-0D07-455F-B123-82B6BE30C15E}" sibTransId="{F9CDD765-C22A-41CE-BDCC-4CCC5ECDBD43}"/>
    <dgm:cxn modelId="{3B64A88A-A922-4382-938B-B5E43FA08A9F}" srcId="{90ECB859-CCBA-4109-99D9-E3944BEC09AE}" destId="{2571F6C2-4E11-4281-B9A2-AAC507199AD3}" srcOrd="2" destOrd="0" parTransId="{F73330B1-C7CC-44CC-8DF9-E7533D95C4F4}" sibTransId="{A986A693-4737-463E-B63D-25040AD4D4E3}"/>
    <dgm:cxn modelId="{7B1C8F55-9443-49FE-9AEA-A4FC5AF1256E}" type="presOf" srcId="{35889512-1AB2-4F88-B70A-088982B76883}" destId="{1A8A6490-D5E3-426C-825B-A777AA88A9C5}" srcOrd="0" destOrd="0" presId="urn:microsoft.com/office/officeart/2008/layout/LinedList"/>
    <dgm:cxn modelId="{19D2EB44-9D05-4702-998B-149599881185}" srcId="{90ECB859-CCBA-4109-99D9-E3944BEC09AE}" destId="{B49BF61B-ECA7-4291-BC79-ED14CC2DE899}" srcOrd="10" destOrd="0" parTransId="{BA78BE8B-6502-41D0-87CC-FF81BEBC746E}" sibTransId="{1CE238C7-2639-4848-A152-DF71068E75F3}"/>
    <dgm:cxn modelId="{5B6B5674-266F-4084-BF2D-1FDA0371C8B3}" type="presOf" srcId="{19833B16-42C5-458C-B880-075E3DBE6338}" destId="{E206D391-80D2-4AAF-80C2-DF88409136EA}" srcOrd="0" destOrd="0" presId="urn:microsoft.com/office/officeart/2008/layout/LinedList"/>
    <dgm:cxn modelId="{D20347AC-3BB3-4304-AD0A-2975FBC6F6EE}" type="presOf" srcId="{92C08068-4C4D-4778-AF12-10B69AC97BCE}" destId="{E60B9FEB-A6AB-4649-B893-AEDC01581AF6}" srcOrd="0" destOrd="0" presId="urn:microsoft.com/office/officeart/2008/layout/LinedList"/>
    <dgm:cxn modelId="{91297487-5C5D-45AE-8E36-258607CD8B65}" srcId="{90ECB859-CCBA-4109-99D9-E3944BEC09AE}" destId="{92C08068-4C4D-4778-AF12-10B69AC97BCE}" srcOrd="5" destOrd="0" parTransId="{C6389B26-60B5-4388-83B8-62E75F129C0D}" sibTransId="{62E391FF-419D-4081-80DA-9F0B496418D2}"/>
    <dgm:cxn modelId="{D2D58F25-E058-4494-B394-E3865D1370B7}" srcId="{90ECB859-CCBA-4109-99D9-E3944BEC09AE}" destId="{D25C3ED2-0E5F-41ED-B88B-5D167BDA7DDE}" srcOrd="1" destOrd="0" parTransId="{0C77422C-8EFF-43A5-B35E-CE9BD0DF4049}" sibTransId="{6FC2786C-DEF1-4CB5-A1B2-EAEB600F15A6}"/>
    <dgm:cxn modelId="{A14C44A4-94EC-49CE-89FB-934F29A20FFE}" type="presOf" srcId="{90ECB859-CCBA-4109-99D9-E3944BEC09AE}" destId="{9D7043CC-3DDF-4628-8458-5DD5692150F1}" srcOrd="0" destOrd="0" presId="urn:microsoft.com/office/officeart/2008/layout/LinedList"/>
    <dgm:cxn modelId="{26DE05D0-7907-4E79-8167-249F54C59643}" type="presOf" srcId="{789BDEE4-3A51-4FFD-818D-DE0E7BA777AC}" destId="{19B57728-CFFE-4B2D-A0A3-2384D9C775E2}" srcOrd="0" destOrd="0" presId="urn:microsoft.com/office/officeart/2008/layout/LinedList"/>
    <dgm:cxn modelId="{796CBDED-3B46-46DB-83AF-422D7424ADE8}" type="presOf" srcId="{B282D725-39E6-45E1-9B24-7A3A66F0A0FC}" destId="{9327A908-3F98-44F3-A6FD-DEEE0DF81A02}" srcOrd="0" destOrd="0" presId="urn:microsoft.com/office/officeart/2008/layout/LinedList"/>
    <dgm:cxn modelId="{7D9D28F2-9D63-4369-B7D9-883F0AD49EED}" type="presOf" srcId="{536E627C-D16D-4656-A0AA-6DA008D7688A}" destId="{12902CC4-0D87-4D8F-A98D-06BE27605A8E}" srcOrd="0" destOrd="0" presId="urn:microsoft.com/office/officeart/2008/layout/LinedList"/>
    <dgm:cxn modelId="{9114D910-7D1B-41AF-9327-7CD3F5A68508}" srcId="{90ECB859-CCBA-4109-99D9-E3944BEC09AE}" destId="{BDB4B94B-62EB-42E5-A2D7-59C8DF209F9B}" srcOrd="6" destOrd="0" parTransId="{8D1F3C2A-2FF6-445C-98E2-59D6E54AB9B2}" sibTransId="{EEE5E2FB-B1F7-401A-9920-F41A29E18D04}"/>
    <dgm:cxn modelId="{E273EA03-4FFF-4303-9375-DB32FD561B04}" srcId="{90ECB859-CCBA-4109-99D9-E3944BEC09AE}" destId="{B282D725-39E6-45E1-9B24-7A3A66F0A0FC}" srcOrd="9" destOrd="0" parTransId="{99A57CD7-36A3-402A-BC2E-F3D690BE6816}" sibTransId="{1831EE04-A447-40B5-B808-796B40739BA0}"/>
    <dgm:cxn modelId="{A38518AF-01BD-4FE7-BB21-1D332C05444B}" type="presOf" srcId="{B49BF61B-ECA7-4291-BC79-ED14CC2DE899}" destId="{98AD2661-11CC-4CFF-9E2D-EAEE4F93FD01}" srcOrd="0" destOrd="0" presId="urn:microsoft.com/office/officeart/2008/layout/LinedList"/>
    <dgm:cxn modelId="{E60CC641-E085-4DDB-9B28-39A0C3C9222C}" srcId="{90ECB859-CCBA-4109-99D9-E3944BEC09AE}" destId="{789BDEE4-3A51-4FFD-818D-DE0E7BA777AC}" srcOrd="4" destOrd="0" parTransId="{22E0F7BC-ABAA-4F23-A8E3-9BC2A30BFC5B}" sibTransId="{3A228DFA-F01E-49F5-8003-18439865129C}"/>
    <dgm:cxn modelId="{41C41324-5F02-4530-A375-BCDEF0D4DD8E}" type="presOf" srcId="{D25C3ED2-0E5F-41ED-B88B-5D167BDA7DDE}" destId="{10C8D86F-96BA-4E73-86B7-496114BF82DD}" srcOrd="0" destOrd="0" presId="urn:microsoft.com/office/officeart/2008/layout/LinedList"/>
    <dgm:cxn modelId="{400F5128-1944-4ACE-9EA2-9165D99B144C}" srcId="{90ECB859-CCBA-4109-99D9-E3944BEC09AE}" destId="{51605C6F-9875-4ACA-A9C3-35AA9E36B7F8}" srcOrd="12" destOrd="0" parTransId="{71FE4FD0-D80F-4856-8337-BC33749EED79}" sibTransId="{AF2FAFE8-B08B-43A6-8F9E-ADCFEAAA3F69}"/>
    <dgm:cxn modelId="{D100399E-A758-4DBE-B8DC-195F7D5299FB}" type="presOf" srcId="{BDB4B94B-62EB-42E5-A2D7-59C8DF209F9B}" destId="{FB4699E1-BA5D-43D5-9638-455B927904DA}" srcOrd="0" destOrd="0" presId="urn:microsoft.com/office/officeart/2008/layout/LinedList"/>
    <dgm:cxn modelId="{A1D4C94E-F12C-4EFA-AA7B-D3E89CB7D72D}" srcId="{90ECB859-CCBA-4109-99D9-E3944BEC09AE}" destId="{536E627C-D16D-4656-A0AA-6DA008D7688A}" srcOrd="8" destOrd="0" parTransId="{D83A79CC-46B4-49C7-9FE3-DBEF0B96B79F}" sibTransId="{FCF611E2-D6FE-45A5-B567-0B33B5D6539F}"/>
    <dgm:cxn modelId="{AC21E5EF-8C46-4F56-AC22-E84613038FFF}" type="presOf" srcId="{2571F6C2-4E11-4281-B9A2-AAC507199AD3}" destId="{57B7AC82-8353-4E05-A7E0-551055A73986}" srcOrd="0" destOrd="0" presId="urn:microsoft.com/office/officeart/2008/layout/LinedList"/>
    <dgm:cxn modelId="{2213C87D-F5F5-45C5-9239-9B5755BA5B3E}" srcId="{90ECB859-CCBA-4109-99D9-E3944BEC09AE}" destId="{19833B16-42C5-458C-B880-075E3DBE6338}" srcOrd="0" destOrd="0" parTransId="{15EDE201-ED24-45B0-A190-9C0426BB73F8}" sibTransId="{1237701B-23D0-4BD4-822D-69806A9315AE}"/>
    <dgm:cxn modelId="{B17DFD07-9F64-47C5-9AB5-0D55C677AF32}" type="presOf" srcId="{7EC2D28E-E88D-48E9-9A1E-D1EDC0B2EAC1}" destId="{6D787714-8D2C-42F1-AE55-A0AABF88B344}" srcOrd="0" destOrd="0" presId="urn:microsoft.com/office/officeart/2008/layout/LinedList"/>
    <dgm:cxn modelId="{E2D44130-12BC-4966-BAC0-D40FDF6DFB1D}" type="presOf" srcId="{0F070939-1EC2-4F52-941B-9F4EBFF60AD7}" destId="{45096484-0CAB-44F2-BE4B-CB08647F0ACE}" srcOrd="0" destOrd="0" presId="urn:microsoft.com/office/officeart/2008/layout/LinedList"/>
    <dgm:cxn modelId="{E6B01970-DC9A-4A23-89D5-0587897FBC67}" type="presOf" srcId="{51605C6F-9875-4ACA-A9C3-35AA9E36B7F8}" destId="{FB392040-0D3F-47DE-B0E4-9BD7895673F3}" srcOrd="0" destOrd="0" presId="urn:microsoft.com/office/officeart/2008/layout/LinedList"/>
    <dgm:cxn modelId="{64A79758-C516-4392-9452-2DF24D2246EE}" type="presParOf" srcId="{9D7043CC-3DDF-4628-8458-5DD5692150F1}" destId="{21018B02-E37A-4785-8772-655014BA4AFF}" srcOrd="0" destOrd="0" presId="urn:microsoft.com/office/officeart/2008/layout/LinedList"/>
    <dgm:cxn modelId="{1C3DE85F-F14D-4133-95B5-D5312E86B596}" type="presParOf" srcId="{9D7043CC-3DDF-4628-8458-5DD5692150F1}" destId="{98D8330B-59A3-4007-B5AC-CF30A52824FE}" srcOrd="1" destOrd="0" presId="urn:microsoft.com/office/officeart/2008/layout/LinedList"/>
    <dgm:cxn modelId="{0DF247E5-EBBC-464A-B6D8-3267E2BC2F3B}" type="presParOf" srcId="{98D8330B-59A3-4007-B5AC-CF30A52824FE}" destId="{E206D391-80D2-4AAF-80C2-DF88409136EA}" srcOrd="0" destOrd="0" presId="urn:microsoft.com/office/officeart/2008/layout/LinedList"/>
    <dgm:cxn modelId="{C687BC77-F03F-460B-B87E-E2CEE60C337B}" type="presParOf" srcId="{98D8330B-59A3-4007-B5AC-CF30A52824FE}" destId="{298BE062-66CE-4746-AB9D-28CD80B7C5D3}" srcOrd="1" destOrd="0" presId="urn:microsoft.com/office/officeart/2008/layout/LinedList"/>
    <dgm:cxn modelId="{52DFBEE0-AD32-43ED-91A1-47A05ADC23B0}" type="presParOf" srcId="{9D7043CC-3DDF-4628-8458-5DD5692150F1}" destId="{25EC9CDF-B5F5-4E20-B26F-71D8E3910FAE}" srcOrd="2" destOrd="0" presId="urn:microsoft.com/office/officeart/2008/layout/LinedList"/>
    <dgm:cxn modelId="{A9F67334-720C-49CB-AEC5-C905B9A64064}" type="presParOf" srcId="{9D7043CC-3DDF-4628-8458-5DD5692150F1}" destId="{14CF879C-A02F-46EF-972D-ADBDE8359E40}" srcOrd="3" destOrd="0" presId="urn:microsoft.com/office/officeart/2008/layout/LinedList"/>
    <dgm:cxn modelId="{3463F7BC-F0E5-49B9-BBD7-7329C091D908}" type="presParOf" srcId="{14CF879C-A02F-46EF-972D-ADBDE8359E40}" destId="{10C8D86F-96BA-4E73-86B7-496114BF82DD}" srcOrd="0" destOrd="0" presId="urn:microsoft.com/office/officeart/2008/layout/LinedList"/>
    <dgm:cxn modelId="{858B529A-5132-4075-A085-6D81853979ED}" type="presParOf" srcId="{14CF879C-A02F-46EF-972D-ADBDE8359E40}" destId="{482008F7-D90F-45B6-9FA9-2B66E43C770F}" srcOrd="1" destOrd="0" presId="urn:microsoft.com/office/officeart/2008/layout/LinedList"/>
    <dgm:cxn modelId="{B3BBE692-D035-4C73-BAF8-FAAA3883546A}" type="presParOf" srcId="{9D7043CC-3DDF-4628-8458-5DD5692150F1}" destId="{64807819-ECE6-4F1D-94A2-657316A987EB}" srcOrd="4" destOrd="0" presId="urn:microsoft.com/office/officeart/2008/layout/LinedList"/>
    <dgm:cxn modelId="{BD7CB265-A0B0-4096-940B-53BB5F16F83A}" type="presParOf" srcId="{9D7043CC-3DDF-4628-8458-5DD5692150F1}" destId="{8783F289-C4DA-484A-9842-9F7D647BA04E}" srcOrd="5" destOrd="0" presId="urn:microsoft.com/office/officeart/2008/layout/LinedList"/>
    <dgm:cxn modelId="{6E97CEE6-7DF7-4BA1-8776-EF0E6DF4414C}" type="presParOf" srcId="{8783F289-C4DA-484A-9842-9F7D647BA04E}" destId="{57B7AC82-8353-4E05-A7E0-551055A73986}" srcOrd="0" destOrd="0" presId="urn:microsoft.com/office/officeart/2008/layout/LinedList"/>
    <dgm:cxn modelId="{8DC40F73-F80F-49AF-BADC-A65A18D6EA9B}" type="presParOf" srcId="{8783F289-C4DA-484A-9842-9F7D647BA04E}" destId="{D4C73CC3-CB9D-4310-A0E5-1E50D93084A7}" srcOrd="1" destOrd="0" presId="urn:microsoft.com/office/officeart/2008/layout/LinedList"/>
    <dgm:cxn modelId="{53811D83-AAA1-492F-AA17-C273792D680B}" type="presParOf" srcId="{9D7043CC-3DDF-4628-8458-5DD5692150F1}" destId="{F99B285A-1EEC-4484-BBCB-E696772CA4A4}" srcOrd="6" destOrd="0" presId="urn:microsoft.com/office/officeart/2008/layout/LinedList"/>
    <dgm:cxn modelId="{6D22AEBD-A1AE-439F-9D70-E2DCE030846D}" type="presParOf" srcId="{9D7043CC-3DDF-4628-8458-5DD5692150F1}" destId="{863FD831-D29E-4362-96D3-B0904D871357}" srcOrd="7" destOrd="0" presId="urn:microsoft.com/office/officeart/2008/layout/LinedList"/>
    <dgm:cxn modelId="{B4964B48-13F0-406D-BF41-36C44429DF5E}" type="presParOf" srcId="{863FD831-D29E-4362-96D3-B0904D871357}" destId="{6D787714-8D2C-42F1-AE55-A0AABF88B344}" srcOrd="0" destOrd="0" presId="urn:microsoft.com/office/officeart/2008/layout/LinedList"/>
    <dgm:cxn modelId="{D960D928-F463-4514-B54B-F15ED1DB7F28}" type="presParOf" srcId="{863FD831-D29E-4362-96D3-B0904D871357}" destId="{8A3709DE-49D1-4156-A4ED-C3E6E608CB06}" srcOrd="1" destOrd="0" presId="urn:microsoft.com/office/officeart/2008/layout/LinedList"/>
    <dgm:cxn modelId="{B04D16DB-C679-42DB-9779-E88CA4E4CFE2}" type="presParOf" srcId="{9D7043CC-3DDF-4628-8458-5DD5692150F1}" destId="{41C825CA-D845-4068-9540-E2B990B6F319}" srcOrd="8" destOrd="0" presId="urn:microsoft.com/office/officeart/2008/layout/LinedList"/>
    <dgm:cxn modelId="{A999680E-26B8-4405-B9A5-FD93E8C8000A}" type="presParOf" srcId="{9D7043CC-3DDF-4628-8458-5DD5692150F1}" destId="{F84E6594-3986-41CB-8B70-14EE30DF9F0D}" srcOrd="9" destOrd="0" presId="urn:microsoft.com/office/officeart/2008/layout/LinedList"/>
    <dgm:cxn modelId="{C3FB47D4-7DD4-4424-AAF9-2FCCD6CB9593}" type="presParOf" srcId="{F84E6594-3986-41CB-8B70-14EE30DF9F0D}" destId="{19B57728-CFFE-4B2D-A0A3-2384D9C775E2}" srcOrd="0" destOrd="0" presId="urn:microsoft.com/office/officeart/2008/layout/LinedList"/>
    <dgm:cxn modelId="{BF65CEAD-1142-4E3C-81E8-E7EE8BFB3052}" type="presParOf" srcId="{F84E6594-3986-41CB-8B70-14EE30DF9F0D}" destId="{2A6BDE60-EF0F-40B8-8C99-B5C3EDE4838C}" srcOrd="1" destOrd="0" presId="urn:microsoft.com/office/officeart/2008/layout/LinedList"/>
    <dgm:cxn modelId="{7C932521-A996-456B-AC0A-8950D126686F}" type="presParOf" srcId="{9D7043CC-3DDF-4628-8458-5DD5692150F1}" destId="{041D33E3-61C1-4918-99A2-A0E3D849FB15}" srcOrd="10" destOrd="0" presId="urn:microsoft.com/office/officeart/2008/layout/LinedList"/>
    <dgm:cxn modelId="{8EACFE0C-CBBB-44FA-8938-BF29CB3EB427}" type="presParOf" srcId="{9D7043CC-3DDF-4628-8458-5DD5692150F1}" destId="{79AECB04-0E2B-4E42-81F3-94B987886740}" srcOrd="11" destOrd="0" presId="urn:microsoft.com/office/officeart/2008/layout/LinedList"/>
    <dgm:cxn modelId="{5E68D490-7278-46B6-82C4-CC358B908A7D}" type="presParOf" srcId="{79AECB04-0E2B-4E42-81F3-94B987886740}" destId="{E60B9FEB-A6AB-4649-B893-AEDC01581AF6}" srcOrd="0" destOrd="0" presId="urn:microsoft.com/office/officeart/2008/layout/LinedList"/>
    <dgm:cxn modelId="{2EC664F1-5FB4-499B-850B-9978E934E8CD}" type="presParOf" srcId="{79AECB04-0E2B-4E42-81F3-94B987886740}" destId="{B6EC8AFD-8AB5-4A51-8C87-6081A001822D}" srcOrd="1" destOrd="0" presId="urn:microsoft.com/office/officeart/2008/layout/LinedList"/>
    <dgm:cxn modelId="{691BA02A-05C5-4B9A-989A-FA998FC35B1B}" type="presParOf" srcId="{9D7043CC-3DDF-4628-8458-5DD5692150F1}" destId="{EAA2CEBA-8A37-4DE2-877A-076FDEE53B0F}" srcOrd="12" destOrd="0" presId="urn:microsoft.com/office/officeart/2008/layout/LinedList"/>
    <dgm:cxn modelId="{B2457151-7555-49A3-BA47-86D0704F1FCA}" type="presParOf" srcId="{9D7043CC-3DDF-4628-8458-5DD5692150F1}" destId="{4DFB73E2-7AE4-45B1-91A4-EB4D86936C55}" srcOrd="13" destOrd="0" presId="urn:microsoft.com/office/officeart/2008/layout/LinedList"/>
    <dgm:cxn modelId="{0BC5B0A5-12F7-4DDD-86B8-CC6C91016FBD}" type="presParOf" srcId="{4DFB73E2-7AE4-45B1-91A4-EB4D86936C55}" destId="{FB4699E1-BA5D-43D5-9638-455B927904DA}" srcOrd="0" destOrd="0" presId="urn:microsoft.com/office/officeart/2008/layout/LinedList"/>
    <dgm:cxn modelId="{DC449DE0-B091-40A3-9DE4-4F22C9B0C59C}" type="presParOf" srcId="{4DFB73E2-7AE4-45B1-91A4-EB4D86936C55}" destId="{2F84D0CD-D876-40A0-BDF3-F76F5898B145}" srcOrd="1" destOrd="0" presId="urn:microsoft.com/office/officeart/2008/layout/LinedList"/>
    <dgm:cxn modelId="{C92060EE-CDD6-4F13-8D1B-B4CA3B9902AD}" type="presParOf" srcId="{9D7043CC-3DDF-4628-8458-5DD5692150F1}" destId="{938EEC0F-9401-46BB-8DEA-8F922B00AB48}" srcOrd="14" destOrd="0" presId="urn:microsoft.com/office/officeart/2008/layout/LinedList"/>
    <dgm:cxn modelId="{9AE54BA4-41CF-4ACF-B0EE-8739E68509CB}" type="presParOf" srcId="{9D7043CC-3DDF-4628-8458-5DD5692150F1}" destId="{A416E5A0-E0ED-4A50-8537-6BD1264564DC}" srcOrd="15" destOrd="0" presId="urn:microsoft.com/office/officeart/2008/layout/LinedList"/>
    <dgm:cxn modelId="{F1C0BFC3-5565-4A40-AACF-D931A86AFF62}" type="presParOf" srcId="{A416E5A0-E0ED-4A50-8537-6BD1264564DC}" destId="{45096484-0CAB-44F2-BE4B-CB08647F0ACE}" srcOrd="0" destOrd="0" presId="urn:microsoft.com/office/officeart/2008/layout/LinedList"/>
    <dgm:cxn modelId="{E5F7A70B-5310-4A81-86A9-9EF9D7B4B2CF}" type="presParOf" srcId="{A416E5A0-E0ED-4A50-8537-6BD1264564DC}" destId="{5D234639-8A8E-4C9B-B03B-970544B41977}" srcOrd="1" destOrd="0" presId="urn:microsoft.com/office/officeart/2008/layout/LinedList"/>
    <dgm:cxn modelId="{EED99A78-BF8B-4DF5-A42A-8B6FDA58AF9B}" type="presParOf" srcId="{9D7043CC-3DDF-4628-8458-5DD5692150F1}" destId="{DB2C65E6-20EA-478E-B23C-6476ED065870}" srcOrd="16" destOrd="0" presId="urn:microsoft.com/office/officeart/2008/layout/LinedList"/>
    <dgm:cxn modelId="{C7A92B51-B009-496F-A1C6-5842D737F956}" type="presParOf" srcId="{9D7043CC-3DDF-4628-8458-5DD5692150F1}" destId="{E87DEC3A-17FE-456B-9832-3CEC9ABAE261}" srcOrd="17" destOrd="0" presId="urn:microsoft.com/office/officeart/2008/layout/LinedList"/>
    <dgm:cxn modelId="{585A1F47-43D4-4DCD-A7FE-0D657BE2D39C}" type="presParOf" srcId="{E87DEC3A-17FE-456B-9832-3CEC9ABAE261}" destId="{12902CC4-0D87-4D8F-A98D-06BE27605A8E}" srcOrd="0" destOrd="0" presId="urn:microsoft.com/office/officeart/2008/layout/LinedList"/>
    <dgm:cxn modelId="{94B27807-ED84-4984-82CA-1DFD342AC979}" type="presParOf" srcId="{E87DEC3A-17FE-456B-9832-3CEC9ABAE261}" destId="{FFCAC053-4343-422B-8FB8-9C4E241FF6C7}" srcOrd="1" destOrd="0" presId="urn:microsoft.com/office/officeart/2008/layout/LinedList"/>
    <dgm:cxn modelId="{66A6CD62-E984-4420-A1A7-B7E152199703}" type="presParOf" srcId="{9D7043CC-3DDF-4628-8458-5DD5692150F1}" destId="{E72F54C2-AE6C-4E78-B452-A4AEE965F71F}" srcOrd="18" destOrd="0" presId="urn:microsoft.com/office/officeart/2008/layout/LinedList"/>
    <dgm:cxn modelId="{7A3668FB-EFB9-47CA-80B5-0A62BD289C3B}" type="presParOf" srcId="{9D7043CC-3DDF-4628-8458-5DD5692150F1}" destId="{57D323C0-B958-4C54-A117-CCECAAD35765}" srcOrd="19" destOrd="0" presId="urn:microsoft.com/office/officeart/2008/layout/LinedList"/>
    <dgm:cxn modelId="{6D394C3D-151D-4E25-935F-ACC70AA97A52}" type="presParOf" srcId="{57D323C0-B958-4C54-A117-CCECAAD35765}" destId="{9327A908-3F98-44F3-A6FD-DEEE0DF81A02}" srcOrd="0" destOrd="0" presId="urn:microsoft.com/office/officeart/2008/layout/LinedList"/>
    <dgm:cxn modelId="{81134957-CC4C-4E71-9B87-B90BA8AADEFC}" type="presParOf" srcId="{57D323C0-B958-4C54-A117-CCECAAD35765}" destId="{D29F2686-A855-43FF-A914-49F04CE275BE}" srcOrd="1" destOrd="0" presId="urn:microsoft.com/office/officeart/2008/layout/LinedList"/>
    <dgm:cxn modelId="{2C0EF6FC-D5F3-4D2A-A7F3-CCF9D6A058A9}" type="presParOf" srcId="{9D7043CC-3DDF-4628-8458-5DD5692150F1}" destId="{CA5FB39E-8D96-42EE-B13A-EA3EAD4EEAE8}" srcOrd="20" destOrd="0" presId="urn:microsoft.com/office/officeart/2008/layout/LinedList"/>
    <dgm:cxn modelId="{7C5C2DCD-9A14-47E1-B480-055FA09D3DD6}" type="presParOf" srcId="{9D7043CC-3DDF-4628-8458-5DD5692150F1}" destId="{AD22AE84-1498-4560-A7A6-5183B08D3041}" srcOrd="21" destOrd="0" presId="urn:microsoft.com/office/officeart/2008/layout/LinedList"/>
    <dgm:cxn modelId="{E24E2CED-28D1-46C3-B775-20BD04258FFC}" type="presParOf" srcId="{AD22AE84-1498-4560-A7A6-5183B08D3041}" destId="{98AD2661-11CC-4CFF-9E2D-EAEE4F93FD01}" srcOrd="0" destOrd="0" presId="urn:microsoft.com/office/officeart/2008/layout/LinedList"/>
    <dgm:cxn modelId="{32EB92CA-DD62-4200-85EA-3464A4CD7E01}" type="presParOf" srcId="{AD22AE84-1498-4560-A7A6-5183B08D3041}" destId="{B403C53D-5B31-4BB3-8FB5-D25AAB2E4A7C}" srcOrd="1" destOrd="0" presId="urn:microsoft.com/office/officeart/2008/layout/LinedList"/>
    <dgm:cxn modelId="{52F25F0A-F804-452E-9D10-CD6AE8738731}" type="presParOf" srcId="{9D7043CC-3DDF-4628-8458-5DD5692150F1}" destId="{7ED8322F-5029-430F-A56C-3E6F8A198940}" srcOrd="22" destOrd="0" presId="urn:microsoft.com/office/officeart/2008/layout/LinedList"/>
    <dgm:cxn modelId="{63991A59-2A83-41B8-87F0-B4B182B6FAAD}" type="presParOf" srcId="{9D7043CC-3DDF-4628-8458-5DD5692150F1}" destId="{2A54AC82-616D-4FC5-89F2-3A560D40C45A}" srcOrd="23" destOrd="0" presId="urn:microsoft.com/office/officeart/2008/layout/LinedList"/>
    <dgm:cxn modelId="{24A98940-AD83-4FA8-AA57-57327BA7F6EC}" type="presParOf" srcId="{2A54AC82-616D-4FC5-89F2-3A560D40C45A}" destId="{1A8A6490-D5E3-426C-825B-A777AA88A9C5}" srcOrd="0" destOrd="0" presId="urn:microsoft.com/office/officeart/2008/layout/LinedList"/>
    <dgm:cxn modelId="{8804459E-C9E4-4462-9D2D-AAC9A4A0ED1F}" type="presParOf" srcId="{2A54AC82-616D-4FC5-89F2-3A560D40C45A}" destId="{EB8C071D-53F8-44FB-82A2-B0EB1227D091}" srcOrd="1" destOrd="0" presId="urn:microsoft.com/office/officeart/2008/layout/LinedList"/>
    <dgm:cxn modelId="{76B6BF59-51C5-4ED7-BF87-80C7F2BCE425}" type="presParOf" srcId="{9D7043CC-3DDF-4628-8458-5DD5692150F1}" destId="{35C13F74-21D1-48E5-AF9E-DDC8627450CB}" srcOrd="24" destOrd="0" presId="urn:microsoft.com/office/officeart/2008/layout/LinedList"/>
    <dgm:cxn modelId="{5483BFE2-E93F-484C-ADA3-309B88AC40B4}" type="presParOf" srcId="{9D7043CC-3DDF-4628-8458-5DD5692150F1}" destId="{08EA5FDE-B2BB-42BA-AA64-C1CC37360CA8}" srcOrd="25" destOrd="0" presId="urn:microsoft.com/office/officeart/2008/layout/LinedList"/>
    <dgm:cxn modelId="{6D92C44D-92CD-45BE-B437-0E2241C155C1}" type="presParOf" srcId="{08EA5FDE-B2BB-42BA-AA64-C1CC37360CA8}" destId="{FB392040-0D3F-47DE-B0E4-9BD7895673F3}" srcOrd="0" destOrd="0" presId="urn:microsoft.com/office/officeart/2008/layout/LinedList"/>
    <dgm:cxn modelId="{54195B12-0424-435B-ABC5-CDF4DD45CAE3}" type="presParOf" srcId="{08EA5FDE-B2BB-42BA-AA64-C1CC37360CA8}" destId="{C0CE9050-4BDE-4E02-836F-AD3F346C3B2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6AC6CC-943F-44C3-99B2-FA68C99933A6}" type="doc">
      <dgm:prSet loTypeId="urn:microsoft.com/office/officeart/2008/layout/VerticalCurvedList" loCatId="list" qsTypeId="urn:microsoft.com/office/officeart/2005/8/quickstyle/simple5" qsCatId="simple" csTypeId="urn:microsoft.com/office/officeart/2005/8/colors/colorful5" csCatId="colorful"/>
      <dgm:spPr/>
      <dgm:t>
        <a:bodyPr/>
        <a:lstStyle/>
        <a:p>
          <a:endParaRPr lang="en-US"/>
        </a:p>
      </dgm:t>
    </dgm:pt>
    <dgm:pt modelId="{0DB13E4C-A40B-4810-B0EB-6F06DEDAC1DA}">
      <dgm:prSet/>
      <dgm:spPr/>
      <dgm:t>
        <a:bodyPr/>
        <a:lstStyle/>
        <a:p>
          <a:pPr rtl="0"/>
          <a:r>
            <a:rPr lang="en-US" baseline="0" dirty="0" smtClean="0"/>
            <a:t>• Full Ownership </a:t>
          </a:r>
          <a:endParaRPr lang="en-US" dirty="0"/>
        </a:p>
      </dgm:t>
    </dgm:pt>
    <dgm:pt modelId="{4D508C96-FFA9-4F71-B146-923FDB40F3FB}" type="parTrans" cxnId="{2BE96923-58CE-48E6-8162-CD1A0C14E134}">
      <dgm:prSet/>
      <dgm:spPr/>
      <dgm:t>
        <a:bodyPr/>
        <a:lstStyle/>
        <a:p>
          <a:endParaRPr lang="en-US"/>
        </a:p>
      </dgm:t>
    </dgm:pt>
    <dgm:pt modelId="{F4E938D6-EE66-49EE-88CC-DFB67485C106}" type="sibTrans" cxnId="{2BE96923-58CE-48E6-8162-CD1A0C14E134}">
      <dgm:prSet/>
      <dgm:spPr/>
      <dgm:t>
        <a:bodyPr/>
        <a:lstStyle/>
        <a:p>
          <a:endParaRPr lang="en-US"/>
        </a:p>
      </dgm:t>
    </dgm:pt>
    <dgm:pt modelId="{5849194B-EBC9-430E-84DC-732E521D62E2}">
      <dgm:prSet/>
      <dgm:spPr/>
      <dgm:t>
        <a:bodyPr/>
        <a:lstStyle/>
        <a:p>
          <a:pPr rtl="0"/>
          <a:r>
            <a:rPr lang="en-US" baseline="0" smtClean="0"/>
            <a:t>• Growth of Wealth, Whether Real or Assumed </a:t>
          </a:r>
          <a:endParaRPr lang="en-US"/>
        </a:p>
      </dgm:t>
    </dgm:pt>
    <dgm:pt modelId="{91DC68D7-72A0-49E1-A1BE-DE4A1DFBAB92}" type="parTrans" cxnId="{0FD566C9-A093-4A6F-8394-BCBFAEAD45A7}">
      <dgm:prSet/>
      <dgm:spPr/>
      <dgm:t>
        <a:bodyPr/>
        <a:lstStyle/>
        <a:p>
          <a:endParaRPr lang="en-US"/>
        </a:p>
      </dgm:t>
    </dgm:pt>
    <dgm:pt modelId="{B83B07D3-24FD-43A7-8F9F-C7602DEBEB1B}" type="sibTrans" cxnId="{0FD566C9-A093-4A6F-8394-BCBFAEAD45A7}">
      <dgm:prSet/>
      <dgm:spPr/>
      <dgm:t>
        <a:bodyPr/>
        <a:lstStyle/>
        <a:p>
          <a:endParaRPr lang="en-US"/>
        </a:p>
      </dgm:t>
    </dgm:pt>
    <dgm:pt modelId="{7CB59402-4814-4256-9CA9-AAE02302EA04}">
      <dgm:prSet/>
      <dgm:spPr/>
      <dgm:t>
        <a:bodyPr/>
        <a:lstStyle/>
        <a:p>
          <a:pPr rtl="0"/>
          <a:r>
            <a:rPr lang="en-US" baseline="0" dirty="0" smtClean="0"/>
            <a:t>• Reaching Nisab (Minimum Amount Liable to Zakat) </a:t>
          </a:r>
          <a:endParaRPr lang="en-US" dirty="0"/>
        </a:p>
      </dgm:t>
    </dgm:pt>
    <dgm:pt modelId="{81B4C565-DF0B-48EF-8FA5-526CDF552179}" type="parTrans" cxnId="{A846F5F2-05CC-495F-9E90-473978575120}">
      <dgm:prSet/>
      <dgm:spPr/>
      <dgm:t>
        <a:bodyPr/>
        <a:lstStyle/>
        <a:p>
          <a:endParaRPr lang="en-US"/>
        </a:p>
      </dgm:t>
    </dgm:pt>
    <dgm:pt modelId="{ECA6737D-7C07-43DA-A468-742B2298B96F}" type="sibTrans" cxnId="{A846F5F2-05CC-495F-9E90-473978575120}">
      <dgm:prSet/>
      <dgm:spPr/>
      <dgm:t>
        <a:bodyPr/>
        <a:lstStyle/>
        <a:p>
          <a:endParaRPr lang="en-US"/>
        </a:p>
      </dgm:t>
    </dgm:pt>
    <dgm:pt modelId="{451905F3-5769-4BCE-901B-2929D34C7D8F}">
      <dgm:prSet/>
      <dgm:spPr/>
      <dgm:t>
        <a:bodyPr/>
        <a:lstStyle/>
        <a:p>
          <a:pPr rtl="0"/>
          <a:r>
            <a:rPr lang="en-US" baseline="0" smtClean="0"/>
            <a:t>• Exceeding One's Basic Needs </a:t>
          </a:r>
          <a:endParaRPr lang="en-US"/>
        </a:p>
      </dgm:t>
    </dgm:pt>
    <dgm:pt modelId="{269D78B1-3542-4115-82F9-0291B527AB88}" type="parTrans" cxnId="{6E3CB5BF-0054-4F76-8781-BD3F1C56A2DC}">
      <dgm:prSet/>
      <dgm:spPr/>
      <dgm:t>
        <a:bodyPr/>
        <a:lstStyle/>
        <a:p>
          <a:endParaRPr lang="en-US"/>
        </a:p>
      </dgm:t>
    </dgm:pt>
    <dgm:pt modelId="{7A2D5130-4B0E-4F5B-9CD6-CD83CE088C4A}" type="sibTrans" cxnId="{6E3CB5BF-0054-4F76-8781-BD3F1C56A2DC}">
      <dgm:prSet/>
      <dgm:spPr/>
      <dgm:t>
        <a:bodyPr/>
        <a:lstStyle/>
        <a:p>
          <a:endParaRPr lang="en-US"/>
        </a:p>
      </dgm:t>
    </dgm:pt>
    <dgm:pt modelId="{54324426-08C8-4F36-9588-3EAFC9F9AD9E}">
      <dgm:prSet/>
      <dgm:spPr/>
      <dgm:t>
        <a:bodyPr/>
        <a:lstStyle/>
        <a:p>
          <a:pPr rtl="0"/>
          <a:r>
            <a:rPr lang="en-US" baseline="0" smtClean="0"/>
            <a:t>The lapse of a full year </a:t>
          </a:r>
          <a:endParaRPr lang="en-US"/>
        </a:p>
      </dgm:t>
    </dgm:pt>
    <dgm:pt modelId="{04FA1DF7-69B6-4680-A6ED-5D57C454A45C}" type="parTrans" cxnId="{373D5CEE-3629-4AEF-BDD5-70659B558710}">
      <dgm:prSet/>
      <dgm:spPr/>
      <dgm:t>
        <a:bodyPr/>
        <a:lstStyle/>
        <a:p>
          <a:endParaRPr lang="en-US"/>
        </a:p>
      </dgm:t>
    </dgm:pt>
    <dgm:pt modelId="{F42396E6-F52D-40CB-AE96-1F564D209EB8}" type="sibTrans" cxnId="{373D5CEE-3629-4AEF-BDD5-70659B558710}">
      <dgm:prSet/>
      <dgm:spPr/>
      <dgm:t>
        <a:bodyPr/>
        <a:lstStyle/>
        <a:p>
          <a:endParaRPr lang="en-US"/>
        </a:p>
      </dgm:t>
    </dgm:pt>
    <dgm:pt modelId="{37099A01-1AAE-4A71-B502-56A20A1ABDEC}">
      <dgm:prSet/>
      <dgm:spPr/>
      <dgm:t>
        <a:bodyPr/>
        <a:lstStyle/>
        <a:p>
          <a:pPr rtl="0"/>
          <a:r>
            <a:rPr lang="en-US" baseline="0" dirty="0" smtClean="0"/>
            <a:t>Reaching Nisab (Minimum Amount Liable to Zakat) </a:t>
          </a:r>
          <a:endParaRPr lang="en-US" dirty="0"/>
        </a:p>
      </dgm:t>
    </dgm:pt>
    <dgm:pt modelId="{82806F50-A4C3-4F98-ADCE-417191018D42}" type="parTrans" cxnId="{00BB9D32-729F-47AB-B003-41BD082D5016}">
      <dgm:prSet/>
      <dgm:spPr/>
      <dgm:t>
        <a:bodyPr/>
        <a:lstStyle/>
        <a:p>
          <a:endParaRPr lang="en-US"/>
        </a:p>
      </dgm:t>
    </dgm:pt>
    <dgm:pt modelId="{2D7BEFEC-89DA-4D4C-B24D-76FAA44228EB}" type="sibTrans" cxnId="{00BB9D32-729F-47AB-B003-41BD082D5016}">
      <dgm:prSet/>
      <dgm:spPr/>
      <dgm:t>
        <a:bodyPr/>
        <a:lstStyle/>
        <a:p>
          <a:endParaRPr lang="en-US"/>
        </a:p>
      </dgm:t>
    </dgm:pt>
    <dgm:pt modelId="{30F68A11-5075-40E4-9BA1-755BD8CB74BC}" type="pres">
      <dgm:prSet presAssocID="{026AC6CC-943F-44C3-99B2-FA68C99933A6}" presName="Name0" presStyleCnt="0">
        <dgm:presLayoutVars>
          <dgm:chMax val="7"/>
          <dgm:chPref val="7"/>
          <dgm:dir/>
        </dgm:presLayoutVars>
      </dgm:prSet>
      <dgm:spPr/>
      <dgm:t>
        <a:bodyPr/>
        <a:lstStyle/>
        <a:p>
          <a:endParaRPr lang="en-US"/>
        </a:p>
      </dgm:t>
    </dgm:pt>
    <dgm:pt modelId="{EAF153FE-A497-45B4-A455-87027670CDC1}" type="pres">
      <dgm:prSet presAssocID="{026AC6CC-943F-44C3-99B2-FA68C99933A6}" presName="Name1" presStyleCnt="0"/>
      <dgm:spPr/>
    </dgm:pt>
    <dgm:pt modelId="{D6042BA2-739A-4156-A57E-2D9555412E37}" type="pres">
      <dgm:prSet presAssocID="{026AC6CC-943F-44C3-99B2-FA68C99933A6}" presName="cycle" presStyleCnt="0"/>
      <dgm:spPr/>
    </dgm:pt>
    <dgm:pt modelId="{BBE8A1B9-AE01-45DF-8327-60969C6C1B49}" type="pres">
      <dgm:prSet presAssocID="{026AC6CC-943F-44C3-99B2-FA68C99933A6}" presName="srcNode" presStyleLbl="node1" presStyleIdx="0" presStyleCnt="6"/>
      <dgm:spPr/>
    </dgm:pt>
    <dgm:pt modelId="{1812D44D-87F2-43A5-923C-7B88EDD6FF20}" type="pres">
      <dgm:prSet presAssocID="{026AC6CC-943F-44C3-99B2-FA68C99933A6}" presName="conn" presStyleLbl="parChTrans1D2" presStyleIdx="0" presStyleCnt="1"/>
      <dgm:spPr/>
      <dgm:t>
        <a:bodyPr/>
        <a:lstStyle/>
        <a:p>
          <a:endParaRPr lang="en-US"/>
        </a:p>
      </dgm:t>
    </dgm:pt>
    <dgm:pt modelId="{F59D22F6-B690-4F78-8FB9-DBE8D7A7CABF}" type="pres">
      <dgm:prSet presAssocID="{026AC6CC-943F-44C3-99B2-FA68C99933A6}" presName="extraNode" presStyleLbl="node1" presStyleIdx="0" presStyleCnt="6"/>
      <dgm:spPr/>
    </dgm:pt>
    <dgm:pt modelId="{86F76C0A-C4C1-43DA-84BF-A4808C1D4080}" type="pres">
      <dgm:prSet presAssocID="{026AC6CC-943F-44C3-99B2-FA68C99933A6}" presName="dstNode" presStyleLbl="node1" presStyleIdx="0" presStyleCnt="6"/>
      <dgm:spPr/>
    </dgm:pt>
    <dgm:pt modelId="{8F2D9A0B-4570-4841-BE52-F13CD361DE51}" type="pres">
      <dgm:prSet presAssocID="{0DB13E4C-A40B-4810-B0EB-6F06DEDAC1DA}" presName="text_1" presStyleLbl="node1" presStyleIdx="0" presStyleCnt="6">
        <dgm:presLayoutVars>
          <dgm:bulletEnabled val="1"/>
        </dgm:presLayoutVars>
      </dgm:prSet>
      <dgm:spPr/>
      <dgm:t>
        <a:bodyPr/>
        <a:lstStyle/>
        <a:p>
          <a:endParaRPr lang="en-US"/>
        </a:p>
      </dgm:t>
    </dgm:pt>
    <dgm:pt modelId="{38D8E13B-7D3E-4A4D-8E57-BE3512BD23D2}" type="pres">
      <dgm:prSet presAssocID="{0DB13E4C-A40B-4810-B0EB-6F06DEDAC1DA}" presName="accent_1" presStyleCnt="0"/>
      <dgm:spPr/>
    </dgm:pt>
    <dgm:pt modelId="{17C3E79A-663E-49A2-BF07-141BAFB4FDDF}" type="pres">
      <dgm:prSet presAssocID="{0DB13E4C-A40B-4810-B0EB-6F06DEDAC1DA}" presName="accentRepeatNode" presStyleLbl="solidFgAcc1" presStyleIdx="0" presStyleCnt="6"/>
      <dgm:spPr/>
    </dgm:pt>
    <dgm:pt modelId="{7803FCDA-40E9-4A81-82D0-B2EAFA0E48AD}" type="pres">
      <dgm:prSet presAssocID="{5849194B-EBC9-430E-84DC-732E521D62E2}" presName="text_2" presStyleLbl="node1" presStyleIdx="1" presStyleCnt="6">
        <dgm:presLayoutVars>
          <dgm:bulletEnabled val="1"/>
        </dgm:presLayoutVars>
      </dgm:prSet>
      <dgm:spPr/>
      <dgm:t>
        <a:bodyPr/>
        <a:lstStyle/>
        <a:p>
          <a:endParaRPr lang="en-US"/>
        </a:p>
      </dgm:t>
    </dgm:pt>
    <dgm:pt modelId="{CDBB0DEA-708E-44B3-9946-5A0043476728}" type="pres">
      <dgm:prSet presAssocID="{5849194B-EBC9-430E-84DC-732E521D62E2}" presName="accent_2" presStyleCnt="0"/>
      <dgm:spPr/>
    </dgm:pt>
    <dgm:pt modelId="{3684A387-6185-4B48-A8EE-E3D323C2BACE}" type="pres">
      <dgm:prSet presAssocID="{5849194B-EBC9-430E-84DC-732E521D62E2}" presName="accentRepeatNode" presStyleLbl="solidFgAcc1" presStyleIdx="1" presStyleCnt="6"/>
      <dgm:spPr/>
    </dgm:pt>
    <dgm:pt modelId="{DDF61980-3192-4A57-B016-9575D80C9026}" type="pres">
      <dgm:prSet presAssocID="{7CB59402-4814-4256-9CA9-AAE02302EA04}" presName="text_3" presStyleLbl="node1" presStyleIdx="2" presStyleCnt="6">
        <dgm:presLayoutVars>
          <dgm:bulletEnabled val="1"/>
        </dgm:presLayoutVars>
      </dgm:prSet>
      <dgm:spPr/>
      <dgm:t>
        <a:bodyPr/>
        <a:lstStyle/>
        <a:p>
          <a:endParaRPr lang="en-US"/>
        </a:p>
      </dgm:t>
    </dgm:pt>
    <dgm:pt modelId="{DA961FF6-9F5D-4FE6-A0CB-79F3718B1194}" type="pres">
      <dgm:prSet presAssocID="{7CB59402-4814-4256-9CA9-AAE02302EA04}" presName="accent_3" presStyleCnt="0"/>
      <dgm:spPr/>
    </dgm:pt>
    <dgm:pt modelId="{F35A4F49-CFA8-4594-9457-94739D4EE721}" type="pres">
      <dgm:prSet presAssocID="{7CB59402-4814-4256-9CA9-AAE02302EA04}" presName="accentRepeatNode" presStyleLbl="solidFgAcc1" presStyleIdx="2" presStyleCnt="6"/>
      <dgm:spPr/>
    </dgm:pt>
    <dgm:pt modelId="{143BD8B4-D6A3-4049-B068-6C6FF6DA8061}" type="pres">
      <dgm:prSet presAssocID="{451905F3-5769-4BCE-901B-2929D34C7D8F}" presName="text_4" presStyleLbl="node1" presStyleIdx="3" presStyleCnt="6">
        <dgm:presLayoutVars>
          <dgm:bulletEnabled val="1"/>
        </dgm:presLayoutVars>
      </dgm:prSet>
      <dgm:spPr/>
      <dgm:t>
        <a:bodyPr/>
        <a:lstStyle/>
        <a:p>
          <a:endParaRPr lang="en-US"/>
        </a:p>
      </dgm:t>
    </dgm:pt>
    <dgm:pt modelId="{30F6C937-7FB0-4825-9D6A-3205F39DC4B5}" type="pres">
      <dgm:prSet presAssocID="{451905F3-5769-4BCE-901B-2929D34C7D8F}" presName="accent_4" presStyleCnt="0"/>
      <dgm:spPr/>
    </dgm:pt>
    <dgm:pt modelId="{1AA2127C-DE45-485D-BC56-E0609E992EEB}" type="pres">
      <dgm:prSet presAssocID="{451905F3-5769-4BCE-901B-2929D34C7D8F}" presName="accentRepeatNode" presStyleLbl="solidFgAcc1" presStyleIdx="3" presStyleCnt="6"/>
      <dgm:spPr/>
    </dgm:pt>
    <dgm:pt modelId="{EE59ED1E-D38D-46E4-B6E1-EB374F059CFD}" type="pres">
      <dgm:prSet presAssocID="{54324426-08C8-4F36-9588-3EAFC9F9AD9E}" presName="text_5" presStyleLbl="node1" presStyleIdx="4" presStyleCnt="6">
        <dgm:presLayoutVars>
          <dgm:bulletEnabled val="1"/>
        </dgm:presLayoutVars>
      </dgm:prSet>
      <dgm:spPr/>
      <dgm:t>
        <a:bodyPr/>
        <a:lstStyle/>
        <a:p>
          <a:endParaRPr lang="en-US"/>
        </a:p>
      </dgm:t>
    </dgm:pt>
    <dgm:pt modelId="{169F999B-BB12-4D51-8634-C41F072A8E87}" type="pres">
      <dgm:prSet presAssocID="{54324426-08C8-4F36-9588-3EAFC9F9AD9E}" presName="accent_5" presStyleCnt="0"/>
      <dgm:spPr/>
    </dgm:pt>
    <dgm:pt modelId="{4BF78F93-4B8A-4BB5-9858-910C476CAD87}" type="pres">
      <dgm:prSet presAssocID="{54324426-08C8-4F36-9588-3EAFC9F9AD9E}" presName="accentRepeatNode" presStyleLbl="solidFgAcc1" presStyleIdx="4" presStyleCnt="6"/>
      <dgm:spPr/>
    </dgm:pt>
    <dgm:pt modelId="{27154FEB-6736-428B-9418-DF8FF7984225}" type="pres">
      <dgm:prSet presAssocID="{37099A01-1AAE-4A71-B502-56A20A1ABDEC}" presName="text_6" presStyleLbl="node1" presStyleIdx="5" presStyleCnt="6">
        <dgm:presLayoutVars>
          <dgm:bulletEnabled val="1"/>
        </dgm:presLayoutVars>
      </dgm:prSet>
      <dgm:spPr/>
      <dgm:t>
        <a:bodyPr/>
        <a:lstStyle/>
        <a:p>
          <a:endParaRPr lang="en-US"/>
        </a:p>
      </dgm:t>
    </dgm:pt>
    <dgm:pt modelId="{7BF8B35E-D77C-4D12-86F5-DDF268C43BCE}" type="pres">
      <dgm:prSet presAssocID="{37099A01-1AAE-4A71-B502-56A20A1ABDEC}" presName="accent_6" presStyleCnt="0"/>
      <dgm:spPr/>
    </dgm:pt>
    <dgm:pt modelId="{07E98020-28F7-4CD9-AB39-AD2113677CFB}" type="pres">
      <dgm:prSet presAssocID="{37099A01-1AAE-4A71-B502-56A20A1ABDEC}" presName="accentRepeatNode" presStyleLbl="solidFgAcc1" presStyleIdx="5" presStyleCnt="6"/>
      <dgm:spPr/>
    </dgm:pt>
  </dgm:ptLst>
  <dgm:cxnLst>
    <dgm:cxn modelId="{5D37AADB-2D58-4951-96D7-19B801C92D40}" type="presOf" srcId="{37099A01-1AAE-4A71-B502-56A20A1ABDEC}" destId="{27154FEB-6736-428B-9418-DF8FF7984225}" srcOrd="0" destOrd="0" presId="urn:microsoft.com/office/officeart/2008/layout/VerticalCurvedList"/>
    <dgm:cxn modelId="{93D36615-FE8D-4CC6-B5E5-2D63431C3FC3}" type="presOf" srcId="{026AC6CC-943F-44C3-99B2-FA68C99933A6}" destId="{30F68A11-5075-40E4-9BA1-755BD8CB74BC}" srcOrd="0" destOrd="0" presId="urn:microsoft.com/office/officeart/2008/layout/VerticalCurvedList"/>
    <dgm:cxn modelId="{6E3CB5BF-0054-4F76-8781-BD3F1C56A2DC}" srcId="{026AC6CC-943F-44C3-99B2-FA68C99933A6}" destId="{451905F3-5769-4BCE-901B-2929D34C7D8F}" srcOrd="3" destOrd="0" parTransId="{269D78B1-3542-4115-82F9-0291B527AB88}" sibTransId="{7A2D5130-4B0E-4F5B-9CD6-CD83CE088C4A}"/>
    <dgm:cxn modelId="{B867DF61-FDC9-4E54-81BC-26BD0E700AB7}" type="presOf" srcId="{54324426-08C8-4F36-9588-3EAFC9F9AD9E}" destId="{EE59ED1E-D38D-46E4-B6E1-EB374F059CFD}" srcOrd="0" destOrd="0" presId="urn:microsoft.com/office/officeart/2008/layout/VerticalCurvedList"/>
    <dgm:cxn modelId="{81ABCC4E-7C87-45C6-9802-9C4345D562B4}" type="presOf" srcId="{451905F3-5769-4BCE-901B-2929D34C7D8F}" destId="{143BD8B4-D6A3-4049-B068-6C6FF6DA8061}" srcOrd="0" destOrd="0" presId="urn:microsoft.com/office/officeart/2008/layout/VerticalCurvedList"/>
    <dgm:cxn modelId="{D47D3EAA-3905-4917-8995-E362E20F8DB9}" type="presOf" srcId="{7CB59402-4814-4256-9CA9-AAE02302EA04}" destId="{DDF61980-3192-4A57-B016-9575D80C9026}" srcOrd="0" destOrd="0" presId="urn:microsoft.com/office/officeart/2008/layout/VerticalCurvedList"/>
    <dgm:cxn modelId="{00BB9D32-729F-47AB-B003-41BD082D5016}" srcId="{026AC6CC-943F-44C3-99B2-FA68C99933A6}" destId="{37099A01-1AAE-4A71-B502-56A20A1ABDEC}" srcOrd="5" destOrd="0" parTransId="{82806F50-A4C3-4F98-ADCE-417191018D42}" sibTransId="{2D7BEFEC-89DA-4D4C-B24D-76FAA44228EB}"/>
    <dgm:cxn modelId="{A846F5F2-05CC-495F-9E90-473978575120}" srcId="{026AC6CC-943F-44C3-99B2-FA68C99933A6}" destId="{7CB59402-4814-4256-9CA9-AAE02302EA04}" srcOrd="2" destOrd="0" parTransId="{81B4C565-DF0B-48EF-8FA5-526CDF552179}" sibTransId="{ECA6737D-7C07-43DA-A468-742B2298B96F}"/>
    <dgm:cxn modelId="{A67F7455-DD47-4FB7-85E0-A25864AEEA2F}" type="presOf" srcId="{F4E938D6-EE66-49EE-88CC-DFB67485C106}" destId="{1812D44D-87F2-43A5-923C-7B88EDD6FF20}" srcOrd="0" destOrd="0" presId="urn:microsoft.com/office/officeart/2008/layout/VerticalCurvedList"/>
    <dgm:cxn modelId="{1836124E-12EA-43E6-819C-688533ED49F6}" type="presOf" srcId="{5849194B-EBC9-430E-84DC-732E521D62E2}" destId="{7803FCDA-40E9-4A81-82D0-B2EAFA0E48AD}" srcOrd="0" destOrd="0" presId="urn:microsoft.com/office/officeart/2008/layout/VerticalCurvedList"/>
    <dgm:cxn modelId="{2BE96923-58CE-48E6-8162-CD1A0C14E134}" srcId="{026AC6CC-943F-44C3-99B2-FA68C99933A6}" destId="{0DB13E4C-A40B-4810-B0EB-6F06DEDAC1DA}" srcOrd="0" destOrd="0" parTransId="{4D508C96-FFA9-4F71-B146-923FDB40F3FB}" sibTransId="{F4E938D6-EE66-49EE-88CC-DFB67485C106}"/>
    <dgm:cxn modelId="{373D5CEE-3629-4AEF-BDD5-70659B558710}" srcId="{026AC6CC-943F-44C3-99B2-FA68C99933A6}" destId="{54324426-08C8-4F36-9588-3EAFC9F9AD9E}" srcOrd="4" destOrd="0" parTransId="{04FA1DF7-69B6-4680-A6ED-5D57C454A45C}" sibTransId="{F42396E6-F52D-40CB-AE96-1F564D209EB8}"/>
    <dgm:cxn modelId="{BC2B2F81-A004-4442-8B47-36DEF0B69149}" type="presOf" srcId="{0DB13E4C-A40B-4810-B0EB-6F06DEDAC1DA}" destId="{8F2D9A0B-4570-4841-BE52-F13CD361DE51}" srcOrd="0" destOrd="0" presId="urn:microsoft.com/office/officeart/2008/layout/VerticalCurvedList"/>
    <dgm:cxn modelId="{0FD566C9-A093-4A6F-8394-BCBFAEAD45A7}" srcId="{026AC6CC-943F-44C3-99B2-FA68C99933A6}" destId="{5849194B-EBC9-430E-84DC-732E521D62E2}" srcOrd="1" destOrd="0" parTransId="{91DC68D7-72A0-49E1-A1BE-DE4A1DFBAB92}" sibTransId="{B83B07D3-24FD-43A7-8F9F-C7602DEBEB1B}"/>
    <dgm:cxn modelId="{CF018B18-068A-4D54-927F-AB997ACA3F42}" type="presParOf" srcId="{30F68A11-5075-40E4-9BA1-755BD8CB74BC}" destId="{EAF153FE-A497-45B4-A455-87027670CDC1}" srcOrd="0" destOrd="0" presId="urn:microsoft.com/office/officeart/2008/layout/VerticalCurvedList"/>
    <dgm:cxn modelId="{5FAA618B-B399-4B77-B192-DBFB45C5D815}" type="presParOf" srcId="{EAF153FE-A497-45B4-A455-87027670CDC1}" destId="{D6042BA2-739A-4156-A57E-2D9555412E37}" srcOrd="0" destOrd="0" presId="urn:microsoft.com/office/officeart/2008/layout/VerticalCurvedList"/>
    <dgm:cxn modelId="{3E18D15A-712B-484D-AAAB-9CCF1C8D9968}" type="presParOf" srcId="{D6042BA2-739A-4156-A57E-2D9555412E37}" destId="{BBE8A1B9-AE01-45DF-8327-60969C6C1B49}" srcOrd="0" destOrd="0" presId="urn:microsoft.com/office/officeart/2008/layout/VerticalCurvedList"/>
    <dgm:cxn modelId="{2823EC6C-A292-4E33-96DB-3D6A37C3A966}" type="presParOf" srcId="{D6042BA2-739A-4156-A57E-2D9555412E37}" destId="{1812D44D-87F2-43A5-923C-7B88EDD6FF20}" srcOrd="1" destOrd="0" presId="urn:microsoft.com/office/officeart/2008/layout/VerticalCurvedList"/>
    <dgm:cxn modelId="{43296272-46F8-4E6D-B757-D00699579924}" type="presParOf" srcId="{D6042BA2-739A-4156-A57E-2D9555412E37}" destId="{F59D22F6-B690-4F78-8FB9-DBE8D7A7CABF}" srcOrd="2" destOrd="0" presId="urn:microsoft.com/office/officeart/2008/layout/VerticalCurvedList"/>
    <dgm:cxn modelId="{4A7AF156-37E1-4FF3-837D-57D85BE69B42}" type="presParOf" srcId="{D6042BA2-739A-4156-A57E-2D9555412E37}" destId="{86F76C0A-C4C1-43DA-84BF-A4808C1D4080}" srcOrd="3" destOrd="0" presId="urn:microsoft.com/office/officeart/2008/layout/VerticalCurvedList"/>
    <dgm:cxn modelId="{F840635F-352C-4D2A-AAF0-0CD38FB283C3}" type="presParOf" srcId="{EAF153FE-A497-45B4-A455-87027670CDC1}" destId="{8F2D9A0B-4570-4841-BE52-F13CD361DE51}" srcOrd="1" destOrd="0" presId="urn:microsoft.com/office/officeart/2008/layout/VerticalCurvedList"/>
    <dgm:cxn modelId="{8C50F6EA-5801-4F48-A44E-3EDE9D96B91E}" type="presParOf" srcId="{EAF153FE-A497-45B4-A455-87027670CDC1}" destId="{38D8E13B-7D3E-4A4D-8E57-BE3512BD23D2}" srcOrd="2" destOrd="0" presId="urn:microsoft.com/office/officeart/2008/layout/VerticalCurvedList"/>
    <dgm:cxn modelId="{DBCA67F3-552B-4D85-B03B-6D4034E61402}" type="presParOf" srcId="{38D8E13B-7D3E-4A4D-8E57-BE3512BD23D2}" destId="{17C3E79A-663E-49A2-BF07-141BAFB4FDDF}" srcOrd="0" destOrd="0" presId="urn:microsoft.com/office/officeart/2008/layout/VerticalCurvedList"/>
    <dgm:cxn modelId="{3B3AD48E-CE04-4061-9112-71C4949A918B}" type="presParOf" srcId="{EAF153FE-A497-45B4-A455-87027670CDC1}" destId="{7803FCDA-40E9-4A81-82D0-B2EAFA0E48AD}" srcOrd="3" destOrd="0" presId="urn:microsoft.com/office/officeart/2008/layout/VerticalCurvedList"/>
    <dgm:cxn modelId="{CFDD9A88-2E33-414D-9EFC-889AE54D16CA}" type="presParOf" srcId="{EAF153FE-A497-45B4-A455-87027670CDC1}" destId="{CDBB0DEA-708E-44B3-9946-5A0043476728}" srcOrd="4" destOrd="0" presId="urn:microsoft.com/office/officeart/2008/layout/VerticalCurvedList"/>
    <dgm:cxn modelId="{4919590D-465B-415E-A77A-83E3235391FB}" type="presParOf" srcId="{CDBB0DEA-708E-44B3-9946-5A0043476728}" destId="{3684A387-6185-4B48-A8EE-E3D323C2BACE}" srcOrd="0" destOrd="0" presId="urn:microsoft.com/office/officeart/2008/layout/VerticalCurvedList"/>
    <dgm:cxn modelId="{995E2385-3706-4573-9A28-A86E7D467105}" type="presParOf" srcId="{EAF153FE-A497-45B4-A455-87027670CDC1}" destId="{DDF61980-3192-4A57-B016-9575D80C9026}" srcOrd="5" destOrd="0" presId="urn:microsoft.com/office/officeart/2008/layout/VerticalCurvedList"/>
    <dgm:cxn modelId="{5BE2B78C-CBFA-409A-A8D3-6BE9AE09098D}" type="presParOf" srcId="{EAF153FE-A497-45B4-A455-87027670CDC1}" destId="{DA961FF6-9F5D-4FE6-A0CB-79F3718B1194}" srcOrd="6" destOrd="0" presId="urn:microsoft.com/office/officeart/2008/layout/VerticalCurvedList"/>
    <dgm:cxn modelId="{E52D89FD-17D0-4206-A497-4EF8B540918D}" type="presParOf" srcId="{DA961FF6-9F5D-4FE6-A0CB-79F3718B1194}" destId="{F35A4F49-CFA8-4594-9457-94739D4EE721}" srcOrd="0" destOrd="0" presId="urn:microsoft.com/office/officeart/2008/layout/VerticalCurvedList"/>
    <dgm:cxn modelId="{AC1F3E40-85EC-455C-A32E-7CC905BD7A77}" type="presParOf" srcId="{EAF153FE-A497-45B4-A455-87027670CDC1}" destId="{143BD8B4-D6A3-4049-B068-6C6FF6DA8061}" srcOrd="7" destOrd="0" presId="urn:microsoft.com/office/officeart/2008/layout/VerticalCurvedList"/>
    <dgm:cxn modelId="{66A69FEA-E5FA-4648-AA02-56DC399F9C0C}" type="presParOf" srcId="{EAF153FE-A497-45B4-A455-87027670CDC1}" destId="{30F6C937-7FB0-4825-9D6A-3205F39DC4B5}" srcOrd="8" destOrd="0" presId="urn:microsoft.com/office/officeart/2008/layout/VerticalCurvedList"/>
    <dgm:cxn modelId="{D3D6BE39-CAF8-4899-AB0A-0891D1D9E8D2}" type="presParOf" srcId="{30F6C937-7FB0-4825-9D6A-3205F39DC4B5}" destId="{1AA2127C-DE45-485D-BC56-E0609E992EEB}" srcOrd="0" destOrd="0" presId="urn:microsoft.com/office/officeart/2008/layout/VerticalCurvedList"/>
    <dgm:cxn modelId="{707162F2-4D38-4666-812B-70BD18A29E1F}" type="presParOf" srcId="{EAF153FE-A497-45B4-A455-87027670CDC1}" destId="{EE59ED1E-D38D-46E4-B6E1-EB374F059CFD}" srcOrd="9" destOrd="0" presId="urn:microsoft.com/office/officeart/2008/layout/VerticalCurvedList"/>
    <dgm:cxn modelId="{89867125-2624-4137-A08A-2B370876BC81}" type="presParOf" srcId="{EAF153FE-A497-45B4-A455-87027670CDC1}" destId="{169F999B-BB12-4D51-8634-C41F072A8E87}" srcOrd="10" destOrd="0" presId="urn:microsoft.com/office/officeart/2008/layout/VerticalCurvedList"/>
    <dgm:cxn modelId="{C9B7AD63-14C8-4AAE-9838-F59E5114B0EF}" type="presParOf" srcId="{169F999B-BB12-4D51-8634-C41F072A8E87}" destId="{4BF78F93-4B8A-4BB5-9858-910C476CAD87}" srcOrd="0" destOrd="0" presId="urn:microsoft.com/office/officeart/2008/layout/VerticalCurvedList"/>
    <dgm:cxn modelId="{921A96E7-96C9-479B-A8E7-E5363187B324}" type="presParOf" srcId="{EAF153FE-A497-45B4-A455-87027670CDC1}" destId="{27154FEB-6736-428B-9418-DF8FF7984225}" srcOrd="11" destOrd="0" presId="urn:microsoft.com/office/officeart/2008/layout/VerticalCurvedList"/>
    <dgm:cxn modelId="{25228C50-92E3-46C8-AD02-E982085D6242}" type="presParOf" srcId="{EAF153FE-A497-45B4-A455-87027670CDC1}" destId="{7BF8B35E-D77C-4D12-86F5-DDF268C43BCE}" srcOrd="12" destOrd="0" presId="urn:microsoft.com/office/officeart/2008/layout/VerticalCurvedList"/>
    <dgm:cxn modelId="{407C165B-FC7B-4ABE-85BD-35445F734F59}" type="presParOf" srcId="{7BF8B35E-D77C-4D12-86F5-DDF268C43BCE}" destId="{07E98020-28F7-4CD9-AB39-AD2113677CF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4099EF-49BE-45B3-A435-15CE299962B2}" type="doc">
      <dgm:prSet loTypeId="urn:microsoft.com/office/officeart/2005/8/layout/cycle8" loCatId="cycle" qsTypeId="urn:microsoft.com/office/officeart/2005/8/quickstyle/simple5" qsCatId="simple" csTypeId="urn:microsoft.com/office/officeart/2005/8/colors/colorful1" csCatId="colorful" phldr="1"/>
      <dgm:spPr/>
      <dgm:t>
        <a:bodyPr/>
        <a:lstStyle/>
        <a:p>
          <a:endParaRPr lang="en-US"/>
        </a:p>
      </dgm:t>
    </dgm:pt>
    <dgm:pt modelId="{F0F0C869-D66C-486B-83F6-520CE8D08E39}">
      <dgm:prSet custT="1"/>
      <dgm:spPr/>
      <dgm:t>
        <a:bodyPr/>
        <a:lstStyle/>
        <a:p>
          <a:pPr rtl="0"/>
          <a:r>
            <a:rPr lang="en-US" sz="1800" b="1" baseline="0" smtClean="0"/>
            <a:t>investment </a:t>
          </a:r>
          <a:endParaRPr lang="en-US" sz="1800" b="1" dirty="0"/>
        </a:p>
      </dgm:t>
    </dgm:pt>
    <dgm:pt modelId="{2BDB0C3A-E615-4E5E-A435-ED88BF1681D9}" type="parTrans" cxnId="{501367AB-3DB6-4BA3-9E77-41D4378FE8A5}">
      <dgm:prSet/>
      <dgm:spPr/>
      <dgm:t>
        <a:bodyPr/>
        <a:lstStyle/>
        <a:p>
          <a:endParaRPr lang="en-US"/>
        </a:p>
      </dgm:t>
    </dgm:pt>
    <dgm:pt modelId="{47AD1DE8-20D7-49BA-8D52-188E4602846F}" type="sibTrans" cxnId="{501367AB-3DB6-4BA3-9E77-41D4378FE8A5}">
      <dgm:prSet/>
      <dgm:spPr/>
      <dgm:t>
        <a:bodyPr/>
        <a:lstStyle/>
        <a:p>
          <a:endParaRPr lang="en-US"/>
        </a:p>
      </dgm:t>
    </dgm:pt>
    <dgm:pt modelId="{C851CC68-E979-41B7-B120-E277495FBBE7}">
      <dgm:prSet custT="1"/>
      <dgm:spPr/>
      <dgm:t>
        <a:bodyPr/>
        <a:lstStyle/>
        <a:p>
          <a:pPr rtl="0"/>
          <a:r>
            <a:rPr lang="en-US" sz="2000" b="1" baseline="0" dirty="0" smtClean="0"/>
            <a:t>Bank balance </a:t>
          </a:r>
          <a:endParaRPr lang="en-US" sz="2000" b="1" dirty="0"/>
        </a:p>
      </dgm:t>
    </dgm:pt>
    <dgm:pt modelId="{DF129BFF-E411-4EB8-9934-8A88CE6A40A7}" type="parTrans" cxnId="{647ECEC8-30CA-49D8-9E08-CF5649F29D58}">
      <dgm:prSet/>
      <dgm:spPr/>
      <dgm:t>
        <a:bodyPr/>
        <a:lstStyle/>
        <a:p>
          <a:endParaRPr lang="en-US"/>
        </a:p>
      </dgm:t>
    </dgm:pt>
    <dgm:pt modelId="{130BA836-BCDF-4492-90D3-BF5E0A40B07E}" type="sibTrans" cxnId="{647ECEC8-30CA-49D8-9E08-CF5649F29D58}">
      <dgm:prSet/>
      <dgm:spPr/>
      <dgm:t>
        <a:bodyPr/>
        <a:lstStyle/>
        <a:p>
          <a:endParaRPr lang="en-US"/>
        </a:p>
      </dgm:t>
    </dgm:pt>
    <dgm:pt modelId="{71503D17-AC90-4492-922F-DC9D9D737F52}">
      <dgm:prSet custT="1"/>
      <dgm:spPr/>
      <dgm:t>
        <a:bodyPr/>
        <a:lstStyle/>
        <a:p>
          <a:pPr rtl="0"/>
          <a:r>
            <a:rPr lang="en-US" sz="1600" b="1" baseline="0" dirty="0" smtClean="0"/>
            <a:t>Agricultural produce</a:t>
          </a:r>
          <a:r>
            <a:rPr lang="en-US" sz="1800" b="1" baseline="0" dirty="0" smtClean="0"/>
            <a:t>.</a:t>
          </a:r>
          <a:endParaRPr lang="en-US" sz="1800" b="1" dirty="0"/>
        </a:p>
      </dgm:t>
    </dgm:pt>
    <dgm:pt modelId="{F812ECCE-26FE-4F2C-BD73-9F6E052E4EF3}" type="parTrans" cxnId="{D38CC309-56FC-4531-BD2C-19E62D01AD17}">
      <dgm:prSet/>
      <dgm:spPr/>
      <dgm:t>
        <a:bodyPr/>
        <a:lstStyle/>
        <a:p>
          <a:endParaRPr lang="en-US"/>
        </a:p>
      </dgm:t>
    </dgm:pt>
    <dgm:pt modelId="{FA941012-1C6E-45E5-B66F-F0854FAA09D9}" type="sibTrans" cxnId="{D38CC309-56FC-4531-BD2C-19E62D01AD17}">
      <dgm:prSet/>
      <dgm:spPr/>
      <dgm:t>
        <a:bodyPr/>
        <a:lstStyle/>
        <a:p>
          <a:endParaRPr lang="en-US"/>
        </a:p>
      </dgm:t>
    </dgm:pt>
    <dgm:pt modelId="{5EB8202E-7039-4AAB-B0E6-603AB17A4516}">
      <dgm:prSet custT="1"/>
      <dgm:spPr/>
      <dgm:t>
        <a:bodyPr/>
        <a:lstStyle/>
        <a:p>
          <a:pPr rtl="0"/>
          <a:r>
            <a:rPr lang="en-US" sz="1600" b="1" baseline="0" dirty="0" smtClean="0"/>
            <a:t>Property plots Minerals Shares /fixed deposits</a:t>
          </a:r>
          <a:r>
            <a:rPr lang="en-US" sz="1000" baseline="0" dirty="0" smtClean="0"/>
            <a:t>,</a:t>
          </a:r>
          <a:endParaRPr lang="en-US" sz="1000" dirty="0"/>
        </a:p>
      </dgm:t>
    </dgm:pt>
    <dgm:pt modelId="{7FE4CB29-B054-49D0-8CA5-CFB5476DFA53}" type="parTrans" cxnId="{84D99B19-C26A-4BD6-90FD-7F432C98A654}">
      <dgm:prSet/>
      <dgm:spPr/>
      <dgm:t>
        <a:bodyPr/>
        <a:lstStyle/>
        <a:p>
          <a:endParaRPr lang="en-US"/>
        </a:p>
      </dgm:t>
    </dgm:pt>
    <dgm:pt modelId="{FA1B8BA6-8B9C-488A-80FF-D66774CE8CA9}" type="sibTrans" cxnId="{84D99B19-C26A-4BD6-90FD-7F432C98A654}">
      <dgm:prSet/>
      <dgm:spPr/>
      <dgm:t>
        <a:bodyPr/>
        <a:lstStyle/>
        <a:p>
          <a:endParaRPr lang="en-US"/>
        </a:p>
      </dgm:t>
    </dgm:pt>
    <dgm:pt modelId="{66F3B021-7583-40B3-B17C-3C77DE892CF4}">
      <dgm:prSet custT="1"/>
      <dgm:spPr/>
      <dgm:t>
        <a:bodyPr/>
        <a:lstStyle/>
        <a:p>
          <a:pPr rtl="0"/>
          <a:r>
            <a:rPr lang="en-US" sz="1400" b="1" baseline="0" dirty="0" smtClean="0"/>
            <a:t>Provident fund  Life insurance</a:t>
          </a:r>
          <a:endParaRPr lang="en-US" sz="1400" b="1" dirty="0"/>
        </a:p>
      </dgm:t>
    </dgm:pt>
    <dgm:pt modelId="{DD2822CB-B6AC-4016-B10F-29CBBDF5A6FB}" type="parTrans" cxnId="{048EDA24-C6EF-408B-B886-9AD8BE440336}">
      <dgm:prSet/>
      <dgm:spPr/>
      <dgm:t>
        <a:bodyPr/>
        <a:lstStyle/>
        <a:p>
          <a:endParaRPr lang="en-US"/>
        </a:p>
      </dgm:t>
    </dgm:pt>
    <dgm:pt modelId="{2E945471-F18C-42E3-9D52-4D44D06C3314}" type="sibTrans" cxnId="{048EDA24-C6EF-408B-B886-9AD8BE440336}">
      <dgm:prSet/>
      <dgm:spPr/>
      <dgm:t>
        <a:bodyPr/>
        <a:lstStyle/>
        <a:p>
          <a:endParaRPr lang="en-US"/>
        </a:p>
      </dgm:t>
    </dgm:pt>
    <dgm:pt modelId="{BEB19F6F-28DB-4B99-A456-4A3CD3C725B4}">
      <dgm:prSet custT="1"/>
      <dgm:spPr/>
      <dgm:t>
        <a:bodyPr/>
        <a:lstStyle/>
        <a:p>
          <a:pPr rtl="0"/>
          <a:r>
            <a:rPr lang="en-US" sz="1800" b="1" baseline="0" dirty="0" smtClean="0"/>
            <a:t>House, Buildings/</a:t>
          </a:r>
        </a:p>
        <a:p>
          <a:pPr rtl="0"/>
          <a:r>
            <a:rPr lang="en-US" sz="1800" b="1" baseline="0" dirty="0" smtClean="0"/>
            <a:t>Cars Gold for rent</a:t>
          </a:r>
          <a:endParaRPr lang="en-US" sz="1800" b="1" dirty="0"/>
        </a:p>
      </dgm:t>
    </dgm:pt>
    <dgm:pt modelId="{E8D51A20-3500-435E-B82F-47EF6591E7CC}" type="parTrans" cxnId="{A7320512-F932-4D7A-AF8B-41919E70BDCC}">
      <dgm:prSet/>
      <dgm:spPr/>
      <dgm:t>
        <a:bodyPr/>
        <a:lstStyle/>
        <a:p>
          <a:endParaRPr lang="en-US"/>
        </a:p>
      </dgm:t>
    </dgm:pt>
    <dgm:pt modelId="{D22D6A77-AAF2-4553-B9DC-4F9A8231DCE5}" type="sibTrans" cxnId="{A7320512-F932-4D7A-AF8B-41919E70BDCC}">
      <dgm:prSet/>
      <dgm:spPr/>
      <dgm:t>
        <a:bodyPr/>
        <a:lstStyle/>
        <a:p>
          <a:endParaRPr lang="en-US"/>
        </a:p>
      </dgm:t>
    </dgm:pt>
    <dgm:pt modelId="{B49186D7-D647-471E-997A-CE9700E4BA11}" type="pres">
      <dgm:prSet presAssocID="{434099EF-49BE-45B3-A435-15CE299962B2}" presName="compositeShape" presStyleCnt="0">
        <dgm:presLayoutVars>
          <dgm:chMax val="7"/>
          <dgm:dir/>
          <dgm:resizeHandles val="exact"/>
        </dgm:presLayoutVars>
      </dgm:prSet>
      <dgm:spPr/>
      <dgm:t>
        <a:bodyPr/>
        <a:lstStyle/>
        <a:p>
          <a:endParaRPr lang="en-US"/>
        </a:p>
      </dgm:t>
    </dgm:pt>
    <dgm:pt modelId="{423CEE5C-C3BB-424F-BFAC-919B1E2AB442}" type="pres">
      <dgm:prSet presAssocID="{434099EF-49BE-45B3-A435-15CE299962B2}" presName="wedge1" presStyleLbl="node1" presStyleIdx="0" presStyleCnt="6"/>
      <dgm:spPr/>
      <dgm:t>
        <a:bodyPr/>
        <a:lstStyle/>
        <a:p>
          <a:endParaRPr lang="en-US"/>
        </a:p>
      </dgm:t>
    </dgm:pt>
    <dgm:pt modelId="{2988E4DB-FC39-4073-9AFA-5AA563ED822F}" type="pres">
      <dgm:prSet presAssocID="{434099EF-49BE-45B3-A435-15CE299962B2}" presName="dummy1a" presStyleCnt="0"/>
      <dgm:spPr/>
    </dgm:pt>
    <dgm:pt modelId="{48D3A70A-B309-471D-9523-959D89A2D86B}" type="pres">
      <dgm:prSet presAssocID="{434099EF-49BE-45B3-A435-15CE299962B2}" presName="dummy1b" presStyleCnt="0"/>
      <dgm:spPr/>
    </dgm:pt>
    <dgm:pt modelId="{69131630-1FA0-430E-A83E-586D6780092C}" type="pres">
      <dgm:prSet presAssocID="{434099EF-49BE-45B3-A435-15CE299962B2}" presName="wedge1Tx" presStyleLbl="node1" presStyleIdx="0" presStyleCnt="6">
        <dgm:presLayoutVars>
          <dgm:chMax val="0"/>
          <dgm:chPref val="0"/>
          <dgm:bulletEnabled val="1"/>
        </dgm:presLayoutVars>
      </dgm:prSet>
      <dgm:spPr/>
      <dgm:t>
        <a:bodyPr/>
        <a:lstStyle/>
        <a:p>
          <a:endParaRPr lang="en-US"/>
        </a:p>
      </dgm:t>
    </dgm:pt>
    <dgm:pt modelId="{F8CC2F62-FDD2-4FE1-97A2-08C7068D64B0}" type="pres">
      <dgm:prSet presAssocID="{434099EF-49BE-45B3-A435-15CE299962B2}" presName="wedge2" presStyleLbl="node1" presStyleIdx="1" presStyleCnt="6"/>
      <dgm:spPr/>
      <dgm:t>
        <a:bodyPr/>
        <a:lstStyle/>
        <a:p>
          <a:endParaRPr lang="en-US"/>
        </a:p>
      </dgm:t>
    </dgm:pt>
    <dgm:pt modelId="{655EB926-7394-4E9B-89B5-6FD3090A35AB}" type="pres">
      <dgm:prSet presAssocID="{434099EF-49BE-45B3-A435-15CE299962B2}" presName="dummy2a" presStyleCnt="0"/>
      <dgm:spPr/>
    </dgm:pt>
    <dgm:pt modelId="{EC1E8886-037D-4C6D-B702-BCD2D06FFAAD}" type="pres">
      <dgm:prSet presAssocID="{434099EF-49BE-45B3-A435-15CE299962B2}" presName="dummy2b" presStyleCnt="0"/>
      <dgm:spPr/>
    </dgm:pt>
    <dgm:pt modelId="{4CC33728-5F73-4FE0-B395-2273DEDC7521}" type="pres">
      <dgm:prSet presAssocID="{434099EF-49BE-45B3-A435-15CE299962B2}" presName="wedge2Tx" presStyleLbl="node1" presStyleIdx="1" presStyleCnt="6">
        <dgm:presLayoutVars>
          <dgm:chMax val="0"/>
          <dgm:chPref val="0"/>
          <dgm:bulletEnabled val="1"/>
        </dgm:presLayoutVars>
      </dgm:prSet>
      <dgm:spPr/>
      <dgm:t>
        <a:bodyPr/>
        <a:lstStyle/>
        <a:p>
          <a:endParaRPr lang="en-US"/>
        </a:p>
      </dgm:t>
    </dgm:pt>
    <dgm:pt modelId="{9D39BFAD-119E-4DAA-B19C-D7DD95A7F313}" type="pres">
      <dgm:prSet presAssocID="{434099EF-49BE-45B3-A435-15CE299962B2}" presName="wedge3" presStyleLbl="node1" presStyleIdx="2" presStyleCnt="6"/>
      <dgm:spPr/>
      <dgm:t>
        <a:bodyPr/>
        <a:lstStyle/>
        <a:p>
          <a:endParaRPr lang="en-US"/>
        </a:p>
      </dgm:t>
    </dgm:pt>
    <dgm:pt modelId="{14AF71D7-429C-4E32-B2A4-1EC384B41744}" type="pres">
      <dgm:prSet presAssocID="{434099EF-49BE-45B3-A435-15CE299962B2}" presName="dummy3a" presStyleCnt="0"/>
      <dgm:spPr/>
    </dgm:pt>
    <dgm:pt modelId="{A2AAE793-49A0-404B-A30E-D81C051431E5}" type="pres">
      <dgm:prSet presAssocID="{434099EF-49BE-45B3-A435-15CE299962B2}" presName="dummy3b" presStyleCnt="0"/>
      <dgm:spPr/>
    </dgm:pt>
    <dgm:pt modelId="{5A114FC7-79D3-45F9-A65E-D532CF6EEA53}" type="pres">
      <dgm:prSet presAssocID="{434099EF-49BE-45B3-A435-15CE299962B2}" presName="wedge3Tx" presStyleLbl="node1" presStyleIdx="2" presStyleCnt="6">
        <dgm:presLayoutVars>
          <dgm:chMax val="0"/>
          <dgm:chPref val="0"/>
          <dgm:bulletEnabled val="1"/>
        </dgm:presLayoutVars>
      </dgm:prSet>
      <dgm:spPr/>
      <dgm:t>
        <a:bodyPr/>
        <a:lstStyle/>
        <a:p>
          <a:endParaRPr lang="en-US"/>
        </a:p>
      </dgm:t>
    </dgm:pt>
    <dgm:pt modelId="{1DA04782-A87D-4764-A947-3ECC1386F1BD}" type="pres">
      <dgm:prSet presAssocID="{434099EF-49BE-45B3-A435-15CE299962B2}" presName="wedge4" presStyleLbl="node1" presStyleIdx="3" presStyleCnt="6"/>
      <dgm:spPr/>
      <dgm:t>
        <a:bodyPr/>
        <a:lstStyle/>
        <a:p>
          <a:endParaRPr lang="en-US"/>
        </a:p>
      </dgm:t>
    </dgm:pt>
    <dgm:pt modelId="{8AC6A9D9-4EB1-4A79-9C28-D0FD3D0FAC81}" type="pres">
      <dgm:prSet presAssocID="{434099EF-49BE-45B3-A435-15CE299962B2}" presName="dummy4a" presStyleCnt="0"/>
      <dgm:spPr/>
    </dgm:pt>
    <dgm:pt modelId="{3B74BD9B-0687-41C3-9BA0-FB42B827919E}" type="pres">
      <dgm:prSet presAssocID="{434099EF-49BE-45B3-A435-15CE299962B2}" presName="dummy4b" presStyleCnt="0"/>
      <dgm:spPr/>
    </dgm:pt>
    <dgm:pt modelId="{566851B3-45C9-45AD-9A70-06CAFF52C3CD}" type="pres">
      <dgm:prSet presAssocID="{434099EF-49BE-45B3-A435-15CE299962B2}" presName="wedge4Tx" presStyleLbl="node1" presStyleIdx="3" presStyleCnt="6">
        <dgm:presLayoutVars>
          <dgm:chMax val="0"/>
          <dgm:chPref val="0"/>
          <dgm:bulletEnabled val="1"/>
        </dgm:presLayoutVars>
      </dgm:prSet>
      <dgm:spPr/>
      <dgm:t>
        <a:bodyPr/>
        <a:lstStyle/>
        <a:p>
          <a:endParaRPr lang="en-US"/>
        </a:p>
      </dgm:t>
    </dgm:pt>
    <dgm:pt modelId="{4E48205A-75E0-4969-A343-F489FA9998A8}" type="pres">
      <dgm:prSet presAssocID="{434099EF-49BE-45B3-A435-15CE299962B2}" presName="wedge5" presStyleLbl="node1" presStyleIdx="4" presStyleCnt="6"/>
      <dgm:spPr/>
      <dgm:t>
        <a:bodyPr/>
        <a:lstStyle/>
        <a:p>
          <a:endParaRPr lang="en-US"/>
        </a:p>
      </dgm:t>
    </dgm:pt>
    <dgm:pt modelId="{28DE8B7C-1338-4241-9CA7-8B317C74CADE}" type="pres">
      <dgm:prSet presAssocID="{434099EF-49BE-45B3-A435-15CE299962B2}" presName="dummy5a" presStyleCnt="0"/>
      <dgm:spPr/>
    </dgm:pt>
    <dgm:pt modelId="{31B547C2-C468-4DBA-98A5-9F3208FEA0DD}" type="pres">
      <dgm:prSet presAssocID="{434099EF-49BE-45B3-A435-15CE299962B2}" presName="dummy5b" presStyleCnt="0"/>
      <dgm:spPr/>
    </dgm:pt>
    <dgm:pt modelId="{9425D14D-7938-4C69-B1F3-34CFC0F23D98}" type="pres">
      <dgm:prSet presAssocID="{434099EF-49BE-45B3-A435-15CE299962B2}" presName="wedge5Tx" presStyleLbl="node1" presStyleIdx="4" presStyleCnt="6">
        <dgm:presLayoutVars>
          <dgm:chMax val="0"/>
          <dgm:chPref val="0"/>
          <dgm:bulletEnabled val="1"/>
        </dgm:presLayoutVars>
      </dgm:prSet>
      <dgm:spPr/>
      <dgm:t>
        <a:bodyPr/>
        <a:lstStyle/>
        <a:p>
          <a:endParaRPr lang="en-US"/>
        </a:p>
      </dgm:t>
    </dgm:pt>
    <dgm:pt modelId="{C7E04921-ED23-456B-BC58-4F01F41183EC}" type="pres">
      <dgm:prSet presAssocID="{434099EF-49BE-45B3-A435-15CE299962B2}" presName="wedge6" presStyleLbl="node1" presStyleIdx="5" presStyleCnt="6" custScaleX="106194"/>
      <dgm:spPr/>
      <dgm:t>
        <a:bodyPr/>
        <a:lstStyle/>
        <a:p>
          <a:endParaRPr lang="en-US"/>
        </a:p>
      </dgm:t>
    </dgm:pt>
    <dgm:pt modelId="{AF285F7F-A30C-4FD1-BAC9-5C19FDEA0AE3}" type="pres">
      <dgm:prSet presAssocID="{434099EF-49BE-45B3-A435-15CE299962B2}" presName="dummy6a" presStyleCnt="0"/>
      <dgm:spPr/>
    </dgm:pt>
    <dgm:pt modelId="{64717CD7-6F54-48A7-809F-0C15EDA968BE}" type="pres">
      <dgm:prSet presAssocID="{434099EF-49BE-45B3-A435-15CE299962B2}" presName="dummy6b" presStyleCnt="0"/>
      <dgm:spPr/>
    </dgm:pt>
    <dgm:pt modelId="{195997F6-A463-4BED-B627-BF4DB2E7DC56}" type="pres">
      <dgm:prSet presAssocID="{434099EF-49BE-45B3-A435-15CE299962B2}" presName="wedge6Tx" presStyleLbl="node1" presStyleIdx="5" presStyleCnt="6">
        <dgm:presLayoutVars>
          <dgm:chMax val="0"/>
          <dgm:chPref val="0"/>
          <dgm:bulletEnabled val="1"/>
        </dgm:presLayoutVars>
      </dgm:prSet>
      <dgm:spPr/>
      <dgm:t>
        <a:bodyPr/>
        <a:lstStyle/>
        <a:p>
          <a:endParaRPr lang="en-US"/>
        </a:p>
      </dgm:t>
    </dgm:pt>
    <dgm:pt modelId="{91FD35AE-0C43-4C4D-99B3-3C4C78141B7A}" type="pres">
      <dgm:prSet presAssocID="{47AD1DE8-20D7-49BA-8D52-188E4602846F}" presName="arrowWedge1" presStyleLbl="fgSibTrans2D1" presStyleIdx="0" presStyleCnt="6"/>
      <dgm:spPr/>
    </dgm:pt>
    <dgm:pt modelId="{9FC2F449-6268-4C45-9B9B-076063BEC154}" type="pres">
      <dgm:prSet presAssocID="{130BA836-BCDF-4492-90D3-BF5E0A40B07E}" presName="arrowWedge2" presStyleLbl="fgSibTrans2D1" presStyleIdx="1" presStyleCnt="6"/>
      <dgm:spPr/>
    </dgm:pt>
    <dgm:pt modelId="{20BD53D2-2FA6-4536-A8D9-1F624A3B47BD}" type="pres">
      <dgm:prSet presAssocID="{FA941012-1C6E-45E5-B66F-F0854FAA09D9}" presName="arrowWedge3" presStyleLbl="fgSibTrans2D1" presStyleIdx="2" presStyleCnt="6"/>
      <dgm:spPr/>
    </dgm:pt>
    <dgm:pt modelId="{5E4FE49F-554D-4051-B5AF-7C8D0D60150D}" type="pres">
      <dgm:prSet presAssocID="{FA1B8BA6-8B9C-488A-80FF-D66774CE8CA9}" presName="arrowWedge4" presStyleLbl="fgSibTrans2D1" presStyleIdx="3" presStyleCnt="6"/>
      <dgm:spPr/>
    </dgm:pt>
    <dgm:pt modelId="{D969CEE4-D726-495D-B476-43884F362026}" type="pres">
      <dgm:prSet presAssocID="{2E945471-F18C-42E3-9D52-4D44D06C3314}" presName="arrowWedge5" presStyleLbl="fgSibTrans2D1" presStyleIdx="4" presStyleCnt="6"/>
      <dgm:spPr/>
    </dgm:pt>
    <dgm:pt modelId="{FFDF5046-AF4C-4250-ABC2-C6DEE8A379CC}" type="pres">
      <dgm:prSet presAssocID="{D22D6A77-AAF2-4553-B9DC-4F9A8231DCE5}" presName="arrowWedge6" presStyleLbl="fgSibTrans2D1" presStyleIdx="5" presStyleCnt="6" custLinFactNeighborX="761" custLinFactNeighborY="951"/>
      <dgm:spPr/>
    </dgm:pt>
  </dgm:ptLst>
  <dgm:cxnLst>
    <dgm:cxn modelId="{BC3180D0-2AE8-4D9F-AE8E-C96B13F8A8A6}" type="presOf" srcId="{C851CC68-E979-41B7-B120-E277495FBBE7}" destId="{4CC33728-5F73-4FE0-B395-2273DEDC7521}" srcOrd="1" destOrd="0" presId="urn:microsoft.com/office/officeart/2005/8/layout/cycle8"/>
    <dgm:cxn modelId="{CE93E27B-F30B-4861-9FB9-74A10B60BAE8}" type="presOf" srcId="{71503D17-AC90-4492-922F-DC9D9D737F52}" destId="{5A114FC7-79D3-45F9-A65E-D532CF6EEA53}" srcOrd="1" destOrd="0" presId="urn:microsoft.com/office/officeart/2005/8/layout/cycle8"/>
    <dgm:cxn modelId="{026C450E-19F1-4DD9-9DE0-A68EAA523F40}" type="presOf" srcId="{C851CC68-E979-41B7-B120-E277495FBBE7}" destId="{F8CC2F62-FDD2-4FE1-97A2-08C7068D64B0}" srcOrd="0" destOrd="0" presId="urn:microsoft.com/office/officeart/2005/8/layout/cycle8"/>
    <dgm:cxn modelId="{84D99B19-C26A-4BD6-90FD-7F432C98A654}" srcId="{434099EF-49BE-45B3-A435-15CE299962B2}" destId="{5EB8202E-7039-4AAB-B0E6-603AB17A4516}" srcOrd="3" destOrd="0" parTransId="{7FE4CB29-B054-49D0-8CA5-CFB5476DFA53}" sibTransId="{FA1B8BA6-8B9C-488A-80FF-D66774CE8CA9}"/>
    <dgm:cxn modelId="{EF062B3A-FAD2-4F1B-91F0-52744FBBD38C}" type="presOf" srcId="{F0F0C869-D66C-486B-83F6-520CE8D08E39}" destId="{423CEE5C-C3BB-424F-BFAC-919B1E2AB442}" srcOrd="0" destOrd="0" presId="urn:microsoft.com/office/officeart/2005/8/layout/cycle8"/>
    <dgm:cxn modelId="{DB9AC609-33CB-4BA8-92C8-20E2B1EC857B}" type="presOf" srcId="{F0F0C869-D66C-486B-83F6-520CE8D08E39}" destId="{69131630-1FA0-430E-A83E-586D6780092C}" srcOrd="1" destOrd="0" presId="urn:microsoft.com/office/officeart/2005/8/layout/cycle8"/>
    <dgm:cxn modelId="{D38CC309-56FC-4531-BD2C-19E62D01AD17}" srcId="{434099EF-49BE-45B3-A435-15CE299962B2}" destId="{71503D17-AC90-4492-922F-DC9D9D737F52}" srcOrd="2" destOrd="0" parTransId="{F812ECCE-26FE-4F2C-BD73-9F6E052E4EF3}" sibTransId="{FA941012-1C6E-45E5-B66F-F0854FAA09D9}"/>
    <dgm:cxn modelId="{3F092132-8840-4017-B4C6-0666583C8FB3}" type="presOf" srcId="{BEB19F6F-28DB-4B99-A456-4A3CD3C725B4}" destId="{C7E04921-ED23-456B-BC58-4F01F41183EC}" srcOrd="0" destOrd="0" presId="urn:microsoft.com/office/officeart/2005/8/layout/cycle8"/>
    <dgm:cxn modelId="{7466AEDC-5D10-4D33-A71B-0FBCA12623B5}" type="presOf" srcId="{71503D17-AC90-4492-922F-DC9D9D737F52}" destId="{9D39BFAD-119E-4DAA-B19C-D7DD95A7F313}" srcOrd="0" destOrd="0" presId="urn:microsoft.com/office/officeart/2005/8/layout/cycle8"/>
    <dgm:cxn modelId="{647ECEC8-30CA-49D8-9E08-CF5649F29D58}" srcId="{434099EF-49BE-45B3-A435-15CE299962B2}" destId="{C851CC68-E979-41B7-B120-E277495FBBE7}" srcOrd="1" destOrd="0" parTransId="{DF129BFF-E411-4EB8-9934-8A88CE6A40A7}" sibTransId="{130BA836-BCDF-4492-90D3-BF5E0A40B07E}"/>
    <dgm:cxn modelId="{7AF2A41C-2383-484C-B01A-B8FCD3517590}" type="presOf" srcId="{5EB8202E-7039-4AAB-B0E6-603AB17A4516}" destId="{1DA04782-A87D-4764-A947-3ECC1386F1BD}" srcOrd="0" destOrd="0" presId="urn:microsoft.com/office/officeart/2005/8/layout/cycle8"/>
    <dgm:cxn modelId="{869DF9CB-F24C-458C-987E-520601937320}" type="presOf" srcId="{66F3B021-7583-40B3-B17C-3C77DE892CF4}" destId="{4E48205A-75E0-4969-A343-F489FA9998A8}" srcOrd="0" destOrd="0" presId="urn:microsoft.com/office/officeart/2005/8/layout/cycle8"/>
    <dgm:cxn modelId="{048EDA24-C6EF-408B-B886-9AD8BE440336}" srcId="{434099EF-49BE-45B3-A435-15CE299962B2}" destId="{66F3B021-7583-40B3-B17C-3C77DE892CF4}" srcOrd="4" destOrd="0" parTransId="{DD2822CB-B6AC-4016-B10F-29CBBDF5A6FB}" sibTransId="{2E945471-F18C-42E3-9D52-4D44D06C3314}"/>
    <dgm:cxn modelId="{A7320512-F932-4D7A-AF8B-41919E70BDCC}" srcId="{434099EF-49BE-45B3-A435-15CE299962B2}" destId="{BEB19F6F-28DB-4B99-A456-4A3CD3C725B4}" srcOrd="5" destOrd="0" parTransId="{E8D51A20-3500-435E-B82F-47EF6591E7CC}" sibTransId="{D22D6A77-AAF2-4553-B9DC-4F9A8231DCE5}"/>
    <dgm:cxn modelId="{C4EC46ED-0BB1-4797-96CF-3139224331FC}" type="presOf" srcId="{BEB19F6F-28DB-4B99-A456-4A3CD3C725B4}" destId="{195997F6-A463-4BED-B627-BF4DB2E7DC56}" srcOrd="1" destOrd="0" presId="urn:microsoft.com/office/officeart/2005/8/layout/cycle8"/>
    <dgm:cxn modelId="{BE4E6053-C388-431D-9B97-47D9B1133A0B}" type="presOf" srcId="{5EB8202E-7039-4AAB-B0E6-603AB17A4516}" destId="{566851B3-45C9-45AD-9A70-06CAFF52C3CD}" srcOrd="1" destOrd="0" presId="urn:microsoft.com/office/officeart/2005/8/layout/cycle8"/>
    <dgm:cxn modelId="{501367AB-3DB6-4BA3-9E77-41D4378FE8A5}" srcId="{434099EF-49BE-45B3-A435-15CE299962B2}" destId="{F0F0C869-D66C-486B-83F6-520CE8D08E39}" srcOrd="0" destOrd="0" parTransId="{2BDB0C3A-E615-4E5E-A435-ED88BF1681D9}" sibTransId="{47AD1DE8-20D7-49BA-8D52-188E4602846F}"/>
    <dgm:cxn modelId="{D9A1F8C0-66CE-4B96-92CC-AB814F890FCA}" type="presOf" srcId="{434099EF-49BE-45B3-A435-15CE299962B2}" destId="{B49186D7-D647-471E-997A-CE9700E4BA11}" srcOrd="0" destOrd="0" presId="urn:microsoft.com/office/officeart/2005/8/layout/cycle8"/>
    <dgm:cxn modelId="{5EBFD35E-093D-405F-840B-63E423084E3C}" type="presOf" srcId="{66F3B021-7583-40B3-B17C-3C77DE892CF4}" destId="{9425D14D-7938-4C69-B1F3-34CFC0F23D98}" srcOrd="1" destOrd="0" presId="urn:microsoft.com/office/officeart/2005/8/layout/cycle8"/>
    <dgm:cxn modelId="{C0F4A912-5ED7-4C91-BFA9-AB3597F660C7}" type="presParOf" srcId="{B49186D7-D647-471E-997A-CE9700E4BA11}" destId="{423CEE5C-C3BB-424F-BFAC-919B1E2AB442}" srcOrd="0" destOrd="0" presId="urn:microsoft.com/office/officeart/2005/8/layout/cycle8"/>
    <dgm:cxn modelId="{B78E3759-19DB-4EDE-A04B-22CC7C11C356}" type="presParOf" srcId="{B49186D7-D647-471E-997A-CE9700E4BA11}" destId="{2988E4DB-FC39-4073-9AFA-5AA563ED822F}" srcOrd="1" destOrd="0" presId="urn:microsoft.com/office/officeart/2005/8/layout/cycle8"/>
    <dgm:cxn modelId="{829FA140-4888-41B1-B2C7-B4FDB66DECC6}" type="presParOf" srcId="{B49186D7-D647-471E-997A-CE9700E4BA11}" destId="{48D3A70A-B309-471D-9523-959D89A2D86B}" srcOrd="2" destOrd="0" presId="urn:microsoft.com/office/officeart/2005/8/layout/cycle8"/>
    <dgm:cxn modelId="{58DEA550-E50D-465B-8DB6-C82C4E60F920}" type="presParOf" srcId="{B49186D7-D647-471E-997A-CE9700E4BA11}" destId="{69131630-1FA0-430E-A83E-586D6780092C}" srcOrd="3" destOrd="0" presId="urn:microsoft.com/office/officeart/2005/8/layout/cycle8"/>
    <dgm:cxn modelId="{3BADDA50-955A-4E25-8DB3-640AFE0C28AA}" type="presParOf" srcId="{B49186D7-D647-471E-997A-CE9700E4BA11}" destId="{F8CC2F62-FDD2-4FE1-97A2-08C7068D64B0}" srcOrd="4" destOrd="0" presId="urn:microsoft.com/office/officeart/2005/8/layout/cycle8"/>
    <dgm:cxn modelId="{C44ED41B-F58A-40FD-9306-C6F244982A72}" type="presParOf" srcId="{B49186D7-D647-471E-997A-CE9700E4BA11}" destId="{655EB926-7394-4E9B-89B5-6FD3090A35AB}" srcOrd="5" destOrd="0" presId="urn:microsoft.com/office/officeart/2005/8/layout/cycle8"/>
    <dgm:cxn modelId="{C924444E-6694-4F55-8262-5044F280835D}" type="presParOf" srcId="{B49186D7-D647-471E-997A-CE9700E4BA11}" destId="{EC1E8886-037D-4C6D-B702-BCD2D06FFAAD}" srcOrd="6" destOrd="0" presId="urn:microsoft.com/office/officeart/2005/8/layout/cycle8"/>
    <dgm:cxn modelId="{48F55F4A-73B3-4EA0-847D-93B7129FC3D4}" type="presParOf" srcId="{B49186D7-D647-471E-997A-CE9700E4BA11}" destId="{4CC33728-5F73-4FE0-B395-2273DEDC7521}" srcOrd="7" destOrd="0" presId="urn:microsoft.com/office/officeart/2005/8/layout/cycle8"/>
    <dgm:cxn modelId="{97B64163-05C8-4499-A0D0-E1AB58D50C17}" type="presParOf" srcId="{B49186D7-D647-471E-997A-CE9700E4BA11}" destId="{9D39BFAD-119E-4DAA-B19C-D7DD95A7F313}" srcOrd="8" destOrd="0" presId="urn:microsoft.com/office/officeart/2005/8/layout/cycle8"/>
    <dgm:cxn modelId="{6D52F218-B16D-44D1-8257-FDA15AC321EF}" type="presParOf" srcId="{B49186D7-D647-471E-997A-CE9700E4BA11}" destId="{14AF71D7-429C-4E32-B2A4-1EC384B41744}" srcOrd="9" destOrd="0" presId="urn:microsoft.com/office/officeart/2005/8/layout/cycle8"/>
    <dgm:cxn modelId="{00EF5836-2885-4388-A3D9-3B2E231CA47D}" type="presParOf" srcId="{B49186D7-D647-471E-997A-CE9700E4BA11}" destId="{A2AAE793-49A0-404B-A30E-D81C051431E5}" srcOrd="10" destOrd="0" presId="urn:microsoft.com/office/officeart/2005/8/layout/cycle8"/>
    <dgm:cxn modelId="{7BA3B1CD-0312-42B9-A083-FFC44D34D9C4}" type="presParOf" srcId="{B49186D7-D647-471E-997A-CE9700E4BA11}" destId="{5A114FC7-79D3-45F9-A65E-D532CF6EEA53}" srcOrd="11" destOrd="0" presId="urn:microsoft.com/office/officeart/2005/8/layout/cycle8"/>
    <dgm:cxn modelId="{42C6F14E-0659-4BEC-AE8A-17D73BEE9EE9}" type="presParOf" srcId="{B49186D7-D647-471E-997A-CE9700E4BA11}" destId="{1DA04782-A87D-4764-A947-3ECC1386F1BD}" srcOrd="12" destOrd="0" presId="urn:microsoft.com/office/officeart/2005/8/layout/cycle8"/>
    <dgm:cxn modelId="{76424A73-A429-43C6-B631-13BD1A571564}" type="presParOf" srcId="{B49186D7-D647-471E-997A-CE9700E4BA11}" destId="{8AC6A9D9-4EB1-4A79-9C28-D0FD3D0FAC81}" srcOrd="13" destOrd="0" presId="urn:microsoft.com/office/officeart/2005/8/layout/cycle8"/>
    <dgm:cxn modelId="{371A9056-ECA4-46F0-95D6-0408230A49AB}" type="presParOf" srcId="{B49186D7-D647-471E-997A-CE9700E4BA11}" destId="{3B74BD9B-0687-41C3-9BA0-FB42B827919E}" srcOrd="14" destOrd="0" presId="urn:microsoft.com/office/officeart/2005/8/layout/cycle8"/>
    <dgm:cxn modelId="{F25979CE-D911-4818-BC41-394546FBF1A4}" type="presParOf" srcId="{B49186D7-D647-471E-997A-CE9700E4BA11}" destId="{566851B3-45C9-45AD-9A70-06CAFF52C3CD}" srcOrd="15" destOrd="0" presId="urn:microsoft.com/office/officeart/2005/8/layout/cycle8"/>
    <dgm:cxn modelId="{753E6461-55C6-403D-8680-BC4DB37A3619}" type="presParOf" srcId="{B49186D7-D647-471E-997A-CE9700E4BA11}" destId="{4E48205A-75E0-4969-A343-F489FA9998A8}" srcOrd="16" destOrd="0" presId="urn:microsoft.com/office/officeart/2005/8/layout/cycle8"/>
    <dgm:cxn modelId="{EDE7FD10-AE69-4C8F-B852-9B94BE562D5D}" type="presParOf" srcId="{B49186D7-D647-471E-997A-CE9700E4BA11}" destId="{28DE8B7C-1338-4241-9CA7-8B317C74CADE}" srcOrd="17" destOrd="0" presId="urn:microsoft.com/office/officeart/2005/8/layout/cycle8"/>
    <dgm:cxn modelId="{53BB4363-5213-4249-A998-673D0C7F440E}" type="presParOf" srcId="{B49186D7-D647-471E-997A-CE9700E4BA11}" destId="{31B547C2-C468-4DBA-98A5-9F3208FEA0DD}" srcOrd="18" destOrd="0" presId="urn:microsoft.com/office/officeart/2005/8/layout/cycle8"/>
    <dgm:cxn modelId="{7E095AED-E89D-4B7C-9027-9E34331F5CB7}" type="presParOf" srcId="{B49186D7-D647-471E-997A-CE9700E4BA11}" destId="{9425D14D-7938-4C69-B1F3-34CFC0F23D98}" srcOrd="19" destOrd="0" presId="urn:microsoft.com/office/officeart/2005/8/layout/cycle8"/>
    <dgm:cxn modelId="{45EE0CDD-48C0-46F0-A383-5C2D56C64D04}" type="presParOf" srcId="{B49186D7-D647-471E-997A-CE9700E4BA11}" destId="{C7E04921-ED23-456B-BC58-4F01F41183EC}" srcOrd="20" destOrd="0" presId="urn:microsoft.com/office/officeart/2005/8/layout/cycle8"/>
    <dgm:cxn modelId="{9A996700-CD88-49C5-A6A2-5A30AF031F4D}" type="presParOf" srcId="{B49186D7-D647-471E-997A-CE9700E4BA11}" destId="{AF285F7F-A30C-4FD1-BAC9-5C19FDEA0AE3}" srcOrd="21" destOrd="0" presId="urn:microsoft.com/office/officeart/2005/8/layout/cycle8"/>
    <dgm:cxn modelId="{FBACE5C6-9524-402F-979F-0BCEAE4CD2D6}" type="presParOf" srcId="{B49186D7-D647-471E-997A-CE9700E4BA11}" destId="{64717CD7-6F54-48A7-809F-0C15EDA968BE}" srcOrd="22" destOrd="0" presId="urn:microsoft.com/office/officeart/2005/8/layout/cycle8"/>
    <dgm:cxn modelId="{D9ACC7CD-B693-4CC9-9B91-BD88434BE3C3}" type="presParOf" srcId="{B49186D7-D647-471E-997A-CE9700E4BA11}" destId="{195997F6-A463-4BED-B627-BF4DB2E7DC56}" srcOrd="23" destOrd="0" presId="urn:microsoft.com/office/officeart/2005/8/layout/cycle8"/>
    <dgm:cxn modelId="{18E66DCA-3D11-4C55-8E18-5CE5F8A5C7C7}" type="presParOf" srcId="{B49186D7-D647-471E-997A-CE9700E4BA11}" destId="{91FD35AE-0C43-4C4D-99B3-3C4C78141B7A}" srcOrd="24" destOrd="0" presId="urn:microsoft.com/office/officeart/2005/8/layout/cycle8"/>
    <dgm:cxn modelId="{332B63DE-FF96-4DEA-9BD5-AEDCA61B15EC}" type="presParOf" srcId="{B49186D7-D647-471E-997A-CE9700E4BA11}" destId="{9FC2F449-6268-4C45-9B9B-076063BEC154}" srcOrd="25" destOrd="0" presId="urn:microsoft.com/office/officeart/2005/8/layout/cycle8"/>
    <dgm:cxn modelId="{F32CD995-8FB4-48AE-B196-334D38CEB360}" type="presParOf" srcId="{B49186D7-D647-471E-997A-CE9700E4BA11}" destId="{20BD53D2-2FA6-4536-A8D9-1F624A3B47BD}" srcOrd="26" destOrd="0" presId="urn:microsoft.com/office/officeart/2005/8/layout/cycle8"/>
    <dgm:cxn modelId="{7A708A18-D42D-4A59-A9FB-9B36DB750FDF}" type="presParOf" srcId="{B49186D7-D647-471E-997A-CE9700E4BA11}" destId="{5E4FE49F-554D-4051-B5AF-7C8D0D60150D}" srcOrd="27" destOrd="0" presId="urn:microsoft.com/office/officeart/2005/8/layout/cycle8"/>
    <dgm:cxn modelId="{D41779AA-1633-4A59-BEAF-1080179C9FA7}" type="presParOf" srcId="{B49186D7-D647-471E-997A-CE9700E4BA11}" destId="{D969CEE4-D726-495D-B476-43884F362026}" srcOrd="28" destOrd="0" presId="urn:microsoft.com/office/officeart/2005/8/layout/cycle8"/>
    <dgm:cxn modelId="{98113958-71E2-41E4-B3F6-3A50EC04F502}" type="presParOf" srcId="{B49186D7-D647-471E-997A-CE9700E4BA11}" destId="{FFDF5046-AF4C-4250-ABC2-C6DEE8A379CC}" srcOrd="29"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0E4C35C-577B-41A1-A383-BD44BE4B380E}" type="doc">
      <dgm:prSet loTypeId="urn:microsoft.com/office/officeart/2005/8/layout/chart3" loCatId="cycle" qsTypeId="urn:microsoft.com/office/officeart/2005/8/quickstyle/simple5" qsCatId="simple" csTypeId="urn:microsoft.com/office/officeart/2005/8/colors/colorful1" csCatId="colorful"/>
      <dgm:spPr/>
      <dgm:t>
        <a:bodyPr/>
        <a:lstStyle/>
        <a:p>
          <a:endParaRPr lang="en-US"/>
        </a:p>
      </dgm:t>
    </dgm:pt>
    <dgm:pt modelId="{C7F17E79-F5B8-4A81-8F9E-1EBA8568CE78}">
      <dgm:prSet/>
      <dgm:spPr/>
      <dgm:t>
        <a:bodyPr/>
        <a:lstStyle/>
        <a:p>
          <a:pPr rtl="0"/>
          <a:r>
            <a:rPr lang="en-US" baseline="0" smtClean="0"/>
            <a:t>On wealth and Income 2.5%</a:t>
          </a:r>
          <a:endParaRPr lang="en-US"/>
        </a:p>
      </dgm:t>
    </dgm:pt>
    <dgm:pt modelId="{C7014852-0E82-4986-B146-6F18A18D968F}" type="parTrans" cxnId="{97714A0C-FE53-4806-810E-DA0FE77744F4}">
      <dgm:prSet/>
      <dgm:spPr/>
      <dgm:t>
        <a:bodyPr/>
        <a:lstStyle/>
        <a:p>
          <a:endParaRPr lang="en-US"/>
        </a:p>
      </dgm:t>
    </dgm:pt>
    <dgm:pt modelId="{8FE25A6C-5EE2-47B6-9E8B-328CA9E1853D}" type="sibTrans" cxnId="{97714A0C-FE53-4806-810E-DA0FE77744F4}">
      <dgm:prSet/>
      <dgm:spPr/>
      <dgm:t>
        <a:bodyPr/>
        <a:lstStyle/>
        <a:p>
          <a:endParaRPr lang="en-US"/>
        </a:p>
      </dgm:t>
    </dgm:pt>
    <dgm:pt modelId="{2A6EF741-B2FC-41ED-83BB-974CAA885993}">
      <dgm:prSet/>
      <dgm:spPr/>
      <dgm:t>
        <a:bodyPr/>
        <a:lstStyle/>
        <a:p>
          <a:pPr rtl="0"/>
          <a:r>
            <a:rPr lang="en-US" baseline="0" smtClean="0"/>
            <a:t>On Agricultural produce Irrigated 5.0%</a:t>
          </a:r>
          <a:endParaRPr lang="en-US"/>
        </a:p>
      </dgm:t>
    </dgm:pt>
    <dgm:pt modelId="{EC4112D9-F51E-43A1-8D12-45C33D79D88D}" type="parTrans" cxnId="{DE3C4B43-D15B-4E63-AF37-EE96407B2E6F}">
      <dgm:prSet/>
      <dgm:spPr/>
      <dgm:t>
        <a:bodyPr/>
        <a:lstStyle/>
        <a:p>
          <a:endParaRPr lang="en-US"/>
        </a:p>
      </dgm:t>
    </dgm:pt>
    <dgm:pt modelId="{2940DF99-4756-421F-A3E8-2664C0A390F1}" type="sibTrans" cxnId="{DE3C4B43-D15B-4E63-AF37-EE96407B2E6F}">
      <dgm:prSet/>
      <dgm:spPr/>
      <dgm:t>
        <a:bodyPr/>
        <a:lstStyle/>
        <a:p>
          <a:endParaRPr lang="en-US"/>
        </a:p>
      </dgm:t>
    </dgm:pt>
    <dgm:pt modelId="{8AC639AB-0128-4536-9D55-EF1D5F30A1FA}">
      <dgm:prSet/>
      <dgm:spPr/>
      <dgm:t>
        <a:bodyPr/>
        <a:lstStyle/>
        <a:p>
          <a:pPr rtl="0"/>
          <a:r>
            <a:rPr lang="en-US" baseline="0" smtClean="0"/>
            <a:t>Non irrigated 10.0% </a:t>
          </a:r>
          <a:endParaRPr lang="en-US"/>
        </a:p>
      </dgm:t>
    </dgm:pt>
    <dgm:pt modelId="{A0D140EE-0FC9-47B1-BC15-0670CF8C8026}" type="parTrans" cxnId="{AD9F340D-5DAE-4C35-9845-CB7A4E219555}">
      <dgm:prSet/>
      <dgm:spPr/>
      <dgm:t>
        <a:bodyPr/>
        <a:lstStyle/>
        <a:p>
          <a:endParaRPr lang="en-US"/>
        </a:p>
      </dgm:t>
    </dgm:pt>
    <dgm:pt modelId="{21C596E8-8873-45F1-B81C-B38116FACA2A}" type="sibTrans" cxnId="{AD9F340D-5DAE-4C35-9845-CB7A4E219555}">
      <dgm:prSet/>
      <dgm:spPr/>
      <dgm:t>
        <a:bodyPr/>
        <a:lstStyle/>
        <a:p>
          <a:endParaRPr lang="en-US"/>
        </a:p>
      </dgm:t>
    </dgm:pt>
    <dgm:pt modelId="{654463D1-15D1-46D0-A00E-DDEDD51617C0}">
      <dgm:prSet/>
      <dgm:spPr/>
      <dgm:t>
        <a:bodyPr/>
        <a:lstStyle/>
        <a:p>
          <a:pPr rtl="0"/>
          <a:r>
            <a:rPr lang="en-US" baseline="0" smtClean="0"/>
            <a:t>On Natural resources 20.0%</a:t>
          </a:r>
          <a:endParaRPr lang="en-US"/>
        </a:p>
      </dgm:t>
    </dgm:pt>
    <dgm:pt modelId="{66FD36E1-2EEB-4DBE-97EE-FFCF4F7F8EE2}" type="parTrans" cxnId="{D512F19C-4E7F-4712-B642-02332740BD05}">
      <dgm:prSet/>
      <dgm:spPr/>
      <dgm:t>
        <a:bodyPr/>
        <a:lstStyle/>
        <a:p>
          <a:endParaRPr lang="en-US"/>
        </a:p>
      </dgm:t>
    </dgm:pt>
    <dgm:pt modelId="{9B4B87FC-8D56-44E4-84AC-9ABD2B6D2BE7}" type="sibTrans" cxnId="{D512F19C-4E7F-4712-B642-02332740BD05}">
      <dgm:prSet/>
      <dgm:spPr/>
      <dgm:t>
        <a:bodyPr/>
        <a:lstStyle/>
        <a:p>
          <a:endParaRPr lang="en-US"/>
        </a:p>
      </dgm:t>
    </dgm:pt>
    <dgm:pt modelId="{B5421981-6A5C-4586-BB4E-43CD0CE97621}">
      <dgm:prSet/>
      <dgm:spPr/>
      <dgm:t>
        <a:bodyPr/>
        <a:lstStyle/>
        <a:p>
          <a:pPr rtl="0"/>
          <a:r>
            <a:rPr lang="en-US" baseline="0" smtClean="0"/>
            <a:t>Based upon Lunar Calendar</a:t>
          </a:r>
          <a:endParaRPr lang="en-US"/>
        </a:p>
      </dgm:t>
    </dgm:pt>
    <dgm:pt modelId="{94415BAE-FD13-47C6-9B41-C06C260C0B6C}" type="parTrans" cxnId="{E28F5F14-B232-4378-9790-3EF9904491EC}">
      <dgm:prSet/>
      <dgm:spPr/>
      <dgm:t>
        <a:bodyPr/>
        <a:lstStyle/>
        <a:p>
          <a:endParaRPr lang="en-US"/>
        </a:p>
      </dgm:t>
    </dgm:pt>
    <dgm:pt modelId="{340B2134-F9A0-46CF-85C9-7E056AB5D2E9}" type="sibTrans" cxnId="{E28F5F14-B232-4378-9790-3EF9904491EC}">
      <dgm:prSet/>
      <dgm:spPr/>
      <dgm:t>
        <a:bodyPr/>
        <a:lstStyle/>
        <a:p>
          <a:endParaRPr lang="en-US"/>
        </a:p>
      </dgm:t>
    </dgm:pt>
    <dgm:pt modelId="{6DB0B58C-A14E-4EAF-B645-C4855368432D}" type="pres">
      <dgm:prSet presAssocID="{40E4C35C-577B-41A1-A383-BD44BE4B380E}" presName="compositeShape" presStyleCnt="0">
        <dgm:presLayoutVars>
          <dgm:chMax val="7"/>
          <dgm:dir/>
          <dgm:resizeHandles val="exact"/>
        </dgm:presLayoutVars>
      </dgm:prSet>
      <dgm:spPr/>
      <dgm:t>
        <a:bodyPr/>
        <a:lstStyle/>
        <a:p>
          <a:endParaRPr lang="en-US"/>
        </a:p>
      </dgm:t>
    </dgm:pt>
    <dgm:pt modelId="{2C097982-750E-48FE-A169-2993153DFF83}" type="pres">
      <dgm:prSet presAssocID="{40E4C35C-577B-41A1-A383-BD44BE4B380E}" presName="wedge1" presStyleLbl="node1" presStyleIdx="0" presStyleCnt="5"/>
      <dgm:spPr/>
      <dgm:t>
        <a:bodyPr/>
        <a:lstStyle/>
        <a:p>
          <a:endParaRPr lang="en-US"/>
        </a:p>
      </dgm:t>
    </dgm:pt>
    <dgm:pt modelId="{BD83E8BE-8CA5-48F1-8F4F-3D9E35A22D07}" type="pres">
      <dgm:prSet presAssocID="{40E4C35C-577B-41A1-A383-BD44BE4B380E}" presName="wedge1Tx" presStyleLbl="node1" presStyleIdx="0" presStyleCnt="5">
        <dgm:presLayoutVars>
          <dgm:chMax val="0"/>
          <dgm:chPref val="0"/>
          <dgm:bulletEnabled val="1"/>
        </dgm:presLayoutVars>
      </dgm:prSet>
      <dgm:spPr/>
      <dgm:t>
        <a:bodyPr/>
        <a:lstStyle/>
        <a:p>
          <a:endParaRPr lang="en-US"/>
        </a:p>
      </dgm:t>
    </dgm:pt>
    <dgm:pt modelId="{44E28A34-94BF-4D4B-B391-9C9C218EF98E}" type="pres">
      <dgm:prSet presAssocID="{40E4C35C-577B-41A1-A383-BD44BE4B380E}" presName="wedge2" presStyleLbl="node1" presStyleIdx="1" presStyleCnt="5"/>
      <dgm:spPr/>
      <dgm:t>
        <a:bodyPr/>
        <a:lstStyle/>
        <a:p>
          <a:endParaRPr lang="en-US"/>
        </a:p>
      </dgm:t>
    </dgm:pt>
    <dgm:pt modelId="{C9CFDA16-8F91-465A-9F34-CA4FF7D42B48}" type="pres">
      <dgm:prSet presAssocID="{40E4C35C-577B-41A1-A383-BD44BE4B380E}" presName="wedge2Tx" presStyleLbl="node1" presStyleIdx="1" presStyleCnt="5">
        <dgm:presLayoutVars>
          <dgm:chMax val="0"/>
          <dgm:chPref val="0"/>
          <dgm:bulletEnabled val="1"/>
        </dgm:presLayoutVars>
      </dgm:prSet>
      <dgm:spPr/>
      <dgm:t>
        <a:bodyPr/>
        <a:lstStyle/>
        <a:p>
          <a:endParaRPr lang="en-US"/>
        </a:p>
      </dgm:t>
    </dgm:pt>
    <dgm:pt modelId="{822FACAC-C33D-400A-A0F1-539903CE87BE}" type="pres">
      <dgm:prSet presAssocID="{40E4C35C-577B-41A1-A383-BD44BE4B380E}" presName="wedge3" presStyleLbl="node1" presStyleIdx="2" presStyleCnt="5"/>
      <dgm:spPr/>
      <dgm:t>
        <a:bodyPr/>
        <a:lstStyle/>
        <a:p>
          <a:endParaRPr lang="en-US"/>
        </a:p>
      </dgm:t>
    </dgm:pt>
    <dgm:pt modelId="{586AE0D0-16F6-4CBD-BA0D-DBFA3CB7B039}" type="pres">
      <dgm:prSet presAssocID="{40E4C35C-577B-41A1-A383-BD44BE4B380E}" presName="wedge3Tx" presStyleLbl="node1" presStyleIdx="2" presStyleCnt="5">
        <dgm:presLayoutVars>
          <dgm:chMax val="0"/>
          <dgm:chPref val="0"/>
          <dgm:bulletEnabled val="1"/>
        </dgm:presLayoutVars>
      </dgm:prSet>
      <dgm:spPr/>
      <dgm:t>
        <a:bodyPr/>
        <a:lstStyle/>
        <a:p>
          <a:endParaRPr lang="en-US"/>
        </a:p>
      </dgm:t>
    </dgm:pt>
    <dgm:pt modelId="{15310FEB-C7C7-46FB-B493-C7449F38BD78}" type="pres">
      <dgm:prSet presAssocID="{40E4C35C-577B-41A1-A383-BD44BE4B380E}" presName="wedge4" presStyleLbl="node1" presStyleIdx="3" presStyleCnt="5"/>
      <dgm:spPr/>
      <dgm:t>
        <a:bodyPr/>
        <a:lstStyle/>
        <a:p>
          <a:endParaRPr lang="en-US"/>
        </a:p>
      </dgm:t>
    </dgm:pt>
    <dgm:pt modelId="{CF545A37-F550-4E18-8BF8-F887A4544D05}" type="pres">
      <dgm:prSet presAssocID="{40E4C35C-577B-41A1-A383-BD44BE4B380E}" presName="wedge4Tx" presStyleLbl="node1" presStyleIdx="3" presStyleCnt="5">
        <dgm:presLayoutVars>
          <dgm:chMax val="0"/>
          <dgm:chPref val="0"/>
          <dgm:bulletEnabled val="1"/>
        </dgm:presLayoutVars>
      </dgm:prSet>
      <dgm:spPr/>
      <dgm:t>
        <a:bodyPr/>
        <a:lstStyle/>
        <a:p>
          <a:endParaRPr lang="en-US"/>
        </a:p>
      </dgm:t>
    </dgm:pt>
    <dgm:pt modelId="{7A035B95-0347-418E-B9B4-13D20FE0F52D}" type="pres">
      <dgm:prSet presAssocID="{40E4C35C-577B-41A1-A383-BD44BE4B380E}" presName="wedge5" presStyleLbl="node1" presStyleIdx="4" presStyleCnt="5"/>
      <dgm:spPr/>
      <dgm:t>
        <a:bodyPr/>
        <a:lstStyle/>
        <a:p>
          <a:endParaRPr lang="en-US"/>
        </a:p>
      </dgm:t>
    </dgm:pt>
    <dgm:pt modelId="{DB84DD29-6CDD-4683-BBA7-ED5DDBEB09D0}" type="pres">
      <dgm:prSet presAssocID="{40E4C35C-577B-41A1-A383-BD44BE4B380E}" presName="wedge5Tx" presStyleLbl="node1" presStyleIdx="4" presStyleCnt="5">
        <dgm:presLayoutVars>
          <dgm:chMax val="0"/>
          <dgm:chPref val="0"/>
          <dgm:bulletEnabled val="1"/>
        </dgm:presLayoutVars>
      </dgm:prSet>
      <dgm:spPr/>
      <dgm:t>
        <a:bodyPr/>
        <a:lstStyle/>
        <a:p>
          <a:endParaRPr lang="en-US"/>
        </a:p>
      </dgm:t>
    </dgm:pt>
  </dgm:ptLst>
  <dgm:cxnLst>
    <dgm:cxn modelId="{5E98217D-DA8C-4681-8F1F-3367FA48AE19}" type="presOf" srcId="{8AC639AB-0128-4536-9D55-EF1D5F30A1FA}" destId="{822FACAC-C33D-400A-A0F1-539903CE87BE}" srcOrd="0" destOrd="0" presId="urn:microsoft.com/office/officeart/2005/8/layout/chart3"/>
    <dgm:cxn modelId="{FAD82433-9939-480A-82A7-A9A98A4F37B1}" type="presOf" srcId="{654463D1-15D1-46D0-A00E-DDEDD51617C0}" destId="{15310FEB-C7C7-46FB-B493-C7449F38BD78}" srcOrd="0" destOrd="0" presId="urn:microsoft.com/office/officeart/2005/8/layout/chart3"/>
    <dgm:cxn modelId="{0A1D02BC-7FAC-4B64-BFE3-BEC910D35299}" type="presOf" srcId="{654463D1-15D1-46D0-A00E-DDEDD51617C0}" destId="{CF545A37-F550-4E18-8BF8-F887A4544D05}" srcOrd="1" destOrd="0" presId="urn:microsoft.com/office/officeart/2005/8/layout/chart3"/>
    <dgm:cxn modelId="{AADD3E5C-B0AF-41C1-83C7-23F17A352F67}" type="presOf" srcId="{2A6EF741-B2FC-41ED-83BB-974CAA885993}" destId="{C9CFDA16-8F91-465A-9F34-CA4FF7D42B48}" srcOrd="1" destOrd="0" presId="urn:microsoft.com/office/officeart/2005/8/layout/chart3"/>
    <dgm:cxn modelId="{97714A0C-FE53-4806-810E-DA0FE77744F4}" srcId="{40E4C35C-577B-41A1-A383-BD44BE4B380E}" destId="{C7F17E79-F5B8-4A81-8F9E-1EBA8568CE78}" srcOrd="0" destOrd="0" parTransId="{C7014852-0E82-4986-B146-6F18A18D968F}" sibTransId="{8FE25A6C-5EE2-47B6-9E8B-328CA9E1853D}"/>
    <dgm:cxn modelId="{F760E57F-77F1-4C56-8DA9-C9A746D741C0}" type="presOf" srcId="{C7F17E79-F5B8-4A81-8F9E-1EBA8568CE78}" destId="{2C097982-750E-48FE-A169-2993153DFF83}" srcOrd="0" destOrd="0" presId="urn:microsoft.com/office/officeart/2005/8/layout/chart3"/>
    <dgm:cxn modelId="{A97AD9EB-CF81-4D04-AA13-1FF1D3335719}" type="presOf" srcId="{B5421981-6A5C-4586-BB4E-43CD0CE97621}" destId="{7A035B95-0347-418E-B9B4-13D20FE0F52D}" srcOrd="0" destOrd="0" presId="urn:microsoft.com/office/officeart/2005/8/layout/chart3"/>
    <dgm:cxn modelId="{E28F5F14-B232-4378-9790-3EF9904491EC}" srcId="{40E4C35C-577B-41A1-A383-BD44BE4B380E}" destId="{B5421981-6A5C-4586-BB4E-43CD0CE97621}" srcOrd="4" destOrd="0" parTransId="{94415BAE-FD13-47C6-9B41-C06C260C0B6C}" sibTransId="{340B2134-F9A0-46CF-85C9-7E056AB5D2E9}"/>
    <dgm:cxn modelId="{D4C73142-DF4B-4C4C-9B7E-179C9BAFD791}" type="presOf" srcId="{40E4C35C-577B-41A1-A383-BD44BE4B380E}" destId="{6DB0B58C-A14E-4EAF-B645-C4855368432D}" srcOrd="0" destOrd="0" presId="urn:microsoft.com/office/officeart/2005/8/layout/chart3"/>
    <dgm:cxn modelId="{DE3C4B43-D15B-4E63-AF37-EE96407B2E6F}" srcId="{40E4C35C-577B-41A1-A383-BD44BE4B380E}" destId="{2A6EF741-B2FC-41ED-83BB-974CAA885993}" srcOrd="1" destOrd="0" parTransId="{EC4112D9-F51E-43A1-8D12-45C33D79D88D}" sibTransId="{2940DF99-4756-421F-A3E8-2664C0A390F1}"/>
    <dgm:cxn modelId="{D512F19C-4E7F-4712-B642-02332740BD05}" srcId="{40E4C35C-577B-41A1-A383-BD44BE4B380E}" destId="{654463D1-15D1-46D0-A00E-DDEDD51617C0}" srcOrd="3" destOrd="0" parTransId="{66FD36E1-2EEB-4DBE-97EE-FFCF4F7F8EE2}" sibTransId="{9B4B87FC-8D56-44E4-84AC-9ABD2B6D2BE7}"/>
    <dgm:cxn modelId="{AD9F340D-5DAE-4C35-9845-CB7A4E219555}" srcId="{40E4C35C-577B-41A1-A383-BD44BE4B380E}" destId="{8AC639AB-0128-4536-9D55-EF1D5F30A1FA}" srcOrd="2" destOrd="0" parTransId="{A0D140EE-0FC9-47B1-BC15-0670CF8C8026}" sibTransId="{21C596E8-8873-45F1-B81C-B38116FACA2A}"/>
    <dgm:cxn modelId="{F4F31B19-2C94-4264-95A9-6BCB9D07F300}" type="presOf" srcId="{C7F17E79-F5B8-4A81-8F9E-1EBA8568CE78}" destId="{BD83E8BE-8CA5-48F1-8F4F-3D9E35A22D07}" srcOrd="1" destOrd="0" presId="urn:microsoft.com/office/officeart/2005/8/layout/chart3"/>
    <dgm:cxn modelId="{2AE985AB-11C5-443C-8D43-86F23E60259F}" type="presOf" srcId="{B5421981-6A5C-4586-BB4E-43CD0CE97621}" destId="{DB84DD29-6CDD-4683-BBA7-ED5DDBEB09D0}" srcOrd="1" destOrd="0" presId="urn:microsoft.com/office/officeart/2005/8/layout/chart3"/>
    <dgm:cxn modelId="{3F5ABA48-2DF6-42D1-9526-2E7957A5206E}" type="presOf" srcId="{8AC639AB-0128-4536-9D55-EF1D5F30A1FA}" destId="{586AE0D0-16F6-4CBD-BA0D-DBFA3CB7B039}" srcOrd="1" destOrd="0" presId="urn:microsoft.com/office/officeart/2005/8/layout/chart3"/>
    <dgm:cxn modelId="{CE9CB0CA-4FD4-4837-9B19-CECC2C49AD14}" type="presOf" srcId="{2A6EF741-B2FC-41ED-83BB-974CAA885993}" destId="{44E28A34-94BF-4D4B-B391-9C9C218EF98E}" srcOrd="0" destOrd="0" presId="urn:microsoft.com/office/officeart/2005/8/layout/chart3"/>
    <dgm:cxn modelId="{F1A5B0CA-97D4-427C-8579-AA79B09B47DA}" type="presParOf" srcId="{6DB0B58C-A14E-4EAF-B645-C4855368432D}" destId="{2C097982-750E-48FE-A169-2993153DFF83}" srcOrd="0" destOrd="0" presId="urn:microsoft.com/office/officeart/2005/8/layout/chart3"/>
    <dgm:cxn modelId="{73315BF9-0CE9-476E-B1A4-F3C2D1517899}" type="presParOf" srcId="{6DB0B58C-A14E-4EAF-B645-C4855368432D}" destId="{BD83E8BE-8CA5-48F1-8F4F-3D9E35A22D07}" srcOrd="1" destOrd="0" presId="urn:microsoft.com/office/officeart/2005/8/layout/chart3"/>
    <dgm:cxn modelId="{5B818EF6-63B9-48A7-A683-A429C02AB0CB}" type="presParOf" srcId="{6DB0B58C-A14E-4EAF-B645-C4855368432D}" destId="{44E28A34-94BF-4D4B-B391-9C9C218EF98E}" srcOrd="2" destOrd="0" presId="urn:microsoft.com/office/officeart/2005/8/layout/chart3"/>
    <dgm:cxn modelId="{E889EB28-5CC3-4386-8FFF-66DABEB1B9B2}" type="presParOf" srcId="{6DB0B58C-A14E-4EAF-B645-C4855368432D}" destId="{C9CFDA16-8F91-465A-9F34-CA4FF7D42B48}" srcOrd="3" destOrd="0" presId="urn:microsoft.com/office/officeart/2005/8/layout/chart3"/>
    <dgm:cxn modelId="{8CA29616-0A68-47DE-B948-09EB558FE296}" type="presParOf" srcId="{6DB0B58C-A14E-4EAF-B645-C4855368432D}" destId="{822FACAC-C33D-400A-A0F1-539903CE87BE}" srcOrd="4" destOrd="0" presId="urn:microsoft.com/office/officeart/2005/8/layout/chart3"/>
    <dgm:cxn modelId="{17AD2DA8-ACBB-4BA2-B731-7A1317FCBEB0}" type="presParOf" srcId="{6DB0B58C-A14E-4EAF-B645-C4855368432D}" destId="{586AE0D0-16F6-4CBD-BA0D-DBFA3CB7B039}" srcOrd="5" destOrd="0" presId="urn:microsoft.com/office/officeart/2005/8/layout/chart3"/>
    <dgm:cxn modelId="{66D86EE7-F4D3-46CF-AB00-3F66D00BD9FF}" type="presParOf" srcId="{6DB0B58C-A14E-4EAF-B645-C4855368432D}" destId="{15310FEB-C7C7-46FB-B493-C7449F38BD78}" srcOrd="6" destOrd="0" presId="urn:microsoft.com/office/officeart/2005/8/layout/chart3"/>
    <dgm:cxn modelId="{9E89B3FF-57D9-495A-B155-3AE841D461E8}" type="presParOf" srcId="{6DB0B58C-A14E-4EAF-B645-C4855368432D}" destId="{CF545A37-F550-4E18-8BF8-F887A4544D05}" srcOrd="7" destOrd="0" presId="urn:microsoft.com/office/officeart/2005/8/layout/chart3"/>
    <dgm:cxn modelId="{1AF5A62F-514A-487E-BED9-0C392A8D0416}" type="presParOf" srcId="{6DB0B58C-A14E-4EAF-B645-C4855368432D}" destId="{7A035B95-0347-418E-B9B4-13D20FE0F52D}" srcOrd="8" destOrd="0" presId="urn:microsoft.com/office/officeart/2005/8/layout/chart3"/>
    <dgm:cxn modelId="{D5674EDD-1989-4653-A23D-485785E3F61E}" type="presParOf" srcId="{6DB0B58C-A14E-4EAF-B645-C4855368432D}" destId="{DB84DD29-6CDD-4683-BBA7-ED5DDBEB09D0}" srcOrd="9" destOrd="0" presId="urn:microsoft.com/office/officeart/2005/8/layout/char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6A7113-7981-4527-9D47-9370D4010CE8}" type="doc">
      <dgm:prSet loTypeId="urn:microsoft.com/office/officeart/2008/layout/VerticalCurvedList" loCatId="list" qsTypeId="urn:microsoft.com/office/officeart/2005/8/quickstyle/simple5" qsCatId="simple" csTypeId="urn:microsoft.com/office/officeart/2005/8/colors/colorful5" csCatId="colorful"/>
      <dgm:spPr/>
      <dgm:t>
        <a:bodyPr/>
        <a:lstStyle/>
        <a:p>
          <a:endParaRPr lang="en-US"/>
        </a:p>
      </dgm:t>
    </dgm:pt>
    <dgm:pt modelId="{13E30BD6-A50C-4F21-A1AF-066CEA7375E6}">
      <dgm:prSet/>
      <dgm:spPr/>
      <dgm:t>
        <a:bodyPr/>
        <a:lstStyle/>
        <a:p>
          <a:pPr rtl="0"/>
          <a:r>
            <a:rPr lang="en-US" baseline="0" smtClean="0"/>
            <a:t>Fixtures and fittings of a shop,</a:t>
          </a:r>
          <a:endParaRPr lang="en-US"/>
        </a:p>
      </dgm:t>
    </dgm:pt>
    <dgm:pt modelId="{D30E5BB1-094B-4D3C-A311-DD24952D5455}" type="parTrans" cxnId="{FE3A52D4-4150-4C39-98BD-E1EAF8D0F7D2}">
      <dgm:prSet/>
      <dgm:spPr/>
      <dgm:t>
        <a:bodyPr/>
        <a:lstStyle/>
        <a:p>
          <a:endParaRPr lang="en-US"/>
        </a:p>
      </dgm:t>
    </dgm:pt>
    <dgm:pt modelId="{26C34E97-E8FC-4DE3-BE73-A0B1F685C11D}" type="sibTrans" cxnId="{FE3A52D4-4150-4C39-98BD-E1EAF8D0F7D2}">
      <dgm:prSet/>
      <dgm:spPr/>
      <dgm:t>
        <a:bodyPr/>
        <a:lstStyle/>
        <a:p>
          <a:endParaRPr lang="en-US"/>
        </a:p>
      </dgm:t>
    </dgm:pt>
    <dgm:pt modelId="{0E0318AC-3E1B-48E5-8124-D7BB73D059AC}">
      <dgm:prSet/>
      <dgm:spPr/>
      <dgm:t>
        <a:bodyPr/>
        <a:lstStyle/>
        <a:p>
          <a:pPr rtl="0"/>
          <a:r>
            <a:rPr lang="en-US" baseline="0" smtClean="0"/>
            <a:t>Car, trucks or any delivery vehicle etc., which is used in running business On any metals other than gold or silver. </a:t>
          </a:r>
          <a:endParaRPr lang="en-US"/>
        </a:p>
      </dgm:t>
    </dgm:pt>
    <dgm:pt modelId="{A8E374FE-7A49-4669-92BC-334F827D347B}" type="parTrans" cxnId="{007E906E-82E8-46C6-991C-AFA3E4A410E9}">
      <dgm:prSet/>
      <dgm:spPr/>
      <dgm:t>
        <a:bodyPr/>
        <a:lstStyle/>
        <a:p>
          <a:endParaRPr lang="en-US"/>
        </a:p>
      </dgm:t>
    </dgm:pt>
    <dgm:pt modelId="{1292B2FF-0F01-4BAC-ADED-10D98010459C}" type="sibTrans" cxnId="{007E906E-82E8-46C6-991C-AFA3E4A410E9}">
      <dgm:prSet/>
      <dgm:spPr/>
      <dgm:t>
        <a:bodyPr/>
        <a:lstStyle/>
        <a:p>
          <a:endParaRPr lang="en-US"/>
        </a:p>
      </dgm:t>
    </dgm:pt>
    <dgm:pt modelId="{ADDE69F2-BA65-4B55-A83A-8605AB06EB97}">
      <dgm:prSet/>
      <dgm:spPr/>
      <dgm:t>
        <a:bodyPr/>
        <a:lstStyle/>
        <a:p>
          <a:pPr rtl="0"/>
          <a:r>
            <a:rPr lang="en-US" baseline="0" smtClean="0"/>
            <a:t>On a person whose liabilities exceeds or equals his assets.</a:t>
          </a:r>
          <a:endParaRPr lang="en-US"/>
        </a:p>
      </dgm:t>
    </dgm:pt>
    <dgm:pt modelId="{0E1003FC-67F7-442E-8F1E-9EC91733CC90}" type="parTrans" cxnId="{5B64A87A-C8A6-4116-B68C-D97E894962B3}">
      <dgm:prSet/>
      <dgm:spPr/>
      <dgm:t>
        <a:bodyPr/>
        <a:lstStyle/>
        <a:p>
          <a:endParaRPr lang="en-US"/>
        </a:p>
      </dgm:t>
    </dgm:pt>
    <dgm:pt modelId="{36ED6E5F-3DEF-4EFE-9B86-BD663A65781D}" type="sibTrans" cxnId="{5B64A87A-C8A6-4116-B68C-D97E894962B3}">
      <dgm:prSet/>
      <dgm:spPr/>
      <dgm:t>
        <a:bodyPr/>
        <a:lstStyle/>
        <a:p>
          <a:endParaRPr lang="en-US"/>
        </a:p>
      </dgm:t>
    </dgm:pt>
    <dgm:pt modelId="{788720A2-1CB6-4DCF-9868-4B5A77BA66DA}">
      <dgm:prSet/>
      <dgm:spPr/>
      <dgm:t>
        <a:bodyPr/>
        <a:lstStyle/>
        <a:p>
          <a:pPr rtl="0"/>
          <a:r>
            <a:rPr lang="en-US" baseline="0" smtClean="0"/>
            <a:t>On personal residence, household furniture, pots and pan,</a:t>
          </a:r>
          <a:endParaRPr lang="en-US"/>
        </a:p>
      </dgm:t>
    </dgm:pt>
    <dgm:pt modelId="{65A5FE64-5AE5-497B-84E7-F9B4D3AB9746}" type="parTrans" cxnId="{3FEF1249-ECA3-42F8-A4F2-B24AEAF759B0}">
      <dgm:prSet/>
      <dgm:spPr/>
      <dgm:t>
        <a:bodyPr/>
        <a:lstStyle/>
        <a:p>
          <a:endParaRPr lang="en-US"/>
        </a:p>
      </dgm:t>
    </dgm:pt>
    <dgm:pt modelId="{C863171A-B80D-4824-B1F7-90C715E5795F}" type="sibTrans" cxnId="{3FEF1249-ECA3-42F8-A4F2-B24AEAF759B0}">
      <dgm:prSet/>
      <dgm:spPr/>
      <dgm:t>
        <a:bodyPr/>
        <a:lstStyle/>
        <a:p>
          <a:endParaRPr lang="en-US"/>
        </a:p>
      </dgm:t>
    </dgm:pt>
    <dgm:pt modelId="{2520DBC0-6A21-4C48-9735-46C51ADDA2AB}">
      <dgm:prSet/>
      <dgm:spPr/>
      <dgm:t>
        <a:bodyPr/>
        <a:lstStyle/>
        <a:p>
          <a:pPr rtl="0"/>
          <a:r>
            <a:rPr lang="en-US" baseline="0" smtClean="0"/>
            <a:t>Personal clothing</a:t>
          </a:r>
          <a:endParaRPr lang="en-US"/>
        </a:p>
      </dgm:t>
    </dgm:pt>
    <dgm:pt modelId="{28543808-0C9B-4E72-A712-8A2092D7C7A2}" type="parTrans" cxnId="{2D385F62-4C5A-4F8F-8DEE-4E9DECC180B4}">
      <dgm:prSet/>
      <dgm:spPr/>
      <dgm:t>
        <a:bodyPr/>
        <a:lstStyle/>
        <a:p>
          <a:endParaRPr lang="en-US"/>
        </a:p>
      </dgm:t>
    </dgm:pt>
    <dgm:pt modelId="{025DA915-EF06-4E85-B907-9947FF802A7A}" type="sibTrans" cxnId="{2D385F62-4C5A-4F8F-8DEE-4E9DECC180B4}">
      <dgm:prSet/>
      <dgm:spPr/>
      <dgm:t>
        <a:bodyPr/>
        <a:lstStyle/>
        <a:p>
          <a:endParaRPr lang="en-US"/>
        </a:p>
      </dgm:t>
    </dgm:pt>
    <dgm:pt modelId="{407E7BAE-AB7C-4378-8721-727F61B8E7B7}">
      <dgm:prSet/>
      <dgm:spPr/>
      <dgm:t>
        <a:bodyPr/>
        <a:lstStyle/>
        <a:p>
          <a:pPr rtl="0"/>
          <a:r>
            <a:rPr lang="en-US" baseline="0" smtClean="0"/>
            <a:t>Diamonds, pearls, other precious or semi- precious stones which are for personal use.</a:t>
          </a:r>
          <a:endParaRPr lang="en-US"/>
        </a:p>
      </dgm:t>
    </dgm:pt>
    <dgm:pt modelId="{2B28C2EB-C1C7-4C76-AEC9-BE6C5D364AE1}" type="parTrans" cxnId="{BB027741-5E7D-4AB7-A9C5-2A240D4C52CF}">
      <dgm:prSet/>
      <dgm:spPr/>
      <dgm:t>
        <a:bodyPr/>
        <a:lstStyle/>
        <a:p>
          <a:endParaRPr lang="en-US"/>
        </a:p>
      </dgm:t>
    </dgm:pt>
    <dgm:pt modelId="{B0A4BB60-F599-4B05-A014-2144AB1C5302}" type="sibTrans" cxnId="{BB027741-5E7D-4AB7-A9C5-2A240D4C52CF}">
      <dgm:prSet/>
      <dgm:spPr/>
      <dgm:t>
        <a:bodyPr/>
        <a:lstStyle/>
        <a:p>
          <a:endParaRPr lang="en-US"/>
        </a:p>
      </dgm:t>
    </dgm:pt>
    <dgm:pt modelId="{4DDECE12-B678-4C45-B167-B264FEF8E663}" type="pres">
      <dgm:prSet presAssocID="{066A7113-7981-4527-9D47-9370D4010CE8}" presName="Name0" presStyleCnt="0">
        <dgm:presLayoutVars>
          <dgm:chMax val="7"/>
          <dgm:chPref val="7"/>
          <dgm:dir/>
        </dgm:presLayoutVars>
      </dgm:prSet>
      <dgm:spPr/>
      <dgm:t>
        <a:bodyPr/>
        <a:lstStyle/>
        <a:p>
          <a:endParaRPr lang="en-US"/>
        </a:p>
      </dgm:t>
    </dgm:pt>
    <dgm:pt modelId="{D8CBBE4C-6944-47DE-A2BE-4F589489E2DB}" type="pres">
      <dgm:prSet presAssocID="{066A7113-7981-4527-9D47-9370D4010CE8}" presName="Name1" presStyleCnt="0"/>
      <dgm:spPr/>
    </dgm:pt>
    <dgm:pt modelId="{DF55AD9E-D1F4-4A62-84F2-44813752A625}" type="pres">
      <dgm:prSet presAssocID="{066A7113-7981-4527-9D47-9370D4010CE8}" presName="cycle" presStyleCnt="0"/>
      <dgm:spPr/>
    </dgm:pt>
    <dgm:pt modelId="{0FCAC7F7-093C-4C21-BE5C-603F1AA504F7}" type="pres">
      <dgm:prSet presAssocID="{066A7113-7981-4527-9D47-9370D4010CE8}" presName="srcNode" presStyleLbl="node1" presStyleIdx="0" presStyleCnt="6"/>
      <dgm:spPr/>
    </dgm:pt>
    <dgm:pt modelId="{3A69E1DB-9EBE-4BCC-B16A-DE6201D2FEE9}" type="pres">
      <dgm:prSet presAssocID="{066A7113-7981-4527-9D47-9370D4010CE8}" presName="conn" presStyleLbl="parChTrans1D2" presStyleIdx="0" presStyleCnt="1"/>
      <dgm:spPr/>
      <dgm:t>
        <a:bodyPr/>
        <a:lstStyle/>
        <a:p>
          <a:endParaRPr lang="en-US"/>
        </a:p>
      </dgm:t>
    </dgm:pt>
    <dgm:pt modelId="{DFF8C65E-ABD3-4567-A3C3-A011F68D87FB}" type="pres">
      <dgm:prSet presAssocID="{066A7113-7981-4527-9D47-9370D4010CE8}" presName="extraNode" presStyleLbl="node1" presStyleIdx="0" presStyleCnt="6"/>
      <dgm:spPr/>
    </dgm:pt>
    <dgm:pt modelId="{7ACF1E23-CC69-41C3-98CF-3D1EF9FD8D22}" type="pres">
      <dgm:prSet presAssocID="{066A7113-7981-4527-9D47-9370D4010CE8}" presName="dstNode" presStyleLbl="node1" presStyleIdx="0" presStyleCnt="6"/>
      <dgm:spPr/>
    </dgm:pt>
    <dgm:pt modelId="{A8951A64-EB50-4470-887F-8CBF87953D52}" type="pres">
      <dgm:prSet presAssocID="{13E30BD6-A50C-4F21-A1AF-066CEA7375E6}" presName="text_1" presStyleLbl="node1" presStyleIdx="0" presStyleCnt="6">
        <dgm:presLayoutVars>
          <dgm:bulletEnabled val="1"/>
        </dgm:presLayoutVars>
      </dgm:prSet>
      <dgm:spPr/>
      <dgm:t>
        <a:bodyPr/>
        <a:lstStyle/>
        <a:p>
          <a:endParaRPr lang="en-US"/>
        </a:p>
      </dgm:t>
    </dgm:pt>
    <dgm:pt modelId="{E0FEE136-6328-4A84-B3E6-A803A0211417}" type="pres">
      <dgm:prSet presAssocID="{13E30BD6-A50C-4F21-A1AF-066CEA7375E6}" presName="accent_1" presStyleCnt="0"/>
      <dgm:spPr/>
    </dgm:pt>
    <dgm:pt modelId="{16D17A8E-BEA0-4061-9FA0-FC91E5EF377B}" type="pres">
      <dgm:prSet presAssocID="{13E30BD6-A50C-4F21-A1AF-066CEA7375E6}" presName="accentRepeatNode" presStyleLbl="solidFgAcc1" presStyleIdx="0" presStyleCnt="6"/>
      <dgm:spPr/>
    </dgm:pt>
    <dgm:pt modelId="{8CF131A6-1253-4910-AB00-FDED7F12B4DE}" type="pres">
      <dgm:prSet presAssocID="{0E0318AC-3E1B-48E5-8124-D7BB73D059AC}" presName="text_2" presStyleLbl="node1" presStyleIdx="1" presStyleCnt="6">
        <dgm:presLayoutVars>
          <dgm:bulletEnabled val="1"/>
        </dgm:presLayoutVars>
      </dgm:prSet>
      <dgm:spPr/>
      <dgm:t>
        <a:bodyPr/>
        <a:lstStyle/>
        <a:p>
          <a:endParaRPr lang="en-US"/>
        </a:p>
      </dgm:t>
    </dgm:pt>
    <dgm:pt modelId="{A876A21C-D567-43A4-B2EE-53120A353515}" type="pres">
      <dgm:prSet presAssocID="{0E0318AC-3E1B-48E5-8124-D7BB73D059AC}" presName="accent_2" presStyleCnt="0"/>
      <dgm:spPr/>
    </dgm:pt>
    <dgm:pt modelId="{778D26E6-1010-40D3-B325-25CD877D1FAC}" type="pres">
      <dgm:prSet presAssocID="{0E0318AC-3E1B-48E5-8124-D7BB73D059AC}" presName="accentRepeatNode" presStyleLbl="solidFgAcc1" presStyleIdx="1" presStyleCnt="6"/>
      <dgm:spPr/>
    </dgm:pt>
    <dgm:pt modelId="{7726BBF3-E567-4AF8-A249-F680A6325580}" type="pres">
      <dgm:prSet presAssocID="{ADDE69F2-BA65-4B55-A83A-8605AB06EB97}" presName="text_3" presStyleLbl="node1" presStyleIdx="2" presStyleCnt="6">
        <dgm:presLayoutVars>
          <dgm:bulletEnabled val="1"/>
        </dgm:presLayoutVars>
      </dgm:prSet>
      <dgm:spPr/>
      <dgm:t>
        <a:bodyPr/>
        <a:lstStyle/>
        <a:p>
          <a:endParaRPr lang="en-US"/>
        </a:p>
      </dgm:t>
    </dgm:pt>
    <dgm:pt modelId="{38974D3A-27F6-49C5-B115-8E85EEB03461}" type="pres">
      <dgm:prSet presAssocID="{ADDE69F2-BA65-4B55-A83A-8605AB06EB97}" presName="accent_3" presStyleCnt="0"/>
      <dgm:spPr/>
    </dgm:pt>
    <dgm:pt modelId="{8B91AA27-C29A-4EC6-9DFA-FCEF05F74A55}" type="pres">
      <dgm:prSet presAssocID="{ADDE69F2-BA65-4B55-A83A-8605AB06EB97}" presName="accentRepeatNode" presStyleLbl="solidFgAcc1" presStyleIdx="2" presStyleCnt="6"/>
      <dgm:spPr/>
    </dgm:pt>
    <dgm:pt modelId="{9EE6FCA4-B2D6-48A4-BA83-A2FEB71DB437}" type="pres">
      <dgm:prSet presAssocID="{788720A2-1CB6-4DCF-9868-4B5A77BA66DA}" presName="text_4" presStyleLbl="node1" presStyleIdx="3" presStyleCnt="6">
        <dgm:presLayoutVars>
          <dgm:bulletEnabled val="1"/>
        </dgm:presLayoutVars>
      </dgm:prSet>
      <dgm:spPr/>
      <dgm:t>
        <a:bodyPr/>
        <a:lstStyle/>
        <a:p>
          <a:endParaRPr lang="en-US"/>
        </a:p>
      </dgm:t>
    </dgm:pt>
    <dgm:pt modelId="{1CBCB13E-23F0-400E-8DA6-1610CCEC2408}" type="pres">
      <dgm:prSet presAssocID="{788720A2-1CB6-4DCF-9868-4B5A77BA66DA}" presName="accent_4" presStyleCnt="0"/>
      <dgm:spPr/>
    </dgm:pt>
    <dgm:pt modelId="{2BEA12FC-3410-4944-B287-2382BA02F5AB}" type="pres">
      <dgm:prSet presAssocID="{788720A2-1CB6-4DCF-9868-4B5A77BA66DA}" presName="accentRepeatNode" presStyleLbl="solidFgAcc1" presStyleIdx="3" presStyleCnt="6"/>
      <dgm:spPr/>
    </dgm:pt>
    <dgm:pt modelId="{7F70CEB3-5C4B-492A-ABAD-6AED1CA5E69D}" type="pres">
      <dgm:prSet presAssocID="{2520DBC0-6A21-4C48-9735-46C51ADDA2AB}" presName="text_5" presStyleLbl="node1" presStyleIdx="4" presStyleCnt="6">
        <dgm:presLayoutVars>
          <dgm:bulletEnabled val="1"/>
        </dgm:presLayoutVars>
      </dgm:prSet>
      <dgm:spPr/>
      <dgm:t>
        <a:bodyPr/>
        <a:lstStyle/>
        <a:p>
          <a:endParaRPr lang="en-US"/>
        </a:p>
      </dgm:t>
    </dgm:pt>
    <dgm:pt modelId="{290D821E-BB2E-4C00-AA93-D381720F61D8}" type="pres">
      <dgm:prSet presAssocID="{2520DBC0-6A21-4C48-9735-46C51ADDA2AB}" presName="accent_5" presStyleCnt="0"/>
      <dgm:spPr/>
    </dgm:pt>
    <dgm:pt modelId="{49A9262E-5B75-49F5-BC09-86F574F9C73C}" type="pres">
      <dgm:prSet presAssocID="{2520DBC0-6A21-4C48-9735-46C51ADDA2AB}" presName="accentRepeatNode" presStyleLbl="solidFgAcc1" presStyleIdx="4" presStyleCnt="6"/>
      <dgm:spPr/>
    </dgm:pt>
    <dgm:pt modelId="{1DAD07E4-EDF0-4A23-B85C-B8B022AADA6D}" type="pres">
      <dgm:prSet presAssocID="{407E7BAE-AB7C-4378-8721-727F61B8E7B7}" presName="text_6" presStyleLbl="node1" presStyleIdx="5" presStyleCnt="6">
        <dgm:presLayoutVars>
          <dgm:bulletEnabled val="1"/>
        </dgm:presLayoutVars>
      </dgm:prSet>
      <dgm:spPr/>
      <dgm:t>
        <a:bodyPr/>
        <a:lstStyle/>
        <a:p>
          <a:endParaRPr lang="en-US"/>
        </a:p>
      </dgm:t>
    </dgm:pt>
    <dgm:pt modelId="{DCCC9094-839B-447D-9085-80FE58FD10B7}" type="pres">
      <dgm:prSet presAssocID="{407E7BAE-AB7C-4378-8721-727F61B8E7B7}" presName="accent_6" presStyleCnt="0"/>
      <dgm:spPr/>
    </dgm:pt>
    <dgm:pt modelId="{86E78C2F-0616-4C7B-B906-D602E887C1AC}" type="pres">
      <dgm:prSet presAssocID="{407E7BAE-AB7C-4378-8721-727F61B8E7B7}" presName="accentRepeatNode" presStyleLbl="solidFgAcc1" presStyleIdx="5" presStyleCnt="6"/>
      <dgm:spPr/>
    </dgm:pt>
  </dgm:ptLst>
  <dgm:cxnLst>
    <dgm:cxn modelId="{D41FD310-E42B-48D5-B832-A6CE3E2FA4A6}" type="presOf" srcId="{26C34E97-E8FC-4DE3-BE73-A0B1F685C11D}" destId="{3A69E1DB-9EBE-4BCC-B16A-DE6201D2FEE9}" srcOrd="0" destOrd="0" presId="urn:microsoft.com/office/officeart/2008/layout/VerticalCurvedList"/>
    <dgm:cxn modelId="{FE3A52D4-4150-4C39-98BD-E1EAF8D0F7D2}" srcId="{066A7113-7981-4527-9D47-9370D4010CE8}" destId="{13E30BD6-A50C-4F21-A1AF-066CEA7375E6}" srcOrd="0" destOrd="0" parTransId="{D30E5BB1-094B-4D3C-A311-DD24952D5455}" sibTransId="{26C34E97-E8FC-4DE3-BE73-A0B1F685C11D}"/>
    <dgm:cxn modelId="{AF799F57-2B11-4956-90F7-4AACF8A6A795}" type="presOf" srcId="{788720A2-1CB6-4DCF-9868-4B5A77BA66DA}" destId="{9EE6FCA4-B2D6-48A4-BA83-A2FEB71DB437}" srcOrd="0" destOrd="0" presId="urn:microsoft.com/office/officeart/2008/layout/VerticalCurvedList"/>
    <dgm:cxn modelId="{289FF592-4455-47C6-B271-F7DB75EA9123}" type="presOf" srcId="{2520DBC0-6A21-4C48-9735-46C51ADDA2AB}" destId="{7F70CEB3-5C4B-492A-ABAD-6AED1CA5E69D}" srcOrd="0" destOrd="0" presId="urn:microsoft.com/office/officeart/2008/layout/VerticalCurvedList"/>
    <dgm:cxn modelId="{BB027741-5E7D-4AB7-A9C5-2A240D4C52CF}" srcId="{066A7113-7981-4527-9D47-9370D4010CE8}" destId="{407E7BAE-AB7C-4378-8721-727F61B8E7B7}" srcOrd="5" destOrd="0" parTransId="{2B28C2EB-C1C7-4C76-AEC9-BE6C5D364AE1}" sibTransId="{B0A4BB60-F599-4B05-A014-2144AB1C5302}"/>
    <dgm:cxn modelId="{3FEF1249-ECA3-42F8-A4F2-B24AEAF759B0}" srcId="{066A7113-7981-4527-9D47-9370D4010CE8}" destId="{788720A2-1CB6-4DCF-9868-4B5A77BA66DA}" srcOrd="3" destOrd="0" parTransId="{65A5FE64-5AE5-497B-84E7-F9B4D3AB9746}" sibTransId="{C863171A-B80D-4824-B1F7-90C715E5795F}"/>
    <dgm:cxn modelId="{5B64A87A-C8A6-4116-B68C-D97E894962B3}" srcId="{066A7113-7981-4527-9D47-9370D4010CE8}" destId="{ADDE69F2-BA65-4B55-A83A-8605AB06EB97}" srcOrd="2" destOrd="0" parTransId="{0E1003FC-67F7-442E-8F1E-9EC91733CC90}" sibTransId="{36ED6E5F-3DEF-4EFE-9B86-BD663A65781D}"/>
    <dgm:cxn modelId="{9B263E70-18B4-4F52-9566-36007AFB21BB}" type="presOf" srcId="{ADDE69F2-BA65-4B55-A83A-8605AB06EB97}" destId="{7726BBF3-E567-4AF8-A249-F680A6325580}" srcOrd="0" destOrd="0" presId="urn:microsoft.com/office/officeart/2008/layout/VerticalCurvedList"/>
    <dgm:cxn modelId="{7BD0FC76-3A57-44BB-B661-CBD3F078E91F}" type="presOf" srcId="{13E30BD6-A50C-4F21-A1AF-066CEA7375E6}" destId="{A8951A64-EB50-4470-887F-8CBF87953D52}" srcOrd="0" destOrd="0" presId="urn:microsoft.com/office/officeart/2008/layout/VerticalCurvedList"/>
    <dgm:cxn modelId="{664FDA63-4876-43D3-8BBF-4E67EC9E8DB0}" type="presOf" srcId="{066A7113-7981-4527-9D47-9370D4010CE8}" destId="{4DDECE12-B678-4C45-B167-B264FEF8E663}" srcOrd="0" destOrd="0" presId="urn:microsoft.com/office/officeart/2008/layout/VerticalCurvedList"/>
    <dgm:cxn modelId="{47F2624F-210D-487F-A57A-7FC48427D57B}" type="presOf" srcId="{0E0318AC-3E1B-48E5-8124-D7BB73D059AC}" destId="{8CF131A6-1253-4910-AB00-FDED7F12B4DE}" srcOrd="0" destOrd="0" presId="urn:microsoft.com/office/officeart/2008/layout/VerticalCurvedList"/>
    <dgm:cxn modelId="{007E906E-82E8-46C6-991C-AFA3E4A410E9}" srcId="{066A7113-7981-4527-9D47-9370D4010CE8}" destId="{0E0318AC-3E1B-48E5-8124-D7BB73D059AC}" srcOrd="1" destOrd="0" parTransId="{A8E374FE-7A49-4669-92BC-334F827D347B}" sibTransId="{1292B2FF-0F01-4BAC-ADED-10D98010459C}"/>
    <dgm:cxn modelId="{2D385F62-4C5A-4F8F-8DEE-4E9DECC180B4}" srcId="{066A7113-7981-4527-9D47-9370D4010CE8}" destId="{2520DBC0-6A21-4C48-9735-46C51ADDA2AB}" srcOrd="4" destOrd="0" parTransId="{28543808-0C9B-4E72-A712-8A2092D7C7A2}" sibTransId="{025DA915-EF06-4E85-B907-9947FF802A7A}"/>
    <dgm:cxn modelId="{CE7222AD-4AF8-4283-A768-4AD93958E879}" type="presOf" srcId="{407E7BAE-AB7C-4378-8721-727F61B8E7B7}" destId="{1DAD07E4-EDF0-4A23-B85C-B8B022AADA6D}" srcOrd="0" destOrd="0" presId="urn:microsoft.com/office/officeart/2008/layout/VerticalCurvedList"/>
    <dgm:cxn modelId="{EFE1DDA1-79F7-41C9-9B1D-87ABC1174ED2}" type="presParOf" srcId="{4DDECE12-B678-4C45-B167-B264FEF8E663}" destId="{D8CBBE4C-6944-47DE-A2BE-4F589489E2DB}" srcOrd="0" destOrd="0" presId="urn:microsoft.com/office/officeart/2008/layout/VerticalCurvedList"/>
    <dgm:cxn modelId="{D6EB92D3-C6DB-4E33-80EE-4F1CFE2BA3A7}" type="presParOf" srcId="{D8CBBE4C-6944-47DE-A2BE-4F589489E2DB}" destId="{DF55AD9E-D1F4-4A62-84F2-44813752A625}" srcOrd="0" destOrd="0" presId="urn:microsoft.com/office/officeart/2008/layout/VerticalCurvedList"/>
    <dgm:cxn modelId="{835E3D78-0084-47C7-AA54-A838C37650A1}" type="presParOf" srcId="{DF55AD9E-D1F4-4A62-84F2-44813752A625}" destId="{0FCAC7F7-093C-4C21-BE5C-603F1AA504F7}" srcOrd="0" destOrd="0" presId="urn:microsoft.com/office/officeart/2008/layout/VerticalCurvedList"/>
    <dgm:cxn modelId="{0DF8C854-6407-408B-81DC-28F78349FAAB}" type="presParOf" srcId="{DF55AD9E-D1F4-4A62-84F2-44813752A625}" destId="{3A69E1DB-9EBE-4BCC-B16A-DE6201D2FEE9}" srcOrd="1" destOrd="0" presId="urn:microsoft.com/office/officeart/2008/layout/VerticalCurvedList"/>
    <dgm:cxn modelId="{E07E1601-7594-4ECA-A86E-198BF20FB6A6}" type="presParOf" srcId="{DF55AD9E-D1F4-4A62-84F2-44813752A625}" destId="{DFF8C65E-ABD3-4567-A3C3-A011F68D87FB}" srcOrd="2" destOrd="0" presId="urn:microsoft.com/office/officeart/2008/layout/VerticalCurvedList"/>
    <dgm:cxn modelId="{8B0889B5-AEB0-4954-A26A-637C7DDD5746}" type="presParOf" srcId="{DF55AD9E-D1F4-4A62-84F2-44813752A625}" destId="{7ACF1E23-CC69-41C3-98CF-3D1EF9FD8D22}" srcOrd="3" destOrd="0" presId="urn:microsoft.com/office/officeart/2008/layout/VerticalCurvedList"/>
    <dgm:cxn modelId="{A2B1DEC8-ADB1-4B0E-89F8-326C2FD80206}" type="presParOf" srcId="{D8CBBE4C-6944-47DE-A2BE-4F589489E2DB}" destId="{A8951A64-EB50-4470-887F-8CBF87953D52}" srcOrd="1" destOrd="0" presId="urn:microsoft.com/office/officeart/2008/layout/VerticalCurvedList"/>
    <dgm:cxn modelId="{80EB90F0-F843-42DD-8D33-F3FBAD276E43}" type="presParOf" srcId="{D8CBBE4C-6944-47DE-A2BE-4F589489E2DB}" destId="{E0FEE136-6328-4A84-B3E6-A803A0211417}" srcOrd="2" destOrd="0" presId="urn:microsoft.com/office/officeart/2008/layout/VerticalCurvedList"/>
    <dgm:cxn modelId="{A7AADC8F-7BA5-448B-BE5C-52D39EABB61F}" type="presParOf" srcId="{E0FEE136-6328-4A84-B3E6-A803A0211417}" destId="{16D17A8E-BEA0-4061-9FA0-FC91E5EF377B}" srcOrd="0" destOrd="0" presId="urn:microsoft.com/office/officeart/2008/layout/VerticalCurvedList"/>
    <dgm:cxn modelId="{0F92B62C-74E6-4D19-91FE-4F2B7ADEB741}" type="presParOf" srcId="{D8CBBE4C-6944-47DE-A2BE-4F589489E2DB}" destId="{8CF131A6-1253-4910-AB00-FDED7F12B4DE}" srcOrd="3" destOrd="0" presId="urn:microsoft.com/office/officeart/2008/layout/VerticalCurvedList"/>
    <dgm:cxn modelId="{1FF76E63-D0F2-405E-A042-D7B7F1559FCF}" type="presParOf" srcId="{D8CBBE4C-6944-47DE-A2BE-4F589489E2DB}" destId="{A876A21C-D567-43A4-B2EE-53120A353515}" srcOrd="4" destOrd="0" presId="urn:microsoft.com/office/officeart/2008/layout/VerticalCurvedList"/>
    <dgm:cxn modelId="{26972D64-B266-4920-96F8-8EB701D17F89}" type="presParOf" srcId="{A876A21C-D567-43A4-B2EE-53120A353515}" destId="{778D26E6-1010-40D3-B325-25CD877D1FAC}" srcOrd="0" destOrd="0" presId="urn:microsoft.com/office/officeart/2008/layout/VerticalCurvedList"/>
    <dgm:cxn modelId="{07268061-4120-4555-A4B5-4EA8DD9AFEA6}" type="presParOf" srcId="{D8CBBE4C-6944-47DE-A2BE-4F589489E2DB}" destId="{7726BBF3-E567-4AF8-A249-F680A6325580}" srcOrd="5" destOrd="0" presId="urn:microsoft.com/office/officeart/2008/layout/VerticalCurvedList"/>
    <dgm:cxn modelId="{D3876CF0-346D-4D1B-94B1-A5222DA9E75D}" type="presParOf" srcId="{D8CBBE4C-6944-47DE-A2BE-4F589489E2DB}" destId="{38974D3A-27F6-49C5-B115-8E85EEB03461}" srcOrd="6" destOrd="0" presId="urn:microsoft.com/office/officeart/2008/layout/VerticalCurvedList"/>
    <dgm:cxn modelId="{27618469-7EF9-4252-92B4-DCC6316C17BE}" type="presParOf" srcId="{38974D3A-27F6-49C5-B115-8E85EEB03461}" destId="{8B91AA27-C29A-4EC6-9DFA-FCEF05F74A55}" srcOrd="0" destOrd="0" presId="urn:microsoft.com/office/officeart/2008/layout/VerticalCurvedList"/>
    <dgm:cxn modelId="{B9F75E45-799B-460C-9695-D41389DE8C48}" type="presParOf" srcId="{D8CBBE4C-6944-47DE-A2BE-4F589489E2DB}" destId="{9EE6FCA4-B2D6-48A4-BA83-A2FEB71DB437}" srcOrd="7" destOrd="0" presId="urn:microsoft.com/office/officeart/2008/layout/VerticalCurvedList"/>
    <dgm:cxn modelId="{7DFF8F6E-067B-432B-9ACC-A2C12C893BF6}" type="presParOf" srcId="{D8CBBE4C-6944-47DE-A2BE-4F589489E2DB}" destId="{1CBCB13E-23F0-400E-8DA6-1610CCEC2408}" srcOrd="8" destOrd="0" presId="urn:microsoft.com/office/officeart/2008/layout/VerticalCurvedList"/>
    <dgm:cxn modelId="{D8BC4AEE-E4BE-40E4-BD42-60253B60B0AC}" type="presParOf" srcId="{1CBCB13E-23F0-400E-8DA6-1610CCEC2408}" destId="{2BEA12FC-3410-4944-B287-2382BA02F5AB}" srcOrd="0" destOrd="0" presId="urn:microsoft.com/office/officeart/2008/layout/VerticalCurvedList"/>
    <dgm:cxn modelId="{74A3A44A-8BAB-43B4-A097-743A0B5973F2}" type="presParOf" srcId="{D8CBBE4C-6944-47DE-A2BE-4F589489E2DB}" destId="{7F70CEB3-5C4B-492A-ABAD-6AED1CA5E69D}" srcOrd="9" destOrd="0" presId="urn:microsoft.com/office/officeart/2008/layout/VerticalCurvedList"/>
    <dgm:cxn modelId="{DAC48CF2-8919-49FC-A928-2DF2C1F15F09}" type="presParOf" srcId="{D8CBBE4C-6944-47DE-A2BE-4F589489E2DB}" destId="{290D821E-BB2E-4C00-AA93-D381720F61D8}" srcOrd="10" destOrd="0" presId="urn:microsoft.com/office/officeart/2008/layout/VerticalCurvedList"/>
    <dgm:cxn modelId="{EFBF39D2-C58B-47CC-A8F7-89060CFEF6DE}" type="presParOf" srcId="{290D821E-BB2E-4C00-AA93-D381720F61D8}" destId="{49A9262E-5B75-49F5-BC09-86F574F9C73C}" srcOrd="0" destOrd="0" presId="urn:microsoft.com/office/officeart/2008/layout/VerticalCurvedList"/>
    <dgm:cxn modelId="{759ADFFA-51BB-4322-BD56-E3B4D225F194}" type="presParOf" srcId="{D8CBBE4C-6944-47DE-A2BE-4F589489E2DB}" destId="{1DAD07E4-EDF0-4A23-B85C-B8B022AADA6D}" srcOrd="11" destOrd="0" presId="urn:microsoft.com/office/officeart/2008/layout/VerticalCurvedList"/>
    <dgm:cxn modelId="{9B296E90-641F-4F67-8377-FB0C6935152A}" type="presParOf" srcId="{D8CBBE4C-6944-47DE-A2BE-4F589489E2DB}" destId="{DCCC9094-839B-447D-9085-80FE58FD10B7}" srcOrd="12" destOrd="0" presId="urn:microsoft.com/office/officeart/2008/layout/VerticalCurvedList"/>
    <dgm:cxn modelId="{C6F68BF3-4955-4E80-AE52-EE8F86F79B49}" type="presParOf" srcId="{DCCC9094-839B-447D-9085-80FE58FD10B7}" destId="{86E78C2F-0616-4C7B-B906-D602E887C1AC}"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06864E-5D3B-4B69-BC01-5122D5E022E8}" type="doc">
      <dgm:prSet loTypeId="urn:microsoft.com/office/officeart/2005/8/layout/list1" loCatId="list" qsTypeId="urn:microsoft.com/office/officeart/2005/8/quickstyle/simple5" qsCatId="simple" csTypeId="urn:microsoft.com/office/officeart/2005/8/colors/accent0_2" csCatId="mainScheme"/>
      <dgm:spPr/>
      <dgm:t>
        <a:bodyPr/>
        <a:lstStyle/>
        <a:p>
          <a:endParaRPr lang="en-US"/>
        </a:p>
      </dgm:t>
    </dgm:pt>
    <dgm:pt modelId="{3A733F89-5EA7-461A-88D7-512DAC491127}">
      <dgm:prSet custT="1"/>
      <dgm:spPr/>
      <dgm:t>
        <a:bodyPr/>
        <a:lstStyle/>
        <a:p>
          <a:pPr rtl="0"/>
          <a:r>
            <a:rPr lang="en-US" sz="1400" baseline="0" dirty="0" smtClean="0"/>
            <a:t>The Banu Hashim who are the children of Hazrat Fatima (RA) and all members of Rasoolullah (S.A.W.)'s family and wives (RA).</a:t>
          </a:r>
          <a:endParaRPr lang="en-US" sz="1400" dirty="0"/>
        </a:p>
      </dgm:t>
    </dgm:pt>
    <dgm:pt modelId="{1BBF2546-F3FF-444E-8C4A-198808AC5259}" type="parTrans" cxnId="{C0137B0C-0FE7-4A59-A2B9-E54AE04B1B8E}">
      <dgm:prSet/>
      <dgm:spPr/>
      <dgm:t>
        <a:bodyPr/>
        <a:lstStyle/>
        <a:p>
          <a:endParaRPr lang="en-US"/>
        </a:p>
      </dgm:t>
    </dgm:pt>
    <dgm:pt modelId="{681BEE48-2332-46BE-B140-482014C8836D}" type="sibTrans" cxnId="{C0137B0C-0FE7-4A59-A2B9-E54AE04B1B8E}">
      <dgm:prSet/>
      <dgm:spPr/>
      <dgm:t>
        <a:bodyPr/>
        <a:lstStyle/>
        <a:p>
          <a:endParaRPr lang="en-US"/>
        </a:p>
      </dgm:t>
    </dgm:pt>
    <dgm:pt modelId="{CE902B71-C832-4BCA-B188-927CEA416E1E}">
      <dgm:prSet/>
      <dgm:spPr/>
      <dgm:t>
        <a:bodyPr/>
        <a:lstStyle/>
        <a:p>
          <a:pPr rtl="0"/>
          <a:r>
            <a:rPr lang="en-US" baseline="0" smtClean="0"/>
            <a:t>Parents,</a:t>
          </a:r>
          <a:endParaRPr lang="en-US"/>
        </a:p>
      </dgm:t>
    </dgm:pt>
    <dgm:pt modelId="{B65AC648-B50F-4889-A9D0-B11672686D3F}" type="parTrans" cxnId="{DC8FB2A9-EB5B-4D63-94C5-66A4C52E0185}">
      <dgm:prSet/>
      <dgm:spPr/>
      <dgm:t>
        <a:bodyPr/>
        <a:lstStyle/>
        <a:p>
          <a:endParaRPr lang="en-US"/>
        </a:p>
      </dgm:t>
    </dgm:pt>
    <dgm:pt modelId="{2834530C-D692-4113-BB01-FBE1F4A01A92}" type="sibTrans" cxnId="{DC8FB2A9-EB5B-4D63-94C5-66A4C52E0185}">
      <dgm:prSet/>
      <dgm:spPr/>
      <dgm:t>
        <a:bodyPr/>
        <a:lstStyle/>
        <a:p>
          <a:endParaRPr lang="en-US"/>
        </a:p>
      </dgm:t>
    </dgm:pt>
    <dgm:pt modelId="{FEAD3861-FCC3-4DA0-A369-BFFF2BBE5552}">
      <dgm:prSet/>
      <dgm:spPr/>
      <dgm:t>
        <a:bodyPr/>
        <a:lstStyle/>
        <a:p>
          <a:pPr rtl="0"/>
          <a:r>
            <a:rPr lang="en-US" baseline="0" smtClean="0"/>
            <a:t>grandparents,</a:t>
          </a:r>
          <a:endParaRPr lang="en-US"/>
        </a:p>
      </dgm:t>
    </dgm:pt>
    <dgm:pt modelId="{6A8DF4F6-2ECF-4650-9626-C8E9D2649C8A}" type="parTrans" cxnId="{03DFE81E-240B-47B9-A624-ECCA5796B1D9}">
      <dgm:prSet/>
      <dgm:spPr/>
      <dgm:t>
        <a:bodyPr/>
        <a:lstStyle/>
        <a:p>
          <a:endParaRPr lang="en-US"/>
        </a:p>
      </dgm:t>
    </dgm:pt>
    <dgm:pt modelId="{E0E3E149-8749-4BC0-A882-83FCDDF3EFC4}" type="sibTrans" cxnId="{03DFE81E-240B-47B9-A624-ECCA5796B1D9}">
      <dgm:prSet/>
      <dgm:spPr/>
      <dgm:t>
        <a:bodyPr/>
        <a:lstStyle/>
        <a:p>
          <a:endParaRPr lang="en-US"/>
        </a:p>
      </dgm:t>
    </dgm:pt>
    <dgm:pt modelId="{32094D82-5D53-458F-ABAB-9EC7E97E3D6B}">
      <dgm:prSet/>
      <dgm:spPr/>
      <dgm:t>
        <a:bodyPr/>
        <a:lstStyle/>
        <a:p>
          <a:pPr rtl="0"/>
          <a:r>
            <a:rPr lang="en-US" baseline="0" smtClean="0"/>
            <a:t>children and grandchildren.</a:t>
          </a:r>
          <a:endParaRPr lang="en-US"/>
        </a:p>
      </dgm:t>
    </dgm:pt>
    <dgm:pt modelId="{34BE9867-319E-426E-BB98-2B07D532FA8C}" type="parTrans" cxnId="{BE3BD00C-3EEE-46FE-9E19-F45F9357BB7F}">
      <dgm:prSet/>
      <dgm:spPr/>
      <dgm:t>
        <a:bodyPr/>
        <a:lstStyle/>
        <a:p>
          <a:endParaRPr lang="en-US"/>
        </a:p>
      </dgm:t>
    </dgm:pt>
    <dgm:pt modelId="{40778257-CA82-4C44-BAD6-E70AD45157ED}" type="sibTrans" cxnId="{BE3BD00C-3EEE-46FE-9E19-F45F9357BB7F}">
      <dgm:prSet/>
      <dgm:spPr/>
      <dgm:t>
        <a:bodyPr/>
        <a:lstStyle/>
        <a:p>
          <a:endParaRPr lang="en-US"/>
        </a:p>
      </dgm:t>
    </dgm:pt>
    <dgm:pt modelId="{0D63AA6A-6AB9-4533-A057-856BA4041717}">
      <dgm:prSet/>
      <dgm:spPr/>
      <dgm:t>
        <a:bodyPr/>
        <a:lstStyle/>
        <a:p>
          <a:pPr rtl="0"/>
          <a:r>
            <a:rPr lang="en-US" baseline="0" smtClean="0"/>
            <a:t>Zakat cannot be given to Non-Muslims.</a:t>
          </a:r>
          <a:endParaRPr lang="en-US"/>
        </a:p>
      </dgm:t>
    </dgm:pt>
    <dgm:pt modelId="{3C427D75-96D5-474E-A3FD-9F411F8292F8}" type="parTrans" cxnId="{CCFCE8FF-DFD3-4F49-9EB5-41719EE02402}">
      <dgm:prSet/>
      <dgm:spPr/>
      <dgm:t>
        <a:bodyPr/>
        <a:lstStyle/>
        <a:p>
          <a:endParaRPr lang="en-US"/>
        </a:p>
      </dgm:t>
    </dgm:pt>
    <dgm:pt modelId="{9185B2A4-830E-4968-A4AE-7934F7147D72}" type="sibTrans" cxnId="{CCFCE8FF-DFD3-4F49-9EB5-41719EE02402}">
      <dgm:prSet/>
      <dgm:spPr/>
      <dgm:t>
        <a:bodyPr/>
        <a:lstStyle/>
        <a:p>
          <a:endParaRPr lang="en-US"/>
        </a:p>
      </dgm:t>
    </dgm:pt>
    <dgm:pt modelId="{C6B41C66-0504-43B9-8FEE-4073B2954173}">
      <dgm:prSet custT="1"/>
      <dgm:spPr/>
      <dgm:t>
        <a:bodyPr/>
        <a:lstStyle/>
        <a:p>
          <a:pPr rtl="0"/>
          <a:r>
            <a:rPr lang="en-US" sz="1800" baseline="0" dirty="0" smtClean="0"/>
            <a:t>Zakat cannot be given as remuneration for services rendered.</a:t>
          </a:r>
          <a:endParaRPr lang="en-US" sz="1800" dirty="0"/>
        </a:p>
      </dgm:t>
    </dgm:pt>
    <dgm:pt modelId="{8E184384-6A4A-4D50-9881-F6BC510C1620}" type="parTrans" cxnId="{A4B1B6BB-C110-4847-B94A-916661FE7384}">
      <dgm:prSet/>
      <dgm:spPr/>
      <dgm:t>
        <a:bodyPr/>
        <a:lstStyle/>
        <a:p>
          <a:endParaRPr lang="en-US"/>
        </a:p>
      </dgm:t>
    </dgm:pt>
    <dgm:pt modelId="{82C83BBD-8FFF-4659-A5C6-7E9651EA5024}" type="sibTrans" cxnId="{A4B1B6BB-C110-4847-B94A-916661FE7384}">
      <dgm:prSet/>
      <dgm:spPr/>
      <dgm:t>
        <a:bodyPr/>
        <a:lstStyle/>
        <a:p>
          <a:endParaRPr lang="en-US"/>
        </a:p>
      </dgm:t>
    </dgm:pt>
    <dgm:pt modelId="{D9443C81-7F23-47A8-B997-B4A1EF28C57F}" type="pres">
      <dgm:prSet presAssocID="{E706864E-5D3B-4B69-BC01-5122D5E022E8}" presName="linear" presStyleCnt="0">
        <dgm:presLayoutVars>
          <dgm:dir/>
          <dgm:animLvl val="lvl"/>
          <dgm:resizeHandles val="exact"/>
        </dgm:presLayoutVars>
      </dgm:prSet>
      <dgm:spPr/>
      <dgm:t>
        <a:bodyPr/>
        <a:lstStyle/>
        <a:p>
          <a:endParaRPr lang="en-US"/>
        </a:p>
      </dgm:t>
    </dgm:pt>
    <dgm:pt modelId="{BFDDF82F-FC57-4678-A127-B13C833FF88A}" type="pres">
      <dgm:prSet presAssocID="{3A733F89-5EA7-461A-88D7-512DAC491127}" presName="parentLin" presStyleCnt="0"/>
      <dgm:spPr/>
    </dgm:pt>
    <dgm:pt modelId="{D58ED0A5-A457-4159-927A-86C60D796331}" type="pres">
      <dgm:prSet presAssocID="{3A733F89-5EA7-461A-88D7-512DAC491127}" presName="parentLeftMargin" presStyleLbl="node1" presStyleIdx="0" presStyleCnt="6"/>
      <dgm:spPr/>
      <dgm:t>
        <a:bodyPr/>
        <a:lstStyle/>
        <a:p>
          <a:endParaRPr lang="en-US"/>
        </a:p>
      </dgm:t>
    </dgm:pt>
    <dgm:pt modelId="{28774958-EE08-4E55-9580-27DD0881C2CE}" type="pres">
      <dgm:prSet presAssocID="{3A733F89-5EA7-461A-88D7-512DAC491127}" presName="parentText" presStyleLbl="node1" presStyleIdx="0" presStyleCnt="6">
        <dgm:presLayoutVars>
          <dgm:chMax val="0"/>
          <dgm:bulletEnabled val="1"/>
        </dgm:presLayoutVars>
      </dgm:prSet>
      <dgm:spPr/>
      <dgm:t>
        <a:bodyPr/>
        <a:lstStyle/>
        <a:p>
          <a:endParaRPr lang="en-US"/>
        </a:p>
      </dgm:t>
    </dgm:pt>
    <dgm:pt modelId="{6CDBCF41-86C8-4CFA-9405-1C80C4983AFD}" type="pres">
      <dgm:prSet presAssocID="{3A733F89-5EA7-461A-88D7-512DAC491127}" presName="negativeSpace" presStyleCnt="0"/>
      <dgm:spPr/>
    </dgm:pt>
    <dgm:pt modelId="{FED4E276-361B-4BE2-B696-9FC7DEBA0198}" type="pres">
      <dgm:prSet presAssocID="{3A733F89-5EA7-461A-88D7-512DAC491127}" presName="childText" presStyleLbl="conFgAcc1" presStyleIdx="0" presStyleCnt="6">
        <dgm:presLayoutVars>
          <dgm:bulletEnabled val="1"/>
        </dgm:presLayoutVars>
      </dgm:prSet>
      <dgm:spPr/>
    </dgm:pt>
    <dgm:pt modelId="{6398E2D7-4424-4942-AFC6-B013641CD6DB}" type="pres">
      <dgm:prSet presAssocID="{681BEE48-2332-46BE-B140-482014C8836D}" presName="spaceBetweenRectangles" presStyleCnt="0"/>
      <dgm:spPr/>
    </dgm:pt>
    <dgm:pt modelId="{94BE992D-47BD-4DF4-B15F-FE24582A78E1}" type="pres">
      <dgm:prSet presAssocID="{CE902B71-C832-4BCA-B188-927CEA416E1E}" presName="parentLin" presStyleCnt="0"/>
      <dgm:spPr/>
    </dgm:pt>
    <dgm:pt modelId="{A18C8354-6AD5-4348-AC30-46F60D3566BB}" type="pres">
      <dgm:prSet presAssocID="{CE902B71-C832-4BCA-B188-927CEA416E1E}" presName="parentLeftMargin" presStyleLbl="node1" presStyleIdx="0" presStyleCnt="6"/>
      <dgm:spPr/>
      <dgm:t>
        <a:bodyPr/>
        <a:lstStyle/>
        <a:p>
          <a:endParaRPr lang="en-US"/>
        </a:p>
      </dgm:t>
    </dgm:pt>
    <dgm:pt modelId="{826BC89F-01FC-4BA7-871A-B3760EE660E3}" type="pres">
      <dgm:prSet presAssocID="{CE902B71-C832-4BCA-B188-927CEA416E1E}" presName="parentText" presStyleLbl="node1" presStyleIdx="1" presStyleCnt="6">
        <dgm:presLayoutVars>
          <dgm:chMax val="0"/>
          <dgm:bulletEnabled val="1"/>
        </dgm:presLayoutVars>
      </dgm:prSet>
      <dgm:spPr/>
      <dgm:t>
        <a:bodyPr/>
        <a:lstStyle/>
        <a:p>
          <a:endParaRPr lang="en-US"/>
        </a:p>
      </dgm:t>
    </dgm:pt>
    <dgm:pt modelId="{E4C72D33-5C2B-4E48-9935-8BFFA4B5999F}" type="pres">
      <dgm:prSet presAssocID="{CE902B71-C832-4BCA-B188-927CEA416E1E}" presName="negativeSpace" presStyleCnt="0"/>
      <dgm:spPr/>
    </dgm:pt>
    <dgm:pt modelId="{127474B5-CAF5-491A-A54A-09A30DE3CD5C}" type="pres">
      <dgm:prSet presAssocID="{CE902B71-C832-4BCA-B188-927CEA416E1E}" presName="childText" presStyleLbl="conFgAcc1" presStyleIdx="1" presStyleCnt="6">
        <dgm:presLayoutVars>
          <dgm:bulletEnabled val="1"/>
        </dgm:presLayoutVars>
      </dgm:prSet>
      <dgm:spPr/>
    </dgm:pt>
    <dgm:pt modelId="{29548DEB-A193-444A-8D35-BB5B6BEB497E}" type="pres">
      <dgm:prSet presAssocID="{2834530C-D692-4113-BB01-FBE1F4A01A92}" presName="spaceBetweenRectangles" presStyleCnt="0"/>
      <dgm:spPr/>
    </dgm:pt>
    <dgm:pt modelId="{F4657D6D-C0BA-4A7D-BC61-4029FB8AD39E}" type="pres">
      <dgm:prSet presAssocID="{FEAD3861-FCC3-4DA0-A369-BFFF2BBE5552}" presName="parentLin" presStyleCnt="0"/>
      <dgm:spPr/>
    </dgm:pt>
    <dgm:pt modelId="{EBCBBD01-DE92-4DF6-AE4B-05EA93157648}" type="pres">
      <dgm:prSet presAssocID="{FEAD3861-FCC3-4DA0-A369-BFFF2BBE5552}" presName="parentLeftMargin" presStyleLbl="node1" presStyleIdx="1" presStyleCnt="6"/>
      <dgm:spPr/>
      <dgm:t>
        <a:bodyPr/>
        <a:lstStyle/>
        <a:p>
          <a:endParaRPr lang="en-US"/>
        </a:p>
      </dgm:t>
    </dgm:pt>
    <dgm:pt modelId="{4D2DE7FF-C97B-4CEC-A307-E49EB1896E8E}" type="pres">
      <dgm:prSet presAssocID="{FEAD3861-FCC3-4DA0-A369-BFFF2BBE5552}" presName="parentText" presStyleLbl="node1" presStyleIdx="2" presStyleCnt="6">
        <dgm:presLayoutVars>
          <dgm:chMax val="0"/>
          <dgm:bulletEnabled val="1"/>
        </dgm:presLayoutVars>
      </dgm:prSet>
      <dgm:spPr/>
      <dgm:t>
        <a:bodyPr/>
        <a:lstStyle/>
        <a:p>
          <a:endParaRPr lang="en-US"/>
        </a:p>
      </dgm:t>
    </dgm:pt>
    <dgm:pt modelId="{5257D774-13E0-4E22-B06B-60C37F9357E5}" type="pres">
      <dgm:prSet presAssocID="{FEAD3861-FCC3-4DA0-A369-BFFF2BBE5552}" presName="negativeSpace" presStyleCnt="0"/>
      <dgm:spPr/>
    </dgm:pt>
    <dgm:pt modelId="{191FC7FA-E1AC-44FF-9EC8-37A66B520017}" type="pres">
      <dgm:prSet presAssocID="{FEAD3861-FCC3-4DA0-A369-BFFF2BBE5552}" presName="childText" presStyleLbl="conFgAcc1" presStyleIdx="2" presStyleCnt="6">
        <dgm:presLayoutVars>
          <dgm:bulletEnabled val="1"/>
        </dgm:presLayoutVars>
      </dgm:prSet>
      <dgm:spPr/>
    </dgm:pt>
    <dgm:pt modelId="{EC5EB075-FC10-4B8F-8D19-527F5E3680B8}" type="pres">
      <dgm:prSet presAssocID="{E0E3E149-8749-4BC0-A882-83FCDDF3EFC4}" presName="spaceBetweenRectangles" presStyleCnt="0"/>
      <dgm:spPr/>
    </dgm:pt>
    <dgm:pt modelId="{71D68927-7084-4A40-8A6B-492E56D9D019}" type="pres">
      <dgm:prSet presAssocID="{32094D82-5D53-458F-ABAB-9EC7E97E3D6B}" presName="parentLin" presStyleCnt="0"/>
      <dgm:spPr/>
    </dgm:pt>
    <dgm:pt modelId="{5BA4BCD4-6E4E-48A7-B5C9-AD8B5CA921FF}" type="pres">
      <dgm:prSet presAssocID="{32094D82-5D53-458F-ABAB-9EC7E97E3D6B}" presName="parentLeftMargin" presStyleLbl="node1" presStyleIdx="2" presStyleCnt="6"/>
      <dgm:spPr/>
      <dgm:t>
        <a:bodyPr/>
        <a:lstStyle/>
        <a:p>
          <a:endParaRPr lang="en-US"/>
        </a:p>
      </dgm:t>
    </dgm:pt>
    <dgm:pt modelId="{E5F87420-8FFE-46D3-87A7-A9379B7BFB3A}" type="pres">
      <dgm:prSet presAssocID="{32094D82-5D53-458F-ABAB-9EC7E97E3D6B}" presName="parentText" presStyleLbl="node1" presStyleIdx="3" presStyleCnt="6">
        <dgm:presLayoutVars>
          <dgm:chMax val="0"/>
          <dgm:bulletEnabled val="1"/>
        </dgm:presLayoutVars>
      </dgm:prSet>
      <dgm:spPr/>
      <dgm:t>
        <a:bodyPr/>
        <a:lstStyle/>
        <a:p>
          <a:endParaRPr lang="en-US"/>
        </a:p>
      </dgm:t>
    </dgm:pt>
    <dgm:pt modelId="{01AC0F59-6042-4608-A472-9D1128FE20DE}" type="pres">
      <dgm:prSet presAssocID="{32094D82-5D53-458F-ABAB-9EC7E97E3D6B}" presName="negativeSpace" presStyleCnt="0"/>
      <dgm:spPr/>
    </dgm:pt>
    <dgm:pt modelId="{EC684914-98EC-4931-85F9-C6FC207A47FB}" type="pres">
      <dgm:prSet presAssocID="{32094D82-5D53-458F-ABAB-9EC7E97E3D6B}" presName="childText" presStyleLbl="conFgAcc1" presStyleIdx="3" presStyleCnt="6">
        <dgm:presLayoutVars>
          <dgm:bulletEnabled val="1"/>
        </dgm:presLayoutVars>
      </dgm:prSet>
      <dgm:spPr/>
    </dgm:pt>
    <dgm:pt modelId="{FDC2C3AC-F755-476A-9EBE-15FDB34D3EED}" type="pres">
      <dgm:prSet presAssocID="{40778257-CA82-4C44-BAD6-E70AD45157ED}" presName="spaceBetweenRectangles" presStyleCnt="0"/>
      <dgm:spPr/>
    </dgm:pt>
    <dgm:pt modelId="{9B3D8129-98E7-4390-8D27-BC9E7E877620}" type="pres">
      <dgm:prSet presAssocID="{0D63AA6A-6AB9-4533-A057-856BA4041717}" presName="parentLin" presStyleCnt="0"/>
      <dgm:spPr/>
    </dgm:pt>
    <dgm:pt modelId="{EC684979-0858-40E6-AAAA-F477CAD85EDE}" type="pres">
      <dgm:prSet presAssocID="{0D63AA6A-6AB9-4533-A057-856BA4041717}" presName="parentLeftMargin" presStyleLbl="node1" presStyleIdx="3" presStyleCnt="6"/>
      <dgm:spPr/>
      <dgm:t>
        <a:bodyPr/>
        <a:lstStyle/>
        <a:p>
          <a:endParaRPr lang="en-US"/>
        </a:p>
      </dgm:t>
    </dgm:pt>
    <dgm:pt modelId="{74CA2802-3577-4BA3-A1B6-7D4F69A79096}" type="pres">
      <dgm:prSet presAssocID="{0D63AA6A-6AB9-4533-A057-856BA4041717}" presName="parentText" presStyleLbl="node1" presStyleIdx="4" presStyleCnt="6">
        <dgm:presLayoutVars>
          <dgm:chMax val="0"/>
          <dgm:bulletEnabled val="1"/>
        </dgm:presLayoutVars>
      </dgm:prSet>
      <dgm:spPr/>
      <dgm:t>
        <a:bodyPr/>
        <a:lstStyle/>
        <a:p>
          <a:endParaRPr lang="en-US"/>
        </a:p>
      </dgm:t>
    </dgm:pt>
    <dgm:pt modelId="{EFEAFF02-11FA-4AA5-AFA6-8E93D2C93E1A}" type="pres">
      <dgm:prSet presAssocID="{0D63AA6A-6AB9-4533-A057-856BA4041717}" presName="negativeSpace" presStyleCnt="0"/>
      <dgm:spPr/>
    </dgm:pt>
    <dgm:pt modelId="{3ABB0A9E-CE51-4565-91B8-C8EE01A2A18B}" type="pres">
      <dgm:prSet presAssocID="{0D63AA6A-6AB9-4533-A057-856BA4041717}" presName="childText" presStyleLbl="conFgAcc1" presStyleIdx="4" presStyleCnt="6">
        <dgm:presLayoutVars>
          <dgm:bulletEnabled val="1"/>
        </dgm:presLayoutVars>
      </dgm:prSet>
      <dgm:spPr/>
    </dgm:pt>
    <dgm:pt modelId="{3D4AA2D0-1D2B-4DFE-A60A-313C54984857}" type="pres">
      <dgm:prSet presAssocID="{9185B2A4-830E-4968-A4AE-7934F7147D72}" presName="spaceBetweenRectangles" presStyleCnt="0"/>
      <dgm:spPr/>
    </dgm:pt>
    <dgm:pt modelId="{E7AFBB69-2FF1-43BB-9186-9C5146ED5EFD}" type="pres">
      <dgm:prSet presAssocID="{C6B41C66-0504-43B9-8FEE-4073B2954173}" presName="parentLin" presStyleCnt="0"/>
      <dgm:spPr/>
    </dgm:pt>
    <dgm:pt modelId="{E11C60EF-A576-4040-87A9-E190C869B6AF}" type="pres">
      <dgm:prSet presAssocID="{C6B41C66-0504-43B9-8FEE-4073B2954173}" presName="parentLeftMargin" presStyleLbl="node1" presStyleIdx="4" presStyleCnt="6"/>
      <dgm:spPr/>
      <dgm:t>
        <a:bodyPr/>
        <a:lstStyle/>
        <a:p>
          <a:endParaRPr lang="en-US"/>
        </a:p>
      </dgm:t>
    </dgm:pt>
    <dgm:pt modelId="{23929F37-5BD2-489D-BDB5-E030F77D730A}" type="pres">
      <dgm:prSet presAssocID="{C6B41C66-0504-43B9-8FEE-4073B2954173}" presName="parentText" presStyleLbl="node1" presStyleIdx="5" presStyleCnt="6">
        <dgm:presLayoutVars>
          <dgm:chMax val="0"/>
          <dgm:bulletEnabled val="1"/>
        </dgm:presLayoutVars>
      </dgm:prSet>
      <dgm:spPr/>
      <dgm:t>
        <a:bodyPr/>
        <a:lstStyle/>
        <a:p>
          <a:endParaRPr lang="en-US"/>
        </a:p>
      </dgm:t>
    </dgm:pt>
    <dgm:pt modelId="{997D91FB-8E18-4E3C-AB7A-8DD56799E951}" type="pres">
      <dgm:prSet presAssocID="{C6B41C66-0504-43B9-8FEE-4073B2954173}" presName="negativeSpace" presStyleCnt="0"/>
      <dgm:spPr/>
    </dgm:pt>
    <dgm:pt modelId="{3F9C7D26-393F-47D4-A540-025AC0555B1F}" type="pres">
      <dgm:prSet presAssocID="{C6B41C66-0504-43B9-8FEE-4073B2954173}" presName="childText" presStyleLbl="conFgAcc1" presStyleIdx="5" presStyleCnt="6">
        <dgm:presLayoutVars>
          <dgm:bulletEnabled val="1"/>
        </dgm:presLayoutVars>
      </dgm:prSet>
      <dgm:spPr/>
    </dgm:pt>
  </dgm:ptLst>
  <dgm:cxnLst>
    <dgm:cxn modelId="{6EF4A4B4-5C44-4A86-BDB7-7DAAD03E31E9}" type="presOf" srcId="{CE902B71-C832-4BCA-B188-927CEA416E1E}" destId="{A18C8354-6AD5-4348-AC30-46F60D3566BB}" srcOrd="0" destOrd="0" presId="urn:microsoft.com/office/officeart/2005/8/layout/list1"/>
    <dgm:cxn modelId="{8BE1599C-3FB3-4EC7-898A-45D81632A29D}" type="presOf" srcId="{C6B41C66-0504-43B9-8FEE-4073B2954173}" destId="{23929F37-5BD2-489D-BDB5-E030F77D730A}" srcOrd="1" destOrd="0" presId="urn:microsoft.com/office/officeart/2005/8/layout/list1"/>
    <dgm:cxn modelId="{8585DBA1-3D26-4981-94B6-71154D1AD913}" type="presOf" srcId="{C6B41C66-0504-43B9-8FEE-4073B2954173}" destId="{E11C60EF-A576-4040-87A9-E190C869B6AF}" srcOrd="0" destOrd="0" presId="urn:microsoft.com/office/officeart/2005/8/layout/list1"/>
    <dgm:cxn modelId="{E54EEF4E-CAB5-4906-A4E8-6C183B155AC0}" type="presOf" srcId="{CE902B71-C832-4BCA-B188-927CEA416E1E}" destId="{826BC89F-01FC-4BA7-871A-B3760EE660E3}" srcOrd="1" destOrd="0" presId="urn:microsoft.com/office/officeart/2005/8/layout/list1"/>
    <dgm:cxn modelId="{9EDED22C-0FFA-401A-8FB5-7FABFD52B780}" type="presOf" srcId="{E706864E-5D3B-4B69-BC01-5122D5E022E8}" destId="{D9443C81-7F23-47A8-B997-B4A1EF28C57F}" srcOrd="0" destOrd="0" presId="urn:microsoft.com/office/officeart/2005/8/layout/list1"/>
    <dgm:cxn modelId="{C0137B0C-0FE7-4A59-A2B9-E54AE04B1B8E}" srcId="{E706864E-5D3B-4B69-BC01-5122D5E022E8}" destId="{3A733F89-5EA7-461A-88D7-512DAC491127}" srcOrd="0" destOrd="0" parTransId="{1BBF2546-F3FF-444E-8C4A-198808AC5259}" sibTransId="{681BEE48-2332-46BE-B140-482014C8836D}"/>
    <dgm:cxn modelId="{A4B1B6BB-C110-4847-B94A-916661FE7384}" srcId="{E706864E-5D3B-4B69-BC01-5122D5E022E8}" destId="{C6B41C66-0504-43B9-8FEE-4073B2954173}" srcOrd="5" destOrd="0" parTransId="{8E184384-6A4A-4D50-9881-F6BC510C1620}" sibTransId="{82C83BBD-8FFF-4659-A5C6-7E9651EA5024}"/>
    <dgm:cxn modelId="{CCFCE8FF-DFD3-4F49-9EB5-41719EE02402}" srcId="{E706864E-5D3B-4B69-BC01-5122D5E022E8}" destId="{0D63AA6A-6AB9-4533-A057-856BA4041717}" srcOrd="4" destOrd="0" parTransId="{3C427D75-96D5-474E-A3FD-9F411F8292F8}" sibTransId="{9185B2A4-830E-4968-A4AE-7934F7147D72}"/>
    <dgm:cxn modelId="{AB9756FA-72B6-4FB0-AFA2-68F967314806}" type="presOf" srcId="{0D63AA6A-6AB9-4533-A057-856BA4041717}" destId="{EC684979-0858-40E6-AAAA-F477CAD85EDE}" srcOrd="0" destOrd="0" presId="urn:microsoft.com/office/officeart/2005/8/layout/list1"/>
    <dgm:cxn modelId="{302E469E-D081-4231-BAFA-CE976B072DD4}" type="presOf" srcId="{32094D82-5D53-458F-ABAB-9EC7E97E3D6B}" destId="{5BA4BCD4-6E4E-48A7-B5C9-AD8B5CA921FF}" srcOrd="0" destOrd="0" presId="urn:microsoft.com/office/officeart/2005/8/layout/list1"/>
    <dgm:cxn modelId="{C186CCCF-3BF0-4FF4-BE78-8992DC1B812F}" type="presOf" srcId="{3A733F89-5EA7-461A-88D7-512DAC491127}" destId="{D58ED0A5-A457-4159-927A-86C60D796331}" srcOrd="0" destOrd="0" presId="urn:microsoft.com/office/officeart/2005/8/layout/list1"/>
    <dgm:cxn modelId="{03DFE81E-240B-47B9-A624-ECCA5796B1D9}" srcId="{E706864E-5D3B-4B69-BC01-5122D5E022E8}" destId="{FEAD3861-FCC3-4DA0-A369-BFFF2BBE5552}" srcOrd="2" destOrd="0" parTransId="{6A8DF4F6-2ECF-4650-9626-C8E9D2649C8A}" sibTransId="{E0E3E149-8749-4BC0-A882-83FCDDF3EFC4}"/>
    <dgm:cxn modelId="{BE3BD00C-3EEE-46FE-9E19-F45F9357BB7F}" srcId="{E706864E-5D3B-4B69-BC01-5122D5E022E8}" destId="{32094D82-5D53-458F-ABAB-9EC7E97E3D6B}" srcOrd="3" destOrd="0" parTransId="{34BE9867-319E-426E-BB98-2B07D532FA8C}" sibTransId="{40778257-CA82-4C44-BAD6-E70AD45157ED}"/>
    <dgm:cxn modelId="{CB97BF00-027F-4B23-9524-1920E0EF231D}" type="presOf" srcId="{0D63AA6A-6AB9-4533-A057-856BA4041717}" destId="{74CA2802-3577-4BA3-A1B6-7D4F69A79096}" srcOrd="1" destOrd="0" presId="urn:microsoft.com/office/officeart/2005/8/layout/list1"/>
    <dgm:cxn modelId="{79B03526-BA8A-4948-A54A-71744C1EB062}" type="presOf" srcId="{32094D82-5D53-458F-ABAB-9EC7E97E3D6B}" destId="{E5F87420-8FFE-46D3-87A7-A9379B7BFB3A}" srcOrd="1" destOrd="0" presId="urn:microsoft.com/office/officeart/2005/8/layout/list1"/>
    <dgm:cxn modelId="{6545D3C0-63A9-4034-B26B-288C5C632E99}" type="presOf" srcId="{3A733F89-5EA7-461A-88D7-512DAC491127}" destId="{28774958-EE08-4E55-9580-27DD0881C2CE}" srcOrd="1" destOrd="0" presId="urn:microsoft.com/office/officeart/2005/8/layout/list1"/>
    <dgm:cxn modelId="{2F56369C-EB45-4F54-985F-F99A8D628B44}" type="presOf" srcId="{FEAD3861-FCC3-4DA0-A369-BFFF2BBE5552}" destId="{EBCBBD01-DE92-4DF6-AE4B-05EA93157648}" srcOrd="0" destOrd="0" presId="urn:microsoft.com/office/officeart/2005/8/layout/list1"/>
    <dgm:cxn modelId="{DC8FB2A9-EB5B-4D63-94C5-66A4C52E0185}" srcId="{E706864E-5D3B-4B69-BC01-5122D5E022E8}" destId="{CE902B71-C832-4BCA-B188-927CEA416E1E}" srcOrd="1" destOrd="0" parTransId="{B65AC648-B50F-4889-A9D0-B11672686D3F}" sibTransId="{2834530C-D692-4113-BB01-FBE1F4A01A92}"/>
    <dgm:cxn modelId="{45216D0E-E2EE-4741-AB06-8722D0F2B2E4}" type="presOf" srcId="{FEAD3861-FCC3-4DA0-A369-BFFF2BBE5552}" destId="{4D2DE7FF-C97B-4CEC-A307-E49EB1896E8E}" srcOrd="1" destOrd="0" presId="urn:microsoft.com/office/officeart/2005/8/layout/list1"/>
    <dgm:cxn modelId="{91EBCFC2-37A2-481F-81C6-457D2E85D41C}" type="presParOf" srcId="{D9443C81-7F23-47A8-B997-B4A1EF28C57F}" destId="{BFDDF82F-FC57-4678-A127-B13C833FF88A}" srcOrd="0" destOrd="0" presId="urn:microsoft.com/office/officeart/2005/8/layout/list1"/>
    <dgm:cxn modelId="{667845AB-7940-4910-A92C-E812EB344193}" type="presParOf" srcId="{BFDDF82F-FC57-4678-A127-B13C833FF88A}" destId="{D58ED0A5-A457-4159-927A-86C60D796331}" srcOrd="0" destOrd="0" presId="urn:microsoft.com/office/officeart/2005/8/layout/list1"/>
    <dgm:cxn modelId="{B4247D86-9B43-4548-B816-E7FD865B1CFB}" type="presParOf" srcId="{BFDDF82F-FC57-4678-A127-B13C833FF88A}" destId="{28774958-EE08-4E55-9580-27DD0881C2CE}" srcOrd="1" destOrd="0" presId="urn:microsoft.com/office/officeart/2005/8/layout/list1"/>
    <dgm:cxn modelId="{AE1E5E1E-5473-4E3C-8EA9-6414FCBCE44C}" type="presParOf" srcId="{D9443C81-7F23-47A8-B997-B4A1EF28C57F}" destId="{6CDBCF41-86C8-4CFA-9405-1C80C4983AFD}" srcOrd="1" destOrd="0" presId="urn:microsoft.com/office/officeart/2005/8/layout/list1"/>
    <dgm:cxn modelId="{31ED87BC-E949-41BB-9247-1B49C0F1EC22}" type="presParOf" srcId="{D9443C81-7F23-47A8-B997-B4A1EF28C57F}" destId="{FED4E276-361B-4BE2-B696-9FC7DEBA0198}" srcOrd="2" destOrd="0" presId="urn:microsoft.com/office/officeart/2005/8/layout/list1"/>
    <dgm:cxn modelId="{E30C1329-C44D-427F-8252-FBB46988063D}" type="presParOf" srcId="{D9443C81-7F23-47A8-B997-B4A1EF28C57F}" destId="{6398E2D7-4424-4942-AFC6-B013641CD6DB}" srcOrd="3" destOrd="0" presId="urn:microsoft.com/office/officeart/2005/8/layout/list1"/>
    <dgm:cxn modelId="{6D1F269C-CDC9-4DA7-A472-A5925B72D493}" type="presParOf" srcId="{D9443C81-7F23-47A8-B997-B4A1EF28C57F}" destId="{94BE992D-47BD-4DF4-B15F-FE24582A78E1}" srcOrd="4" destOrd="0" presId="urn:microsoft.com/office/officeart/2005/8/layout/list1"/>
    <dgm:cxn modelId="{47F37E56-8AEA-4B6A-A5FD-73E4F60661A1}" type="presParOf" srcId="{94BE992D-47BD-4DF4-B15F-FE24582A78E1}" destId="{A18C8354-6AD5-4348-AC30-46F60D3566BB}" srcOrd="0" destOrd="0" presId="urn:microsoft.com/office/officeart/2005/8/layout/list1"/>
    <dgm:cxn modelId="{CED75AD5-E9FF-43AB-84B0-DF8343DCEFC7}" type="presParOf" srcId="{94BE992D-47BD-4DF4-B15F-FE24582A78E1}" destId="{826BC89F-01FC-4BA7-871A-B3760EE660E3}" srcOrd="1" destOrd="0" presId="urn:microsoft.com/office/officeart/2005/8/layout/list1"/>
    <dgm:cxn modelId="{2CE03491-EF75-414C-9E33-B8BC87D15541}" type="presParOf" srcId="{D9443C81-7F23-47A8-B997-B4A1EF28C57F}" destId="{E4C72D33-5C2B-4E48-9935-8BFFA4B5999F}" srcOrd="5" destOrd="0" presId="urn:microsoft.com/office/officeart/2005/8/layout/list1"/>
    <dgm:cxn modelId="{36F21810-0F4A-4D7E-8AF9-A71D3FFC4215}" type="presParOf" srcId="{D9443C81-7F23-47A8-B997-B4A1EF28C57F}" destId="{127474B5-CAF5-491A-A54A-09A30DE3CD5C}" srcOrd="6" destOrd="0" presId="urn:microsoft.com/office/officeart/2005/8/layout/list1"/>
    <dgm:cxn modelId="{7B242FDC-0405-41F2-AA90-7AC34E2DD57F}" type="presParOf" srcId="{D9443C81-7F23-47A8-B997-B4A1EF28C57F}" destId="{29548DEB-A193-444A-8D35-BB5B6BEB497E}" srcOrd="7" destOrd="0" presId="urn:microsoft.com/office/officeart/2005/8/layout/list1"/>
    <dgm:cxn modelId="{F147285A-09E2-498D-9926-CA3E3B466EF0}" type="presParOf" srcId="{D9443C81-7F23-47A8-B997-B4A1EF28C57F}" destId="{F4657D6D-C0BA-4A7D-BC61-4029FB8AD39E}" srcOrd="8" destOrd="0" presId="urn:microsoft.com/office/officeart/2005/8/layout/list1"/>
    <dgm:cxn modelId="{83E83C32-0D71-4F8E-9029-0C9EEE607FDE}" type="presParOf" srcId="{F4657D6D-C0BA-4A7D-BC61-4029FB8AD39E}" destId="{EBCBBD01-DE92-4DF6-AE4B-05EA93157648}" srcOrd="0" destOrd="0" presId="urn:microsoft.com/office/officeart/2005/8/layout/list1"/>
    <dgm:cxn modelId="{2A5F28AB-E518-4B39-BB23-37E050777DC6}" type="presParOf" srcId="{F4657D6D-C0BA-4A7D-BC61-4029FB8AD39E}" destId="{4D2DE7FF-C97B-4CEC-A307-E49EB1896E8E}" srcOrd="1" destOrd="0" presId="urn:microsoft.com/office/officeart/2005/8/layout/list1"/>
    <dgm:cxn modelId="{BC9E646B-AAC8-45D1-99CB-2405E4C76C2D}" type="presParOf" srcId="{D9443C81-7F23-47A8-B997-B4A1EF28C57F}" destId="{5257D774-13E0-4E22-B06B-60C37F9357E5}" srcOrd="9" destOrd="0" presId="urn:microsoft.com/office/officeart/2005/8/layout/list1"/>
    <dgm:cxn modelId="{B10A3470-9659-4212-B2BF-C539EF88D572}" type="presParOf" srcId="{D9443C81-7F23-47A8-B997-B4A1EF28C57F}" destId="{191FC7FA-E1AC-44FF-9EC8-37A66B520017}" srcOrd="10" destOrd="0" presId="urn:microsoft.com/office/officeart/2005/8/layout/list1"/>
    <dgm:cxn modelId="{CBB6EBED-61E2-4FF3-BD42-846975AA25F8}" type="presParOf" srcId="{D9443C81-7F23-47A8-B997-B4A1EF28C57F}" destId="{EC5EB075-FC10-4B8F-8D19-527F5E3680B8}" srcOrd="11" destOrd="0" presId="urn:microsoft.com/office/officeart/2005/8/layout/list1"/>
    <dgm:cxn modelId="{2631B844-2203-426D-AC75-DB594A37EB58}" type="presParOf" srcId="{D9443C81-7F23-47A8-B997-B4A1EF28C57F}" destId="{71D68927-7084-4A40-8A6B-492E56D9D019}" srcOrd="12" destOrd="0" presId="urn:microsoft.com/office/officeart/2005/8/layout/list1"/>
    <dgm:cxn modelId="{F23E1272-94EB-4D5F-BE57-8BE86DB9FDFE}" type="presParOf" srcId="{71D68927-7084-4A40-8A6B-492E56D9D019}" destId="{5BA4BCD4-6E4E-48A7-B5C9-AD8B5CA921FF}" srcOrd="0" destOrd="0" presId="urn:microsoft.com/office/officeart/2005/8/layout/list1"/>
    <dgm:cxn modelId="{B7751C2E-5210-489D-9413-CDB555534004}" type="presParOf" srcId="{71D68927-7084-4A40-8A6B-492E56D9D019}" destId="{E5F87420-8FFE-46D3-87A7-A9379B7BFB3A}" srcOrd="1" destOrd="0" presId="urn:microsoft.com/office/officeart/2005/8/layout/list1"/>
    <dgm:cxn modelId="{BBB83235-70FD-4686-9E24-2DE753F71521}" type="presParOf" srcId="{D9443C81-7F23-47A8-B997-B4A1EF28C57F}" destId="{01AC0F59-6042-4608-A472-9D1128FE20DE}" srcOrd="13" destOrd="0" presId="urn:microsoft.com/office/officeart/2005/8/layout/list1"/>
    <dgm:cxn modelId="{9B17B91A-6F12-4FA5-B073-BA3D21AE05EE}" type="presParOf" srcId="{D9443C81-7F23-47A8-B997-B4A1EF28C57F}" destId="{EC684914-98EC-4931-85F9-C6FC207A47FB}" srcOrd="14" destOrd="0" presId="urn:microsoft.com/office/officeart/2005/8/layout/list1"/>
    <dgm:cxn modelId="{28BAA4A6-F513-41B3-B474-4365EF6DC8DB}" type="presParOf" srcId="{D9443C81-7F23-47A8-B997-B4A1EF28C57F}" destId="{FDC2C3AC-F755-476A-9EBE-15FDB34D3EED}" srcOrd="15" destOrd="0" presId="urn:microsoft.com/office/officeart/2005/8/layout/list1"/>
    <dgm:cxn modelId="{28F71AF4-72C7-4E70-9F7B-4C0B69A2E444}" type="presParOf" srcId="{D9443C81-7F23-47A8-B997-B4A1EF28C57F}" destId="{9B3D8129-98E7-4390-8D27-BC9E7E877620}" srcOrd="16" destOrd="0" presId="urn:microsoft.com/office/officeart/2005/8/layout/list1"/>
    <dgm:cxn modelId="{DFC697FB-0908-4C36-B674-17379BBA68EA}" type="presParOf" srcId="{9B3D8129-98E7-4390-8D27-BC9E7E877620}" destId="{EC684979-0858-40E6-AAAA-F477CAD85EDE}" srcOrd="0" destOrd="0" presId="urn:microsoft.com/office/officeart/2005/8/layout/list1"/>
    <dgm:cxn modelId="{CCA66A9F-0FE0-4D9D-B702-9F9C64B58A55}" type="presParOf" srcId="{9B3D8129-98E7-4390-8D27-BC9E7E877620}" destId="{74CA2802-3577-4BA3-A1B6-7D4F69A79096}" srcOrd="1" destOrd="0" presId="urn:microsoft.com/office/officeart/2005/8/layout/list1"/>
    <dgm:cxn modelId="{C1A9E74F-5EC4-4C23-BAB6-3BFA455FB677}" type="presParOf" srcId="{D9443C81-7F23-47A8-B997-B4A1EF28C57F}" destId="{EFEAFF02-11FA-4AA5-AFA6-8E93D2C93E1A}" srcOrd="17" destOrd="0" presId="urn:microsoft.com/office/officeart/2005/8/layout/list1"/>
    <dgm:cxn modelId="{CA287E6B-590F-4CE0-A9FF-44E680671D76}" type="presParOf" srcId="{D9443C81-7F23-47A8-B997-B4A1EF28C57F}" destId="{3ABB0A9E-CE51-4565-91B8-C8EE01A2A18B}" srcOrd="18" destOrd="0" presId="urn:microsoft.com/office/officeart/2005/8/layout/list1"/>
    <dgm:cxn modelId="{5FA9CBEE-AA2A-4E2A-ACD5-8F8401885E6F}" type="presParOf" srcId="{D9443C81-7F23-47A8-B997-B4A1EF28C57F}" destId="{3D4AA2D0-1D2B-4DFE-A60A-313C54984857}" srcOrd="19" destOrd="0" presId="urn:microsoft.com/office/officeart/2005/8/layout/list1"/>
    <dgm:cxn modelId="{7BA5E89C-33DF-4D19-AE77-011706620642}" type="presParOf" srcId="{D9443C81-7F23-47A8-B997-B4A1EF28C57F}" destId="{E7AFBB69-2FF1-43BB-9186-9C5146ED5EFD}" srcOrd="20" destOrd="0" presId="urn:microsoft.com/office/officeart/2005/8/layout/list1"/>
    <dgm:cxn modelId="{6D9559F1-E160-4FCC-83DC-7AB1591019C1}" type="presParOf" srcId="{E7AFBB69-2FF1-43BB-9186-9C5146ED5EFD}" destId="{E11C60EF-A576-4040-87A9-E190C869B6AF}" srcOrd="0" destOrd="0" presId="urn:microsoft.com/office/officeart/2005/8/layout/list1"/>
    <dgm:cxn modelId="{F04BFAC7-782B-4DA4-B2BE-DF275A475011}" type="presParOf" srcId="{E7AFBB69-2FF1-43BB-9186-9C5146ED5EFD}" destId="{23929F37-5BD2-489D-BDB5-E030F77D730A}" srcOrd="1" destOrd="0" presId="urn:microsoft.com/office/officeart/2005/8/layout/list1"/>
    <dgm:cxn modelId="{87077019-4841-4513-A4A9-4250A92E7E59}" type="presParOf" srcId="{D9443C81-7F23-47A8-B997-B4A1EF28C57F}" destId="{997D91FB-8E18-4E3C-AB7A-8DD56799E951}" srcOrd="21" destOrd="0" presId="urn:microsoft.com/office/officeart/2005/8/layout/list1"/>
    <dgm:cxn modelId="{2E4981FD-B455-4328-8D01-DB2137F42828}" type="presParOf" srcId="{D9443C81-7F23-47A8-B997-B4A1EF28C57F}" destId="{3F9C7D26-393F-47D4-A540-025AC0555B1F}"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23D40BE-0554-486C-86A3-601E417DB94D}" type="doc">
      <dgm:prSet loTypeId="urn:microsoft.com/office/officeart/2005/8/layout/pyramid2" loCatId="list" qsTypeId="urn:microsoft.com/office/officeart/2005/8/quickstyle/simple1" qsCatId="simple" csTypeId="urn:microsoft.com/office/officeart/2005/8/colors/accent1_2" csCatId="accent1"/>
      <dgm:spPr/>
      <dgm:t>
        <a:bodyPr/>
        <a:lstStyle/>
        <a:p>
          <a:endParaRPr lang="en-US"/>
        </a:p>
      </dgm:t>
    </dgm:pt>
    <dgm:pt modelId="{AF5D4A7D-E8B0-4E67-AC8D-CCDA74AF7140}">
      <dgm:prSet/>
      <dgm:spPr/>
      <dgm:t>
        <a:bodyPr/>
        <a:lstStyle/>
        <a:p>
          <a:pPr rtl="0"/>
          <a:r>
            <a:rPr lang="en-US" baseline="0" dirty="0" smtClean="0"/>
            <a:t>Fuqara </a:t>
          </a:r>
          <a:endParaRPr lang="en-US" dirty="0"/>
        </a:p>
      </dgm:t>
    </dgm:pt>
    <dgm:pt modelId="{E0E0F128-DD68-4DB8-8DF1-5FC5355BA4CD}" type="parTrans" cxnId="{D83BC371-753F-4419-BC3D-BCA0924B206B}">
      <dgm:prSet/>
      <dgm:spPr/>
      <dgm:t>
        <a:bodyPr/>
        <a:lstStyle/>
        <a:p>
          <a:endParaRPr lang="en-US"/>
        </a:p>
      </dgm:t>
    </dgm:pt>
    <dgm:pt modelId="{D39FB8CE-8789-48C1-9BBD-51D1E8614B09}" type="sibTrans" cxnId="{D83BC371-753F-4419-BC3D-BCA0924B206B}">
      <dgm:prSet/>
      <dgm:spPr/>
      <dgm:t>
        <a:bodyPr/>
        <a:lstStyle/>
        <a:p>
          <a:endParaRPr lang="en-US"/>
        </a:p>
      </dgm:t>
    </dgm:pt>
    <dgm:pt modelId="{0546B95E-24B9-4281-88C0-6D81BA1C77C9}">
      <dgm:prSet/>
      <dgm:spPr/>
      <dgm:t>
        <a:bodyPr/>
        <a:lstStyle/>
        <a:p>
          <a:pPr rtl="0"/>
          <a:r>
            <a:rPr lang="en-US" baseline="0" smtClean="0"/>
            <a:t>Masakeen Al-Amileen </a:t>
          </a:r>
          <a:endParaRPr lang="en-US"/>
        </a:p>
      </dgm:t>
    </dgm:pt>
    <dgm:pt modelId="{3062AB68-7380-464C-8781-49F6B5F06C80}" type="parTrans" cxnId="{384B3D19-7F42-4119-BE80-330406DE1696}">
      <dgm:prSet/>
      <dgm:spPr/>
      <dgm:t>
        <a:bodyPr/>
        <a:lstStyle/>
        <a:p>
          <a:endParaRPr lang="en-US"/>
        </a:p>
      </dgm:t>
    </dgm:pt>
    <dgm:pt modelId="{6A8E5FD2-2508-4109-A1A6-A6A9B9C53411}" type="sibTrans" cxnId="{384B3D19-7F42-4119-BE80-330406DE1696}">
      <dgm:prSet/>
      <dgm:spPr/>
      <dgm:t>
        <a:bodyPr/>
        <a:lstStyle/>
        <a:p>
          <a:endParaRPr lang="en-US"/>
        </a:p>
      </dgm:t>
    </dgm:pt>
    <dgm:pt modelId="{F2EA3661-54E9-4513-BF8A-3E6270B511CA}">
      <dgm:prSet/>
      <dgm:spPr/>
      <dgm:t>
        <a:bodyPr/>
        <a:lstStyle/>
        <a:p>
          <a:pPr rtl="0"/>
          <a:r>
            <a:rPr lang="en-US" baseline="0" smtClean="0"/>
            <a:t>Mu Allafat ul Qaloob </a:t>
          </a:r>
          <a:endParaRPr lang="en-US"/>
        </a:p>
      </dgm:t>
    </dgm:pt>
    <dgm:pt modelId="{E827FD09-52D4-4BC6-894E-2AD5DD3E8656}" type="parTrans" cxnId="{1828C7C1-6590-4120-8C98-D7A17F16E74D}">
      <dgm:prSet/>
      <dgm:spPr/>
      <dgm:t>
        <a:bodyPr/>
        <a:lstStyle/>
        <a:p>
          <a:endParaRPr lang="en-US"/>
        </a:p>
      </dgm:t>
    </dgm:pt>
    <dgm:pt modelId="{70D23156-DBF4-4F39-BBA9-433D131AD8E5}" type="sibTrans" cxnId="{1828C7C1-6590-4120-8C98-D7A17F16E74D}">
      <dgm:prSet/>
      <dgm:spPr/>
      <dgm:t>
        <a:bodyPr/>
        <a:lstStyle/>
        <a:p>
          <a:endParaRPr lang="en-US"/>
        </a:p>
      </dgm:t>
    </dgm:pt>
    <dgm:pt modelId="{042C1DF4-203D-4050-B2C9-27A2CA4D677B}">
      <dgm:prSet/>
      <dgm:spPr/>
      <dgm:t>
        <a:bodyPr/>
        <a:lstStyle/>
        <a:p>
          <a:pPr rtl="0"/>
          <a:r>
            <a:rPr lang="en-US" baseline="0" smtClean="0"/>
            <a:t>Ar Riqaab</a:t>
          </a:r>
          <a:endParaRPr lang="en-US"/>
        </a:p>
      </dgm:t>
    </dgm:pt>
    <dgm:pt modelId="{24735CDD-2F0E-4562-83B6-46D0289FF50A}" type="parTrans" cxnId="{CB3B39F3-0313-4C90-AFC3-0C3F88380A38}">
      <dgm:prSet/>
      <dgm:spPr/>
      <dgm:t>
        <a:bodyPr/>
        <a:lstStyle/>
        <a:p>
          <a:endParaRPr lang="en-US"/>
        </a:p>
      </dgm:t>
    </dgm:pt>
    <dgm:pt modelId="{A5ADA440-CBE4-4AF8-9E59-21EEC573AC56}" type="sibTrans" cxnId="{CB3B39F3-0313-4C90-AFC3-0C3F88380A38}">
      <dgm:prSet/>
      <dgm:spPr/>
      <dgm:t>
        <a:bodyPr/>
        <a:lstStyle/>
        <a:p>
          <a:endParaRPr lang="en-US"/>
        </a:p>
      </dgm:t>
    </dgm:pt>
    <dgm:pt modelId="{09BE2B74-F7E0-4CD0-92AB-95662128B267}">
      <dgm:prSet/>
      <dgm:spPr/>
      <dgm:t>
        <a:bodyPr/>
        <a:lstStyle/>
        <a:p>
          <a:pPr rtl="0"/>
          <a:r>
            <a:rPr lang="en-US" baseline="0" smtClean="0"/>
            <a:t>Al Gharimeen</a:t>
          </a:r>
          <a:endParaRPr lang="en-US"/>
        </a:p>
      </dgm:t>
    </dgm:pt>
    <dgm:pt modelId="{C81DBEFF-B90B-44AD-B5DF-9EBE43420FAE}" type="parTrans" cxnId="{0CF54BF1-F4CF-40D6-AD97-141B6B9859C0}">
      <dgm:prSet/>
      <dgm:spPr/>
      <dgm:t>
        <a:bodyPr/>
        <a:lstStyle/>
        <a:p>
          <a:endParaRPr lang="en-US"/>
        </a:p>
      </dgm:t>
    </dgm:pt>
    <dgm:pt modelId="{D008280B-858A-4189-AD4C-345E6624E657}" type="sibTrans" cxnId="{0CF54BF1-F4CF-40D6-AD97-141B6B9859C0}">
      <dgm:prSet/>
      <dgm:spPr/>
      <dgm:t>
        <a:bodyPr/>
        <a:lstStyle/>
        <a:p>
          <a:endParaRPr lang="en-US"/>
        </a:p>
      </dgm:t>
    </dgm:pt>
    <dgm:pt modelId="{7E9E724B-D657-4BC2-80B7-3C73827F41A1}">
      <dgm:prSet/>
      <dgm:spPr/>
      <dgm:t>
        <a:bodyPr/>
        <a:lstStyle/>
        <a:p>
          <a:pPr rtl="0"/>
          <a:r>
            <a:rPr lang="en-US" baseline="0" smtClean="0"/>
            <a:t>Fi Sabeelilah </a:t>
          </a:r>
          <a:endParaRPr lang="en-US"/>
        </a:p>
      </dgm:t>
    </dgm:pt>
    <dgm:pt modelId="{DFEE95A4-179D-4160-92C9-B3B00764C3D5}" type="parTrans" cxnId="{920447A6-522E-4F84-9611-7BF16A556BA0}">
      <dgm:prSet/>
      <dgm:spPr/>
      <dgm:t>
        <a:bodyPr/>
        <a:lstStyle/>
        <a:p>
          <a:endParaRPr lang="en-US"/>
        </a:p>
      </dgm:t>
    </dgm:pt>
    <dgm:pt modelId="{CEED8680-E684-4B3B-A697-E4E7F84F1107}" type="sibTrans" cxnId="{920447A6-522E-4F84-9611-7BF16A556BA0}">
      <dgm:prSet/>
      <dgm:spPr/>
      <dgm:t>
        <a:bodyPr/>
        <a:lstStyle/>
        <a:p>
          <a:endParaRPr lang="en-US"/>
        </a:p>
      </dgm:t>
    </dgm:pt>
    <dgm:pt modelId="{46E982FF-01FB-469B-BF7C-2A11169A0396}">
      <dgm:prSet/>
      <dgm:spPr/>
      <dgm:t>
        <a:bodyPr/>
        <a:lstStyle/>
        <a:p>
          <a:pPr rtl="0"/>
          <a:r>
            <a:rPr lang="en-US" baseline="0" smtClean="0"/>
            <a:t>Ibn Us Sabeel</a:t>
          </a:r>
          <a:endParaRPr lang="en-US"/>
        </a:p>
      </dgm:t>
    </dgm:pt>
    <dgm:pt modelId="{8AA391EF-9442-4C84-BA27-94D991A29BAA}" type="parTrans" cxnId="{53DD389D-D10C-4461-9EE7-8ED1904210F7}">
      <dgm:prSet/>
      <dgm:spPr/>
      <dgm:t>
        <a:bodyPr/>
        <a:lstStyle/>
        <a:p>
          <a:endParaRPr lang="en-US"/>
        </a:p>
      </dgm:t>
    </dgm:pt>
    <dgm:pt modelId="{3356D09A-D2A4-43F3-9005-C0A285CD538A}" type="sibTrans" cxnId="{53DD389D-D10C-4461-9EE7-8ED1904210F7}">
      <dgm:prSet/>
      <dgm:spPr/>
      <dgm:t>
        <a:bodyPr/>
        <a:lstStyle/>
        <a:p>
          <a:endParaRPr lang="en-US"/>
        </a:p>
      </dgm:t>
    </dgm:pt>
    <dgm:pt modelId="{81EFAF9F-E408-4A4C-B9C2-9BBB86B279DF}" type="pres">
      <dgm:prSet presAssocID="{523D40BE-0554-486C-86A3-601E417DB94D}" presName="compositeShape" presStyleCnt="0">
        <dgm:presLayoutVars>
          <dgm:dir/>
          <dgm:resizeHandles/>
        </dgm:presLayoutVars>
      </dgm:prSet>
      <dgm:spPr/>
      <dgm:t>
        <a:bodyPr/>
        <a:lstStyle/>
        <a:p>
          <a:endParaRPr lang="en-US"/>
        </a:p>
      </dgm:t>
    </dgm:pt>
    <dgm:pt modelId="{FC21E143-190D-463C-A776-71CD0F800656}" type="pres">
      <dgm:prSet presAssocID="{523D40BE-0554-486C-86A3-601E417DB94D}" presName="pyramid" presStyleLbl="node1" presStyleIdx="0" presStyleCnt="1"/>
      <dgm:spPr/>
    </dgm:pt>
    <dgm:pt modelId="{0AC31D67-9595-4F90-86C9-A349EF422CC0}" type="pres">
      <dgm:prSet presAssocID="{523D40BE-0554-486C-86A3-601E417DB94D}" presName="theList" presStyleCnt="0"/>
      <dgm:spPr/>
    </dgm:pt>
    <dgm:pt modelId="{7EFCA8EC-98EF-450E-937E-66819529B8AE}" type="pres">
      <dgm:prSet presAssocID="{AF5D4A7D-E8B0-4E67-AC8D-CCDA74AF7140}" presName="aNode" presStyleLbl="fgAcc1" presStyleIdx="0" presStyleCnt="7">
        <dgm:presLayoutVars>
          <dgm:bulletEnabled val="1"/>
        </dgm:presLayoutVars>
      </dgm:prSet>
      <dgm:spPr/>
      <dgm:t>
        <a:bodyPr/>
        <a:lstStyle/>
        <a:p>
          <a:endParaRPr lang="en-US"/>
        </a:p>
      </dgm:t>
    </dgm:pt>
    <dgm:pt modelId="{0BF06C64-3DE2-4F4C-BC85-5E8524EF52BF}" type="pres">
      <dgm:prSet presAssocID="{AF5D4A7D-E8B0-4E67-AC8D-CCDA74AF7140}" presName="aSpace" presStyleCnt="0"/>
      <dgm:spPr/>
    </dgm:pt>
    <dgm:pt modelId="{4B89DABC-870D-47F0-BF47-CD39A73E555C}" type="pres">
      <dgm:prSet presAssocID="{0546B95E-24B9-4281-88C0-6D81BA1C77C9}" presName="aNode" presStyleLbl="fgAcc1" presStyleIdx="1" presStyleCnt="7">
        <dgm:presLayoutVars>
          <dgm:bulletEnabled val="1"/>
        </dgm:presLayoutVars>
      </dgm:prSet>
      <dgm:spPr/>
      <dgm:t>
        <a:bodyPr/>
        <a:lstStyle/>
        <a:p>
          <a:endParaRPr lang="en-US"/>
        </a:p>
      </dgm:t>
    </dgm:pt>
    <dgm:pt modelId="{DD9CA39F-5658-4C01-A384-388E995AD6EF}" type="pres">
      <dgm:prSet presAssocID="{0546B95E-24B9-4281-88C0-6D81BA1C77C9}" presName="aSpace" presStyleCnt="0"/>
      <dgm:spPr/>
    </dgm:pt>
    <dgm:pt modelId="{25EAD5E7-8606-4042-9C79-B9DD8EC84394}" type="pres">
      <dgm:prSet presAssocID="{F2EA3661-54E9-4513-BF8A-3E6270B511CA}" presName="aNode" presStyleLbl="fgAcc1" presStyleIdx="2" presStyleCnt="7">
        <dgm:presLayoutVars>
          <dgm:bulletEnabled val="1"/>
        </dgm:presLayoutVars>
      </dgm:prSet>
      <dgm:spPr/>
      <dgm:t>
        <a:bodyPr/>
        <a:lstStyle/>
        <a:p>
          <a:endParaRPr lang="en-US"/>
        </a:p>
      </dgm:t>
    </dgm:pt>
    <dgm:pt modelId="{E02CD45D-346D-45BB-B50C-28E799E3A443}" type="pres">
      <dgm:prSet presAssocID="{F2EA3661-54E9-4513-BF8A-3E6270B511CA}" presName="aSpace" presStyleCnt="0"/>
      <dgm:spPr/>
    </dgm:pt>
    <dgm:pt modelId="{C39C3F69-418A-4568-9B08-087276758AD0}" type="pres">
      <dgm:prSet presAssocID="{042C1DF4-203D-4050-B2C9-27A2CA4D677B}" presName="aNode" presStyleLbl="fgAcc1" presStyleIdx="3" presStyleCnt="7">
        <dgm:presLayoutVars>
          <dgm:bulletEnabled val="1"/>
        </dgm:presLayoutVars>
      </dgm:prSet>
      <dgm:spPr/>
      <dgm:t>
        <a:bodyPr/>
        <a:lstStyle/>
        <a:p>
          <a:endParaRPr lang="en-US"/>
        </a:p>
      </dgm:t>
    </dgm:pt>
    <dgm:pt modelId="{02E25B6B-8F18-4D4F-A10D-C356D21C4334}" type="pres">
      <dgm:prSet presAssocID="{042C1DF4-203D-4050-B2C9-27A2CA4D677B}" presName="aSpace" presStyleCnt="0"/>
      <dgm:spPr/>
    </dgm:pt>
    <dgm:pt modelId="{D9F51C72-56EE-481D-B48A-D2BF169BB993}" type="pres">
      <dgm:prSet presAssocID="{09BE2B74-F7E0-4CD0-92AB-95662128B267}" presName="aNode" presStyleLbl="fgAcc1" presStyleIdx="4" presStyleCnt="7">
        <dgm:presLayoutVars>
          <dgm:bulletEnabled val="1"/>
        </dgm:presLayoutVars>
      </dgm:prSet>
      <dgm:spPr/>
      <dgm:t>
        <a:bodyPr/>
        <a:lstStyle/>
        <a:p>
          <a:endParaRPr lang="en-US"/>
        </a:p>
      </dgm:t>
    </dgm:pt>
    <dgm:pt modelId="{EF637F60-BBAA-416B-896C-EC8D8FDF789E}" type="pres">
      <dgm:prSet presAssocID="{09BE2B74-F7E0-4CD0-92AB-95662128B267}" presName="aSpace" presStyleCnt="0"/>
      <dgm:spPr/>
    </dgm:pt>
    <dgm:pt modelId="{3B7985C8-37A2-47A0-855A-1C5567DB024C}" type="pres">
      <dgm:prSet presAssocID="{7E9E724B-D657-4BC2-80B7-3C73827F41A1}" presName="aNode" presStyleLbl="fgAcc1" presStyleIdx="5" presStyleCnt="7">
        <dgm:presLayoutVars>
          <dgm:bulletEnabled val="1"/>
        </dgm:presLayoutVars>
      </dgm:prSet>
      <dgm:spPr/>
      <dgm:t>
        <a:bodyPr/>
        <a:lstStyle/>
        <a:p>
          <a:endParaRPr lang="en-US"/>
        </a:p>
      </dgm:t>
    </dgm:pt>
    <dgm:pt modelId="{57137DA7-93C3-45F6-8855-CBF0FCE03550}" type="pres">
      <dgm:prSet presAssocID="{7E9E724B-D657-4BC2-80B7-3C73827F41A1}" presName="aSpace" presStyleCnt="0"/>
      <dgm:spPr/>
    </dgm:pt>
    <dgm:pt modelId="{AA9862B0-E726-4EE0-8016-20677B25612F}" type="pres">
      <dgm:prSet presAssocID="{46E982FF-01FB-469B-BF7C-2A11169A0396}" presName="aNode" presStyleLbl="fgAcc1" presStyleIdx="6" presStyleCnt="7">
        <dgm:presLayoutVars>
          <dgm:bulletEnabled val="1"/>
        </dgm:presLayoutVars>
      </dgm:prSet>
      <dgm:spPr/>
      <dgm:t>
        <a:bodyPr/>
        <a:lstStyle/>
        <a:p>
          <a:endParaRPr lang="en-US"/>
        </a:p>
      </dgm:t>
    </dgm:pt>
    <dgm:pt modelId="{5FC7E930-679E-4773-ADFA-644F0F948052}" type="pres">
      <dgm:prSet presAssocID="{46E982FF-01FB-469B-BF7C-2A11169A0396}" presName="aSpace" presStyleCnt="0"/>
      <dgm:spPr/>
    </dgm:pt>
  </dgm:ptLst>
  <dgm:cxnLst>
    <dgm:cxn modelId="{53DD389D-D10C-4461-9EE7-8ED1904210F7}" srcId="{523D40BE-0554-486C-86A3-601E417DB94D}" destId="{46E982FF-01FB-469B-BF7C-2A11169A0396}" srcOrd="6" destOrd="0" parTransId="{8AA391EF-9442-4C84-BA27-94D991A29BAA}" sibTransId="{3356D09A-D2A4-43F3-9005-C0A285CD538A}"/>
    <dgm:cxn modelId="{384B3D19-7F42-4119-BE80-330406DE1696}" srcId="{523D40BE-0554-486C-86A3-601E417DB94D}" destId="{0546B95E-24B9-4281-88C0-6D81BA1C77C9}" srcOrd="1" destOrd="0" parTransId="{3062AB68-7380-464C-8781-49F6B5F06C80}" sibTransId="{6A8E5FD2-2508-4109-A1A6-A6A9B9C53411}"/>
    <dgm:cxn modelId="{35160060-D10F-4550-9F68-20187348C2AF}" type="presOf" srcId="{042C1DF4-203D-4050-B2C9-27A2CA4D677B}" destId="{C39C3F69-418A-4568-9B08-087276758AD0}" srcOrd="0" destOrd="0" presId="urn:microsoft.com/office/officeart/2005/8/layout/pyramid2"/>
    <dgm:cxn modelId="{F1204C23-9B5E-478E-859C-D432EF42A064}" type="presOf" srcId="{523D40BE-0554-486C-86A3-601E417DB94D}" destId="{81EFAF9F-E408-4A4C-B9C2-9BBB86B279DF}" srcOrd="0" destOrd="0" presId="urn:microsoft.com/office/officeart/2005/8/layout/pyramid2"/>
    <dgm:cxn modelId="{1828C7C1-6590-4120-8C98-D7A17F16E74D}" srcId="{523D40BE-0554-486C-86A3-601E417DB94D}" destId="{F2EA3661-54E9-4513-BF8A-3E6270B511CA}" srcOrd="2" destOrd="0" parTransId="{E827FD09-52D4-4BC6-894E-2AD5DD3E8656}" sibTransId="{70D23156-DBF4-4F39-BBA9-433D131AD8E5}"/>
    <dgm:cxn modelId="{A25987CB-A5A0-4B4A-8E0D-CE6238AC1BCB}" type="presOf" srcId="{F2EA3661-54E9-4513-BF8A-3E6270B511CA}" destId="{25EAD5E7-8606-4042-9C79-B9DD8EC84394}" srcOrd="0" destOrd="0" presId="urn:microsoft.com/office/officeart/2005/8/layout/pyramid2"/>
    <dgm:cxn modelId="{0CF54BF1-F4CF-40D6-AD97-141B6B9859C0}" srcId="{523D40BE-0554-486C-86A3-601E417DB94D}" destId="{09BE2B74-F7E0-4CD0-92AB-95662128B267}" srcOrd="4" destOrd="0" parTransId="{C81DBEFF-B90B-44AD-B5DF-9EBE43420FAE}" sibTransId="{D008280B-858A-4189-AD4C-345E6624E657}"/>
    <dgm:cxn modelId="{CB3B39F3-0313-4C90-AFC3-0C3F88380A38}" srcId="{523D40BE-0554-486C-86A3-601E417DB94D}" destId="{042C1DF4-203D-4050-B2C9-27A2CA4D677B}" srcOrd="3" destOrd="0" parTransId="{24735CDD-2F0E-4562-83B6-46D0289FF50A}" sibTransId="{A5ADA440-CBE4-4AF8-9E59-21EEC573AC56}"/>
    <dgm:cxn modelId="{19348041-3F56-4EA9-A101-66D95AA37867}" type="presOf" srcId="{AF5D4A7D-E8B0-4E67-AC8D-CCDA74AF7140}" destId="{7EFCA8EC-98EF-450E-937E-66819529B8AE}" srcOrd="0" destOrd="0" presId="urn:microsoft.com/office/officeart/2005/8/layout/pyramid2"/>
    <dgm:cxn modelId="{C59DBE71-EE40-4E8E-BE04-9210B15DF6EE}" type="presOf" srcId="{0546B95E-24B9-4281-88C0-6D81BA1C77C9}" destId="{4B89DABC-870D-47F0-BF47-CD39A73E555C}" srcOrd="0" destOrd="0" presId="urn:microsoft.com/office/officeart/2005/8/layout/pyramid2"/>
    <dgm:cxn modelId="{920447A6-522E-4F84-9611-7BF16A556BA0}" srcId="{523D40BE-0554-486C-86A3-601E417DB94D}" destId="{7E9E724B-D657-4BC2-80B7-3C73827F41A1}" srcOrd="5" destOrd="0" parTransId="{DFEE95A4-179D-4160-92C9-B3B00764C3D5}" sibTransId="{CEED8680-E684-4B3B-A697-E4E7F84F1107}"/>
    <dgm:cxn modelId="{D83BC371-753F-4419-BC3D-BCA0924B206B}" srcId="{523D40BE-0554-486C-86A3-601E417DB94D}" destId="{AF5D4A7D-E8B0-4E67-AC8D-CCDA74AF7140}" srcOrd="0" destOrd="0" parTransId="{E0E0F128-DD68-4DB8-8DF1-5FC5355BA4CD}" sibTransId="{D39FB8CE-8789-48C1-9BBD-51D1E8614B09}"/>
    <dgm:cxn modelId="{6B1460EA-C9CB-43C8-A729-8429CAA84C97}" type="presOf" srcId="{09BE2B74-F7E0-4CD0-92AB-95662128B267}" destId="{D9F51C72-56EE-481D-B48A-D2BF169BB993}" srcOrd="0" destOrd="0" presId="urn:microsoft.com/office/officeart/2005/8/layout/pyramid2"/>
    <dgm:cxn modelId="{4072C9C7-3C03-4FC4-BC7A-F123D0FD23AB}" type="presOf" srcId="{7E9E724B-D657-4BC2-80B7-3C73827F41A1}" destId="{3B7985C8-37A2-47A0-855A-1C5567DB024C}" srcOrd="0" destOrd="0" presId="urn:microsoft.com/office/officeart/2005/8/layout/pyramid2"/>
    <dgm:cxn modelId="{ECFF6CDF-BAFD-4D61-AEE4-17B382037698}" type="presOf" srcId="{46E982FF-01FB-469B-BF7C-2A11169A0396}" destId="{AA9862B0-E726-4EE0-8016-20677B25612F}" srcOrd="0" destOrd="0" presId="urn:microsoft.com/office/officeart/2005/8/layout/pyramid2"/>
    <dgm:cxn modelId="{D04D2C84-DEF0-4D25-97CB-6A2926B21EF4}" type="presParOf" srcId="{81EFAF9F-E408-4A4C-B9C2-9BBB86B279DF}" destId="{FC21E143-190D-463C-A776-71CD0F800656}" srcOrd="0" destOrd="0" presId="urn:microsoft.com/office/officeart/2005/8/layout/pyramid2"/>
    <dgm:cxn modelId="{809B5C1B-5750-4CE7-9E62-5EB3B4A867F5}" type="presParOf" srcId="{81EFAF9F-E408-4A4C-B9C2-9BBB86B279DF}" destId="{0AC31D67-9595-4F90-86C9-A349EF422CC0}" srcOrd="1" destOrd="0" presId="urn:microsoft.com/office/officeart/2005/8/layout/pyramid2"/>
    <dgm:cxn modelId="{0A348CE5-C580-4787-9FBF-8B80D15E7111}" type="presParOf" srcId="{0AC31D67-9595-4F90-86C9-A349EF422CC0}" destId="{7EFCA8EC-98EF-450E-937E-66819529B8AE}" srcOrd="0" destOrd="0" presId="urn:microsoft.com/office/officeart/2005/8/layout/pyramid2"/>
    <dgm:cxn modelId="{DDEF3D9B-CF0F-4104-8654-1E127BF735B8}" type="presParOf" srcId="{0AC31D67-9595-4F90-86C9-A349EF422CC0}" destId="{0BF06C64-3DE2-4F4C-BC85-5E8524EF52BF}" srcOrd="1" destOrd="0" presId="urn:microsoft.com/office/officeart/2005/8/layout/pyramid2"/>
    <dgm:cxn modelId="{C56FC407-53B6-43B2-B2F2-D45E6308033C}" type="presParOf" srcId="{0AC31D67-9595-4F90-86C9-A349EF422CC0}" destId="{4B89DABC-870D-47F0-BF47-CD39A73E555C}" srcOrd="2" destOrd="0" presId="urn:microsoft.com/office/officeart/2005/8/layout/pyramid2"/>
    <dgm:cxn modelId="{5F737263-246A-45D4-8C68-65961EEA253E}" type="presParOf" srcId="{0AC31D67-9595-4F90-86C9-A349EF422CC0}" destId="{DD9CA39F-5658-4C01-A384-388E995AD6EF}" srcOrd="3" destOrd="0" presId="urn:microsoft.com/office/officeart/2005/8/layout/pyramid2"/>
    <dgm:cxn modelId="{852205A0-C981-4A40-A190-104905569080}" type="presParOf" srcId="{0AC31D67-9595-4F90-86C9-A349EF422CC0}" destId="{25EAD5E7-8606-4042-9C79-B9DD8EC84394}" srcOrd="4" destOrd="0" presId="urn:microsoft.com/office/officeart/2005/8/layout/pyramid2"/>
    <dgm:cxn modelId="{40F0E476-BE6A-4F0E-B88D-AF2AF664E698}" type="presParOf" srcId="{0AC31D67-9595-4F90-86C9-A349EF422CC0}" destId="{E02CD45D-346D-45BB-B50C-28E799E3A443}" srcOrd="5" destOrd="0" presId="urn:microsoft.com/office/officeart/2005/8/layout/pyramid2"/>
    <dgm:cxn modelId="{F4CB84F6-0050-43A3-8088-49F9A83600FA}" type="presParOf" srcId="{0AC31D67-9595-4F90-86C9-A349EF422CC0}" destId="{C39C3F69-418A-4568-9B08-087276758AD0}" srcOrd="6" destOrd="0" presId="urn:microsoft.com/office/officeart/2005/8/layout/pyramid2"/>
    <dgm:cxn modelId="{6F73A309-46D9-4850-A20C-8C4D6F08EB4A}" type="presParOf" srcId="{0AC31D67-9595-4F90-86C9-A349EF422CC0}" destId="{02E25B6B-8F18-4D4F-A10D-C356D21C4334}" srcOrd="7" destOrd="0" presId="urn:microsoft.com/office/officeart/2005/8/layout/pyramid2"/>
    <dgm:cxn modelId="{E30872FE-8603-4226-9975-21BF09C22D07}" type="presParOf" srcId="{0AC31D67-9595-4F90-86C9-A349EF422CC0}" destId="{D9F51C72-56EE-481D-B48A-D2BF169BB993}" srcOrd="8" destOrd="0" presId="urn:microsoft.com/office/officeart/2005/8/layout/pyramid2"/>
    <dgm:cxn modelId="{AA76E102-7DC6-4095-BEFE-FDB6276FBC71}" type="presParOf" srcId="{0AC31D67-9595-4F90-86C9-A349EF422CC0}" destId="{EF637F60-BBAA-416B-896C-EC8D8FDF789E}" srcOrd="9" destOrd="0" presId="urn:microsoft.com/office/officeart/2005/8/layout/pyramid2"/>
    <dgm:cxn modelId="{CCA5C644-3726-4D72-BEA1-F277F79D6CF1}" type="presParOf" srcId="{0AC31D67-9595-4F90-86C9-A349EF422CC0}" destId="{3B7985C8-37A2-47A0-855A-1C5567DB024C}" srcOrd="10" destOrd="0" presId="urn:microsoft.com/office/officeart/2005/8/layout/pyramid2"/>
    <dgm:cxn modelId="{C07AADC8-A506-4802-A496-3617A055D950}" type="presParOf" srcId="{0AC31D67-9595-4F90-86C9-A349EF422CC0}" destId="{57137DA7-93C3-45F6-8855-CBF0FCE03550}" srcOrd="11" destOrd="0" presId="urn:microsoft.com/office/officeart/2005/8/layout/pyramid2"/>
    <dgm:cxn modelId="{EC1731A1-E4E2-482B-B4A1-840714CFDC2D}" type="presParOf" srcId="{0AC31D67-9595-4F90-86C9-A349EF422CC0}" destId="{AA9862B0-E726-4EE0-8016-20677B25612F}" srcOrd="12" destOrd="0" presId="urn:microsoft.com/office/officeart/2005/8/layout/pyramid2"/>
    <dgm:cxn modelId="{3F22B45C-1BD6-4D77-A1F6-6835B5239534}" type="presParOf" srcId="{0AC31D67-9595-4F90-86C9-A349EF422CC0}" destId="{5FC7E930-679E-4773-ADFA-644F0F948052}" srcOrd="13"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10CAFB-73D9-4C72-A0E9-75AA3F8FC666}">
      <dsp:nvSpPr>
        <dsp:cNvPr id="0" name=""/>
        <dsp:cNvSpPr/>
      </dsp:nvSpPr>
      <dsp:spPr>
        <a:xfrm>
          <a:off x="2734972" y="592693"/>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635975"/>
        <a:ext cx="24382" cy="4876"/>
      </dsp:txXfrm>
    </dsp:sp>
    <dsp:sp modelId="{ADBAAF92-EBC0-4F7A-B7A9-B77EC01026E0}">
      <dsp:nvSpPr>
        <dsp:cNvPr id="0" name=""/>
        <dsp:cNvSpPr/>
      </dsp:nvSpPr>
      <dsp:spPr>
        <a:xfrm>
          <a:off x="616523" y="2338"/>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b="1" kern="1200" baseline="0" dirty="0" smtClean="0">
              <a:latin typeface="Algerian" panose="04020705040A02060702" pitchFamily="82" charset="0"/>
            </a:rPr>
            <a:t>Contents of the lecture</a:t>
          </a:r>
          <a:endParaRPr lang="en-US" sz="2200" kern="1200" dirty="0">
            <a:latin typeface="Algerian" panose="04020705040A02060702" pitchFamily="82" charset="0"/>
          </a:endParaRPr>
        </a:p>
      </dsp:txBody>
      <dsp:txXfrm>
        <a:off x="616523" y="2338"/>
        <a:ext cx="2120249" cy="1272149"/>
      </dsp:txXfrm>
    </dsp:sp>
    <dsp:sp modelId="{7327EE9A-197D-4B43-8CB5-1C367B964ED2}">
      <dsp:nvSpPr>
        <dsp:cNvPr id="0" name=""/>
        <dsp:cNvSpPr/>
      </dsp:nvSpPr>
      <dsp:spPr>
        <a:xfrm>
          <a:off x="5342879" y="592693"/>
          <a:ext cx="457057" cy="91440"/>
        </a:xfrm>
        <a:custGeom>
          <a:avLst/>
          <a:gdLst/>
          <a:ahLst/>
          <a:cxnLst/>
          <a:rect l="0" t="0" r="0" b="0"/>
          <a:pathLst>
            <a:path>
              <a:moveTo>
                <a:pt x="0" y="45720"/>
              </a:moveTo>
              <a:lnTo>
                <a:pt x="457057"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635975"/>
        <a:ext cx="24382" cy="4876"/>
      </dsp:txXfrm>
    </dsp:sp>
    <dsp:sp modelId="{3F027542-3CE5-4E60-9F1D-15D1F6FCCC03}">
      <dsp:nvSpPr>
        <dsp:cNvPr id="0" name=""/>
        <dsp:cNvSpPr/>
      </dsp:nvSpPr>
      <dsp:spPr>
        <a:xfrm>
          <a:off x="3224429" y="2338"/>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Introduction of Zakat </a:t>
          </a:r>
          <a:endParaRPr lang="en-US" sz="2200" kern="1200"/>
        </a:p>
      </dsp:txBody>
      <dsp:txXfrm>
        <a:off x="3224429" y="2338"/>
        <a:ext cx="2120249" cy="1272149"/>
      </dsp:txXfrm>
    </dsp:sp>
    <dsp:sp modelId="{4F4F4843-88FC-4970-894F-43A0AD904DB5}">
      <dsp:nvSpPr>
        <dsp:cNvPr id="0" name=""/>
        <dsp:cNvSpPr/>
      </dsp:nvSpPr>
      <dsp:spPr>
        <a:xfrm>
          <a:off x="7950786" y="592693"/>
          <a:ext cx="457057" cy="91440"/>
        </a:xfrm>
        <a:custGeom>
          <a:avLst/>
          <a:gdLst/>
          <a:ahLst/>
          <a:cxnLst/>
          <a:rect l="0" t="0" r="0" b="0"/>
          <a:pathLst>
            <a:path>
              <a:moveTo>
                <a:pt x="0" y="45720"/>
              </a:moveTo>
              <a:lnTo>
                <a:pt x="457057"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635975"/>
        <a:ext cx="24382" cy="4876"/>
      </dsp:txXfrm>
    </dsp:sp>
    <dsp:sp modelId="{205C87B2-4736-48E4-B0F3-0E9DEF3B6596}">
      <dsp:nvSpPr>
        <dsp:cNvPr id="0" name=""/>
        <dsp:cNvSpPr/>
      </dsp:nvSpPr>
      <dsp:spPr>
        <a:xfrm>
          <a:off x="5832336" y="2338"/>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Definition and Meaning</a:t>
          </a:r>
          <a:endParaRPr lang="en-US" sz="2200" kern="1200"/>
        </a:p>
      </dsp:txBody>
      <dsp:txXfrm>
        <a:off x="5832336" y="2338"/>
        <a:ext cx="2120249" cy="1272149"/>
      </dsp:txXfrm>
    </dsp:sp>
    <dsp:sp modelId="{0D070F3F-C75D-412F-A247-322D52501E93}">
      <dsp:nvSpPr>
        <dsp:cNvPr id="0" name=""/>
        <dsp:cNvSpPr/>
      </dsp:nvSpPr>
      <dsp:spPr>
        <a:xfrm>
          <a:off x="1676647" y="1272688"/>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1498778"/>
        <a:ext cx="391945" cy="4876"/>
      </dsp:txXfrm>
    </dsp:sp>
    <dsp:sp modelId="{C4555077-39D5-4C35-AA8C-5BFE566F33FB}">
      <dsp:nvSpPr>
        <dsp:cNvPr id="0" name=""/>
        <dsp:cNvSpPr/>
      </dsp:nvSpPr>
      <dsp:spPr>
        <a:xfrm>
          <a:off x="8440243" y="2338"/>
          <a:ext cx="2120249" cy="12721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History </a:t>
          </a:r>
          <a:endParaRPr lang="en-US" sz="2200" kern="1200"/>
        </a:p>
      </dsp:txBody>
      <dsp:txXfrm>
        <a:off x="8440243" y="2338"/>
        <a:ext cx="2120249" cy="1272149"/>
      </dsp:txXfrm>
    </dsp:sp>
    <dsp:sp modelId="{005E010C-7AE5-4A14-9287-C812A3B2B3C8}">
      <dsp:nvSpPr>
        <dsp:cNvPr id="0" name=""/>
        <dsp:cNvSpPr/>
      </dsp:nvSpPr>
      <dsp:spPr>
        <a:xfrm>
          <a:off x="2734972" y="2352500"/>
          <a:ext cx="457057" cy="91440"/>
        </a:xfrm>
        <a:custGeom>
          <a:avLst/>
          <a:gdLst/>
          <a:ahLst/>
          <a:cxnLst/>
          <a:rect l="0" t="0" r="0" b="0"/>
          <a:pathLst>
            <a:path>
              <a:moveTo>
                <a:pt x="0" y="45720"/>
              </a:moveTo>
              <a:lnTo>
                <a:pt x="457057" y="45720"/>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2395782"/>
        <a:ext cx="24382" cy="4876"/>
      </dsp:txXfrm>
    </dsp:sp>
    <dsp:sp modelId="{94DB8142-4706-44E9-B698-0FCC71FA4117}">
      <dsp:nvSpPr>
        <dsp:cNvPr id="0" name=""/>
        <dsp:cNvSpPr/>
      </dsp:nvSpPr>
      <dsp:spPr>
        <a:xfrm>
          <a:off x="616523" y="1762145"/>
          <a:ext cx="2120249" cy="1272149"/>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Verses on Zakat </a:t>
          </a:r>
          <a:endParaRPr lang="en-US" sz="2200" kern="1200"/>
        </a:p>
      </dsp:txBody>
      <dsp:txXfrm>
        <a:off x="616523" y="1762145"/>
        <a:ext cx="2120249" cy="1272149"/>
      </dsp:txXfrm>
    </dsp:sp>
    <dsp:sp modelId="{38867267-E232-4583-BFF8-74E9F1999D73}">
      <dsp:nvSpPr>
        <dsp:cNvPr id="0" name=""/>
        <dsp:cNvSpPr/>
      </dsp:nvSpPr>
      <dsp:spPr>
        <a:xfrm>
          <a:off x="5342879" y="2352500"/>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2395782"/>
        <a:ext cx="24382" cy="4876"/>
      </dsp:txXfrm>
    </dsp:sp>
    <dsp:sp modelId="{14DE0AFA-462E-49BC-931B-82745F02906B}">
      <dsp:nvSpPr>
        <dsp:cNvPr id="0" name=""/>
        <dsp:cNvSpPr/>
      </dsp:nvSpPr>
      <dsp:spPr>
        <a:xfrm>
          <a:off x="3224429" y="1762145"/>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Hadiths on Zakat</a:t>
          </a:r>
          <a:endParaRPr lang="en-US" sz="2200" kern="1200"/>
        </a:p>
      </dsp:txBody>
      <dsp:txXfrm>
        <a:off x="3224429" y="1762145"/>
        <a:ext cx="2120249" cy="1272149"/>
      </dsp:txXfrm>
    </dsp:sp>
    <dsp:sp modelId="{387A22C0-D1FE-44A7-B448-36047D56ED52}">
      <dsp:nvSpPr>
        <dsp:cNvPr id="0" name=""/>
        <dsp:cNvSpPr/>
      </dsp:nvSpPr>
      <dsp:spPr>
        <a:xfrm>
          <a:off x="7950786" y="2352500"/>
          <a:ext cx="457057" cy="91440"/>
        </a:xfrm>
        <a:custGeom>
          <a:avLst/>
          <a:gdLst/>
          <a:ahLst/>
          <a:cxnLst/>
          <a:rect l="0" t="0" r="0" b="0"/>
          <a:pathLst>
            <a:path>
              <a:moveTo>
                <a:pt x="0" y="45720"/>
              </a:moveTo>
              <a:lnTo>
                <a:pt x="457057" y="45720"/>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2395782"/>
        <a:ext cx="24382" cy="4876"/>
      </dsp:txXfrm>
    </dsp:sp>
    <dsp:sp modelId="{A9E1C827-A98D-4C0E-BBA3-0E38655F7C77}">
      <dsp:nvSpPr>
        <dsp:cNvPr id="0" name=""/>
        <dsp:cNvSpPr/>
      </dsp:nvSpPr>
      <dsp:spPr>
        <a:xfrm>
          <a:off x="5832336" y="1762145"/>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Importance of Zakat </a:t>
          </a:r>
          <a:endParaRPr lang="en-US" sz="2200" kern="1200"/>
        </a:p>
      </dsp:txBody>
      <dsp:txXfrm>
        <a:off x="5832336" y="1762145"/>
        <a:ext cx="2120249" cy="1272149"/>
      </dsp:txXfrm>
    </dsp:sp>
    <dsp:sp modelId="{95B60776-3820-4CFC-989F-F8E412C4293B}">
      <dsp:nvSpPr>
        <dsp:cNvPr id="0" name=""/>
        <dsp:cNvSpPr/>
      </dsp:nvSpPr>
      <dsp:spPr>
        <a:xfrm>
          <a:off x="1676647" y="3032495"/>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3258585"/>
        <a:ext cx="391945" cy="4876"/>
      </dsp:txXfrm>
    </dsp:sp>
    <dsp:sp modelId="{F625140B-E168-42F3-9228-18FCDEDBE5A4}">
      <dsp:nvSpPr>
        <dsp:cNvPr id="0" name=""/>
        <dsp:cNvSpPr/>
      </dsp:nvSpPr>
      <dsp:spPr>
        <a:xfrm>
          <a:off x="8440243" y="1762145"/>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Benefits of Zakat </a:t>
          </a:r>
          <a:endParaRPr lang="en-US" sz="2200" kern="1200"/>
        </a:p>
      </dsp:txBody>
      <dsp:txXfrm>
        <a:off x="8440243" y="1762145"/>
        <a:ext cx="2120249" cy="1272149"/>
      </dsp:txXfrm>
    </dsp:sp>
    <dsp:sp modelId="{2569828E-309D-431C-8F2A-55788EF7563A}">
      <dsp:nvSpPr>
        <dsp:cNvPr id="0" name=""/>
        <dsp:cNvSpPr/>
      </dsp:nvSpPr>
      <dsp:spPr>
        <a:xfrm>
          <a:off x="2734972" y="4112307"/>
          <a:ext cx="457057" cy="91440"/>
        </a:xfrm>
        <a:custGeom>
          <a:avLst/>
          <a:gdLst/>
          <a:ahLst/>
          <a:cxnLst/>
          <a:rect l="0" t="0" r="0" b="0"/>
          <a:pathLst>
            <a:path>
              <a:moveTo>
                <a:pt x="0" y="45720"/>
              </a:moveTo>
              <a:lnTo>
                <a:pt x="457057" y="45720"/>
              </a:lnTo>
            </a:path>
          </a:pathLst>
        </a:custGeom>
        <a:noFill/>
        <a:ln w="6350" cap="flat" cmpd="sng" algn="in">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4155589"/>
        <a:ext cx="24382" cy="4876"/>
      </dsp:txXfrm>
    </dsp:sp>
    <dsp:sp modelId="{FDC07097-3686-4BB1-8BEC-C5247FCB0973}">
      <dsp:nvSpPr>
        <dsp:cNvPr id="0" name=""/>
        <dsp:cNvSpPr/>
      </dsp:nvSpPr>
      <dsp:spPr>
        <a:xfrm>
          <a:off x="616523" y="3521952"/>
          <a:ext cx="2120249" cy="12721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Conditions for Zakat </a:t>
          </a:r>
          <a:endParaRPr lang="en-US" sz="2200" kern="1200"/>
        </a:p>
      </dsp:txBody>
      <dsp:txXfrm>
        <a:off x="616523" y="3521952"/>
        <a:ext cx="2120249" cy="1272149"/>
      </dsp:txXfrm>
    </dsp:sp>
    <dsp:sp modelId="{948B2621-265F-4E24-A823-7FCA11537CCC}">
      <dsp:nvSpPr>
        <dsp:cNvPr id="0" name=""/>
        <dsp:cNvSpPr/>
      </dsp:nvSpPr>
      <dsp:spPr>
        <a:xfrm>
          <a:off x="5342879" y="4112307"/>
          <a:ext cx="457057" cy="91440"/>
        </a:xfrm>
        <a:custGeom>
          <a:avLst/>
          <a:gdLst/>
          <a:ahLst/>
          <a:cxnLst/>
          <a:rect l="0" t="0" r="0" b="0"/>
          <a:pathLst>
            <a:path>
              <a:moveTo>
                <a:pt x="0" y="45720"/>
              </a:moveTo>
              <a:lnTo>
                <a:pt x="457057" y="45720"/>
              </a:lnTo>
            </a:path>
          </a:pathLst>
        </a:custGeom>
        <a:noFill/>
        <a:ln w="6350" cap="flat" cmpd="sng" algn="in">
          <a:solidFill>
            <a:schemeClr val="accent6">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559216" y="4155589"/>
        <a:ext cx="24382" cy="4876"/>
      </dsp:txXfrm>
    </dsp:sp>
    <dsp:sp modelId="{FD68E516-C387-4779-A046-DEEA40724DCF}">
      <dsp:nvSpPr>
        <dsp:cNvPr id="0" name=""/>
        <dsp:cNvSpPr/>
      </dsp:nvSpPr>
      <dsp:spPr>
        <a:xfrm>
          <a:off x="3224429" y="3521952"/>
          <a:ext cx="2120249" cy="1272149"/>
        </a:xfrm>
        <a:prstGeom prst="rect">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Recipients of Zakat </a:t>
          </a:r>
          <a:endParaRPr lang="en-US" sz="2200" kern="1200"/>
        </a:p>
      </dsp:txBody>
      <dsp:txXfrm>
        <a:off x="3224429" y="3521952"/>
        <a:ext cx="2120249" cy="1272149"/>
      </dsp:txXfrm>
    </dsp:sp>
    <dsp:sp modelId="{6A9E8CE1-FD4C-4101-A45C-700E6A583085}">
      <dsp:nvSpPr>
        <dsp:cNvPr id="0" name=""/>
        <dsp:cNvSpPr/>
      </dsp:nvSpPr>
      <dsp:spPr>
        <a:xfrm>
          <a:off x="7950786" y="4112307"/>
          <a:ext cx="457057" cy="91440"/>
        </a:xfrm>
        <a:custGeom>
          <a:avLst/>
          <a:gdLst/>
          <a:ahLst/>
          <a:cxnLst/>
          <a:rect l="0" t="0" r="0" b="0"/>
          <a:pathLst>
            <a:path>
              <a:moveTo>
                <a:pt x="0" y="45720"/>
              </a:moveTo>
              <a:lnTo>
                <a:pt x="457057" y="45720"/>
              </a:lnTo>
            </a:path>
          </a:pathLst>
        </a:custGeom>
        <a:noFill/>
        <a:ln w="6350" cap="flat" cmpd="sng" algn="in">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8167123" y="4155589"/>
        <a:ext cx="24382" cy="4876"/>
      </dsp:txXfrm>
    </dsp:sp>
    <dsp:sp modelId="{381529BE-A433-4274-BC69-235084F6E2A5}">
      <dsp:nvSpPr>
        <dsp:cNvPr id="0" name=""/>
        <dsp:cNvSpPr/>
      </dsp:nvSpPr>
      <dsp:spPr>
        <a:xfrm>
          <a:off x="5832336" y="3521952"/>
          <a:ext cx="2120249" cy="1272149"/>
        </a:xfrm>
        <a:prstGeom prst="rect">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Persons who cannot be given Zakat </a:t>
          </a:r>
          <a:endParaRPr lang="en-US" sz="2200" kern="1200"/>
        </a:p>
      </dsp:txBody>
      <dsp:txXfrm>
        <a:off x="5832336" y="3521952"/>
        <a:ext cx="2120249" cy="1272149"/>
      </dsp:txXfrm>
    </dsp:sp>
    <dsp:sp modelId="{21AA8A05-CED9-444C-B74B-B69E835961DA}">
      <dsp:nvSpPr>
        <dsp:cNvPr id="0" name=""/>
        <dsp:cNvSpPr/>
      </dsp:nvSpPr>
      <dsp:spPr>
        <a:xfrm>
          <a:off x="1676647" y="4792302"/>
          <a:ext cx="7823720" cy="457057"/>
        </a:xfrm>
        <a:custGeom>
          <a:avLst/>
          <a:gdLst/>
          <a:ahLst/>
          <a:cxnLst/>
          <a:rect l="0" t="0" r="0" b="0"/>
          <a:pathLst>
            <a:path>
              <a:moveTo>
                <a:pt x="7823720" y="0"/>
              </a:moveTo>
              <a:lnTo>
                <a:pt x="7823720" y="245628"/>
              </a:lnTo>
              <a:lnTo>
                <a:pt x="0" y="245628"/>
              </a:lnTo>
              <a:lnTo>
                <a:pt x="0" y="457057"/>
              </a:lnTo>
            </a:path>
          </a:pathLst>
        </a:custGeom>
        <a:noFill/>
        <a:ln w="6350" cap="flat" cmpd="sng" algn="in">
          <a:solidFill>
            <a:schemeClr val="accent3">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5392535" y="5018392"/>
        <a:ext cx="391945" cy="4876"/>
      </dsp:txXfrm>
    </dsp:sp>
    <dsp:sp modelId="{6BC47C6F-49D8-42BC-A0D4-B73050A92FE6}">
      <dsp:nvSpPr>
        <dsp:cNvPr id="0" name=""/>
        <dsp:cNvSpPr/>
      </dsp:nvSpPr>
      <dsp:spPr>
        <a:xfrm>
          <a:off x="8440243" y="3521952"/>
          <a:ext cx="2120249" cy="1272149"/>
        </a:xfrm>
        <a:prstGeom prst="rect">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smtClean="0"/>
            <a:t>Calculation of Zakat </a:t>
          </a:r>
          <a:endParaRPr lang="en-US" sz="2200" kern="1200"/>
        </a:p>
      </dsp:txBody>
      <dsp:txXfrm>
        <a:off x="8440243" y="3521952"/>
        <a:ext cx="2120249" cy="1272149"/>
      </dsp:txXfrm>
    </dsp:sp>
    <dsp:sp modelId="{103FCEB5-DAAA-4406-8018-884AAC5D82E2}">
      <dsp:nvSpPr>
        <dsp:cNvPr id="0" name=""/>
        <dsp:cNvSpPr/>
      </dsp:nvSpPr>
      <dsp:spPr>
        <a:xfrm>
          <a:off x="2734972" y="5872114"/>
          <a:ext cx="457057" cy="91440"/>
        </a:xfrm>
        <a:custGeom>
          <a:avLst/>
          <a:gdLst/>
          <a:ahLst/>
          <a:cxnLst/>
          <a:rect l="0" t="0" r="0" b="0"/>
          <a:pathLst>
            <a:path>
              <a:moveTo>
                <a:pt x="0" y="45720"/>
              </a:moveTo>
              <a:lnTo>
                <a:pt x="457057" y="45720"/>
              </a:lnTo>
            </a:path>
          </a:pathLst>
        </a:custGeom>
        <a:noFill/>
        <a:ln w="6350" cap="flat" cmpd="sng" algn="in">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51309" y="5915396"/>
        <a:ext cx="24382" cy="4876"/>
      </dsp:txXfrm>
    </dsp:sp>
    <dsp:sp modelId="{FB603E57-1441-4DC5-BAB0-EC5CDAEA7F0A}">
      <dsp:nvSpPr>
        <dsp:cNvPr id="0" name=""/>
        <dsp:cNvSpPr/>
      </dsp:nvSpPr>
      <dsp:spPr>
        <a:xfrm>
          <a:off x="616523" y="5281759"/>
          <a:ext cx="2120249" cy="1272149"/>
        </a:xfrm>
        <a:prstGeom prst="rect">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a:lnSpc>
              <a:spcPct val="90000"/>
            </a:lnSpc>
            <a:spcBef>
              <a:spcPct val="0"/>
            </a:spcBef>
            <a:spcAft>
              <a:spcPct val="35000"/>
            </a:spcAft>
          </a:pPr>
          <a:r>
            <a:rPr lang="en-US" sz="2200" kern="1200" dirty="0" smtClean="0"/>
            <a:t>Difference between zakat tax</a:t>
          </a:r>
          <a:endParaRPr lang="en-US" sz="2200" kern="1200" dirty="0"/>
        </a:p>
      </dsp:txBody>
      <dsp:txXfrm>
        <a:off x="616523" y="5281759"/>
        <a:ext cx="2120249" cy="1272149"/>
      </dsp:txXfrm>
    </dsp:sp>
    <dsp:sp modelId="{803DCDC2-96BF-4C90-9681-C100FB03BCCC}">
      <dsp:nvSpPr>
        <dsp:cNvPr id="0" name=""/>
        <dsp:cNvSpPr/>
      </dsp:nvSpPr>
      <dsp:spPr>
        <a:xfrm>
          <a:off x="3224429" y="5281759"/>
          <a:ext cx="2120249" cy="1272149"/>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56464" tIns="156464" rIns="156464" bIns="156464" numCol="1" spcCol="1270" anchor="ctr" anchorCtr="0">
          <a:noAutofit/>
        </a:bodyPr>
        <a:lstStyle/>
        <a:p>
          <a:pPr lvl="0" algn="ctr" defTabSz="977900" rtl="0">
            <a:lnSpc>
              <a:spcPct val="90000"/>
            </a:lnSpc>
            <a:spcBef>
              <a:spcPct val="0"/>
            </a:spcBef>
            <a:spcAft>
              <a:spcPct val="35000"/>
            </a:spcAft>
          </a:pPr>
          <a:r>
            <a:rPr lang="en-US" sz="2200" kern="1200" baseline="0" dirty="0" smtClean="0"/>
            <a:t>Punishment for not giving Zakat </a:t>
          </a:r>
          <a:endParaRPr lang="en-US" sz="2200" kern="1200" dirty="0"/>
        </a:p>
      </dsp:txBody>
      <dsp:txXfrm>
        <a:off x="3224429" y="5281759"/>
        <a:ext cx="2120249" cy="1272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18B02-E37A-4785-8772-655014BA4AFF}">
      <dsp:nvSpPr>
        <dsp:cNvPr id="0" name=""/>
        <dsp:cNvSpPr/>
      </dsp:nvSpPr>
      <dsp:spPr>
        <a:xfrm>
          <a:off x="0" y="761"/>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206D391-80D2-4AAF-80C2-DF88409136EA}">
      <dsp:nvSpPr>
        <dsp:cNvPr id="0" name=""/>
        <dsp:cNvSpPr/>
      </dsp:nvSpPr>
      <dsp:spPr>
        <a:xfrm>
          <a:off x="0" y="761"/>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lvl="0" algn="l" defTabSz="1022350" rtl="0">
            <a:lnSpc>
              <a:spcPct val="90000"/>
            </a:lnSpc>
            <a:spcBef>
              <a:spcPct val="0"/>
            </a:spcBef>
            <a:spcAft>
              <a:spcPct val="35000"/>
            </a:spcAft>
          </a:pPr>
          <a:endParaRPr lang="en-US" sz="2300" kern="1200"/>
        </a:p>
      </dsp:txBody>
      <dsp:txXfrm>
        <a:off x="0" y="761"/>
        <a:ext cx="10515600" cy="479591"/>
      </dsp:txXfrm>
    </dsp:sp>
    <dsp:sp modelId="{25EC9CDF-B5F5-4E20-B26F-71D8E3910FAE}">
      <dsp:nvSpPr>
        <dsp:cNvPr id="0" name=""/>
        <dsp:cNvSpPr/>
      </dsp:nvSpPr>
      <dsp:spPr>
        <a:xfrm>
          <a:off x="0" y="279183"/>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C8D86F-96BA-4E73-86B7-496114BF82DD}">
      <dsp:nvSpPr>
        <dsp:cNvPr id="0" name=""/>
        <dsp:cNvSpPr/>
      </dsp:nvSpPr>
      <dsp:spPr>
        <a:xfrm>
          <a:off x="0" y="480352"/>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G</a:t>
          </a:r>
          <a:r>
            <a:rPr lang="en-US" sz="1800" b="1" kern="1200" baseline="0" dirty="0" smtClean="0"/>
            <a:t>enerosity Sincerity of Faith</a:t>
          </a:r>
          <a:endParaRPr lang="en-US" sz="2000" b="1" kern="1200" dirty="0"/>
        </a:p>
      </dsp:txBody>
      <dsp:txXfrm>
        <a:off x="0" y="480352"/>
        <a:ext cx="10515600" cy="479591"/>
      </dsp:txXfrm>
    </dsp:sp>
    <dsp:sp modelId="{64807819-ECE6-4F1D-94A2-657316A987EB}">
      <dsp:nvSpPr>
        <dsp:cNvPr id="0" name=""/>
        <dsp:cNvSpPr/>
      </dsp:nvSpPr>
      <dsp:spPr>
        <a:xfrm>
          <a:off x="0" y="795352"/>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B7AC82-8353-4E05-A7E0-551055A73986}">
      <dsp:nvSpPr>
        <dsp:cNvPr id="0" name=""/>
        <dsp:cNvSpPr/>
      </dsp:nvSpPr>
      <dsp:spPr>
        <a:xfrm>
          <a:off x="0" y="959943"/>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Self- Purification</a:t>
          </a:r>
          <a:endParaRPr lang="en-US" sz="1800" b="1" kern="1200" dirty="0"/>
        </a:p>
      </dsp:txBody>
      <dsp:txXfrm>
        <a:off x="0" y="959943"/>
        <a:ext cx="10515600" cy="479591"/>
      </dsp:txXfrm>
    </dsp:sp>
    <dsp:sp modelId="{F99B285A-1EEC-4484-BBCB-E696772CA4A4}">
      <dsp:nvSpPr>
        <dsp:cNvPr id="0" name=""/>
        <dsp:cNvSpPr/>
      </dsp:nvSpPr>
      <dsp:spPr>
        <a:xfrm>
          <a:off x="0" y="1439534"/>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787714-8D2C-42F1-AE55-A0AABF88B344}">
      <dsp:nvSpPr>
        <dsp:cNvPr id="0" name=""/>
        <dsp:cNvSpPr/>
      </dsp:nvSpPr>
      <dsp:spPr>
        <a:xfrm>
          <a:off x="0" y="1439534"/>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Obedience to Law</a:t>
          </a:r>
          <a:endParaRPr lang="en-US" sz="2000" b="1" kern="1200" dirty="0"/>
        </a:p>
      </dsp:txBody>
      <dsp:txXfrm>
        <a:off x="0" y="1439534"/>
        <a:ext cx="10515600" cy="479591"/>
      </dsp:txXfrm>
    </dsp:sp>
    <dsp:sp modelId="{41C825CA-D845-4068-9540-E2B990B6F319}">
      <dsp:nvSpPr>
        <dsp:cNvPr id="0" name=""/>
        <dsp:cNvSpPr/>
      </dsp:nvSpPr>
      <dsp:spPr>
        <a:xfrm>
          <a:off x="0" y="1919126"/>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B57728-CFFE-4B2D-A0A3-2384D9C775E2}">
      <dsp:nvSpPr>
        <dsp:cNvPr id="0" name=""/>
        <dsp:cNvSpPr/>
      </dsp:nvSpPr>
      <dsp:spPr>
        <a:xfrm>
          <a:off x="0" y="1919126"/>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Special financial Aid  </a:t>
          </a:r>
          <a:endParaRPr lang="en-US" sz="1800" b="1" kern="1200" dirty="0"/>
        </a:p>
      </dsp:txBody>
      <dsp:txXfrm>
        <a:off x="0" y="1919126"/>
        <a:ext cx="10515600" cy="479591"/>
      </dsp:txXfrm>
    </dsp:sp>
    <dsp:sp modelId="{041D33E3-61C1-4918-99A2-A0E3D849FB15}">
      <dsp:nvSpPr>
        <dsp:cNvPr id="0" name=""/>
        <dsp:cNvSpPr/>
      </dsp:nvSpPr>
      <dsp:spPr>
        <a:xfrm>
          <a:off x="0" y="2398717"/>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60B9FEB-A6AB-4649-B893-AEDC01581AF6}">
      <dsp:nvSpPr>
        <dsp:cNvPr id="0" name=""/>
        <dsp:cNvSpPr/>
      </dsp:nvSpPr>
      <dsp:spPr>
        <a:xfrm>
          <a:off x="0" y="2398717"/>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lvl="0" algn="l" defTabSz="800100" rtl="0">
            <a:lnSpc>
              <a:spcPct val="90000"/>
            </a:lnSpc>
            <a:spcBef>
              <a:spcPct val="0"/>
            </a:spcBef>
            <a:spcAft>
              <a:spcPct val="35000"/>
            </a:spcAft>
          </a:pPr>
          <a:r>
            <a:rPr lang="en-US" sz="1800" b="1" kern="1200" baseline="0" dirty="0" smtClean="0"/>
            <a:t>Learns to come out of the race of personal interests and think for other human beings </a:t>
          </a:r>
          <a:endParaRPr lang="en-US" sz="1800" b="1" kern="1200" dirty="0"/>
        </a:p>
      </dsp:txBody>
      <dsp:txXfrm>
        <a:off x="0" y="2398717"/>
        <a:ext cx="10515600" cy="479591"/>
      </dsp:txXfrm>
    </dsp:sp>
    <dsp:sp modelId="{EAA2CEBA-8A37-4DE2-877A-076FDEE53B0F}">
      <dsp:nvSpPr>
        <dsp:cNvPr id="0" name=""/>
        <dsp:cNvSpPr/>
      </dsp:nvSpPr>
      <dsp:spPr>
        <a:xfrm>
          <a:off x="0" y="2878308"/>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699E1-BA5D-43D5-9638-455B927904DA}">
      <dsp:nvSpPr>
        <dsp:cNvPr id="0" name=""/>
        <dsp:cNvSpPr/>
      </dsp:nvSpPr>
      <dsp:spPr>
        <a:xfrm>
          <a:off x="0" y="2878308"/>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lvl="0" algn="l" defTabSz="622300" rtl="0">
            <a:lnSpc>
              <a:spcPct val="90000"/>
            </a:lnSpc>
            <a:spcBef>
              <a:spcPct val="0"/>
            </a:spcBef>
            <a:spcAft>
              <a:spcPct val="35000"/>
            </a:spcAft>
          </a:pPr>
          <a:r>
            <a:rPr lang="en-US" sz="1400" kern="1200" baseline="0" dirty="0" smtClean="0"/>
            <a:t>• </a:t>
          </a:r>
          <a:r>
            <a:rPr lang="en-US" sz="1600" b="1" kern="1200" baseline="0" dirty="0" smtClean="0"/>
            <a:t>Extends financial help to the poor and the needy The Holy Quran says “And whoso is saved from his own avarice such are they who are successful” (Al-Quran 59:9) </a:t>
          </a:r>
          <a:endParaRPr lang="en-US" sz="1600" b="1" kern="1200" dirty="0"/>
        </a:p>
      </dsp:txBody>
      <dsp:txXfrm>
        <a:off x="0" y="2878308"/>
        <a:ext cx="10515600" cy="479591"/>
      </dsp:txXfrm>
    </dsp:sp>
    <dsp:sp modelId="{938EEC0F-9401-46BB-8DEA-8F922B00AB48}">
      <dsp:nvSpPr>
        <dsp:cNvPr id="0" name=""/>
        <dsp:cNvSpPr/>
      </dsp:nvSpPr>
      <dsp:spPr>
        <a:xfrm>
          <a:off x="0" y="3357899"/>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5096484-0CAB-44F2-BE4B-CB08647F0ACE}">
      <dsp:nvSpPr>
        <dsp:cNvPr id="0" name=""/>
        <dsp:cNvSpPr/>
      </dsp:nvSpPr>
      <dsp:spPr>
        <a:xfrm>
          <a:off x="0" y="3357899"/>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baseline="0" dirty="0" smtClean="0"/>
            <a:t>• </a:t>
          </a:r>
          <a:r>
            <a:rPr lang="en-US" sz="1800" b="1" kern="1200" baseline="0" dirty="0" smtClean="0"/>
            <a:t>“</a:t>
          </a:r>
          <a:r>
            <a:rPr lang="en-US" sz="1800" b="1" kern="1200" baseline="0" dirty="0" err="1" smtClean="0"/>
            <a:t>Sadaqa</a:t>
          </a:r>
          <a:r>
            <a:rPr lang="en-US" sz="1800" b="1" kern="1200" baseline="0" dirty="0" smtClean="0"/>
            <a:t>” derived from “</a:t>
          </a:r>
          <a:r>
            <a:rPr lang="en-US" sz="1800" b="1" kern="1200" baseline="0" dirty="0" err="1" smtClean="0"/>
            <a:t>Sidq</a:t>
          </a:r>
          <a:r>
            <a:rPr lang="en-US" sz="1800" b="1" kern="1200" baseline="0" dirty="0" smtClean="0"/>
            <a:t>” means truth • Shows his complete submission to the will of almighty Allah.</a:t>
          </a:r>
          <a:endParaRPr lang="en-US" sz="1800" b="1" kern="1200" dirty="0"/>
        </a:p>
      </dsp:txBody>
      <dsp:txXfrm>
        <a:off x="0" y="3357899"/>
        <a:ext cx="10515600" cy="479591"/>
      </dsp:txXfrm>
    </dsp:sp>
    <dsp:sp modelId="{DB2C65E6-20EA-478E-B23C-6476ED065870}">
      <dsp:nvSpPr>
        <dsp:cNvPr id="0" name=""/>
        <dsp:cNvSpPr/>
      </dsp:nvSpPr>
      <dsp:spPr>
        <a:xfrm>
          <a:off x="0" y="3837490"/>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2902CC4-0D87-4D8F-A98D-06BE27605A8E}">
      <dsp:nvSpPr>
        <dsp:cNvPr id="0" name=""/>
        <dsp:cNvSpPr/>
      </dsp:nvSpPr>
      <dsp:spPr>
        <a:xfrm>
          <a:off x="0" y="3837490"/>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Zakat purifies from selfishness and indifference </a:t>
          </a:r>
          <a:endParaRPr lang="en-US" sz="2000" b="1" kern="1200" dirty="0"/>
        </a:p>
      </dsp:txBody>
      <dsp:txXfrm>
        <a:off x="0" y="3837490"/>
        <a:ext cx="10515600" cy="479591"/>
      </dsp:txXfrm>
    </dsp:sp>
    <dsp:sp modelId="{E72F54C2-AE6C-4E78-B452-A4AEE965F71F}">
      <dsp:nvSpPr>
        <dsp:cNvPr id="0" name=""/>
        <dsp:cNvSpPr/>
      </dsp:nvSpPr>
      <dsp:spPr>
        <a:xfrm>
          <a:off x="0" y="4317081"/>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27A908-3F98-44F3-A6FD-DEEE0DF81A02}">
      <dsp:nvSpPr>
        <dsp:cNvPr id="0" name=""/>
        <dsp:cNvSpPr/>
      </dsp:nvSpPr>
      <dsp:spPr>
        <a:xfrm>
          <a:off x="0" y="4317081"/>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Purifies those who receives Zakat from the feelings of haltered against the wealthy people</a:t>
          </a:r>
          <a:endParaRPr lang="en-US" sz="2000" b="1" kern="1200" dirty="0"/>
        </a:p>
      </dsp:txBody>
      <dsp:txXfrm>
        <a:off x="0" y="4317081"/>
        <a:ext cx="10515600" cy="479591"/>
      </dsp:txXfrm>
    </dsp:sp>
    <dsp:sp modelId="{CA5FB39E-8D96-42EE-B13A-EA3EAD4EEAE8}">
      <dsp:nvSpPr>
        <dsp:cNvPr id="0" name=""/>
        <dsp:cNvSpPr/>
      </dsp:nvSpPr>
      <dsp:spPr>
        <a:xfrm>
          <a:off x="0" y="4796673"/>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8AD2661-11CC-4CFF-9E2D-EAEE4F93FD01}">
      <dsp:nvSpPr>
        <dsp:cNvPr id="0" name=""/>
        <dsp:cNvSpPr/>
      </dsp:nvSpPr>
      <dsp:spPr>
        <a:xfrm>
          <a:off x="0" y="4796673"/>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kern="1200" baseline="0" dirty="0" smtClean="0"/>
            <a:t>• </a:t>
          </a:r>
          <a:r>
            <a:rPr lang="en-US" sz="2000" b="1" kern="1200" baseline="0" dirty="0" smtClean="0"/>
            <a:t>Makes a man responsible and obedient citizen </a:t>
          </a:r>
          <a:endParaRPr lang="en-US" sz="2000" b="1" kern="1200" dirty="0"/>
        </a:p>
      </dsp:txBody>
      <dsp:txXfrm>
        <a:off x="0" y="4796673"/>
        <a:ext cx="10515600" cy="479591"/>
      </dsp:txXfrm>
    </dsp:sp>
    <dsp:sp modelId="{7ED8322F-5029-430F-A56C-3E6F8A198940}">
      <dsp:nvSpPr>
        <dsp:cNvPr id="0" name=""/>
        <dsp:cNvSpPr/>
      </dsp:nvSpPr>
      <dsp:spPr>
        <a:xfrm>
          <a:off x="0" y="5276264"/>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A8A6490-D5E3-426C-825B-A777AA88A9C5}">
      <dsp:nvSpPr>
        <dsp:cNvPr id="0" name=""/>
        <dsp:cNvSpPr/>
      </dsp:nvSpPr>
      <dsp:spPr>
        <a:xfrm>
          <a:off x="0" y="5276264"/>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rtl="0">
            <a:lnSpc>
              <a:spcPct val="90000"/>
            </a:lnSpc>
            <a:spcBef>
              <a:spcPct val="0"/>
            </a:spcBef>
            <a:spcAft>
              <a:spcPct val="35000"/>
            </a:spcAft>
          </a:pPr>
          <a:r>
            <a:rPr lang="en-US" sz="2000" b="1" kern="1200" baseline="0" dirty="0" smtClean="0"/>
            <a:t>• Zakat is distinct in all other forms of charity in contemporary society.</a:t>
          </a:r>
          <a:endParaRPr lang="en-US" sz="2000" b="1" kern="1200" dirty="0"/>
        </a:p>
      </dsp:txBody>
      <dsp:txXfrm>
        <a:off x="0" y="5276264"/>
        <a:ext cx="10515600" cy="479591"/>
      </dsp:txXfrm>
    </dsp:sp>
    <dsp:sp modelId="{35C13F74-21D1-48E5-AF9E-DDC8627450CB}">
      <dsp:nvSpPr>
        <dsp:cNvPr id="0" name=""/>
        <dsp:cNvSpPr/>
      </dsp:nvSpPr>
      <dsp:spPr>
        <a:xfrm>
          <a:off x="0" y="5755855"/>
          <a:ext cx="10515600" cy="0"/>
        </a:xfrm>
        <a:prstGeom prst="line">
          <a:avLst/>
        </a:prstGeom>
        <a:solidFill>
          <a:schemeClr val="lt1">
            <a:hueOff val="0"/>
            <a:satOff val="0"/>
            <a:lumOff val="0"/>
            <a:alphaOff val="0"/>
          </a:schemeClr>
        </a:solidFill>
        <a:ln w="34925" cap="flat" cmpd="sng" algn="in">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392040-0D3F-47DE-B0E4-9BD7895673F3}">
      <dsp:nvSpPr>
        <dsp:cNvPr id="0" name=""/>
        <dsp:cNvSpPr/>
      </dsp:nvSpPr>
      <dsp:spPr>
        <a:xfrm>
          <a:off x="0" y="5755855"/>
          <a:ext cx="10515600" cy="4795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t" anchorCtr="0">
          <a:noAutofit/>
        </a:bodyPr>
        <a:lstStyle/>
        <a:p>
          <a:pPr lvl="0" algn="l" defTabSz="711200" rtl="0">
            <a:lnSpc>
              <a:spcPct val="90000"/>
            </a:lnSpc>
            <a:spcBef>
              <a:spcPct val="0"/>
            </a:spcBef>
            <a:spcAft>
              <a:spcPct val="35000"/>
            </a:spcAft>
          </a:pPr>
          <a:r>
            <a:rPr lang="en-US" sz="1600" b="1" kern="1200" baseline="0" dirty="0" smtClean="0"/>
            <a:t>Provides necessary financial aid for the wayfarer who unexpectedly faces financial risk regardless of being rich or poor.</a:t>
          </a:r>
          <a:endParaRPr lang="en-US" sz="1600" b="1" kern="1200" dirty="0"/>
        </a:p>
      </dsp:txBody>
      <dsp:txXfrm>
        <a:off x="0" y="5755855"/>
        <a:ext cx="10515600" cy="47959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12D44D-87F2-43A5-923C-7B88EDD6FF20}">
      <dsp:nvSpPr>
        <dsp:cNvPr id="0" name=""/>
        <dsp:cNvSpPr/>
      </dsp:nvSpPr>
      <dsp:spPr>
        <a:xfrm>
          <a:off x="-5427711" y="-831103"/>
          <a:ext cx="6462806" cy="6462806"/>
        </a:xfrm>
        <a:prstGeom prst="blockArc">
          <a:avLst>
            <a:gd name="adj1" fmla="val 18900000"/>
            <a:gd name="adj2" fmla="val 2700000"/>
            <a:gd name="adj3" fmla="val 334"/>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2D9A0B-4570-4841-BE52-F13CD361DE51}">
      <dsp:nvSpPr>
        <dsp:cNvPr id="0" name=""/>
        <dsp:cNvSpPr/>
      </dsp:nvSpPr>
      <dsp:spPr>
        <a:xfrm>
          <a:off x="385876" y="252799"/>
          <a:ext cx="9377103" cy="505407"/>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 Full Ownership </a:t>
          </a:r>
          <a:endParaRPr lang="en-US" sz="2800" kern="1200" dirty="0"/>
        </a:p>
      </dsp:txBody>
      <dsp:txXfrm>
        <a:off x="385876" y="252799"/>
        <a:ext cx="9377103" cy="505407"/>
      </dsp:txXfrm>
    </dsp:sp>
    <dsp:sp modelId="{17C3E79A-663E-49A2-BF07-141BAFB4FDDF}">
      <dsp:nvSpPr>
        <dsp:cNvPr id="0" name=""/>
        <dsp:cNvSpPr/>
      </dsp:nvSpPr>
      <dsp:spPr>
        <a:xfrm>
          <a:off x="69996" y="189623"/>
          <a:ext cx="631758" cy="631758"/>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803FCDA-40E9-4A81-82D0-B2EAFA0E48AD}">
      <dsp:nvSpPr>
        <dsp:cNvPr id="0" name=""/>
        <dsp:cNvSpPr/>
      </dsp:nvSpPr>
      <dsp:spPr>
        <a:xfrm>
          <a:off x="801608" y="1010814"/>
          <a:ext cx="8961371" cy="505407"/>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 Growth of Wealth, Whether Real or Assumed </a:t>
          </a:r>
          <a:endParaRPr lang="en-US" sz="2800" kern="1200"/>
        </a:p>
      </dsp:txBody>
      <dsp:txXfrm>
        <a:off x="801608" y="1010814"/>
        <a:ext cx="8961371" cy="505407"/>
      </dsp:txXfrm>
    </dsp:sp>
    <dsp:sp modelId="{3684A387-6185-4B48-A8EE-E3D323C2BACE}">
      <dsp:nvSpPr>
        <dsp:cNvPr id="0" name=""/>
        <dsp:cNvSpPr/>
      </dsp:nvSpPr>
      <dsp:spPr>
        <a:xfrm>
          <a:off x="485728" y="947638"/>
          <a:ext cx="631758" cy="631758"/>
        </a:xfrm>
        <a:prstGeom prst="ellipse">
          <a:avLst/>
        </a:prstGeom>
        <a:solidFill>
          <a:schemeClr val="lt1">
            <a:hueOff val="0"/>
            <a:satOff val="0"/>
            <a:lumOff val="0"/>
            <a:alphaOff val="0"/>
          </a:schemeClr>
        </a:solidFill>
        <a:ln w="6350" cap="flat" cmpd="sng" algn="in">
          <a:solidFill>
            <a:schemeClr val="accent5">
              <a:hueOff val="1766471"/>
              <a:satOff val="5752"/>
              <a:lumOff val="2000"/>
              <a:alphaOff val="0"/>
            </a:schemeClr>
          </a:solidFill>
          <a:prstDash val="solid"/>
        </a:ln>
        <a:effectLst/>
      </dsp:spPr>
      <dsp:style>
        <a:lnRef idx="1">
          <a:scrgbClr r="0" g="0" b="0"/>
        </a:lnRef>
        <a:fillRef idx="1">
          <a:scrgbClr r="0" g="0" b="0"/>
        </a:fillRef>
        <a:effectRef idx="2">
          <a:scrgbClr r="0" g="0" b="0"/>
        </a:effectRef>
        <a:fontRef idx="minor"/>
      </dsp:style>
    </dsp:sp>
    <dsp:sp modelId="{DDF61980-3192-4A57-B016-9575D80C9026}">
      <dsp:nvSpPr>
        <dsp:cNvPr id="0" name=""/>
        <dsp:cNvSpPr/>
      </dsp:nvSpPr>
      <dsp:spPr>
        <a:xfrm>
          <a:off x="991711" y="1768829"/>
          <a:ext cx="8771267" cy="505407"/>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 Reaching Nisab (Minimum Amount Liable to Zakat) </a:t>
          </a:r>
          <a:endParaRPr lang="en-US" sz="2800" kern="1200" dirty="0"/>
        </a:p>
      </dsp:txBody>
      <dsp:txXfrm>
        <a:off x="991711" y="1768829"/>
        <a:ext cx="8771267" cy="505407"/>
      </dsp:txXfrm>
    </dsp:sp>
    <dsp:sp modelId="{F35A4F49-CFA8-4594-9457-94739D4EE721}">
      <dsp:nvSpPr>
        <dsp:cNvPr id="0" name=""/>
        <dsp:cNvSpPr/>
      </dsp:nvSpPr>
      <dsp:spPr>
        <a:xfrm>
          <a:off x="675832" y="1705653"/>
          <a:ext cx="631758" cy="631758"/>
        </a:xfrm>
        <a:prstGeom prst="ellipse">
          <a:avLst/>
        </a:prstGeom>
        <a:solidFill>
          <a:schemeClr val="lt1">
            <a:hueOff val="0"/>
            <a:satOff val="0"/>
            <a:lumOff val="0"/>
            <a:alphaOff val="0"/>
          </a:schemeClr>
        </a:solidFill>
        <a:ln w="6350" cap="flat" cmpd="sng" algn="in">
          <a:solidFill>
            <a:schemeClr val="accent5">
              <a:hueOff val="3532942"/>
              <a:satOff val="11503"/>
              <a:lumOff val="4000"/>
              <a:alphaOff val="0"/>
            </a:schemeClr>
          </a:solidFill>
          <a:prstDash val="solid"/>
        </a:ln>
        <a:effectLst/>
      </dsp:spPr>
      <dsp:style>
        <a:lnRef idx="1">
          <a:scrgbClr r="0" g="0" b="0"/>
        </a:lnRef>
        <a:fillRef idx="1">
          <a:scrgbClr r="0" g="0" b="0"/>
        </a:fillRef>
        <a:effectRef idx="2">
          <a:scrgbClr r="0" g="0" b="0"/>
        </a:effectRef>
        <a:fontRef idx="minor"/>
      </dsp:style>
    </dsp:sp>
    <dsp:sp modelId="{143BD8B4-D6A3-4049-B068-6C6FF6DA8061}">
      <dsp:nvSpPr>
        <dsp:cNvPr id="0" name=""/>
        <dsp:cNvSpPr/>
      </dsp:nvSpPr>
      <dsp:spPr>
        <a:xfrm>
          <a:off x="991711" y="2526363"/>
          <a:ext cx="8771267" cy="505407"/>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 Exceeding One's Basic Needs </a:t>
          </a:r>
          <a:endParaRPr lang="en-US" sz="2800" kern="1200"/>
        </a:p>
      </dsp:txBody>
      <dsp:txXfrm>
        <a:off x="991711" y="2526363"/>
        <a:ext cx="8771267" cy="505407"/>
      </dsp:txXfrm>
    </dsp:sp>
    <dsp:sp modelId="{1AA2127C-DE45-485D-BC56-E0609E992EEB}">
      <dsp:nvSpPr>
        <dsp:cNvPr id="0" name=""/>
        <dsp:cNvSpPr/>
      </dsp:nvSpPr>
      <dsp:spPr>
        <a:xfrm>
          <a:off x="675832" y="2463187"/>
          <a:ext cx="631758" cy="631758"/>
        </a:xfrm>
        <a:prstGeom prst="ellipse">
          <a:avLst/>
        </a:prstGeom>
        <a:solidFill>
          <a:schemeClr val="lt1">
            <a:hueOff val="0"/>
            <a:satOff val="0"/>
            <a:lumOff val="0"/>
            <a:alphaOff val="0"/>
          </a:schemeClr>
        </a:solidFill>
        <a:ln w="6350" cap="flat" cmpd="sng" algn="in">
          <a:solidFill>
            <a:schemeClr val="accent5">
              <a:hueOff val="5299413"/>
              <a:satOff val="17255"/>
              <a:lumOff val="6000"/>
              <a:alphaOff val="0"/>
            </a:schemeClr>
          </a:solidFill>
          <a:prstDash val="solid"/>
        </a:ln>
        <a:effectLst/>
      </dsp:spPr>
      <dsp:style>
        <a:lnRef idx="1">
          <a:scrgbClr r="0" g="0" b="0"/>
        </a:lnRef>
        <a:fillRef idx="1">
          <a:scrgbClr r="0" g="0" b="0"/>
        </a:fillRef>
        <a:effectRef idx="2">
          <a:scrgbClr r="0" g="0" b="0"/>
        </a:effectRef>
        <a:fontRef idx="minor"/>
      </dsp:style>
    </dsp:sp>
    <dsp:sp modelId="{EE59ED1E-D38D-46E4-B6E1-EB374F059CFD}">
      <dsp:nvSpPr>
        <dsp:cNvPr id="0" name=""/>
        <dsp:cNvSpPr/>
      </dsp:nvSpPr>
      <dsp:spPr>
        <a:xfrm>
          <a:off x="801608" y="3284378"/>
          <a:ext cx="8961371" cy="505407"/>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smtClean="0"/>
            <a:t>The lapse of a full year </a:t>
          </a:r>
          <a:endParaRPr lang="en-US" sz="2800" kern="1200"/>
        </a:p>
      </dsp:txBody>
      <dsp:txXfrm>
        <a:off x="801608" y="3284378"/>
        <a:ext cx="8961371" cy="505407"/>
      </dsp:txXfrm>
    </dsp:sp>
    <dsp:sp modelId="{4BF78F93-4B8A-4BB5-9858-910C476CAD87}">
      <dsp:nvSpPr>
        <dsp:cNvPr id="0" name=""/>
        <dsp:cNvSpPr/>
      </dsp:nvSpPr>
      <dsp:spPr>
        <a:xfrm>
          <a:off x="485728" y="3221202"/>
          <a:ext cx="631758" cy="631758"/>
        </a:xfrm>
        <a:prstGeom prst="ellipse">
          <a:avLst/>
        </a:prstGeom>
        <a:solidFill>
          <a:schemeClr val="lt1">
            <a:hueOff val="0"/>
            <a:satOff val="0"/>
            <a:lumOff val="0"/>
            <a:alphaOff val="0"/>
          </a:schemeClr>
        </a:solidFill>
        <a:ln w="6350" cap="flat" cmpd="sng" algn="in">
          <a:solidFill>
            <a:schemeClr val="accent5">
              <a:hueOff val="7065884"/>
              <a:satOff val="23006"/>
              <a:lumOff val="8000"/>
              <a:alphaOff val="0"/>
            </a:schemeClr>
          </a:solidFill>
          <a:prstDash val="solid"/>
        </a:ln>
        <a:effectLst/>
      </dsp:spPr>
      <dsp:style>
        <a:lnRef idx="1">
          <a:scrgbClr r="0" g="0" b="0"/>
        </a:lnRef>
        <a:fillRef idx="1">
          <a:scrgbClr r="0" g="0" b="0"/>
        </a:fillRef>
        <a:effectRef idx="2">
          <a:scrgbClr r="0" g="0" b="0"/>
        </a:effectRef>
        <a:fontRef idx="minor"/>
      </dsp:style>
    </dsp:sp>
    <dsp:sp modelId="{27154FEB-6736-428B-9418-DF8FF7984225}">
      <dsp:nvSpPr>
        <dsp:cNvPr id="0" name=""/>
        <dsp:cNvSpPr/>
      </dsp:nvSpPr>
      <dsp:spPr>
        <a:xfrm>
          <a:off x="385876" y="4042393"/>
          <a:ext cx="9377103" cy="505407"/>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01167" tIns="71120" rIns="71120" bIns="71120" numCol="1" spcCol="1270" anchor="ctr" anchorCtr="0">
          <a:noAutofit/>
        </a:bodyPr>
        <a:lstStyle/>
        <a:p>
          <a:pPr lvl="0" algn="l" defTabSz="1244600" rtl="0">
            <a:lnSpc>
              <a:spcPct val="90000"/>
            </a:lnSpc>
            <a:spcBef>
              <a:spcPct val="0"/>
            </a:spcBef>
            <a:spcAft>
              <a:spcPct val="35000"/>
            </a:spcAft>
          </a:pPr>
          <a:r>
            <a:rPr lang="en-US" sz="2800" kern="1200" baseline="0" dirty="0" smtClean="0"/>
            <a:t>Reaching Nisab (Minimum Amount Liable to Zakat) </a:t>
          </a:r>
          <a:endParaRPr lang="en-US" sz="2800" kern="1200" dirty="0"/>
        </a:p>
      </dsp:txBody>
      <dsp:txXfrm>
        <a:off x="385876" y="4042393"/>
        <a:ext cx="9377103" cy="505407"/>
      </dsp:txXfrm>
    </dsp:sp>
    <dsp:sp modelId="{07E98020-28F7-4CD9-AB39-AD2113677CFB}">
      <dsp:nvSpPr>
        <dsp:cNvPr id="0" name=""/>
        <dsp:cNvSpPr/>
      </dsp:nvSpPr>
      <dsp:spPr>
        <a:xfrm>
          <a:off x="69996" y="3979217"/>
          <a:ext cx="631758" cy="631758"/>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3CEE5C-C3BB-424F-BFAC-919B1E2AB442}">
      <dsp:nvSpPr>
        <dsp:cNvPr id="0" name=""/>
        <dsp:cNvSpPr/>
      </dsp:nvSpPr>
      <dsp:spPr>
        <a:xfrm>
          <a:off x="3256088" y="301344"/>
          <a:ext cx="4278294" cy="4278294"/>
        </a:xfrm>
        <a:prstGeom prst="pie">
          <a:avLst>
            <a:gd name="adj1" fmla="val 16200000"/>
            <a:gd name="adj2" fmla="val 198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baseline="0" smtClean="0"/>
            <a:t>investment </a:t>
          </a:r>
          <a:endParaRPr lang="en-US" sz="1800" b="1" kern="1200" dirty="0"/>
        </a:p>
      </dsp:txBody>
      <dsp:txXfrm>
        <a:off x="5497099" y="847845"/>
        <a:ext cx="1120505" cy="865845"/>
      </dsp:txXfrm>
    </dsp:sp>
    <dsp:sp modelId="{F8CC2F62-FDD2-4FE1-97A2-08C7068D64B0}">
      <dsp:nvSpPr>
        <dsp:cNvPr id="0" name=""/>
        <dsp:cNvSpPr/>
      </dsp:nvSpPr>
      <dsp:spPr>
        <a:xfrm>
          <a:off x="3307020" y="389456"/>
          <a:ext cx="4278294" cy="4278294"/>
        </a:xfrm>
        <a:prstGeom prst="pie">
          <a:avLst>
            <a:gd name="adj1" fmla="val 19800000"/>
            <a:gd name="adj2" fmla="val 180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1" kern="1200" baseline="0" dirty="0" smtClean="0"/>
            <a:t>Bank balance </a:t>
          </a:r>
          <a:endParaRPr lang="en-US" sz="2000" b="1" kern="1200" dirty="0"/>
        </a:p>
      </dsp:txBody>
      <dsp:txXfrm>
        <a:off x="6210148" y="2121147"/>
        <a:ext cx="1171437" cy="840379"/>
      </dsp:txXfrm>
    </dsp:sp>
    <dsp:sp modelId="{9D39BFAD-119E-4DAA-B19C-D7DD95A7F313}">
      <dsp:nvSpPr>
        <dsp:cNvPr id="0" name=""/>
        <dsp:cNvSpPr/>
      </dsp:nvSpPr>
      <dsp:spPr>
        <a:xfrm>
          <a:off x="3256088" y="477569"/>
          <a:ext cx="4278294" cy="4278294"/>
        </a:xfrm>
        <a:prstGeom prst="pie">
          <a:avLst>
            <a:gd name="adj1" fmla="val 1800000"/>
            <a:gd name="adj2" fmla="val 540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baseline="0" dirty="0" smtClean="0"/>
            <a:t>Agricultural produce</a:t>
          </a:r>
          <a:r>
            <a:rPr lang="en-US" sz="1800" b="1" kern="1200" baseline="0" dirty="0" smtClean="0"/>
            <a:t>.</a:t>
          </a:r>
          <a:endParaRPr lang="en-US" sz="1800" b="1" kern="1200" dirty="0"/>
        </a:p>
      </dsp:txBody>
      <dsp:txXfrm>
        <a:off x="5497099" y="3368983"/>
        <a:ext cx="1120505" cy="865845"/>
      </dsp:txXfrm>
    </dsp:sp>
    <dsp:sp modelId="{1DA04782-A87D-4764-A947-3ECC1386F1BD}">
      <dsp:nvSpPr>
        <dsp:cNvPr id="0" name=""/>
        <dsp:cNvSpPr/>
      </dsp:nvSpPr>
      <dsp:spPr>
        <a:xfrm>
          <a:off x="3154223" y="477569"/>
          <a:ext cx="4278294" cy="4278294"/>
        </a:xfrm>
        <a:prstGeom prst="pie">
          <a:avLst>
            <a:gd name="adj1" fmla="val 5400000"/>
            <a:gd name="adj2" fmla="val 900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0320" tIns="20320" rIns="20320" bIns="20320" numCol="1" spcCol="1270" anchor="ctr" anchorCtr="0">
          <a:noAutofit/>
        </a:bodyPr>
        <a:lstStyle/>
        <a:p>
          <a:pPr lvl="0" algn="ctr" defTabSz="711200" rtl="0">
            <a:lnSpc>
              <a:spcPct val="90000"/>
            </a:lnSpc>
            <a:spcBef>
              <a:spcPct val="0"/>
            </a:spcBef>
            <a:spcAft>
              <a:spcPct val="35000"/>
            </a:spcAft>
          </a:pPr>
          <a:r>
            <a:rPr lang="en-US" sz="1600" b="1" kern="1200" baseline="0" dirty="0" smtClean="0"/>
            <a:t>Property plots Minerals Shares /fixed deposits</a:t>
          </a:r>
          <a:r>
            <a:rPr lang="en-US" sz="1000" kern="1200" baseline="0" dirty="0" smtClean="0"/>
            <a:t>,</a:t>
          </a:r>
          <a:endParaRPr lang="en-US" sz="1000" kern="1200" dirty="0"/>
        </a:p>
      </dsp:txBody>
      <dsp:txXfrm>
        <a:off x="4071001" y="3368983"/>
        <a:ext cx="1120505" cy="865845"/>
      </dsp:txXfrm>
    </dsp:sp>
    <dsp:sp modelId="{4E48205A-75E0-4969-A343-F489FA9998A8}">
      <dsp:nvSpPr>
        <dsp:cNvPr id="0" name=""/>
        <dsp:cNvSpPr/>
      </dsp:nvSpPr>
      <dsp:spPr>
        <a:xfrm>
          <a:off x="3103291" y="389456"/>
          <a:ext cx="4278294" cy="4278294"/>
        </a:xfrm>
        <a:prstGeom prst="pie">
          <a:avLst>
            <a:gd name="adj1" fmla="val 9000000"/>
            <a:gd name="adj2" fmla="val 1260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7780" tIns="17780" rIns="17780" bIns="17780" numCol="1" spcCol="1270" anchor="ctr" anchorCtr="0">
          <a:noAutofit/>
        </a:bodyPr>
        <a:lstStyle/>
        <a:p>
          <a:pPr lvl="0" algn="ctr" defTabSz="622300" rtl="0">
            <a:lnSpc>
              <a:spcPct val="90000"/>
            </a:lnSpc>
            <a:spcBef>
              <a:spcPct val="0"/>
            </a:spcBef>
            <a:spcAft>
              <a:spcPct val="35000"/>
            </a:spcAft>
          </a:pPr>
          <a:r>
            <a:rPr lang="en-US" sz="1400" b="1" kern="1200" baseline="0" dirty="0" smtClean="0"/>
            <a:t>Provident fund  Life insurance</a:t>
          </a:r>
          <a:endParaRPr lang="en-US" sz="1400" b="1" kern="1200" dirty="0"/>
        </a:p>
      </dsp:txBody>
      <dsp:txXfrm>
        <a:off x="3307020" y="2121147"/>
        <a:ext cx="1171437" cy="840379"/>
      </dsp:txXfrm>
    </dsp:sp>
    <dsp:sp modelId="{C7E04921-ED23-456B-BC58-4F01F41183EC}">
      <dsp:nvSpPr>
        <dsp:cNvPr id="0" name=""/>
        <dsp:cNvSpPr/>
      </dsp:nvSpPr>
      <dsp:spPr>
        <a:xfrm>
          <a:off x="3021725" y="301344"/>
          <a:ext cx="4543292" cy="4278294"/>
        </a:xfrm>
        <a:prstGeom prst="pie">
          <a:avLst>
            <a:gd name="adj1" fmla="val 12600000"/>
            <a:gd name="adj2" fmla="val 1620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2860" tIns="22860" rIns="22860" bIns="22860" numCol="1" spcCol="1270" anchor="ctr" anchorCtr="0">
          <a:noAutofit/>
        </a:bodyPr>
        <a:lstStyle/>
        <a:p>
          <a:pPr lvl="0" algn="ctr" defTabSz="800100" rtl="0">
            <a:lnSpc>
              <a:spcPct val="90000"/>
            </a:lnSpc>
            <a:spcBef>
              <a:spcPct val="0"/>
            </a:spcBef>
            <a:spcAft>
              <a:spcPct val="35000"/>
            </a:spcAft>
          </a:pPr>
          <a:r>
            <a:rPr lang="en-US" sz="1800" b="1" kern="1200" baseline="0" dirty="0" smtClean="0"/>
            <a:t>House, Buildings/</a:t>
          </a:r>
        </a:p>
        <a:p>
          <a:pPr lvl="0" algn="ctr" defTabSz="800100" rtl="0">
            <a:lnSpc>
              <a:spcPct val="90000"/>
            </a:lnSpc>
            <a:spcBef>
              <a:spcPct val="0"/>
            </a:spcBef>
            <a:spcAft>
              <a:spcPct val="35000"/>
            </a:spcAft>
          </a:pPr>
          <a:r>
            <a:rPr lang="en-US" sz="1800" b="1" kern="1200" baseline="0" dirty="0" smtClean="0"/>
            <a:t>Cars Gold for rent</a:t>
          </a:r>
          <a:endParaRPr lang="en-US" sz="1800" b="1" kern="1200" dirty="0"/>
        </a:p>
      </dsp:txBody>
      <dsp:txXfrm>
        <a:off x="3995287" y="847845"/>
        <a:ext cx="1189909" cy="865845"/>
      </dsp:txXfrm>
    </dsp:sp>
    <dsp:sp modelId="{91FD35AE-0C43-4C4D-99B3-3C4C78141B7A}">
      <dsp:nvSpPr>
        <dsp:cNvPr id="0" name=""/>
        <dsp:cNvSpPr/>
      </dsp:nvSpPr>
      <dsp:spPr>
        <a:xfrm>
          <a:off x="2991085" y="36497"/>
          <a:ext cx="4807988" cy="4807988"/>
        </a:xfrm>
        <a:prstGeom prst="circularArrow">
          <a:avLst>
            <a:gd name="adj1" fmla="val 5085"/>
            <a:gd name="adj2" fmla="val 327528"/>
            <a:gd name="adj3" fmla="val 19472472"/>
            <a:gd name="adj4" fmla="val 16200251"/>
            <a:gd name="adj5" fmla="val 5932"/>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9FC2F449-6268-4C45-9B9B-076063BEC154}">
      <dsp:nvSpPr>
        <dsp:cNvPr id="0" name=""/>
        <dsp:cNvSpPr/>
      </dsp:nvSpPr>
      <dsp:spPr>
        <a:xfrm>
          <a:off x="3042017" y="124609"/>
          <a:ext cx="4807988" cy="4807988"/>
        </a:xfrm>
        <a:prstGeom prst="circularArrow">
          <a:avLst>
            <a:gd name="adj1" fmla="val 5085"/>
            <a:gd name="adj2" fmla="val 327528"/>
            <a:gd name="adj3" fmla="val 1472472"/>
            <a:gd name="adj4" fmla="val 19800000"/>
            <a:gd name="adj5" fmla="val 5932"/>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20BD53D2-2FA6-4536-A8D9-1F624A3B47BD}">
      <dsp:nvSpPr>
        <dsp:cNvPr id="0" name=""/>
        <dsp:cNvSpPr/>
      </dsp:nvSpPr>
      <dsp:spPr>
        <a:xfrm>
          <a:off x="2991085" y="212722"/>
          <a:ext cx="4807988" cy="4807988"/>
        </a:xfrm>
        <a:prstGeom prst="circularArrow">
          <a:avLst>
            <a:gd name="adj1" fmla="val 5085"/>
            <a:gd name="adj2" fmla="val 327528"/>
            <a:gd name="adj3" fmla="val 5072221"/>
            <a:gd name="adj4" fmla="val 1800000"/>
            <a:gd name="adj5" fmla="val 5932"/>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5E4FE49F-554D-4051-B5AF-7C8D0D60150D}">
      <dsp:nvSpPr>
        <dsp:cNvPr id="0" name=""/>
        <dsp:cNvSpPr/>
      </dsp:nvSpPr>
      <dsp:spPr>
        <a:xfrm>
          <a:off x="2889533" y="212722"/>
          <a:ext cx="4807988" cy="4807988"/>
        </a:xfrm>
        <a:prstGeom prst="circularArrow">
          <a:avLst>
            <a:gd name="adj1" fmla="val 5085"/>
            <a:gd name="adj2" fmla="val 327528"/>
            <a:gd name="adj3" fmla="val 8672472"/>
            <a:gd name="adj4" fmla="val 5400251"/>
            <a:gd name="adj5" fmla="val 5932"/>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D969CEE4-D726-495D-B476-43884F362026}">
      <dsp:nvSpPr>
        <dsp:cNvPr id="0" name=""/>
        <dsp:cNvSpPr/>
      </dsp:nvSpPr>
      <dsp:spPr>
        <a:xfrm>
          <a:off x="2838601" y="124609"/>
          <a:ext cx="4807988" cy="4807988"/>
        </a:xfrm>
        <a:prstGeom prst="circularArrow">
          <a:avLst>
            <a:gd name="adj1" fmla="val 5085"/>
            <a:gd name="adj2" fmla="val 327528"/>
            <a:gd name="adj3" fmla="val 12272472"/>
            <a:gd name="adj4" fmla="val 9000000"/>
            <a:gd name="adj5" fmla="val 5932"/>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 modelId="{FFDF5046-AF4C-4250-ABC2-C6DEE8A379CC}">
      <dsp:nvSpPr>
        <dsp:cNvPr id="0" name=""/>
        <dsp:cNvSpPr/>
      </dsp:nvSpPr>
      <dsp:spPr>
        <a:xfrm>
          <a:off x="2924938" y="82221"/>
          <a:ext cx="4807988" cy="4807988"/>
        </a:xfrm>
        <a:prstGeom prst="circularArrow">
          <a:avLst>
            <a:gd name="adj1" fmla="val 5085"/>
            <a:gd name="adj2" fmla="val 327528"/>
            <a:gd name="adj3" fmla="val 15872221"/>
            <a:gd name="adj4" fmla="val 12600000"/>
            <a:gd name="adj5" fmla="val 5932"/>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097982-750E-48FE-A169-2993153DFF83}">
      <dsp:nvSpPr>
        <dsp:cNvPr id="0" name=""/>
        <dsp:cNvSpPr/>
      </dsp:nvSpPr>
      <dsp:spPr>
        <a:xfrm>
          <a:off x="3108283" y="316885"/>
          <a:ext cx="4454956" cy="4454956"/>
        </a:xfrm>
        <a:prstGeom prst="pie">
          <a:avLst>
            <a:gd name="adj1" fmla="val 16200000"/>
            <a:gd name="adj2" fmla="val 20520000"/>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wealth and Income 2.5%</a:t>
          </a:r>
          <a:endParaRPr lang="en-US" sz="1700" kern="1200"/>
        </a:p>
      </dsp:txBody>
      <dsp:txXfrm>
        <a:off x="5391979" y="982477"/>
        <a:ext cx="1511503" cy="1034186"/>
      </dsp:txXfrm>
    </dsp:sp>
    <dsp:sp modelId="{44E28A34-94BF-4D4B-B391-9C9C218EF98E}">
      <dsp:nvSpPr>
        <dsp:cNvPr id="0" name=""/>
        <dsp:cNvSpPr/>
      </dsp:nvSpPr>
      <dsp:spPr>
        <a:xfrm>
          <a:off x="2952359" y="531677"/>
          <a:ext cx="4454956" cy="4454956"/>
        </a:xfrm>
        <a:prstGeom prst="pie">
          <a:avLst>
            <a:gd name="adj1" fmla="val 20520000"/>
            <a:gd name="adj2" fmla="val 3240000"/>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Agricultural produce Irrigated 5.0%</a:t>
          </a:r>
          <a:endParaRPr lang="en-US" sz="1700" kern="1200"/>
        </a:p>
      </dsp:txBody>
      <dsp:txXfrm>
        <a:off x="5863992" y="2547015"/>
        <a:ext cx="1325880" cy="1119042"/>
      </dsp:txXfrm>
    </dsp:sp>
    <dsp:sp modelId="{822FACAC-C33D-400A-A0F1-539903CE87BE}">
      <dsp:nvSpPr>
        <dsp:cNvPr id="0" name=""/>
        <dsp:cNvSpPr/>
      </dsp:nvSpPr>
      <dsp:spPr>
        <a:xfrm>
          <a:off x="2952359" y="531677"/>
          <a:ext cx="4454956" cy="4454956"/>
        </a:xfrm>
        <a:prstGeom prst="pie">
          <a:avLst>
            <a:gd name="adj1" fmla="val 3240000"/>
            <a:gd name="adj2" fmla="val 7560000"/>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Non irrigated 10.0% </a:t>
          </a:r>
          <a:endParaRPr lang="en-US" sz="1700" kern="1200"/>
        </a:p>
      </dsp:txBody>
      <dsp:txXfrm>
        <a:off x="4384310" y="3872895"/>
        <a:ext cx="1591056" cy="954633"/>
      </dsp:txXfrm>
    </dsp:sp>
    <dsp:sp modelId="{15310FEB-C7C7-46FB-B493-C7449F38BD78}">
      <dsp:nvSpPr>
        <dsp:cNvPr id="0" name=""/>
        <dsp:cNvSpPr/>
      </dsp:nvSpPr>
      <dsp:spPr>
        <a:xfrm>
          <a:off x="2952359" y="531677"/>
          <a:ext cx="4454956" cy="4454956"/>
        </a:xfrm>
        <a:prstGeom prst="pie">
          <a:avLst>
            <a:gd name="adj1" fmla="val 7560000"/>
            <a:gd name="adj2" fmla="val 11880000"/>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On Natural resources 20.0%</a:t>
          </a:r>
          <a:endParaRPr lang="en-US" sz="1700" kern="1200"/>
        </a:p>
      </dsp:txBody>
      <dsp:txXfrm>
        <a:off x="3164500" y="2547015"/>
        <a:ext cx="1325880" cy="1119042"/>
      </dsp:txXfrm>
    </dsp:sp>
    <dsp:sp modelId="{7A035B95-0347-418E-B9B4-13D20FE0F52D}">
      <dsp:nvSpPr>
        <dsp:cNvPr id="0" name=""/>
        <dsp:cNvSpPr/>
      </dsp:nvSpPr>
      <dsp:spPr>
        <a:xfrm>
          <a:off x="2952359" y="531677"/>
          <a:ext cx="4454956" cy="4454956"/>
        </a:xfrm>
        <a:prstGeom prst="pie">
          <a:avLst>
            <a:gd name="adj1" fmla="val 11880000"/>
            <a:gd name="adj2" fmla="val 16200000"/>
          </a:avLst>
        </a:prstGeom>
        <a:gradFill rotWithShape="0">
          <a:gsLst>
            <a:gs pos="0">
              <a:schemeClr val="accent6">
                <a:hueOff val="0"/>
                <a:satOff val="0"/>
                <a:lumOff val="0"/>
                <a:alphaOff val="0"/>
                <a:tint val="94000"/>
                <a:satMod val="103000"/>
                <a:lumMod val="102000"/>
              </a:schemeClr>
            </a:gs>
            <a:gs pos="50000">
              <a:schemeClr val="accent6">
                <a:hueOff val="0"/>
                <a:satOff val="0"/>
                <a:lumOff val="0"/>
                <a:alphaOff val="0"/>
                <a:shade val="100000"/>
                <a:satMod val="110000"/>
                <a:lumMod val="100000"/>
              </a:schemeClr>
            </a:gs>
            <a:gs pos="100000">
              <a:schemeClr val="accent6">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1590" tIns="21590" rIns="21590" bIns="21590" numCol="1" spcCol="1270" anchor="ctr" anchorCtr="0">
          <a:noAutofit/>
        </a:bodyPr>
        <a:lstStyle/>
        <a:p>
          <a:pPr lvl="0" algn="ctr" defTabSz="755650" rtl="0">
            <a:lnSpc>
              <a:spcPct val="90000"/>
            </a:lnSpc>
            <a:spcBef>
              <a:spcPct val="0"/>
            </a:spcBef>
            <a:spcAft>
              <a:spcPct val="35000"/>
            </a:spcAft>
          </a:pPr>
          <a:r>
            <a:rPr lang="en-US" sz="1700" kern="1200" baseline="0" smtClean="0"/>
            <a:t>Based upon Lunar Calendar</a:t>
          </a:r>
          <a:endParaRPr lang="en-US" sz="1700" kern="1200"/>
        </a:p>
      </dsp:txBody>
      <dsp:txXfrm>
        <a:off x="3602041" y="1210528"/>
        <a:ext cx="1511503" cy="103418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69E1DB-9EBE-4BCC-B16A-DE6201D2FEE9}">
      <dsp:nvSpPr>
        <dsp:cNvPr id="0" name=""/>
        <dsp:cNvSpPr/>
      </dsp:nvSpPr>
      <dsp:spPr>
        <a:xfrm>
          <a:off x="-5789798" y="-886150"/>
          <a:ext cx="6892940" cy="6892940"/>
        </a:xfrm>
        <a:prstGeom prst="blockArc">
          <a:avLst>
            <a:gd name="adj1" fmla="val 18900000"/>
            <a:gd name="adj2" fmla="val 2700000"/>
            <a:gd name="adj3" fmla="val 313"/>
          </a:avLst>
        </a:prstGeom>
        <a:noFill/>
        <a:ln w="34925" cap="flat" cmpd="sng" algn="in">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951A64-EB50-4470-887F-8CBF87953D52}">
      <dsp:nvSpPr>
        <dsp:cNvPr id="0" name=""/>
        <dsp:cNvSpPr/>
      </dsp:nvSpPr>
      <dsp:spPr>
        <a:xfrm>
          <a:off x="411001" y="269652"/>
          <a:ext cx="9922995" cy="539100"/>
        </a:xfrm>
        <a:prstGeom prst="rect">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Fixtures and fittings of a shop,</a:t>
          </a:r>
          <a:endParaRPr lang="en-US" sz="1700" kern="1200"/>
        </a:p>
      </dsp:txBody>
      <dsp:txXfrm>
        <a:off x="411001" y="269652"/>
        <a:ext cx="9922995" cy="539100"/>
      </dsp:txXfrm>
    </dsp:sp>
    <dsp:sp modelId="{16D17A8E-BEA0-4061-9FA0-FC91E5EF377B}">
      <dsp:nvSpPr>
        <dsp:cNvPr id="0" name=""/>
        <dsp:cNvSpPr/>
      </dsp:nvSpPr>
      <dsp:spPr>
        <a:xfrm>
          <a:off x="74063" y="202265"/>
          <a:ext cx="673876" cy="673876"/>
        </a:xfrm>
        <a:prstGeom prst="ellipse">
          <a:avLst/>
        </a:prstGeom>
        <a:solidFill>
          <a:schemeClr val="lt1">
            <a:hueOff val="0"/>
            <a:satOff val="0"/>
            <a:lumOff val="0"/>
            <a:alphaOff val="0"/>
          </a:schemeClr>
        </a:solidFill>
        <a:ln w="6350" cap="flat" cmpd="sng" algn="in">
          <a:solidFill>
            <a:schemeClr val="accent5">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CF131A6-1253-4910-AB00-FDED7F12B4DE}">
      <dsp:nvSpPr>
        <dsp:cNvPr id="0" name=""/>
        <dsp:cNvSpPr/>
      </dsp:nvSpPr>
      <dsp:spPr>
        <a:xfrm>
          <a:off x="854448" y="1078201"/>
          <a:ext cx="9479548" cy="539100"/>
        </a:xfrm>
        <a:prstGeom prst="rect">
          <a:avLst/>
        </a:prstGeom>
        <a:gradFill rotWithShape="0">
          <a:gsLst>
            <a:gs pos="0">
              <a:schemeClr val="accent5">
                <a:hueOff val="1766471"/>
                <a:satOff val="5752"/>
                <a:lumOff val="2000"/>
                <a:alphaOff val="0"/>
                <a:tint val="94000"/>
                <a:satMod val="103000"/>
                <a:lumMod val="102000"/>
              </a:schemeClr>
            </a:gs>
            <a:gs pos="50000">
              <a:schemeClr val="accent5">
                <a:hueOff val="1766471"/>
                <a:satOff val="5752"/>
                <a:lumOff val="2000"/>
                <a:alphaOff val="0"/>
                <a:shade val="100000"/>
                <a:satMod val="110000"/>
                <a:lumMod val="100000"/>
              </a:schemeClr>
            </a:gs>
            <a:gs pos="100000">
              <a:schemeClr val="accent5">
                <a:hueOff val="1766471"/>
                <a:satOff val="5752"/>
                <a:lumOff val="2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Car, trucks or any delivery vehicle etc., which is used in running business On any metals other than gold or silver. </a:t>
          </a:r>
          <a:endParaRPr lang="en-US" sz="1700" kern="1200"/>
        </a:p>
      </dsp:txBody>
      <dsp:txXfrm>
        <a:off x="854448" y="1078201"/>
        <a:ext cx="9479548" cy="539100"/>
      </dsp:txXfrm>
    </dsp:sp>
    <dsp:sp modelId="{778D26E6-1010-40D3-B325-25CD877D1FAC}">
      <dsp:nvSpPr>
        <dsp:cNvPr id="0" name=""/>
        <dsp:cNvSpPr/>
      </dsp:nvSpPr>
      <dsp:spPr>
        <a:xfrm>
          <a:off x="517510" y="1010814"/>
          <a:ext cx="673876" cy="673876"/>
        </a:xfrm>
        <a:prstGeom prst="ellipse">
          <a:avLst/>
        </a:prstGeom>
        <a:solidFill>
          <a:schemeClr val="lt1">
            <a:hueOff val="0"/>
            <a:satOff val="0"/>
            <a:lumOff val="0"/>
            <a:alphaOff val="0"/>
          </a:schemeClr>
        </a:solidFill>
        <a:ln w="6350" cap="flat" cmpd="sng" algn="in">
          <a:solidFill>
            <a:schemeClr val="accent5">
              <a:hueOff val="1766471"/>
              <a:satOff val="5752"/>
              <a:lumOff val="2000"/>
              <a:alphaOff val="0"/>
            </a:schemeClr>
          </a:solidFill>
          <a:prstDash val="solid"/>
        </a:ln>
        <a:effectLst/>
      </dsp:spPr>
      <dsp:style>
        <a:lnRef idx="1">
          <a:scrgbClr r="0" g="0" b="0"/>
        </a:lnRef>
        <a:fillRef idx="1">
          <a:scrgbClr r="0" g="0" b="0"/>
        </a:fillRef>
        <a:effectRef idx="2">
          <a:scrgbClr r="0" g="0" b="0"/>
        </a:effectRef>
        <a:fontRef idx="minor"/>
      </dsp:style>
    </dsp:sp>
    <dsp:sp modelId="{7726BBF3-E567-4AF8-A249-F680A6325580}">
      <dsp:nvSpPr>
        <dsp:cNvPr id="0" name=""/>
        <dsp:cNvSpPr/>
      </dsp:nvSpPr>
      <dsp:spPr>
        <a:xfrm>
          <a:off x="1057226" y="1886751"/>
          <a:ext cx="9276770" cy="539100"/>
        </a:xfrm>
        <a:prstGeom prst="rect">
          <a:avLst/>
        </a:prstGeom>
        <a:gradFill rotWithShape="0">
          <a:gsLst>
            <a:gs pos="0">
              <a:schemeClr val="accent5">
                <a:hueOff val="3532942"/>
                <a:satOff val="11503"/>
                <a:lumOff val="4000"/>
                <a:alphaOff val="0"/>
                <a:tint val="94000"/>
                <a:satMod val="103000"/>
                <a:lumMod val="102000"/>
              </a:schemeClr>
            </a:gs>
            <a:gs pos="50000">
              <a:schemeClr val="accent5">
                <a:hueOff val="3532942"/>
                <a:satOff val="11503"/>
                <a:lumOff val="4000"/>
                <a:alphaOff val="0"/>
                <a:shade val="100000"/>
                <a:satMod val="110000"/>
                <a:lumMod val="100000"/>
              </a:schemeClr>
            </a:gs>
            <a:gs pos="100000">
              <a:schemeClr val="accent5">
                <a:hueOff val="3532942"/>
                <a:satOff val="11503"/>
                <a:lumOff val="4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On a person whose liabilities exceeds or equals his assets.</a:t>
          </a:r>
          <a:endParaRPr lang="en-US" sz="1700" kern="1200"/>
        </a:p>
      </dsp:txBody>
      <dsp:txXfrm>
        <a:off x="1057226" y="1886751"/>
        <a:ext cx="9276770" cy="539100"/>
      </dsp:txXfrm>
    </dsp:sp>
    <dsp:sp modelId="{8B91AA27-C29A-4EC6-9DFA-FCEF05F74A55}">
      <dsp:nvSpPr>
        <dsp:cNvPr id="0" name=""/>
        <dsp:cNvSpPr/>
      </dsp:nvSpPr>
      <dsp:spPr>
        <a:xfrm>
          <a:off x="720287" y="1819363"/>
          <a:ext cx="673876" cy="673876"/>
        </a:xfrm>
        <a:prstGeom prst="ellipse">
          <a:avLst/>
        </a:prstGeom>
        <a:solidFill>
          <a:schemeClr val="lt1">
            <a:hueOff val="0"/>
            <a:satOff val="0"/>
            <a:lumOff val="0"/>
            <a:alphaOff val="0"/>
          </a:schemeClr>
        </a:solidFill>
        <a:ln w="6350" cap="flat" cmpd="sng" algn="in">
          <a:solidFill>
            <a:schemeClr val="accent5">
              <a:hueOff val="3532942"/>
              <a:satOff val="11503"/>
              <a:lumOff val="4000"/>
              <a:alphaOff val="0"/>
            </a:schemeClr>
          </a:solidFill>
          <a:prstDash val="solid"/>
        </a:ln>
        <a:effectLst/>
      </dsp:spPr>
      <dsp:style>
        <a:lnRef idx="1">
          <a:scrgbClr r="0" g="0" b="0"/>
        </a:lnRef>
        <a:fillRef idx="1">
          <a:scrgbClr r="0" g="0" b="0"/>
        </a:fillRef>
        <a:effectRef idx="2">
          <a:scrgbClr r="0" g="0" b="0"/>
        </a:effectRef>
        <a:fontRef idx="minor"/>
      </dsp:style>
    </dsp:sp>
    <dsp:sp modelId="{9EE6FCA4-B2D6-48A4-BA83-A2FEB71DB437}">
      <dsp:nvSpPr>
        <dsp:cNvPr id="0" name=""/>
        <dsp:cNvSpPr/>
      </dsp:nvSpPr>
      <dsp:spPr>
        <a:xfrm>
          <a:off x="1057226" y="2694788"/>
          <a:ext cx="9276770" cy="539100"/>
        </a:xfrm>
        <a:prstGeom prst="rect">
          <a:avLst/>
        </a:prstGeom>
        <a:gradFill rotWithShape="0">
          <a:gsLst>
            <a:gs pos="0">
              <a:schemeClr val="accent5">
                <a:hueOff val="5299413"/>
                <a:satOff val="17255"/>
                <a:lumOff val="6000"/>
                <a:alphaOff val="0"/>
                <a:tint val="94000"/>
                <a:satMod val="103000"/>
                <a:lumMod val="102000"/>
              </a:schemeClr>
            </a:gs>
            <a:gs pos="50000">
              <a:schemeClr val="accent5">
                <a:hueOff val="5299413"/>
                <a:satOff val="17255"/>
                <a:lumOff val="6000"/>
                <a:alphaOff val="0"/>
                <a:shade val="100000"/>
                <a:satMod val="110000"/>
                <a:lumMod val="100000"/>
              </a:schemeClr>
            </a:gs>
            <a:gs pos="100000">
              <a:schemeClr val="accent5">
                <a:hueOff val="5299413"/>
                <a:satOff val="17255"/>
                <a:lumOff val="6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On personal residence, household furniture, pots and pan,</a:t>
          </a:r>
          <a:endParaRPr lang="en-US" sz="1700" kern="1200"/>
        </a:p>
      </dsp:txBody>
      <dsp:txXfrm>
        <a:off x="1057226" y="2694788"/>
        <a:ext cx="9276770" cy="539100"/>
      </dsp:txXfrm>
    </dsp:sp>
    <dsp:sp modelId="{2BEA12FC-3410-4944-B287-2382BA02F5AB}">
      <dsp:nvSpPr>
        <dsp:cNvPr id="0" name=""/>
        <dsp:cNvSpPr/>
      </dsp:nvSpPr>
      <dsp:spPr>
        <a:xfrm>
          <a:off x="720287" y="2627400"/>
          <a:ext cx="673876" cy="673876"/>
        </a:xfrm>
        <a:prstGeom prst="ellipse">
          <a:avLst/>
        </a:prstGeom>
        <a:solidFill>
          <a:schemeClr val="lt1">
            <a:hueOff val="0"/>
            <a:satOff val="0"/>
            <a:lumOff val="0"/>
            <a:alphaOff val="0"/>
          </a:schemeClr>
        </a:solidFill>
        <a:ln w="6350" cap="flat" cmpd="sng" algn="in">
          <a:solidFill>
            <a:schemeClr val="accent5">
              <a:hueOff val="5299413"/>
              <a:satOff val="17255"/>
              <a:lumOff val="6000"/>
              <a:alphaOff val="0"/>
            </a:schemeClr>
          </a:solidFill>
          <a:prstDash val="solid"/>
        </a:ln>
        <a:effectLst/>
      </dsp:spPr>
      <dsp:style>
        <a:lnRef idx="1">
          <a:scrgbClr r="0" g="0" b="0"/>
        </a:lnRef>
        <a:fillRef idx="1">
          <a:scrgbClr r="0" g="0" b="0"/>
        </a:fillRef>
        <a:effectRef idx="2">
          <a:scrgbClr r="0" g="0" b="0"/>
        </a:effectRef>
        <a:fontRef idx="minor"/>
      </dsp:style>
    </dsp:sp>
    <dsp:sp modelId="{7F70CEB3-5C4B-492A-ABAD-6AED1CA5E69D}">
      <dsp:nvSpPr>
        <dsp:cNvPr id="0" name=""/>
        <dsp:cNvSpPr/>
      </dsp:nvSpPr>
      <dsp:spPr>
        <a:xfrm>
          <a:off x="854448" y="3503337"/>
          <a:ext cx="9479548" cy="539100"/>
        </a:xfrm>
        <a:prstGeom prst="rect">
          <a:avLst/>
        </a:prstGeom>
        <a:gradFill rotWithShape="0">
          <a:gsLst>
            <a:gs pos="0">
              <a:schemeClr val="accent5">
                <a:hueOff val="7065884"/>
                <a:satOff val="23006"/>
                <a:lumOff val="8000"/>
                <a:alphaOff val="0"/>
                <a:tint val="94000"/>
                <a:satMod val="103000"/>
                <a:lumMod val="102000"/>
              </a:schemeClr>
            </a:gs>
            <a:gs pos="50000">
              <a:schemeClr val="accent5">
                <a:hueOff val="7065884"/>
                <a:satOff val="23006"/>
                <a:lumOff val="8000"/>
                <a:alphaOff val="0"/>
                <a:shade val="100000"/>
                <a:satMod val="110000"/>
                <a:lumMod val="100000"/>
              </a:schemeClr>
            </a:gs>
            <a:gs pos="100000">
              <a:schemeClr val="accent5">
                <a:hueOff val="7065884"/>
                <a:satOff val="23006"/>
                <a:lumOff val="8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Personal clothing</a:t>
          </a:r>
          <a:endParaRPr lang="en-US" sz="1700" kern="1200"/>
        </a:p>
      </dsp:txBody>
      <dsp:txXfrm>
        <a:off x="854448" y="3503337"/>
        <a:ext cx="9479548" cy="539100"/>
      </dsp:txXfrm>
    </dsp:sp>
    <dsp:sp modelId="{49A9262E-5B75-49F5-BC09-86F574F9C73C}">
      <dsp:nvSpPr>
        <dsp:cNvPr id="0" name=""/>
        <dsp:cNvSpPr/>
      </dsp:nvSpPr>
      <dsp:spPr>
        <a:xfrm>
          <a:off x="517510" y="3435949"/>
          <a:ext cx="673876" cy="673876"/>
        </a:xfrm>
        <a:prstGeom prst="ellipse">
          <a:avLst/>
        </a:prstGeom>
        <a:solidFill>
          <a:schemeClr val="lt1">
            <a:hueOff val="0"/>
            <a:satOff val="0"/>
            <a:lumOff val="0"/>
            <a:alphaOff val="0"/>
          </a:schemeClr>
        </a:solidFill>
        <a:ln w="6350" cap="flat" cmpd="sng" algn="in">
          <a:solidFill>
            <a:schemeClr val="accent5">
              <a:hueOff val="7065884"/>
              <a:satOff val="23006"/>
              <a:lumOff val="8000"/>
              <a:alphaOff val="0"/>
            </a:schemeClr>
          </a:solidFill>
          <a:prstDash val="solid"/>
        </a:ln>
        <a:effectLst/>
      </dsp:spPr>
      <dsp:style>
        <a:lnRef idx="1">
          <a:scrgbClr r="0" g="0" b="0"/>
        </a:lnRef>
        <a:fillRef idx="1">
          <a:scrgbClr r="0" g="0" b="0"/>
        </a:fillRef>
        <a:effectRef idx="2">
          <a:scrgbClr r="0" g="0" b="0"/>
        </a:effectRef>
        <a:fontRef idx="minor"/>
      </dsp:style>
    </dsp:sp>
    <dsp:sp modelId="{1DAD07E4-EDF0-4A23-B85C-B8B022AADA6D}">
      <dsp:nvSpPr>
        <dsp:cNvPr id="0" name=""/>
        <dsp:cNvSpPr/>
      </dsp:nvSpPr>
      <dsp:spPr>
        <a:xfrm>
          <a:off x="411001" y="4311886"/>
          <a:ext cx="9922995" cy="539100"/>
        </a:xfrm>
        <a:prstGeom prst="rect">
          <a:avLst/>
        </a:prstGeom>
        <a:gradFill rotWithShape="0">
          <a:gsLst>
            <a:gs pos="0">
              <a:schemeClr val="accent5">
                <a:hueOff val="8832355"/>
                <a:satOff val="28758"/>
                <a:lumOff val="10000"/>
                <a:alphaOff val="0"/>
                <a:tint val="94000"/>
                <a:satMod val="103000"/>
                <a:lumMod val="102000"/>
              </a:schemeClr>
            </a:gs>
            <a:gs pos="50000">
              <a:schemeClr val="accent5">
                <a:hueOff val="8832355"/>
                <a:satOff val="28758"/>
                <a:lumOff val="10000"/>
                <a:alphaOff val="0"/>
                <a:shade val="100000"/>
                <a:satMod val="110000"/>
                <a:lumMod val="100000"/>
              </a:schemeClr>
            </a:gs>
            <a:gs pos="100000">
              <a:schemeClr val="accent5">
                <a:hueOff val="8832355"/>
                <a:satOff val="28758"/>
                <a:lumOff val="1000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27911" tIns="43180" rIns="43180" bIns="43180" numCol="1" spcCol="1270" anchor="ctr" anchorCtr="0">
          <a:noAutofit/>
        </a:bodyPr>
        <a:lstStyle/>
        <a:p>
          <a:pPr lvl="0" algn="l" defTabSz="755650" rtl="0">
            <a:lnSpc>
              <a:spcPct val="90000"/>
            </a:lnSpc>
            <a:spcBef>
              <a:spcPct val="0"/>
            </a:spcBef>
            <a:spcAft>
              <a:spcPct val="35000"/>
            </a:spcAft>
          </a:pPr>
          <a:r>
            <a:rPr lang="en-US" sz="1700" kern="1200" baseline="0" smtClean="0"/>
            <a:t>Diamonds, pearls, other precious or semi- precious stones which are for personal use.</a:t>
          </a:r>
          <a:endParaRPr lang="en-US" sz="1700" kern="1200"/>
        </a:p>
      </dsp:txBody>
      <dsp:txXfrm>
        <a:off x="411001" y="4311886"/>
        <a:ext cx="9922995" cy="539100"/>
      </dsp:txXfrm>
    </dsp:sp>
    <dsp:sp modelId="{86E78C2F-0616-4C7B-B906-D602E887C1AC}">
      <dsp:nvSpPr>
        <dsp:cNvPr id="0" name=""/>
        <dsp:cNvSpPr/>
      </dsp:nvSpPr>
      <dsp:spPr>
        <a:xfrm>
          <a:off x="74063" y="4244498"/>
          <a:ext cx="673876" cy="673876"/>
        </a:xfrm>
        <a:prstGeom prst="ellipse">
          <a:avLst/>
        </a:prstGeom>
        <a:solidFill>
          <a:schemeClr val="lt1">
            <a:hueOff val="0"/>
            <a:satOff val="0"/>
            <a:lumOff val="0"/>
            <a:alphaOff val="0"/>
          </a:schemeClr>
        </a:solidFill>
        <a:ln w="6350" cap="flat" cmpd="sng" algn="in">
          <a:solidFill>
            <a:schemeClr val="accent5">
              <a:hueOff val="8832355"/>
              <a:satOff val="28758"/>
              <a:lumOff val="10000"/>
              <a:alphaOff val="0"/>
            </a:schemeClr>
          </a:solidFill>
          <a:prstDash val="solid"/>
        </a:ln>
        <a:effectLst/>
      </dsp:spPr>
      <dsp:style>
        <a:lnRef idx="1">
          <a:scrgbClr r="0" g="0" b="0"/>
        </a:lnRef>
        <a:fillRef idx="1">
          <a:scrgbClr r="0" g="0" b="0"/>
        </a:fillRef>
        <a:effectRef idx="2">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4E276-361B-4BE2-B696-9FC7DEBA0198}">
      <dsp:nvSpPr>
        <dsp:cNvPr id="0" name=""/>
        <dsp:cNvSpPr/>
      </dsp:nvSpPr>
      <dsp:spPr>
        <a:xfrm>
          <a:off x="0" y="320507"/>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8774958-EE08-4E55-9580-27DD0881C2CE}">
      <dsp:nvSpPr>
        <dsp:cNvPr id="0" name=""/>
        <dsp:cNvSpPr/>
      </dsp:nvSpPr>
      <dsp:spPr>
        <a:xfrm>
          <a:off x="480060" y="253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622300" rtl="0">
            <a:lnSpc>
              <a:spcPct val="90000"/>
            </a:lnSpc>
            <a:spcBef>
              <a:spcPct val="0"/>
            </a:spcBef>
            <a:spcAft>
              <a:spcPct val="35000"/>
            </a:spcAft>
          </a:pPr>
          <a:r>
            <a:rPr lang="en-US" sz="1400" kern="1200" baseline="0" dirty="0" smtClean="0"/>
            <a:t>The Banu Hashim who are the children of Hazrat Fatima (RA) and all members of Rasoolullah (S.A.W.)'s family and wives (RA).</a:t>
          </a:r>
          <a:endParaRPr lang="en-US" sz="1400" kern="1200" dirty="0"/>
        </a:p>
      </dsp:txBody>
      <dsp:txXfrm>
        <a:off x="508881" y="54128"/>
        <a:ext cx="6663198" cy="532758"/>
      </dsp:txXfrm>
    </dsp:sp>
    <dsp:sp modelId="{127474B5-CAF5-491A-A54A-09A30DE3CD5C}">
      <dsp:nvSpPr>
        <dsp:cNvPr id="0" name=""/>
        <dsp:cNvSpPr/>
      </dsp:nvSpPr>
      <dsp:spPr>
        <a:xfrm>
          <a:off x="0" y="1227707"/>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826BC89F-01FC-4BA7-871A-B3760EE660E3}">
      <dsp:nvSpPr>
        <dsp:cNvPr id="0" name=""/>
        <dsp:cNvSpPr/>
      </dsp:nvSpPr>
      <dsp:spPr>
        <a:xfrm>
          <a:off x="480060" y="9325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Parents,</a:t>
          </a:r>
          <a:endParaRPr lang="en-US" sz="2000" kern="1200"/>
        </a:p>
      </dsp:txBody>
      <dsp:txXfrm>
        <a:off x="508881" y="961328"/>
        <a:ext cx="6663198" cy="532758"/>
      </dsp:txXfrm>
    </dsp:sp>
    <dsp:sp modelId="{191FC7FA-E1AC-44FF-9EC8-37A66B520017}">
      <dsp:nvSpPr>
        <dsp:cNvPr id="0" name=""/>
        <dsp:cNvSpPr/>
      </dsp:nvSpPr>
      <dsp:spPr>
        <a:xfrm>
          <a:off x="0" y="21349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4D2DE7FF-C97B-4CEC-A307-E49EB1896E8E}">
      <dsp:nvSpPr>
        <dsp:cNvPr id="0" name=""/>
        <dsp:cNvSpPr/>
      </dsp:nvSpPr>
      <dsp:spPr>
        <a:xfrm>
          <a:off x="480060" y="1839707"/>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grandparents,</a:t>
          </a:r>
          <a:endParaRPr lang="en-US" sz="2000" kern="1200"/>
        </a:p>
      </dsp:txBody>
      <dsp:txXfrm>
        <a:off x="508881" y="1868528"/>
        <a:ext cx="6663198" cy="532758"/>
      </dsp:txXfrm>
    </dsp:sp>
    <dsp:sp modelId="{EC684914-98EC-4931-85F9-C6FC207A47FB}">
      <dsp:nvSpPr>
        <dsp:cNvPr id="0" name=""/>
        <dsp:cNvSpPr/>
      </dsp:nvSpPr>
      <dsp:spPr>
        <a:xfrm>
          <a:off x="0" y="30421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E5F87420-8FFE-46D3-87A7-A9379B7BFB3A}">
      <dsp:nvSpPr>
        <dsp:cNvPr id="0" name=""/>
        <dsp:cNvSpPr/>
      </dsp:nvSpPr>
      <dsp:spPr>
        <a:xfrm>
          <a:off x="480060" y="27469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children and grandchildren.</a:t>
          </a:r>
          <a:endParaRPr lang="en-US" sz="2000" kern="1200"/>
        </a:p>
      </dsp:txBody>
      <dsp:txXfrm>
        <a:off x="508881" y="2775729"/>
        <a:ext cx="6663198" cy="532758"/>
      </dsp:txXfrm>
    </dsp:sp>
    <dsp:sp modelId="{3ABB0A9E-CE51-4565-91B8-C8EE01A2A18B}">
      <dsp:nvSpPr>
        <dsp:cNvPr id="0" name=""/>
        <dsp:cNvSpPr/>
      </dsp:nvSpPr>
      <dsp:spPr>
        <a:xfrm>
          <a:off x="0" y="39493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74CA2802-3577-4BA3-A1B6-7D4F69A79096}">
      <dsp:nvSpPr>
        <dsp:cNvPr id="0" name=""/>
        <dsp:cNvSpPr/>
      </dsp:nvSpPr>
      <dsp:spPr>
        <a:xfrm>
          <a:off x="480060" y="36541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89000" rtl="0">
            <a:lnSpc>
              <a:spcPct val="90000"/>
            </a:lnSpc>
            <a:spcBef>
              <a:spcPct val="0"/>
            </a:spcBef>
            <a:spcAft>
              <a:spcPct val="35000"/>
            </a:spcAft>
          </a:pPr>
          <a:r>
            <a:rPr lang="en-US" sz="2000" kern="1200" baseline="0" smtClean="0"/>
            <a:t>Zakat cannot be given to Non-Muslims.</a:t>
          </a:r>
          <a:endParaRPr lang="en-US" sz="2000" kern="1200"/>
        </a:p>
      </dsp:txBody>
      <dsp:txXfrm>
        <a:off x="508881" y="3682929"/>
        <a:ext cx="6663198" cy="532758"/>
      </dsp:txXfrm>
    </dsp:sp>
    <dsp:sp modelId="{3F9C7D26-393F-47D4-A540-025AC0555B1F}">
      <dsp:nvSpPr>
        <dsp:cNvPr id="0" name=""/>
        <dsp:cNvSpPr/>
      </dsp:nvSpPr>
      <dsp:spPr>
        <a:xfrm>
          <a:off x="0" y="4856508"/>
          <a:ext cx="9601200" cy="504000"/>
        </a:xfrm>
        <a:prstGeom prst="rect">
          <a:avLst/>
        </a:prstGeom>
        <a:solidFill>
          <a:schemeClr val="dk2">
            <a:alpha val="90000"/>
            <a:tint val="40000"/>
            <a:hueOff val="0"/>
            <a:satOff val="0"/>
            <a:lumOff val="0"/>
            <a:alphaOff val="0"/>
          </a:schemeClr>
        </a:solidFill>
        <a:ln w="6350" cap="flat" cmpd="sng" algn="in">
          <a:solidFill>
            <a:schemeClr val="dk2">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sp>
    <dsp:sp modelId="{23929F37-5BD2-489D-BDB5-E030F77D730A}">
      <dsp:nvSpPr>
        <dsp:cNvPr id="0" name=""/>
        <dsp:cNvSpPr/>
      </dsp:nvSpPr>
      <dsp:spPr>
        <a:xfrm>
          <a:off x="480060" y="4561308"/>
          <a:ext cx="6720840" cy="590400"/>
        </a:xfrm>
        <a:prstGeom prst="roundRect">
          <a:avLst/>
        </a:prstGeom>
        <a:gradFill rotWithShape="0">
          <a:gsLst>
            <a:gs pos="0">
              <a:schemeClr val="lt1">
                <a:hueOff val="0"/>
                <a:satOff val="0"/>
                <a:lumOff val="0"/>
                <a:alphaOff val="0"/>
                <a:tint val="94000"/>
                <a:satMod val="103000"/>
                <a:lumMod val="102000"/>
              </a:schemeClr>
            </a:gs>
            <a:gs pos="50000">
              <a:schemeClr val="lt1">
                <a:hueOff val="0"/>
                <a:satOff val="0"/>
                <a:lumOff val="0"/>
                <a:alphaOff val="0"/>
                <a:shade val="100000"/>
                <a:satMod val="110000"/>
                <a:lumMod val="100000"/>
              </a:schemeClr>
            </a:gs>
            <a:gs pos="100000">
              <a:schemeClr val="lt1">
                <a:hueOff val="0"/>
                <a:satOff val="0"/>
                <a:lumOff val="0"/>
                <a:alphaOff val="0"/>
                <a:shade val="78000"/>
                <a:satMod val="120000"/>
                <a:lumMod val="99000"/>
              </a:schemeClr>
            </a:gs>
          </a:gsLst>
          <a:lin ang="5400000" scaled="0"/>
        </a:gradFill>
        <a:ln>
          <a:noFill/>
        </a:ln>
        <a:effectLst>
          <a:outerShdw blurRad="57150" dist="19050" dir="5400000" algn="ctr" rotWithShape="0">
            <a:srgbClr val="000000">
              <a:alpha val="35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54032" tIns="0" rIns="254032" bIns="0" numCol="1" spcCol="1270" anchor="ctr" anchorCtr="0">
          <a:noAutofit/>
        </a:bodyPr>
        <a:lstStyle/>
        <a:p>
          <a:pPr lvl="0" algn="l" defTabSz="800100" rtl="0">
            <a:lnSpc>
              <a:spcPct val="90000"/>
            </a:lnSpc>
            <a:spcBef>
              <a:spcPct val="0"/>
            </a:spcBef>
            <a:spcAft>
              <a:spcPct val="35000"/>
            </a:spcAft>
          </a:pPr>
          <a:r>
            <a:rPr lang="en-US" sz="1800" kern="1200" baseline="0" dirty="0" smtClean="0"/>
            <a:t>Zakat cannot be given as remuneration for services rendered.</a:t>
          </a:r>
          <a:endParaRPr lang="en-US" sz="1800" kern="1200" dirty="0"/>
        </a:p>
      </dsp:txBody>
      <dsp:txXfrm>
        <a:off x="508881" y="4590129"/>
        <a:ext cx="6663198" cy="53275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21E143-190D-463C-A776-71CD0F800656}">
      <dsp:nvSpPr>
        <dsp:cNvPr id="0" name=""/>
        <dsp:cNvSpPr/>
      </dsp:nvSpPr>
      <dsp:spPr>
        <a:xfrm>
          <a:off x="2155697" y="0"/>
          <a:ext cx="5212080" cy="5212080"/>
        </a:xfrm>
        <a:prstGeom prst="triangle">
          <a:avLst/>
        </a:prstGeom>
        <a:solidFill>
          <a:schemeClr val="accent1">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EFCA8EC-98EF-450E-937E-66819529B8AE}">
      <dsp:nvSpPr>
        <dsp:cNvPr id="0" name=""/>
        <dsp:cNvSpPr/>
      </dsp:nvSpPr>
      <dsp:spPr>
        <a:xfrm>
          <a:off x="4761737" y="521716"/>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dirty="0" smtClean="0"/>
            <a:t>Fuqara </a:t>
          </a:r>
          <a:endParaRPr lang="en-US" sz="2300" kern="1200" dirty="0"/>
        </a:p>
      </dsp:txBody>
      <dsp:txXfrm>
        <a:off x="4787578" y="547557"/>
        <a:ext cx="3336170" cy="477669"/>
      </dsp:txXfrm>
    </dsp:sp>
    <dsp:sp modelId="{4B89DABC-870D-47F0-BF47-CD39A73E555C}">
      <dsp:nvSpPr>
        <dsp:cNvPr id="0" name=""/>
        <dsp:cNvSpPr/>
      </dsp:nvSpPr>
      <dsp:spPr>
        <a:xfrm>
          <a:off x="4761737" y="1117237"/>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Masakeen Al-Amileen </a:t>
          </a:r>
          <a:endParaRPr lang="en-US" sz="2300" kern="1200"/>
        </a:p>
      </dsp:txBody>
      <dsp:txXfrm>
        <a:off x="4787578" y="1143078"/>
        <a:ext cx="3336170" cy="477669"/>
      </dsp:txXfrm>
    </dsp:sp>
    <dsp:sp modelId="{25EAD5E7-8606-4042-9C79-B9DD8EC84394}">
      <dsp:nvSpPr>
        <dsp:cNvPr id="0" name=""/>
        <dsp:cNvSpPr/>
      </dsp:nvSpPr>
      <dsp:spPr>
        <a:xfrm>
          <a:off x="4761737" y="1712758"/>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Mu Allafat ul Qaloob </a:t>
          </a:r>
          <a:endParaRPr lang="en-US" sz="2300" kern="1200"/>
        </a:p>
      </dsp:txBody>
      <dsp:txXfrm>
        <a:off x="4787578" y="1738599"/>
        <a:ext cx="3336170" cy="477669"/>
      </dsp:txXfrm>
    </dsp:sp>
    <dsp:sp modelId="{C39C3F69-418A-4568-9B08-087276758AD0}">
      <dsp:nvSpPr>
        <dsp:cNvPr id="0" name=""/>
        <dsp:cNvSpPr/>
      </dsp:nvSpPr>
      <dsp:spPr>
        <a:xfrm>
          <a:off x="4761737" y="2308279"/>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Ar Riqaab</a:t>
          </a:r>
          <a:endParaRPr lang="en-US" sz="2300" kern="1200"/>
        </a:p>
      </dsp:txBody>
      <dsp:txXfrm>
        <a:off x="4787578" y="2334120"/>
        <a:ext cx="3336170" cy="477669"/>
      </dsp:txXfrm>
    </dsp:sp>
    <dsp:sp modelId="{D9F51C72-56EE-481D-B48A-D2BF169BB993}">
      <dsp:nvSpPr>
        <dsp:cNvPr id="0" name=""/>
        <dsp:cNvSpPr/>
      </dsp:nvSpPr>
      <dsp:spPr>
        <a:xfrm>
          <a:off x="4761737" y="2903800"/>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Al Gharimeen</a:t>
          </a:r>
          <a:endParaRPr lang="en-US" sz="2300" kern="1200"/>
        </a:p>
      </dsp:txBody>
      <dsp:txXfrm>
        <a:off x="4787578" y="2929641"/>
        <a:ext cx="3336170" cy="477669"/>
      </dsp:txXfrm>
    </dsp:sp>
    <dsp:sp modelId="{3B7985C8-37A2-47A0-855A-1C5567DB024C}">
      <dsp:nvSpPr>
        <dsp:cNvPr id="0" name=""/>
        <dsp:cNvSpPr/>
      </dsp:nvSpPr>
      <dsp:spPr>
        <a:xfrm>
          <a:off x="4761737" y="3499321"/>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Fi Sabeelilah </a:t>
          </a:r>
          <a:endParaRPr lang="en-US" sz="2300" kern="1200"/>
        </a:p>
      </dsp:txBody>
      <dsp:txXfrm>
        <a:off x="4787578" y="3525162"/>
        <a:ext cx="3336170" cy="477669"/>
      </dsp:txXfrm>
    </dsp:sp>
    <dsp:sp modelId="{AA9862B0-E726-4EE0-8016-20677B25612F}">
      <dsp:nvSpPr>
        <dsp:cNvPr id="0" name=""/>
        <dsp:cNvSpPr/>
      </dsp:nvSpPr>
      <dsp:spPr>
        <a:xfrm>
          <a:off x="4761737" y="4094842"/>
          <a:ext cx="3387852" cy="529351"/>
        </a:xfrm>
        <a:prstGeom prst="roundRect">
          <a:avLst/>
        </a:prstGeom>
        <a:solidFill>
          <a:schemeClr val="lt1">
            <a:alpha val="90000"/>
            <a:hueOff val="0"/>
            <a:satOff val="0"/>
            <a:lumOff val="0"/>
            <a:alphaOff val="0"/>
          </a:schemeClr>
        </a:solidFill>
        <a:ln w="34925" cap="flat" cmpd="sng" algn="in">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lvl="0" algn="ctr" defTabSz="1022350" rtl="0">
            <a:lnSpc>
              <a:spcPct val="90000"/>
            </a:lnSpc>
            <a:spcBef>
              <a:spcPct val="0"/>
            </a:spcBef>
            <a:spcAft>
              <a:spcPct val="35000"/>
            </a:spcAft>
          </a:pPr>
          <a:r>
            <a:rPr lang="en-US" sz="2300" kern="1200" baseline="0" smtClean="0"/>
            <a:t>Ibn Us Sabeel</a:t>
          </a:r>
          <a:endParaRPr lang="en-US" sz="2300" kern="1200"/>
        </a:p>
      </dsp:txBody>
      <dsp:txXfrm>
        <a:off x="4787578" y="4120683"/>
        <a:ext cx="3336170" cy="477669"/>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layout6.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4468949-5B0A-4490-B276-3768D6B85AFA}" type="datetimeFigureOut">
              <a:rPr lang="en-US" smtClean="0"/>
              <a:t>6/5/2021</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FC64353F-F1E7-46E6-AC71-373E9A92861A}"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0950718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159499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3816866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4468949-5B0A-4490-B276-3768D6B85AFA}" type="datetimeFigureOut">
              <a:rPr lang="en-US" smtClean="0"/>
              <a:t>6/5/2021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2627237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4468949-5B0A-4490-B276-3768D6B85AFA}" type="datetimeFigureOut">
              <a:rPr lang="en-US" smtClean="0"/>
              <a:t>6/5/2021</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99074923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4468949-5B0A-4490-B276-3768D6B85AFA}" type="datetimeFigureOut">
              <a:rPr lang="en-US" smtClean="0"/>
              <a:t>6/5/2021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008869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4468949-5B0A-4490-B276-3768D6B85AFA}" type="datetimeFigureOut">
              <a:rPr lang="en-US" smtClean="0"/>
              <a:t>6/5/2021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4077955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4468949-5B0A-4490-B276-3768D6B85AFA}" type="datetimeFigureOut">
              <a:rPr lang="en-US" smtClean="0"/>
              <a:t>6/5/2021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1106265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468949-5B0A-4490-B276-3768D6B85AFA}" type="datetimeFigureOut">
              <a:rPr lang="en-US" smtClean="0"/>
              <a:t>6/5/2021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4353F-F1E7-46E6-AC71-373E9A92861A}" type="slidenum">
              <a:rPr lang="en-US" smtClean="0"/>
              <a:t>‹#›</a:t>
            </a:fld>
            <a:endParaRPr lang="en-US"/>
          </a:p>
        </p:txBody>
      </p:sp>
    </p:spTree>
    <p:extLst>
      <p:ext uri="{BB962C8B-B14F-4D97-AF65-F5344CB8AC3E}">
        <p14:creationId xmlns:p14="http://schemas.microsoft.com/office/powerpoint/2010/main" val="35293498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468949-5B0A-4490-B276-3768D6B85AFA}" type="datetimeFigureOut">
              <a:rPr lang="en-US" smtClean="0"/>
              <a:t>6/5/2021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713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4468949-5B0A-4490-B276-3768D6B85AFA}" type="datetimeFigureOut">
              <a:rPr lang="en-US" smtClean="0"/>
              <a:t>6/5/2021</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FC64353F-F1E7-46E6-AC71-373E9A92861A}"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709077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4468949-5B0A-4490-B276-3768D6B85AFA}" type="datetimeFigureOut">
              <a:rPr lang="en-US" smtClean="0"/>
              <a:t>6/5/2021</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FC64353F-F1E7-46E6-AC71-373E9A92861A}"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002241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1145349"/>
          </a:xfrm>
        </p:spPr>
        <p:txBody>
          <a:bodyPr/>
          <a:lstStyle/>
          <a:p>
            <a:r>
              <a:rPr lang="ur-PK" b="1" dirty="0" smtClean="0">
                <a:latin typeface="Jameel Noori Nastaleeq" panose="02000503000000020004" pitchFamily="2" charset="-78"/>
                <a:cs typeface="Jameel Noori Nastaleeq" panose="02000503000000020004" pitchFamily="2" charset="-78"/>
              </a:rPr>
              <a:t>زکوٰۃ</a:t>
            </a:r>
            <a:endParaRPr lang="en-US" b="1" dirty="0">
              <a:latin typeface="Jameel Noori Nastaleeq" panose="02000503000000020004" pitchFamily="2" charset="-78"/>
              <a:cs typeface="Jameel Noori Nastaleeq" panose="02000503000000020004" pitchFamily="2" charset="-78"/>
            </a:endParaRPr>
          </a:p>
        </p:txBody>
      </p:sp>
      <p:sp>
        <p:nvSpPr>
          <p:cNvPr id="3" name="Subtitle 2"/>
          <p:cNvSpPr>
            <a:spLocks noGrp="1"/>
          </p:cNvSpPr>
          <p:nvPr>
            <p:ph type="subTitle" idx="1"/>
          </p:nvPr>
        </p:nvSpPr>
        <p:spPr>
          <a:xfrm>
            <a:off x="1524000" y="2788920"/>
            <a:ext cx="9144000" cy="1627632"/>
          </a:xfrm>
        </p:spPr>
        <p:txBody>
          <a:bodyPr/>
          <a:lstStyle/>
          <a:p>
            <a:r>
              <a:rPr lang="en-US" b="1" dirty="0" smtClean="0"/>
              <a:t>COMPULSORY CHARITY </a:t>
            </a:r>
            <a:endParaRPr lang="en-US" b="1" dirty="0"/>
          </a:p>
        </p:txBody>
      </p:sp>
    </p:spTree>
    <p:extLst>
      <p:ext uri="{BB962C8B-B14F-4D97-AF65-F5344CB8AC3E}">
        <p14:creationId xmlns:p14="http://schemas.microsoft.com/office/powerpoint/2010/main" val="32928090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14016" y="685800"/>
            <a:ext cx="6995160" cy="731520"/>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b="1" dirty="0" smtClean="0"/>
              <a:t>Conditions for Zakat </a:t>
            </a:r>
            <a:r>
              <a:rPr lang="en-US" dirty="0" smtClean="0"/>
              <a:t/>
            </a:r>
            <a:br>
              <a:rPr lang="en-US" dirty="0" smtClean="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67500716"/>
              </p:ext>
            </p:extLst>
          </p:nvPr>
        </p:nvGraphicFramePr>
        <p:xfrm>
          <a:off x="1371600" y="1417320"/>
          <a:ext cx="9829800"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99919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4208" y="685800"/>
            <a:ext cx="9308592" cy="749808"/>
          </a:xfrm>
        </p:spPr>
        <p:style>
          <a:lnRef idx="2">
            <a:schemeClr val="accent6"/>
          </a:lnRef>
          <a:fillRef idx="1">
            <a:schemeClr val="lt1"/>
          </a:fillRef>
          <a:effectRef idx="0">
            <a:schemeClr val="accent6"/>
          </a:effectRef>
          <a:fontRef idx="minor">
            <a:schemeClr val="dk1"/>
          </a:fontRef>
        </p:style>
        <p:txBody>
          <a:bodyPr>
            <a:normAutofit/>
          </a:bodyPr>
          <a:lstStyle/>
          <a:p>
            <a:r>
              <a:rPr lang="en-US" sz="3600" b="1" dirty="0" smtClean="0"/>
              <a:t>        </a:t>
            </a:r>
            <a:r>
              <a:rPr lang="en-US" sz="3200" b="1" dirty="0" smtClean="0"/>
              <a:t>Typical </a:t>
            </a:r>
            <a:r>
              <a:rPr lang="en-US" sz="3200" b="1" dirty="0"/>
              <a:t>Things on which Zakat </a:t>
            </a:r>
            <a:r>
              <a:rPr lang="en-US" sz="3200" b="1" dirty="0" smtClean="0"/>
              <a:t>is applicable</a:t>
            </a:r>
            <a:r>
              <a:rPr lang="en-US" sz="3600" b="1"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12362701"/>
              </p:ext>
            </p:extLst>
          </p:nvPr>
        </p:nvGraphicFramePr>
        <p:xfrm>
          <a:off x="1371600" y="1435608"/>
          <a:ext cx="10607040" cy="5093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736835"/>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6976" y="685800"/>
            <a:ext cx="6519672" cy="630936"/>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b="1" dirty="0" smtClean="0"/>
              <a:t>Effective </a:t>
            </a:r>
            <a:r>
              <a:rPr lang="en-US" b="1" dirty="0"/>
              <a:t>Rate</a:t>
            </a:r>
            <a:r>
              <a:rPr lang="en-US" dirty="0"/>
              <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70322939"/>
              </p:ext>
            </p:extLst>
          </p:nvPr>
        </p:nvGraphicFramePr>
        <p:xfrm>
          <a:off x="1371600" y="1417320"/>
          <a:ext cx="10515600" cy="5303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2260876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58368"/>
          </a:xfrm>
        </p:spPr>
        <p:txBody>
          <a:bodyPr>
            <a:normAutofit fontScale="90000"/>
          </a:bodyPr>
          <a:lstStyle/>
          <a:p>
            <a:r>
              <a:rPr lang="en-US" sz="3600" dirty="0" smtClean="0"/>
              <a:t>TYPES OF WEALTH ON WHICH ZAKAT IS NOT IMPOSED</a:t>
            </a:r>
            <a:r>
              <a:rPr lang="en-US" dirty="0" smtClean="0"/>
              <a:t> </a:t>
            </a:r>
            <a:br>
              <a:rPr lang="en-US" dirty="0" smtClean="0"/>
            </a:br>
            <a:r>
              <a:rPr lang="en-US" dirty="0" smtClean="0"/>
              <a:t/>
            </a:r>
            <a:br>
              <a:rPr lang="en-US" dirty="0" smtClean="0"/>
            </a:b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32239623"/>
              </p:ext>
            </p:extLst>
          </p:nvPr>
        </p:nvGraphicFramePr>
        <p:xfrm>
          <a:off x="1371600" y="1453896"/>
          <a:ext cx="10405872"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1106008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48256" y="356616"/>
            <a:ext cx="7571232" cy="713232"/>
          </a:xfrm>
        </p:spPr>
        <p:style>
          <a:lnRef idx="2">
            <a:schemeClr val="accent6"/>
          </a:lnRef>
          <a:fillRef idx="1">
            <a:schemeClr val="lt1"/>
          </a:fillRef>
          <a:effectRef idx="0">
            <a:schemeClr val="accent6"/>
          </a:effectRef>
          <a:fontRef idx="minor">
            <a:schemeClr val="dk1"/>
          </a:fontRef>
        </p:style>
        <p:txBody>
          <a:bodyPr>
            <a:normAutofit/>
          </a:bodyPr>
          <a:lstStyle/>
          <a:p>
            <a:r>
              <a:rPr lang="en-US" sz="3200" b="1" dirty="0" smtClean="0"/>
              <a:t>              </a:t>
            </a:r>
            <a:r>
              <a:rPr lang="en-US" sz="2800" b="1" dirty="0" smtClean="0"/>
              <a:t>Persons </a:t>
            </a:r>
            <a:r>
              <a:rPr lang="en-US" sz="2800" b="1" dirty="0"/>
              <a:t>Who can’t be given Zakat</a:t>
            </a:r>
            <a:endParaRPr lang="en-US" sz="3200"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275861433"/>
              </p:ext>
            </p:extLst>
          </p:nvPr>
        </p:nvGraphicFramePr>
        <p:xfrm>
          <a:off x="1371600" y="1399032"/>
          <a:ext cx="9601200" cy="53858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215954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53896" y="438912"/>
            <a:ext cx="9601200" cy="713232"/>
          </a:xfrm>
        </p:spPr>
        <p:style>
          <a:lnRef idx="2">
            <a:schemeClr val="accent6"/>
          </a:lnRef>
          <a:fillRef idx="1">
            <a:schemeClr val="lt1"/>
          </a:fillRef>
          <a:effectRef idx="0">
            <a:schemeClr val="accent6"/>
          </a:effectRef>
          <a:fontRef idx="minor">
            <a:schemeClr val="dk1"/>
          </a:fontRef>
        </p:style>
        <p:txBody>
          <a:bodyPr/>
          <a:lstStyle/>
          <a:p>
            <a:r>
              <a:rPr lang="en-US" dirty="0" smtClean="0"/>
              <a:t>                  </a:t>
            </a:r>
            <a:r>
              <a:rPr lang="en-US" sz="3600" b="1" dirty="0" smtClean="0"/>
              <a:t>RECIPIENTS </a:t>
            </a:r>
            <a:r>
              <a:rPr lang="en-US" sz="3600" b="1" dirty="0"/>
              <a:t>OF ZAKAT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02383059"/>
              </p:ext>
            </p:extLst>
          </p:nvPr>
        </p:nvGraphicFramePr>
        <p:xfrm>
          <a:off x="1371600" y="1399032"/>
          <a:ext cx="10305288" cy="5212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421759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dirty="0" err="1" smtClean="0"/>
              <a:t>Benifits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   Zakat </a:t>
            </a:r>
            <a:r>
              <a:rPr lang="en-US" dirty="0"/>
              <a:t>has many benefits not only in this world but also in hereafter. Some of the advantages of giving zakat are as follows: </a:t>
            </a:r>
            <a:endParaRPr lang="en-US" dirty="0" smtClean="0"/>
          </a:p>
          <a:p>
            <a:r>
              <a:rPr lang="en-US" dirty="0" smtClean="0"/>
              <a:t>1</a:t>
            </a:r>
            <a:r>
              <a:rPr lang="en-US" b="1" dirty="0"/>
              <a:t>. Zakat reduces class struggles </a:t>
            </a:r>
            <a:endParaRPr lang="en-US" b="1" dirty="0" smtClean="0"/>
          </a:p>
          <a:p>
            <a:r>
              <a:rPr lang="en-US" b="1" dirty="0" smtClean="0"/>
              <a:t>2</a:t>
            </a:r>
            <a:r>
              <a:rPr lang="en-US" b="1" dirty="0"/>
              <a:t>. Zakat strengthens the middle class </a:t>
            </a:r>
            <a:endParaRPr lang="en-US" b="1" dirty="0" smtClean="0"/>
          </a:p>
          <a:p>
            <a:r>
              <a:rPr lang="en-US" b="1" dirty="0" smtClean="0"/>
              <a:t>3</a:t>
            </a:r>
            <a:r>
              <a:rPr lang="en-US" b="1" dirty="0"/>
              <a:t>. Zakat Cures Social </a:t>
            </a:r>
            <a:r>
              <a:rPr lang="en-US" b="1" dirty="0" smtClean="0"/>
              <a:t>Diseases</a:t>
            </a:r>
          </a:p>
          <a:p>
            <a:r>
              <a:rPr lang="en-US" b="1" dirty="0" smtClean="0"/>
              <a:t> </a:t>
            </a:r>
            <a:r>
              <a:rPr lang="en-US" b="1" dirty="0"/>
              <a:t>4. Zakat liberates society from </a:t>
            </a:r>
            <a:r>
              <a:rPr lang="en-US" b="1" dirty="0" smtClean="0"/>
              <a:t>interests</a:t>
            </a:r>
          </a:p>
          <a:p>
            <a:r>
              <a:rPr lang="en-US" b="1" dirty="0" smtClean="0"/>
              <a:t> </a:t>
            </a:r>
            <a:r>
              <a:rPr lang="en-US" b="1" dirty="0"/>
              <a:t>5. Reward by ALLAH (swt) for giving zakat</a:t>
            </a:r>
          </a:p>
          <a:p>
            <a:pPr marL="0" indent="0">
              <a:buNone/>
            </a:pPr>
            <a:r>
              <a:rPr lang="en-US" dirty="0"/>
              <a:t> Three promises by ALLAH </a:t>
            </a:r>
            <a:r>
              <a:rPr lang="en-US" dirty="0" smtClean="0"/>
              <a:t> </a:t>
            </a:r>
            <a:r>
              <a:rPr lang="en-US" dirty="0"/>
              <a:t>God will repay them hundred-fold in this world for what they spend. </a:t>
            </a:r>
            <a:r>
              <a:rPr lang="en-US" dirty="0" smtClean="0"/>
              <a:t> </a:t>
            </a:r>
            <a:r>
              <a:rPr lang="en-US" dirty="0"/>
              <a:t>they will be rewarded bounteously in the Hereafter. </a:t>
            </a:r>
            <a:r>
              <a:rPr lang="en-US" dirty="0" smtClean="0"/>
              <a:t> </a:t>
            </a:r>
            <a:r>
              <a:rPr lang="en-US" dirty="0"/>
              <a:t>there will be for them neither fear nor grief on the Day of Judgment.</a:t>
            </a:r>
          </a:p>
          <a:p>
            <a:pPr marL="0" indent="0">
              <a:buNone/>
            </a:pPr>
            <a:endParaRPr lang="en-US" dirty="0"/>
          </a:p>
        </p:txBody>
      </p:sp>
    </p:spTree>
    <p:extLst>
      <p:ext uri="{BB962C8B-B14F-4D97-AF65-F5344CB8AC3E}">
        <p14:creationId xmlns:p14="http://schemas.microsoft.com/office/powerpoint/2010/main" val="120516481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9724" y="295276"/>
            <a:ext cx="9363075" cy="581024"/>
          </a:xfrm>
        </p:spPr>
        <p:txBody>
          <a:bodyPr>
            <a:normAutofit fontScale="90000"/>
          </a:bodyPr>
          <a:lstStyle/>
          <a:p>
            <a:r>
              <a:rPr lang="en-US" dirty="0" smtClean="0"/>
              <a:t>       Difference between zakat &amp; tax</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73255634"/>
              </p:ext>
            </p:extLst>
          </p:nvPr>
        </p:nvGraphicFramePr>
        <p:xfrm>
          <a:off x="1371599" y="1122765"/>
          <a:ext cx="9601200" cy="5627376"/>
        </p:xfrm>
        <a:graphic>
          <a:graphicData uri="http://schemas.openxmlformats.org/drawingml/2006/table">
            <a:tbl>
              <a:tblPr firstRow="1" bandRow="1">
                <a:tableStyleId>{5C22544A-7EE6-4342-B048-85BDC9FD1C3A}</a:tableStyleId>
              </a:tblPr>
              <a:tblGrid>
                <a:gridCol w="514350"/>
                <a:gridCol w="4162425"/>
                <a:gridCol w="485775"/>
                <a:gridCol w="4438650"/>
              </a:tblGrid>
              <a:tr h="381424">
                <a:tc>
                  <a:txBody>
                    <a:bodyPr/>
                    <a:lstStyle/>
                    <a:p>
                      <a:endParaRPr lang="en-US" dirty="0"/>
                    </a:p>
                  </a:txBody>
                  <a:tcPr/>
                </a:tc>
                <a:tc>
                  <a:txBody>
                    <a:bodyPr/>
                    <a:lstStyle/>
                    <a:p>
                      <a:r>
                        <a:rPr lang="en-US" dirty="0" smtClean="0"/>
                        <a:t>                      ZAKAT</a:t>
                      </a:r>
                      <a:endParaRPr lang="en-US" dirty="0"/>
                    </a:p>
                  </a:txBody>
                  <a:tcPr/>
                </a:tc>
                <a:tc>
                  <a:txBody>
                    <a:bodyPr/>
                    <a:lstStyle/>
                    <a:p>
                      <a:endParaRPr lang="en-US" dirty="0"/>
                    </a:p>
                  </a:txBody>
                  <a:tcPr/>
                </a:tc>
                <a:tc>
                  <a:txBody>
                    <a:bodyPr/>
                    <a:lstStyle/>
                    <a:p>
                      <a:r>
                        <a:rPr lang="en-US" dirty="0" smtClean="0"/>
                        <a:t>                            TAX</a:t>
                      </a:r>
                      <a:endParaRPr lang="en-US" dirty="0"/>
                    </a:p>
                  </a:txBody>
                  <a:tcPr/>
                </a:tc>
              </a:tr>
              <a:tr h="381424">
                <a:tc>
                  <a:txBody>
                    <a:bodyPr/>
                    <a:lstStyle/>
                    <a:p>
                      <a:r>
                        <a:rPr lang="en-US" dirty="0" smtClean="0"/>
                        <a:t>01</a:t>
                      </a:r>
                      <a:endParaRPr lang="en-US" dirty="0"/>
                    </a:p>
                  </a:txBody>
                  <a:tcPr/>
                </a:tc>
                <a:tc>
                  <a:txBody>
                    <a:bodyPr/>
                    <a:lstStyle/>
                    <a:p>
                      <a:r>
                        <a:rPr lang="en-US" dirty="0" smtClean="0"/>
                        <a:t>Zakat</a:t>
                      </a:r>
                      <a:r>
                        <a:rPr lang="en-US" baseline="0" dirty="0" smtClean="0"/>
                        <a:t> is a worship</a:t>
                      </a:r>
                      <a:endParaRPr lang="en-US" dirty="0"/>
                    </a:p>
                  </a:txBody>
                  <a:tcPr/>
                </a:tc>
                <a:tc>
                  <a:txBody>
                    <a:bodyPr/>
                    <a:lstStyle/>
                    <a:p>
                      <a:r>
                        <a:rPr lang="en-US" dirty="0" smtClean="0"/>
                        <a:t>01</a:t>
                      </a:r>
                      <a:endParaRPr lang="en-US" dirty="0"/>
                    </a:p>
                  </a:txBody>
                  <a:tcPr/>
                </a:tc>
                <a:tc>
                  <a:txBody>
                    <a:bodyPr/>
                    <a:lstStyle/>
                    <a:p>
                      <a:r>
                        <a:rPr lang="en-US" dirty="0" smtClean="0"/>
                        <a:t>Tax is not a worship</a:t>
                      </a:r>
                      <a:endParaRPr lang="en-US" dirty="0"/>
                    </a:p>
                  </a:txBody>
                  <a:tcPr/>
                </a:tc>
              </a:tr>
              <a:tr h="381424">
                <a:tc>
                  <a:txBody>
                    <a:bodyPr/>
                    <a:lstStyle/>
                    <a:p>
                      <a:r>
                        <a:rPr lang="en-US" dirty="0" smtClean="0"/>
                        <a:t>02</a:t>
                      </a:r>
                      <a:endParaRPr lang="en-US" dirty="0"/>
                    </a:p>
                  </a:txBody>
                  <a:tcPr/>
                </a:tc>
                <a:tc>
                  <a:txBody>
                    <a:bodyPr/>
                    <a:lstStyle/>
                    <a:p>
                      <a:r>
                        <a:rPr lang="en-US" dirty="0" smtClean="0"/>
                        <a:t>Zakat is a pillar of Islam</a:t>
                      </a:r>
                      <a:endParaRPr lang="en-US" dirty="0"/>
                    </a:p>
                  </a:txBody>
                  <a:tcPr/>
                </a:tc>
                <a:tc>
                  <a:txBody>
                    <a:bodyPr/>
                    <a:lstStyle/>
                    <a:p>
                      <a:r>
                        <a:rPr lang="en-US" dirty="0" smtClean="0"/>
                        <a:t>02</a:t>
                      </a:r>
                      <a:endParaRPr lang="en-US" dirty="0"/>
                    </a:p>
                  </a:txBody>
                  <a:tcPr/>
                </a:tc>
                <a:tc>
                  <a:txBody>
                    <a:bodyPr/>
                    <a:lstStyle/>
                    <a:p>
                      <a:r>
                        <a:rPr lang="en-US" dirty="0" smtClean="0"/>
                        <a:t>Tax is not a pillar</a:t>
                      </a:r>
                      <a:r>
                        <a:rPr lang="en-US" baseline="0" dirty="0" smtClean="0"/>
                        <a:t> of Islam</a:t>
                      </a:r>
                      <a:endParaRPr lang="en-US" dirty="0"/>
                    </a:p>
                  </a:txBody>
                  <a:tcPr/>
                </a:tc>
              </a:tr>
              <a:tr h="872261">
                <a:tc>
                  <a:txBody>
                    <a:bodyPr/>
                    <a:lstStyle/>
                    <a:p>
                      <a:r>
                        <a:rPr lang="en-US" dirty="0" smtClean="0"/>
                        <a:t>03</a:t>
                      </a:r>
                      <a:endParaRPr lang="en-US" dirty="0"/>
                    </a:p>
                  </a:txBody>
                  <a:tcPr/>
                </a:tc>
                <a:tc>
                  <a:txBody>
                    <a:bodyPr/>
                    <a:lstStyle/>
                    <a:p>
                      <a:r>
                        <a:rPr lang="en-US" dirty="0" smtClean="0"/>
                        <a:t>Taken from</a:t>
                      </a:r>
                      <a:r>
                        <a:rPr lang="en-US" baseline="0" dirty="0" smtClean="0"/>
                        <a:t> only  Sahib Nisab  who possess wealth equal to 7.5 tolla Gold or 52.5 tola silver.</a:t>
                      </a:r>
                      <a:endParaRPr lang="en-US" dirty="0"/>
                    </a:p>
                  </a:txBody>
                  <a:tcPr/>
                </a:tc>
                <a:tc>
                  <a:txBody>
                    <a:bodyPr/>
                    <a:lstStyle/>
                    <a:p>
                      <a:r>
                        <a:rPr lang="en-US" dirty="0" smtClean="0"/>
                        <a:t>03</a:t>
                      </a:r>
                      <a:endParaRPr lang="en-US" dirty="0"/>
                    </a:p>
                  </a:txBody>
                  <a:tcPr/>
                </a:tc>
                <a:tc>
                  <a:txBody>
                    <a:bodyPr/>
                    <a:lstStyle/>
                    <a:p>
                      <a:r>
                        <a:rPr lang="en-US" dirty="0" smtClean="0"/>
                        <a:t>Taken from all and sundry</a:t>
                      </a:r>
                    </a:p>
                    <a:p>
                      <a:endParaRPr lang="en-US" dirty="0"/>
                    </a:p>
                  </a:txBody>
                  <a:tcPr/>
                </a:tc>
              </a:tr>
              <a:tr h="381424">
                <a:tc>
                  <a:txBody>
                    <a:bodyPr/>
                    <a:lstStyle/>
                    <a:p>
                      <a:r>
                        <a:rPr lang="en-US" dirty="0" smtClean="0"/>
                        <a:t>04</a:t>
                      </a:r>
                      <a:endParaRPr lang="en-US" dirty="0"/>
                    </a:p>
                  </a:txBody>
                  <a:tcPr/>
                </a:tc>
                <a:tc>
                  <a:txBody>
                    <a:bodyPr/>
                    <a:lstStyle/>
                    <a:p>
                      <a:r>
                        <a:rPr lang="en-US" dirty="0" smtClean="0"/>
                        <a:t>Zakat is imposed by Allah</a:t>
                      </a:r>
                      <a:endParaRPr lang="en-US" dirty="0"/>
                    </a:p>
                  </a:txBody>
                  <a:tcPr/>
                </a:tc>
                <a:tc>
                  <a:txBody>
                    <a:bodyPr/>
                    <a:lstStyle/>
                    <a:p>
                      <a:r>
                        <a:rPr lang="en-US" dirty="0" smtClean="0"/>
                        <a:t>04</a:t>
                      </a:r>
                      <a:endParaRPr lang="en-US" dirty="0"/>
                    </a:p>
                  </a:txBody>
                  <a:tcPr/>
                </a:tc>
                <a:tc>
                  <a:txBody>
                    <a:bodyPr/>
                    <a:lstStyle/>
                    <a:p>
                      <a:r>
                        <a:rPr lang="en-US" dirty="0" smtClean="0"/>
                        <a:t>Tax is imposed</a:t>
                      </a:r>
                      <a:r>
                        <a:rPr lang="en-US" baseline="0" dirty="0" smtClean="0"/>
                        <a:t> by government </a:t>
                      </a:r>
                      <a:endParaRPr lang="en-US" dirty="0"/>
                    </a:p>
                  </a:txBody>
                  <a:tcPr/>
                </a:tc>
              </a:tr>
              <a:tr h="381424">
                <a:tc>
                  <a:txBody>
                    <a:bodyPr/>
                    <a:lstStyle/>
                    <a:p>
                      <a:r>
                        <a:rPr lang="en-US" dirty="0" smtClean="0"/>
                        <a:t>05</a:t>
                      </a:r>
                      <a:endParaRPr lang="en-US" dirty="0"/>
                    </a:p>
                  </a:txBody>
                  <a:tcPr/>
                </a:tc>
                <a:tc>
                  <a:txBody>
                    <a:bodyPr/>
                    <a:lstStyle/>
                    <a:p>
                      <a:r>
                        <a:rPr lang="en-US" dirty="0" smtClean="0"/>
                        <a:t>Not taken forcibly from poor</a:t>
                      </a:r>
                      <a:endParaRPr lang="en-US" dirty="0"/>
                    </a:p>
                  </a:txBody>
                  <a:tcPr/>
                </a:tc>
                <a:tc>
                  <a:txBody>
                    <a:bodyPr/>
                    <a:lstStyle/>
                    <a:p>
                      <a:r>
                        <a:rPr lang="en-US" dirty="0" smtClean="0"/>
                        <a:t>05</a:t>
                      </a:r>
                      <a:endParaRPr lang="en-US" dirty="0"/>
                    </a:p>
                  </a:txBody>
                  <a:tcPr/>
                </a:tc>
                <a:tc>
                  <a:txBody>
                    <a:bodyPr/>
                    <a:lstStyle/>
                    <a:p>
                      <a:r>
                        <a:rPr lang="en-US" dirty="0" smtClean="0"/>
                        <a:t>Tax is taken forcibly</a:t>
                      </a:r>
                      <a:endParaRPr lang="en-US" dirty="0"/>
                    </a:p>
                  </a:txBody>
                  <a:tcPr/>
                </a:tc>
              </a:tr>
              <a:tr h="381424">
                <a:tc>
                  <a:txBody>
                    <a:bodyPr/>
                    <a:lstStyle/>
                    <a:p>
                      <a:r>
                        <a:rPr lang="en-US" dirty="0" smtClean="0"/>
                        <a:t>06</a:t>
                      </a:r>
                      <a:endParaRPr lang="en-US" dirty="0"/>
                    </a:p>
                  </a:txBody>
                  <a:tcPr/>
                </a:tc>
                <a:tc>
                  <a:txBody>
                    <a:bodyPr/>
                    <a:lstStyle/>
                    <a:p>
                      <a:r>
                        <a:rPr lang="en-US" dirty="0" smtClean="0"/>
                        <a:t>Its between Allah and His devotee</a:t>
                      </a:r>
                      <a:endParaRPr lang="en-US" dirty="0"/>
                    </a:p>
                  </a:txBody>
                  <a:tcPr/>
                </a:tc>
                <a:tc>
                  <a:txBody>
                    <a:bodyPr/>
                    <a:lstStyle/>
                    <a:p>
                      <a:r>
                        <a:rPr lang="en-US" dirty="0" smtClean="0"/>
                        <a:t>06</a:t>
                      </a:r>
                      <a:endParaRPr lang="en-US" dirty="0"/>
                    </a:p>
                  </a:txBody>
                  <a:tcPr/>
                </a:tc>
                <a:tc>
                  <a:txBody>
                    <a:bodyPr/>
                    <a:lstStyle/>
                    <a:p>
                      <a:r>
                        <a:rPr lang="en-US" dirty="0" smtClean="0"/>
                        <a:t>Affair</a:t>
                      </a:r>
                      <a:r>
                        <a:rPr lang="en-US" baseline="0" dirty="0" smtClean="0"/>
                        <a:t> between state and the citizen</a:t>
                      </a:r>
                      <a:endParaRPr lang="en-US" dirty="0"/>
                    </a:p>
                  </a:txBody>
                  <a:tcPr/>
                </a:tc>
              </a:tr>
              <a:tr h="381424">
                <a:tc>
                  <a:txBody>
                    <a:bodyPr/>
                    <a:lstStyle/>
                    <a:p>
                      <a:r>
                        <a:rPr lang="en-US" dirty="0" smtClean="0"/>
                        <a:t>07</a:t>
                      </a:r>
                      <a:endParaRPr lang="en-US" dirty="0"/>
                    </a:p>
                  </a:txBody>
                  <a:tcPr/>
                </a:tc>
                <a:tc>
                  <a:txBody>
                    <a:bodyPr/>
                    <a:lstStyle/>
                    <a:p>
                      <a:r>
                        <a:rPr lang="en-US" dirty="0" smtClean="0"/>
                        <a:t>Zakat payer</a:t>
                      </a:r>
                      <a:r>
                        <a:rPr lang="en-US" baseline="0" dirty="0" smtClean="0"/>
                        <a:t> is a Muslim</a:t>
                      </a:r>
                      <a:endParaRPr lang="en-US" dirty="0"/>
                    </a:p>
                  </a:txBody>
                  <a:tcPr/>
                </a:tc>
                <a:tc>
                  <a:txBody>
                    <a:bodyPr/>
                    <a:lstStyle/>
                    <a:p>
                      <a:r>
                        <a:rPr lang="en-US" dirty="0" smtClean="0"/>
                        <a:t>07</a:t>
                      </a:r>
                      <a:endParaRPr lang="en-US" dirty="0"/>
                    </a:p>
                  </a:txBody>
                  <a:tcPr/>
                </a:tc>
                <a:tc>
                  <a:txBody>
                    <a:bodyPr/>
                    <a:lstStyle/>
                    <a:p>
                      <a:r>
                        <a:rPr lang="en-US" dirty="0" smtClean="0"/>
                        <a:t>Paid by both</a:t>
                      </a:r>
                      <a:endParaRPr lang="en-US" dirty="0"/>
                    </a:p>
                  </a:txBody>
                  <a:tcPr/>
                </a:tc>
              </a:tr>
              <a:tr h="610582">
                <a:tc>
                  <a:txBody>
                    <a:bodyPr/>
                    <a:lstStyle/>
                    <a:p>
                      <a:r>
                        <a:rPr lang="en-US" dirty="0" smtClean="0"/>
                        <a:t>08</a:t>
                      </a:r>
                      <a:endParaRPr lang="en-US" dirty="0"/>
                    </a:p>
                  </a:txBody>
                  <a:tcPr/>
                </a:tc>
                <a:tc>
                  <a:txBody>
                    <a:bodyPr/>
                    <a:lstStyle/>
                    <a:p>
                      <a:r>
                        <a:rPr lang="en-US" dirty="0" smtClean="0"/>
                        <a:t>Accountability on zakat</a:t>
                      </a:r>
                      <a:r>
                        <a:rPr lang="en-US" baseline="0" dirty="0" smtClean="0"/>
                        <a:t> on the day of judgment.</a:t>
                      </a:r>
                      <a:endParaRPr lang="en-US" dirty="0"/>
                    </a:p>
                  </a:txBody>
                  <a:tcPr/>
                </a:tc>
                <a:tc>
                  <a:txBody>
                    <a:bodyPr/>
                    <a:lstStyle/>
                    <a:p>
                      <a:r>
                        <a:rPr lang="en-US" dirty="0" smtClean="0"/>
                        <a:t>08</a:t>
                      </a:r>
                      <a:endParaRPr lang="en-US" dirty="0"/>
                    </a:p>
                  </a:txBody>
                  <a:tcPr/>
                </a:tc>
                <a:tc>
                  <a:txBody>
                    <a:bodyPr/>
                    <a:lstStyle/>
                    <a:p>
                      <a:r>
                        <a:rPr lang="en-US" baseline="0" dirty="0" smtClean="0"/>
                        <a:t>Accountability in this world </a:t>
                      </a:r>
                      <a:endParaRPr lang="en-US" dirty="0"/>
                    </a:p>
                  </a:txBody>
                  <a:tcPr/>
                </a:tc>
              </a:tr>
              <a:tr h="381424">
                <a:tc>
                  <a:txBody>
                    <a:bodyPr/>
                    <a:lstStyle/>
                    <a:p>
                      <a:r>
                        <a:rPr lang="en-US" dirty="0" smtClean="0"/>
                        <a:t>09</a:t>
                      </a:r>
                      <a:endParaRPr lang="en-US" dirty="0"/>
                    </a:p>
                  </a:txBody>
                  <a:tcPr/>
                </a:tc>
                <a:tc>
                  <a:txBody>
                    <a:bodyPr/>
                    <a:lstStyle/>
                    <a:p>
                      <a:r>
                        <a:rPr lang="en-US" dirty="0" smtClean="0"/>
                        <a:t>Non-payer of zakat is a weak Muslim</a:t>
                      </a:r>
                      <a:r>
                        <a:rPr lang="en-US" baseline="0" dirty="0" smtClean="0"/>
                        <a:t> by faith.</a:t>
                      </a:r>
                      <a:endParaRPr lang="en-US" dirty="0"/>
                    </a:p>
                  </a:txBody>
                  <a:tcPr/>
                </a:tc>
                <a:tc>
                  <a:txBody>
                    <a:bodyPr/>
                    <a:lstStyle/>
                    <a:p>
                      <a:r>
                        <a:rPr lang="en-US" dirty="0" smtClean="0"/>
                        <a:t>09</a:t>
                      </a:r>
                      <a:endParaRPr lang="en-US" dirty="0"/>
                    </a:p>
                  </a:txBody>
                  <a:tcPr/>
                </a:tc>
                <a:tc>
                  <a:txBody>
                    <a:bodyPr/>
                    <a:lstStyle/>
                    <a:p>
                      <a:r>
                        <a:rPr lang="en-US" dirty="0" smtClean="0"/>
                        <a:t>Faith has no concern,</a:t>
                      </a:r>
                      <a:r>
                        <a:rPr lang="en-US" baseline="0" dirty="0" smtClean="0"/>
                        <a:t> it’s the matter of conscience</a:t>
                      </a:r>
                      <a:endParaRPr lang="en-US" dirty="0"/>
                    </a:p>
                  </a:txBody>
                  <a:tcPr/>
                </a:tc>
              </a:tr>
              <a:tr h="381424">
                <a:tc>
                  <a:txBody>
                    <a:bodyPr/>
                    <a:lstStyle/>
                    <a:p>
                      <a:r>
                        <a:rPr lang="en-US" dirty="0" smtClean="0"/>
                        <a:t>10</a:t>
                      </a:r>
                      <a:endParaRPr lang="en-US" dirty="0"/>
                    </a:p>
                  </a:txBody>
                  <a:tcPr/>
                </a:tc>
                <a:tc>
                  <a:txBody>
                    <a:bodyPr/>
                    <a:lstStyle/>
                    <a:p>
                      <a:r>
                        <a:rPr lang="en-US" dirty="0" smtClean="0"/>
                        <a:t>Zakat is 2.5%</a:t>
                      </a:r>
                      <a:endParaRPr lang="en-US" dirty="0"/>
                    </a:p>
                  </a:txBody>
                  <a:tcPr/>
                </a:tc>
                <a:tc>
                  <a:txBody>
                    <a:bodyPr/>
                    <a:lstStyle/>
                    <a:p>
                      <a:r>
                        <a:rPr lang="en-US" dirty="0" smtClean="0"/>
                        <a:t>10</a:t>
                      </a:r>
                      <a:endParaRPr lang="en-US" dirty="0"/>
                    </a:p>
                  </a:txBody>
                  <a:tcPr/>
                </a:tc>
                <a:tc>
                  <a:txBody>
                    <a:bodyPr/>
                    <a:lstStyle/>
                    <a:p>
                      <a:r>
                        <a:rPr lang="en-US" dirty="0" smtClean="0"/>
                        <a:t>Tax is determined by government</a:t>
                      </a:r>
                      <a:r>
                        <a:rPr lang="en-US" baseline="0" dirty="0" smtClean="0"/>
                        <a:t> </a:t>
                      </a:r>
                      <a:endParaRPr lang="en-US" dirty="0"/>
                    </a:p>
                  </a:txBody>
                  <a:tcPr/>
                </a:tc>
              </a:tr>
              <a:tr h="381424">
                <a:tc>
                  <a:txBody>
                    <a:bodyPr/>
                    <a:lstStyle/>
                    <a:p>
                      <a:r>
                        <a:rPr lang="en-US" dirty="0" smtClean="0"/>
                        <a:t>11</a:t>
                      </a:r>
                      <a:endParaRPr lang="en-US" dirty="0"/>
                    </a:p>
                  </a:txBody>
                  <a:tcPr/>
                </a:tc>
                <a:tc>
                  <a:txBody>
                    <a:bodyPr/>
                    <a:lstStyle/>
                    <a:p>
                      <a:r>
                        <a:rPr lang="en-US" dirty="0" smtClean="0"/>
                        <a:t>Man accepts happily</a:t>
                      </a:r>
                      <a:endParaRPr lang="en-US" dirty="0"/>
                    </a:p>
                  </a:txBody>
                  <a:tcPr/>
                </a:tc>
                <a:tc>
                  <a:txBody>
                    <a:bodyPr/>
                    <a:lstStyle/>
                    <a:p>
                      <a:r>
                        <a:rPr lang="en-US" dirty="0" smtClean="0"/>
                        <a:t>11</a:t>
                      </a:r>
                      <a:endParaRPr lang="en-US" dirty="0"/>
                    </a:p>
                  </a:txBody>
                  <a:tcPr/>
                </a:tc>
                <a:tc>
                  <a:txBody>
                    <a:bodyPr/>
                    <a:lstStyle/>
                    <a:p>
                      <a:r>
                        <a:rPr lang="en-US" dirty="0" smtClean="0"/>
                        <a:t>Considers</a:t>
                      </a:r>
                      <a:r>
                        <a:rPr lang="en-US" baseline="0" dirty="0" smtClean="0"/>
                        <a:t> it a cruelty against him</a:t>
                      </a:r>
                      <a:endParaRPr lang="en-US" dirty="0"/>
                    </a:p>
                  </a:txBody>
                  <a:tcPr/>
                </a:tc>
              </a:tr>
            </a:tbl>
          </a:graphicData>
        </a:graphic>
      </p:graphicFrame>
    </p:spTree>
    <p:extLst>
      <p:ext uri="{BB962C8B-B14F-4D97-AF65-F5344CB8AC3E}">
        <p14:creationId xmlns:p14="http://schemas.microsoft.com/office/powerpoint/2010/main" val="14487283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667512"/>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a:t>
            </a:r>
            <a:r>
              <a:rPr lang="en-US" sz="4000" b="1" dirty="0" smtClean="0"/>
              <a:t>THE PUNISHMENT FOR NOT GIVING ZAKAT</a:t>
            </a:r>
            <a:endParaRPr lang="en-US" b="1" dirty="0"/>
          </a:p>
        </p:txBody>
      </p:sp>
      <p:sp>
        <p:nvSpPr>
          <p:cNvPr id="3" name="Content Placeholder 2"/>
          <p:cNvSpPr>
            <a:spLocks noGrp="1"/>
          </p:cNvSpPr>
          <p:nvPr>
            <p:ph idx="1"/>
          </p:nvPr>
        </p:nvSpPr>
        <p:spPr/>
        <p:txBody>
          <a:bodyPr/>
          <a:lstStyle/>
          <a:p>
            <a:pPr marL="0" indent="0">
              <a:buNone/>
            </a:pPr>
            <a:r>
              <a:rPr lang="en-US" dirty="0" smtClean="0"/>
              <a:t> Allah </a:t>
            </a:r>
            <a:r>
              <a:rPr lang="en-US" dirty="0"/>
              <a:t>says in the Quran: “On the Day of Judgment heat will be produced out of that wealth in the fire of Hell.” (Al‐Quran 9:34‐35) </a:t>
            </a:r>
            <a:endParaRPr lang="en-US" dirty="0" smtClean="0"/>
          </a:p>
          <a:p>
            <a:pPr marL="0" indent="0">
              <a:buNone/>
            </a:pPr>
            <a:r>
              <a:rPr lang="en-US" dirty="0" smtClean="0"/>
              <a:t> </a:t>
            </a:r>
            <a:r>
              <a:rPr lang="en-US" dirty="0"/>
              <a:t>Rasoolullah (</a:t>
            </a:r>
            <a:r>
              <a:rPr lang="en-US" dirty="0" smtClean="0"/>
              <a:t>S.A.W.) </a:t>
            </a:r>
            <a:r>
              <a:rPr lang="en-US" dirty="0"/>
              <a:t>has said; "The nation that does not give Zakat, Allah will bring about a drought on them (i.e. necessities of life will become scarce)." </a:t>
            </a:r>
            <a:r>
              <a:rPr lang="en-US" dirty="0" smtClean="0"/>
              <a:t> </a:t>
            </a:r>
            <a:r>
              <a:rPr lang="en-US" dirty="0"/>
              <a:t>(</a:t>
            </a:r>
            <a:r>
              <a:rPr lang="en-US" sz="1800" b="1" dirty="0"/>
              <a:t>Bukhari</a:t>
            </a:r>
            <a:r>
              <a:rPr lang="en-US" dirty="0"/>
              <a:t>) </a:t>
            </a:r>
            <a:endParaRPr lang="en-US" dirty="0" smtClean="0"/>
          </a:p>
          <a:p>
            <a:pPr marL="0" indent="0">
              <a:buNone/>
            </a:pPr>
            <a:r>
              <a:rPr lang="en-US" dirty="0" smtClean="0"/>
              <a:t>on </a:t>
            </a:r>
            <a:r>
              <a:rPr lang="en-US" dirty="0"/>
              <a:t>the Day of Qiyaamah, his wealth will be turned into a venomous bald serpent which will wind around his neck and bite his jaws and say: "I am your wealth, I am your treasure.</a:t>
            </a:r>
          </a:p>
        </p:txBody>
      </p:sp>
    </p:spTree>
    <p:extLst>
      <p:ext uri="{BB962C8B-B14F-4D97-AF65-F5344CB8AC3E}">
        <p14:creationId xmlns:p14="http://schemas.microsoft.com/office/powerpoint/2010/main" val="382605279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539496"/>
            <a:ext cx="9601200" cy="5327904"/>
          </a:xfrm>
        </p:spPr>
        <p:txBody>
          <a:bodyPr/>
          <a:lstStyle/>
          <a:p>
            <a:pPr marL="0" indent="0">
              <a:buNone/>
            </a:pPr>
            <a:r>
              <a:rPr lang="en-US" dirty="0" smtClean="0"/>
              <a:t>                  </a:t>
            </a:r>
          </a:p>
          <a:p>
            <a:pPr marL="0" indent="0">
              <a:buNone/>
            </a:pPr>
            <a:r>
              <a:rPr lang="en-US" b="1" dirty="0"/>
              <a:t> </a:t>
            </a:r>
            <a:r>
              <a:rPr lang="en-US" b="1" dirty="0" smtClean="0"/>
              <a:t>                              THANKS FOR KEEPING EYES ON CONTENETS</a:t>
            </a:r>
          </a:p>
          <a:p>
            <a:pPr marL="0" indent="0">
              <a:buNone/>
            </a:pPr>
            <a:r>
              <a:rPr lang="en-US" dirty="0" smtClean="0"/>
              <a:t>      </a:t>
            </a:r>
          </a:p>
          <a:p>
            <a:pPr marL="0" indent="0">
              <a:buNone/>
            </a:pPr>
            <a:endParaRPr lang="en-US" dirty="0"/>
          </a:p>
          <a:p>
            <a:pPr marL="0" indent="0">
              <a:buNone/>
            </a:pPr>
            <a:r>
              <a:rPr lang="en-US" b="1" dirty="0" smtClean="0"/>
              <a:t>        </a:t>
            </a:r>
            <a:r>
              <a:rPr lang="en-US" b="1" dirty="0" smtClean="0">
                <a:latin typeface="Imprint MT Shadow" panose="04020605060303030202" pitchFamily="82" charset="0"/>
              </a:rPr>
              <a:t>ANIMALS LIVE FOR THEIRSELVES HENCE, HUMAN BEING LIVES</a:t>
            </a:r>
          </a:p>
          <a:p>
            <a:pPr marL="0" indent="0">
              <a:buNone/>
            </a:pPr>
            <a:r>
              <a:rPr lang="en-US" b="1" dirty="0" smtClean="0">
                <a:latin typeface="Imprint MT Shadow" panose="04020605060303030202" pitchFamily="82" charset="0"/>
              </a:rPr>
              <a:t>                                                   FOR OTHERS</a:t>
            </a:r>
          </a:p>
          <a:p>
            <a:pPr marL="0" indent="0">
              <a:buNone/>
            </a:pPr>
            <a:endParaRPr lang="en-US" b="1" dirty="0" smtClean="0">
              <a:latin typeface="Imprint MT Shadow" panose="04020605060303030202" pitchFamily="82" charset="0"/>
            </a:endParaRPr>
          </a:p>
          <a:p>
            <a:pPr marL="0" indent="0">
              <a:buNone/>
            </a:pPr>
            <a:r>
              <a:rPr lang="en-US" b="1" dirty="0">
                <a:latin typeface="Imprint MT Shadow" panose="04020605060303030202" pitchFamily="82" charset="0"/>
              </a:rPr>
              <a:t> </a:t>
            </a:r>
            <a:r>
              <a:rPr lang="en-US" b="1" dirty="0" smtClean="0">
                <a:latin typeface="Imprint MT Shadow" panose="04020605060303030202" pitchFamily="82" charset="0"/>
              </a:rPr>
              <a:t>                                                     </a:t>
            </a:r>
            <a:r>
              <a:rPr lang="en-US" b="1" u="sng" dirty="0" smtClean="0">
                <a:latin typeface="Imprint MT Shadow" panose="04020605060303030202" pitchFamily="82" charset="0"/>
              </a:rPr>
              <a:t>LECTURER:</a:t>
            </a:r>
          </a:p>
          <a:p>
            <a:pPr marL="0" indent="0">
              <a:buNone/>
            </a:pPr>
            <a:r>
              <a:rPr lang="en-US" b="1" u="sng" dirty="0" smtClean="0">
                <a:latin typeface="Imprint MT Shadow" panose="04020605060303030202" pitchFamily="82" charset="0"/>
              </a:rPr>
              <a:t>                                     </a:t>
            </a:r>
          </a:p>
          <a:p>
            <a:pPr marL="0" indent="0">
              <a:buNone/>
            </a:pPr>
            <a:r>
              <a:rPr lang="en-US" b="1" dirty="0" smtClean="0">
                <a:latin typeface="Imprint MT Shadow" panose="04020605060303030202" pitchFamily="82" charset="0"/>
              </a:rPr>
              <a:t>                                          </a:t>
            </a:r>
            <a:r>
              <a:rPr lang="en-US" b="1" u="sng" dirty="0" smtClean="0">
                <a:latin typeface="Imprint MT Shadow" panose="04020605060303030202" pitchFamily="82" charset="0"/>
              </a:rPr>
              <a:t>MAHMOOD AKHTAR</a:t>
            </a:r>
          </a:p>
          <a:p>
            <a:pPr marL="0" indent="0">
              <a:buNone/>
            </a:pPr>
            <a:r>
              <a:rPr lang="en-US" b="1" dirty="0" smtClean="0">
                <a:latin typeface="Imprint MT Shadow" panose="04020605060303030202" pitchFamily="82" charset="0"/>
              </a:rPr>
              <a:t>                                    mahmoodakhtar313@gmail.com</a:t>
            </a:r>
            <a:endParaRPr lang="en-US" b="1" dirty="0">
              <a:latin typeface="Imprint MT Shadow" panose="04020605060303030202" pitchFamily="82" charset="0"/>
            </a:endParaRPr>
          </a:p>
        </p:txBody>
      </p:sp>
    </p:spTree>
    <p:extLst>
      <p:ext uri="{BB962C8B-B14F-4D97-AF65-F5344CB8AC3E}">
        <p14:creationId xmlns:p14="http://schemas.microsoft.com/office/powerpoint/2010/main" val="1522938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382357932"/>
              </p:ext>
            </p:extLst>
          </p:nvPr>
        </p:nvGraphicFramePr>
        <p:xfrm>
          <a:off x="838200" y="301752"/>
          <a:ext cx="11177016" cy="65562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0366914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984248" y="1417320"/>
            <a:ext cx="8321040" cy="4846320"/>
          </a:xfrm>
          <a:prstGeom prst="rect">
            <a:avLst/>
          </a:prstGeom>
        </p:spPr>
      </p:pic>
    </p:spTree>
    <p:extLst>
      <p:ext uri="{BB962C8B-B14F-4D97-AF65-F5344CB8AC3E}">
        <p14:creationId xmlns:p14="http://schemas.microsoft.com/office/powerpoint/2010/main" val="199207508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3296" y="859536"/>
            <a:ext cx="10515600" cy="5317427"/>
          </a:xfrm>
        </p:spPr>
        <p:txBody>
          <a:bodyPr/>
          <a:lstStyle/>
          <a:p>
            <a:pPr marL="0" indent="0">
              <a:buNone/>
            </a:pPr>
            <a:r>
              <a:rPr lang="en-US" sz="3200" b="1" dirty="0" smtClean="0"/>
              <a:t>                     Definition and Meaning</a:t>
            </a:r>
          </a:p>
          <a:p>
            <a:pPr marL="0" indent="0">
              <a:buNone/>
            </a:pPr>
            <a:endParaRPr lang="en-US" dirty="0" smtClean="0"/>
          </a:p>
          <a:p>
            <a:pPr marL="0" indent="0">
              <a:buNone/>
            </a:pPr>
            <a:endParaRPr lang="en-US" dirty="0"/>
          </a:p>
          <a:p>
            <a:pPr marL="0" indent="0">
              <a:buNone/>
            </a:pPr>
            <a:r>
              <a:rPr lang="en-US" dirty="0" smtClean="0"/>
              <a:t>    Payment </a:t>
            </a:r>
            <a:r>
              <a:rPr lang="en-US" dirty="0"/>
              <a:t>made annually under Islamic law on certain kinds of property and used for charitable </a:t>
            </a:r>
            <a:r>
              <a:rPr lang="en-US" dirty="0" smtClean="0"/>
              <a:t>     a   and </a:t>
            </a:r>
            <a:r>
              <a:rPr lang="en-US" dirty="0"/>
              <a:t>religious </a:t>
            </a:r>
            <a:r>
              <a:rPr lang="en-US" dirty="0" smtClean="0"/>
              <a:t>purposes.</a:t>
            </a:r>
            <a:endParaRPr lang="en-US" dirty="0"/>
          </a:p>
        </p:txBody>
      </p:sp>
    </p:spTree>
    <p:extLst>
      <p:ext uri="{BB962C8B-B14F-4D97-AF65-F5344CB8AC3E}">
        <p14:creationId xmlns:p14="http://schemas.microsoft.com/office/powerpoint/2010/main" val="267383959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History </a:t>
            </a:r>
            <a:br>
              <a:rPr lang="en-US" dirty="0" smtClean="0"/>
            </a:br>
            <a:endParaRPr lang="en-US" dirty="0"/>
          </a:p>
        </p:txBody>
      </p:sp>
      <p:sp>
        <p:nvSpPr>
          <p:cNvPr id="3" name="Content Placeholder 2"/>
          <p:cNvSpPr>
            <a:spLocks noGrp="1"/>
          </p:cNvSpPr>
          <p:nvPr>
            <p:ph idx="1"/>
          </p:nvPr>
        </p:nvSpPr>
        <p:spPr>
          <a:xfrm>
            <a:off x="1371600" y="1737360"/>
            <a:ext cx="9601200" cy="4130040"/>
          </a:xfrm>
        </p:spPr>
        <p:txBody>
          <a:bodyPr/>
          <a:lstStyle/>
          <a:p>
            <a:pPr marL="0" indent="0">
              <a:buNone/>
            </a:pPr>
            <a:endParaRPr lang="en-US" dirty="0" smtClean="0"/>
          </a:p>
          <a:p>
            <a:pPr marL="0" indent="0">
              <a:buNone/>
            </a:pPr>
            <a:r>
              <a:rPr lang="en-US" dirty="0" smtClean="0"/>
              <a:t>Zakat </a:t>
            </a:r>
            <a:r>
              <a:rPr lang="en-US" dirty="0"/>
              <a:t>is a social and economic interaction and it comes under charity of wealth. </a:t>
            </a:r>
            <a:r>
              <a:rPr lang="en-US" dirty="0" smtClean="0"/>
              <a:t> </a:t>
            </a:r>
            <a:r>
              <a:rPr lang="en-US" dirty="0"/>
              <a:t>This phenomenon (charity) and movement was started in early days of Islam. The practice of zakat is initiated by the Prophet Muhammad (PBUH). </a:t>
            </a:r>
            <a:r>
              <a:rPr lang="en-US" dirty="0" smtClean="0"/>
              <a:t> </a:t>
            </a:r>
            <a:r>
              <a:rPr lang="en-US" dirty="0"/>
              <a:t>Qur'an Says: “Oh, ye Prophet Muhammad (SAW) get zakat charity out of their wealth, so that their wealth may become neat and clean.” (Quran 8- Hijra. ) </a:t>
            </a:r>
            <a:endParaRPr lang="en-US" dirty="0" smtClean="0"/>
          </a:p>
          <a:p>
            <a:pPr marL="0" indent="0">
              <a:buNone/>
            </a:pPr>
            <a:r>
              <a:rPr lang="en-US" dirty="0" smtClean="0"/>
              <a:t>In </a:t>
            </a:r>
            <a:r>
              <a:rPr lang="en-US" dirty="0"/>
              <a:t>Muharram, Six Hijra, all orders pertaining to receive Zakat were pronounced. </a:t>
            </a:r>
            <a:r>
              <a:rPr lang="en-US" dirty="0" smtClean="0"/>
              <a:t> </a:t>
            </a:r>
            <a:r>
              <a:rPr lang="en-US" dirty="0"/>
              <a:t>Abu Bakar (R A) declared war (the Ridda’s war) with sword against those, who refused to pay Zakat/ </a:t>
            </a:r>
            <a:r>
              <a:rPr lang="en-US" dirty="0" smtClean="0"/>
              <a:t>Usher Zakat </a:t>
            </a:r>
            <a:r>
              <a:rPr lang="en-US" dirty="0"/>
              <a:t>became one of the five pillars of Islam. </a:t>
            </a:r>
          </a:p>
        </p:txBody>
      </p:sp>
    </p:spTree>
    <p:extLst>
      <p:ext uri="{BB962C8B-B14F-4D97-AF65-F5344CB8AC3E}">
        <p14:creationId xmlns:p14="http://schemas.microsoft.com/office/powerpoint/2010/main" val="284882124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Verses on Zakat </a:t>
            </a:r>
            <a:br>
              <a:rPr lang="en-US" dirty="0" smtClean="0"/>
            </a:br>
            <a:endParaRPr lang="en-US" dirty="0"/>
          </a:p>
        </p:txBody>
      </p:sp>
      <p:sp>
        <p:nvSpPr>
          <p:cNvPr id="3" name="Content Placeholder 2"/>
          <p:cNvSpPr>
            <a:spLocks noGrp="1"/>
          </p:cNvSpPr>
          <p:nvPr>
            <p:ph idx="1"/>
          </p:nvPr>
        </p:nvSpPr>
        <p:spPr/>
        <p:txBody>
          <a:bodyPr/>
          <a:lstStyle/>
          <a:p>
            <a:pPr marL="0" indent="0">
              <a:buNone/>
            </a:pPr>
            <a:endParaRPr lang="en-US" sz="2400" b="1" dirty="0" smtClean="0"/>
          </a:p>
          <a:p>
            <a:pPr marL="0" indent="0">
              <a:buNone/>
            </a:pPr>
            <a:r>
              <a:rPr lang="en-US" sz="2400" b="1" dirty="0" smtClean="0"/>
              <a:t>• </a:t>
            </a:r>
            <a:r>
              <a:rPr lang="en-US" sz="2400" b="1" dirty="0"/>
              <a:t>Al Baqarah </a:t>
            </a:r>
            <a:r>
              <a:rPr lang="en-US" dirty="0"/>
              <a:t>: Ayat 43 And be steadfast in prayer; give Zakat, and bow down your heads with those who bow down (in worship</a:t>
            </a:r>
            <a:r>
              <a:rPr lang="en-US" dirty="0" smtClean="0"/>
              <a:t>).</a:t>
            </a:r>
          </a:p>
          <a:p>
            <a:pPr marL="0" indent="0">
              <a:buNone/>
            </a:pPr>
            <a:endParaRPr lang="en-US" dirty="0"/>
          </a:p>
          <a:p>
            <a:pPr marL="0" indent="0">
              <a:buNone/>
            </a:pPr>
            <a:r>
              <a:rPr lang="en-US" dirty="0" smtClean="0"/>
              <a:t> </a:t>
            </a:r>
            <a:r>
              <a:rPr lang="en-US" sz="2400" b="1" dirty="0"/>
              <a:t>• Al Bayyinah</a:t>
            </a:r>
            <a:r>
              <a:rPr lang="en-US" dirty="0"/>
              <a:t>: Ayat 5 And they have been commanded no more than this: to worship Allah, offering Him sincere devotion, being True (in faith); to establish regular Prayer; and to </a:t>
            </a:r>
            <a:r>
              <a:rPr lang="en-US" dirty="0" smtClean="0"/>
              <a:t>practice </a:t>
            </a:r>
            <a:r>
              <a:rPr lang="en-US" dirty="0"/>
              <a:t>regular Charity; and that is the Religion Right and Straight.</a:t>
            </a:r>
          </a:p>
        </p:txBody>
      </p:sp>
    </p:spTree>
    <p:extLst>
      <p:ext uri="{BB962C8B-B14F-4D97-AF65-F5344CB8AC3E}">
        <p14:creationId xmlns:p14="http://schemas.microsoft.com/office/powerpoint/2010/main" val="36404401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Hadiths on Zakat</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2000" dirty="0"/>
              <a:t>The Prophet (pbuh) said, “The best charity is that which is practiced by a wealthy person. And start giving first to your dependents</a:t>
            </a:r>
            <a:r>
              <a:rPr lang="en-US" sz="2000" dirty="0" smtClean="0"/>
              <a:t>.”</a:t>
            </a:r>
          </a:p>
          <a:p>
            <a:pPr marL="0" indent="0">
              <a:buNone/>
            </a:pPr>
            <a:endParaRPr lang="en-US" sz="2000" dirty="0" smtClean="0"/>
          </a:p>
          <a:p>
            <a:pPr marL="0" indent="0">
              <a:buNone/>
            </a:pPr>
            <a:r>
              <a:rPr lang="en-US" dirty="0" smtClean="0"/>
              <a:t>"</a:t>
            </a:r>
            <a:r>
              <a:rPr lang="en-US" sz="2000" dirty="0"/>
              <a:t>Whoever is made wealthy by Allah and does not pay the Zakat of his wealth, then on the Day of Resurrection his wealth will be made like a bald-headed poisonous male snake with two black spots over the eyes. </a:t>
            </a:r>
            <a:endParaRPr lang="en-US" sz="2000" dirty="0" smtClean="0"/>
          </a:p>
          <a:p>
            <a:pPr marL="0" indent="0">
              <a:buNone/>
            </a:pPr>
            <a:r>
              <a:rPr lang="en-US" sz="2000" dirty="0" smtClean="0"/>
              <a:t>The </a:t>
            </a:r>
            <a:r>
              <a:rPr lang="en-US" sz="2000" dirty="0"/>
              <a:t>snake will encircle his neck and bite his cheeks and say, 'I am your wealth, I am your treasure.' </a:t>
            </a:r>
            <a:r>
              <a:rPr lang="en-US" dirty="0" smtClean="0"/>
              <a:t>“</a:t>
            </a:r>
            <a:endParaRPr lang="en-US" dirty="0"/>
          </a:p>
          <a:p>
            <a:pPr marL="0" indent="0">
              <a:buNone/>
            </a:pPr>
            <a:r>
              <a:rPr lang="en-US" dirty="0"/>
              <a:t>"</a:t>
            </a:r>
            <a:r>
              <a:rPr lang="en-US" sz="2000" dirty="0"/>
              <a:t>Every day two angels come down from Heaven and one of them says, 'O Allah! Compensate every person who spends in Your Cause,' and the other (angel) says, 'O Allah! Destroy every miser.' "</a:t>
            </a:r>
            <a:r>
              <a:rPr lang="en-US" sz="2000" dirty="0" smtClean="0"/>
              <a:t/>
            </a:r>
            <a:br>
              <a:rPr lang="en-US" sz="2000" dirty="0" smtClean="0"/>
            </a:br>
            <a:endParaRPr lang="en-US" sz="2000" dirty="0"/>
          </a:p>
        </p:txBody>
      </p:sp>
    </p:spTree>
    <p:extLst>
      <p:ext uri="{BB962C8B-B14F-4D97-AF65-F5344CB8AC3E}">
        <p14:creationId xmlns:p14="http://schemas.microsoft.com/office/powerpoint/2010/main" val="16158075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60120"/>
          </a:xfrm>
        </p:spPr>
        <p:txBody>
          <a:bodyPr>
            <a:normAutofit fontScale="90000"/>
          </a:bodyPr>
          <a:lstStyle/>
          <a:p>
            <a:r>
              <a:rPr lang="en-US" dirty="0" smtClean="0"/>
              <a:t>               </a:t>
            </a:r>
            <a:r>
              <a:rPr lang="en-US" b="1" dirty="0" smtClean="0"/>
              <a:t>Importance of Zakat </a:t>
            </a:r>
            <a:br>
              <a:rPr lang="en-US" b="1" dirty="0" smtClean="0"/>
            </a:br>
            <a:endParaRPr lang="en-US" b="1" dirty="0"/>
          </a:p>
        </p:txBody>
      </p:sp>
      <p:sp>
        <p:nvSpPr>
          <p:cNvPr id="3" name="Content Placeholder 2"/>
          <p:cNvSpPr>
            <a:spLocks noGrp="1"/>
          </p:cNvSpPr>
          <p:nvPr>
            <p:ph idx="1"/>
          </p:nvPr>
        </p:nvSpPr>
        <p:spPr/>
        <p:txBody>
          <a:bodyPr/>
          <a:lstStyle/>
          <a:p>
            <a:pPr marL="0" indent="0">
              <a:buNone/>
            </a:pPr>
            <a:r>
              <a:rPr lang="en-US" dirty="0"/>
              <a:t>Zakat relates to one of the pillars of </a:t>
            </a:r>
            <a:r>
              <a:rPr lang="en-US" dirty="0" smtClean="0"/>
              <a:t>Islam. </a:t>
            </a:r>
            <a:r>
              <a:rPr lang="en-US" dirty="0"/>
              <a:t>While reading the Quran you would have come across a number of times the command: “Be steadfast in prayer; practice regular Charity.” </a:t>
            </a:r>
          </a:p>
          <a:p>
            <a:pPr marL="0" indent="0">
              <a:buNone/>
            </a:pPr>
            <a:r>
              <a:rPr lang="en-US" dirty="0" smtClean="0"/>
              <a:t> </a:t>
            </a:r>
            <a:r>
              <a:rPr lang="en-US" dirty="0"/>
              <a:t>"Take alms from their wealth in order to purify them and sanctify them with it." [Surah at-</a:t>
            </a:r>
            <a:r>
              <a:rPr lang="en-US" dirty="0" err="1"/>
              <a:t>Tauba</a:t>
            </a:r>
            <a:r>
              <a:rPr lang="en-US" dirty="0"/>
              <a:t> 103] </a:t>
            </a:r>
            <a:r>
              <a:rPr lang="en-US" dirty="0" smtClean="0"/>
              <a:t> </a:t>
            </a:r>
            <a:r>
              <a:rPr lang="en-US" dirty="0"/>
              <a:t>Messenger of Allah (peace be upon him) was ordered to fight the people until they made the established prayer and paid zakat</a:t>
            </a:r>
          </a:p>
        </p:txBody>
      </p:sp>
    </p:spTree>
    <p:extLst>
      <p:ext uri="{BB962C8B-B14F-4D97-AF65-F5344CB8AC3E}">
        <p14:creationId xmlns:p14="http://schemas.microsoft.com/office/powerpoint/2010/main" val="347400195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25880" y="128017"/>
            <a:ext cx="8915400" cy="585215"/>
          </a:xfrm>
        </p:spPr>
        <p:style>
          <a:lnRef idx="2">
            <a:schemeClr val="accent6"/>
          </a:lnRef>
          <a:fillRef idx="1">
            <a:schemeClr val="lt1"/>
          </a:fillRef>
          <a:effectRef idx="0">
            <a:schemeClr val="accent6"/>
          </a:effectRef>
          <a:fontRef idx="minor">
            <a:schemeClr val="dk1"/>
          </a:fontRef>
        </p:style>
        <p:txBody>
          <a:bodyPr>
            <a:normAutofit fontScale="90000"/>
          </a:bodyPr>
          <a:lstStyle/>
          <a:p>
            <a:r>
              <a:rPr lang="en-US" dirty="0" smtClean="0"/>
              <a:t>                Social </a:t>
            </a:r>
            <a:r>
              <a:rPr lang="en-US" dirty="0"/>
              <a:t>Impact of Zakat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01250858"/>
              </p:ext>
            </p:extLst>
          </p:nvPr>
        </p:nvGraphicFramePr>
        <p:xfrm>
          <a:off x="838200" y="713232"/>
          <a:ext cx="10515600" cy="62362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7731367"/>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4524</TotalTime>
  <Words>1322</Words>
  <Application>Microsoft Office PowerPoint</Application>
  <PresentationFormat>Widescreen</PresentationFormat>
  <Paragraphs>164</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Franklin Gothic Book</vt:lpstr>
      <vt:lpstr>Imprint MT Shadow</vt:lpstr>
      <vt:lpstr>Jameel Noori Nastaleeq</vt:lpstr>
      <vt:lpstr>Crop</vt:lpstr>
      <vt:lpstr>زکوٰۃ</vt:lpstr>
      <vt:lpstr>PowerPoint Presentation</vt:lpstr>
      <vt:lpstr>PowerPoint Presentation</vt:lpstr>
      <vt:lpstr>PowerPoint Presentation</vt:lpstr>
      <vt:lpstr>                              History  </vt:lpstr>
      <vt:lpstr>                Verses on Zakat  </vt:lpstr>
      <vt:lpstr>            Hadiths on Zakat </vt:lpstr>
      <vt:lpstr>               Importance of Zakat  </vt:lpstr>
      <vt:lpstr>                Social Impact of Zakat </vt:lpstr>
      <vt:lpstr>         Conditions for Zakat  </vt:lpstr>
      <vt:lpstr>        Typical Things on which Zakat is applicable </vt:lpstr>
      <vt:lpstr>         Effective Rate </vt:lpstr>
      <vt:lpstr>TYPES OF WEALTH ON WHICH ZAKAT IS NOT IMPOSED   </vt:lpstr>
      <vt:lpstr>              Persons Who can’t be given Zakat</vt:lpstr>
      <vt:lpstr>                  RECIPIENTS OF ZAKAT</vt:lpstr>
      <vt:lpstr>                      Benifits</vt:lpstr>
      <vt:lpstr>       Difference between zakat &amp; tax</vt:lpstr>
      <vt:lpstr> THE PUNISHMENT FOR NOT GIVING ZAKAT</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zakat</dc:title>
  <dc:creator>Mahmood Akhtar</dc:creator>
  <cp:lastModifiedBy>Mahmood Akhtar</cp:lastModifiedBy>
  <cp:revision>34</cp:revision>
  <dcterms:created xsi:type="dcterms:W3CDTF">2019-11-17T14:40:46Z</dcterms:created>
  <dcterms:modified xsi:type="dcterms:W3CDTF">2021-06-08T07:28:42Z</dcterms:modified>
</cp:coreProperties>
</file>