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Questria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Class/Object Relationships</a:t>
            </a:r>
            <a:br>
              <a:rPr lang="en-US">
                <a:solidFill>
                  <a:srgbClr val="92D050"/>
                </a:solidFill>
              </a:rPr>
            </a:br>
            <a:r>
              <a:rPr b="1" lang="en-US" sz="6000">
                <a:solidFill>
                  <a:srgbClr val="FF0000"/>
                </a:solidFill>
              </a:rPr>
              <a:t>Multiple Inheritance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388" name="Google Shape;38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Virtual Class</a:t>
            </a:r>
            <a:endParaRPr/>
          </a:p>
        </p:txBody>
      </p:sp>
      <p:grpSp>
        <p:nvGrpSpPr>
          <p:cNvPr id="390" name="Google Shape;390;p22"/>
          <p:cNvGrpSpPr/>
          <p:nvPr/>
        </p:nvGrpSpPr>
        <p:grpSpPr>
          <a:xfrm>
            <a:off x="10591055" y="542852"/>
            <a:ext cx="1412561" cy="2282279"/>
            <a:chOff x="9872232" y="462031"/>
            <a:chExt cx="1546442" cy="3305373"/>
          </a:xfrm>
        </p:grpSpPr>
        <p:grpSp>
          <p:nvGrpSpPr>
            <p:cNvPr id="391" name="Google Shape;391;p22"/>
            <p:cNvGrpSpPr/>
            <p:nvPr/>
          </p:nvGrpSpPr>
          <p:grpSpPr>
            <a:xfrm>
              <a:off x="9872232" y="1565259"/>
              <a:ext cx="1546442" cy="2202145"/>
              <a:chOff x="9480123" y="935242"/>
              <a:chExt cx="1546442" cy="2202145"/>
            </a:xfrm>
          </p:grpSpPr>
          <p:grpSp>
            <p:nvGrpSpPr>
              <p:cNvPr id="392" name="Google Shape;392;p22"/>
              <p:cNvGrpSpPr/>
              <p:nvPr/>
            </p:nvGrpSpPr>
            <p:grpSpPr>
              <a:xfrm>
                <a:off x="9480123" y="935242"/>
                <a:ext cx="1546442" cy="1782140"/>
                <a:chOff x="7005448" y="2557255"/>
                <a:chExt cx="1482530" cy="1782140"/>
              </a:xfrm>
            </p:grpSpPr>
            <p:grpSp>
              <p:nvGrpSpPr>
                <p:cNvPr id="393" name="Google Shape;393;p22"/>
                <p:cNvGrpSpPr/>
                <p:nvPr/>
              </p:nvGrpSpPr>
              <p:grpSpPr>
                <a:xfrm>
                  <a:off x="7005448" y="2557255"/>
                  <a:ext cx="1482530" cy="1202658"/>
                  <a:chOff x="8816985" y="1749419"/>
                  <a:chExt cx="1482530" cy="1202658"/>
                </a:xfrm>
              </p:grpSpPr>
              <p:grpSp>
                <p:nvGrpSpPr>
                  <p:cNvPr id="394" name="Google Shape;394;p22"/>
                  <p:cNvGrpSpPr/>
                  <p:nvPr/>
                </p:nvGrpSpPr>
                <p:grpSpPr>
                  <a:xfrm>
                    <a:off x="8816985" y="1749419"/>
                    <a:ext cx="1482530" cy="598105"/>
                    <a:chOff x="10059413" y="1666848"/>
                    <a:chExt cx="1850065" cy="598105"/>
                  </a:xfrm>
                </p:grpSpPr>
                <p:sp>
                  <p:nvSpPr>
                    <p:cNvPr id="395" name="Google Shape;395;p22"/>
                    <p:cNvSpPr/>
                    <p:nvPr/>
                  </p:nvSpPr>
                  <p:spPr>
                    <a:xfrm>
                      <a:off x="10059413" y="1685404"/>
                      <a:ext cx="873842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p:txBody>
                </p:sp>
                <p:sp>
                  <p:nvSpPr>
                    <p:cNvPr id="396" name="Google Shape;396;p22"/>
                    <p:cNvSpPr/>
                    <p:nvPr/>
                  </p:nvSpPr>
                  <p:spPr>
                    <a:xfrm>
                      <a:off x="11035635" y="1666848"/>
                      <a:ext cx="873843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p:txBody>
                </p:sp>
              </p:grpSp>
              <p:grpSp>
                <p:nvGrpSpPr>
                  <p:cNvPr id="397" name="Google Shape;397;p22"/>
                  <p:cNvGrpSpPr/>
                  <p:nvPr/>
                </p:nvGrpSpPr>
                <p:grpSpPr>
                  <a:xfrm>
                    <a:off x="9134703" y="2392610"/>
                    <a:ext cx="512028" cy="559467"/>
                    <a:chOff x="8924843" y="5447763"/>
                    <a:chExt cx="512028" cy="559467"/>
                  </a:xfrm>
                </p:grpSpPr>
                <p:sp>
                  <p:nvSpPr>
                    <p:cNvPr id="398" name="Google Shape;398;p22"/>
                    <p:cNvSpPr/>
                    <p:nvPr/>
                  </p:nvSpPr>
                  <p:spPr>
                    <a:xfrm>
                      <a:off x="8924843" y="5447763"/>
                      <a:ext cx="270456" cy="215667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399" name="Google Shape;399;p22"/>
                    <p:cNvCxnSpPr>
                      <a:stCxn id="398" idx="3"/>
                      <a:endCxn id="400" idx="0"/>
                    </p:cNvCxnSpPr>
                    <p:nvPr/>
                  </p:nvCxnSpPr>
                  <p:spPr>
                    <a:xfrm>
                      <a:off x="9060071" y="5663430"/>
                      <a:ext cx="376800" cy="3438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401" name="Google Shape;401;p22"/>
                <p:cNvGrpSpPr/>
                <p:nvPr/>
              </p:nvGrpSpPr>
              <p:grpSpPr>
                <a:xfrm>
                  <a:off x="7485212" y="3181891"/>
                  <a:ext cx="787872" cy="1157504"/>
                  <a:chOff x="7485212" y="3181891"/>
                  <a:chExt cx="787872" cy="1157504"/>
                </a:xfrm>
              </p:grpSpPr>
              <p:sp>
                <p:nvSpPr>
                  <p:cNvPr id="400" name="Google Shape;400;p22"/>
                  <p:cNvSpPr/>
                  <p:nvPr/>
                </p:nvSpPr>
                <p:spPr>
                  <a:xfrm>
                    <a:off x="7485212" y="3759846"/>
                    <a:ext cx="700245" cy="579549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BA8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402" name="Google Shape;402;p22"/>
                  <p:cNvSpPr/>
                  <p:nvPr/>
                </p:nvSpPr>
                <p:spPr>
                  <a:xfrm>
                    <a:off x="8002627" y="3181891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403" name="Google Shape;403;p22"/>
                  <p:cNvCxnSpPr>
                    <a:stCxn id="400" idx="0"/>
                    <a:endCxn id="402" idx="3"/>
                  </p:cNvCxnSpPr>
                  <p:nvPr/>
                </p:nvCxnSpPr>
                <p:spPr>
                  <a:xfrm flipH="1" rot="10800000">
                    <a:off x="7835334" y="3397446"/>
                    <a:ext cx="302400" cy="3624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404" name="Google Shape;404;p22"/>
              <p:cNvSpPr txBox="1"/>
              <p:nvPr/>
            </p:nvSpPr>
            <p:spPr>
              <a:xfrm>
                <a:off x="9860890" y="2798833"/>
                <a:ext cx="9076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Multiple</a:t>
                </a:r>
                <a:endParaRPr/>
              </a:p>
            </p:txBody>
          </p:sp>
        </p:grpSp>
        <p:sp>
          <p:nvSpPr>
            <p:cNvPr id="405" name="Google Shape;405;p22"/>
            <p:cNvSpPr/>
            <p:nvPr/>
          </p:nvSpPr>
          <p:spPr>
            <a:xfrm>
              <a:off x="10315688" y="462031"/>
              <a:ext cx="730432" cy="579549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10541300" y="1060614"/>
              <a:ext cx="282116" cy="215667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7" name="Google Shape;407;p22"/>
            <p:cNvCxnSpPr>
              <a:stCxn id="406" idx="3"/>
              <a:endCxn id="396" idx="0"/>
            </p:cNvCxnSpPr>
            <p:nvPr/>
          </p:nvCxnSpPr>
          <p:spPr>
            <a:xfrm>
              <a:off x="10682358" y="1276281"/>
              <a:ext cx="371100" cy="288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22"/>
            <p:cNvCxnSpPr>
              <a:stCxn id="395" idx="0"/>
              <a:endCxn id="406" idx="3"/>
            </p:cNvCxnSpPr>
            <p:nvPr/>
          </p:nvCxnSpPr>
          <p:spPr>
            <a:xfrm flipH="1" rot="10800000">
              <a:off x="10237448" y="1276315"/>
              <a:ext cx="444900" cy="307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09" name="Google Shape;409;p22"/>
          <p:cNvSpPr txBox="1"/>
          <p:nvPr/>
        </p:nvSpPr>
        <p:spPr>
          <a:xfrm>
            <a:off x="1094016" y="3170657"/>
            <a:ext cx="9312113" cy="3531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a1(3, 9); </a:t>
            </a:r>
            <a:r>
              <a:rPr b="0" i="0" lang="en-US" sz="20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constructor of D from A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b1(4, 5); </a:t>
            </a:r>
            <a:r>
              <a:rPr b="0" i="0" lang="en-US" sz="20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constructor of D from B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 (2, 3, 4, 1); </a:t>
            </a:r>
            <a:r>
              <a:rPr b="0" i="0" lang="en-US" sz="20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constructor of D from C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//Now constructor call from A and B is skipped by system as one copy of D’s object is already created in C’s object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902487" y="1317415"/>
            <a:ext cx="9720152" cy="1781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Which derived class is responsible for calling the constructor of class D?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one time constructor is called on virtual base class object.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 call depends on type of the object  that is created.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derived class is responsible for constructor call.</a:t>
            </a:r>
            <a:endParaRPr/>
          </a:p>
        </p:txBody>
      </p:sp>
      <p:grpSp>
        <p:nvGrpSpPr>
          <p:cNvPr id="411" name="Google Shape;411;p22"/>
          <p:cNvGrpSpPr/>
          <p:nvPr/>
        </p:nvGrpSpPr>
        <p:grpSpPr>
          <a:xfrm>
            <a:off x="8781836" y="3479418"/>
            <a:ext cx="1624293" cy="291893"/>
            <a:chOff x="9548716" y="4504700"/>
            <a:chExt cx="1624293" cy="579548"/>
          </a:xfrm>
        </p:grpSpPr>
        <p:sp>
          <p:nvSpPr>
            <p:cNvPr id="412" name="Google Shape;412;p22"/>
            <p:cNvSpPr/>
            <p:nvPr/>
          </p:nvSpPr>
          <p:spPr>
            <a:xfrm>
              <a:off x="9548716" y="4504700"/>
              <a:ext cx="1624293" cy="579548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a=3</a:t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10231527" y="4530513"/>
              <a:ext cx="786451" cy="5073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d=9</a:t>
              </a:r>
              <a:endParaRPr/>
            </a:p>
          </p:txBody>
        </p:sp>
      </p:grpSp>
      <p:grpSp>
        <p:nvGrpSpPr>
          <p:cNvPr id="414" name="Google Shape;414;p22"/>
          <p:cNvGrpSpPr/>
          <p:nvPr/>
        </p:nvGrpSpPr>
        <p:grpSpPr>
          <a:xfrm>
            <a:off x="8789697" y="3895366"/>
            <a:ext cx="1624293" cy="291893"/>
            <a:chOff x="9548716" y="4504700"/>
            <a:chExt cx="1624293" cy="579548"/>
          </a:xfrm>
        </p:grpSpPr>
        <p:sp>
          <p:nvSpPr>
            <p:cNvPr id="415" name="Google Shape;415;p22"/>
            <p:cNvSpPr/>
            <p:nvPr/>
          </p:nvSpPr>
          <p:spPr>
            <a:xfrm>
              <a:off x="9548716" y="4504700"/>
              <a:ext cx="1624293" cy="579548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b=4</a:t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10231527" y="4530513"/>
              <a:ext cx="786451" cy="5073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d=5</a:t>
              </a:r>
              <a:endParaRPr/>
            </a:p>
          </p:txBody>
        </p:sp>
      </p:grpSp>
      <p:grpSp>
        <p:nvGrpSpPr>
          <p:cNvPr id="417" name="Google Shape;417;p22"/>
          <p:cNvGrpSpPr/>
          <p:nvPr/>
        </p:nvGrpSpPr>
        <p:grpSpPr>
          <a:xfrm>
            <a:off x="8789698" y="4448849"/>
            <a:ext cx="3020714" cy="474339"/>
            <a:chOff x="8391665" y="5123295"/>
            <a:chExt cx="3020714" cy="669991"/>
          </a:xfrm>
        </p:grpSpPr>
        <p:grpSp>
          <p:nvGrpSpPr>
            <p:cNvPr id="418" name="Google Shape;418;p22"/>
            <p:cNvGrpSpPr/>
            <p:nvPr/>
          </p:nvGrpSpPr>
          <p:grpSpPr>
            <a:xfrm>
              <a:off x="8391665" y="5123295"/>
              <a:ext cx="3020714" cy="669991"/>
              <a:chOff x="8228452" y="3648744"/>
              <a:chExt cx="2141360" cy="773002"/>
            </a:xfrm>
          </p:grpSpPr>
          <p:sp>
            <p:nvSpPr>
              <p:cNvPr id="419" name="Google Shape;419;p22"/>
              <p:cNvSpPr/>
              <p:nvPr/>
            </p:nvSpPr>
            <p:spPr>
              <a:xfrm>
                <a:off x="82284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c=4</a:t>
                </a:r>
                <a:endParaRPr/>
              </a:p>
            </p:txBody>
          </p:sp>
          <p:grpSp>
            <p:nvGrpSpPr>
              <p:cNvPr id="420" name="Google Shape;420;p22"/>
              <p:cNvGrpSpPr/>
              <p:nvPr/>
            </p:nvGrpSpPr>
            <p:grpSpPr>
              <a:xfrm>
                <a:off x="8723249" y="3725906"/>
                <a:ext cx="1059273" cy="594849"/>
                <a:chOff x="9338726" y="4504699"/>
                <a:chExt cx="1059273" cy="594849"/>
              </a:xfrm>
            </p:grpSpPr>
            <p:sp>
              <p:nvSpPr>
                <p:cNvPr id="421" name="Google Shape;421;p22"/>
                <p:cNvSpPr/>
                <p:nvPr/>
              </p:nvSpPr>
              <p:spPr>
                <a:xfrm>
                  <a:off x="9338726" y="4504699"/>
                  <a:ext cx="50800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b=3</a:t>
                  </a:r>
                  <a:endParaRPr/>
                </a:p>
              </p:txBody>
            </p:sp>
            <p:sp>
              <p:nvSpPr>
                <p:cNvPr id="422" name="Google Shape;422;p22"/>
                <p:cNvSpPr/>
                <p:nvPr/>
              </p:nvSpPr>
              <p:spPr>
                <a:xfrm>
                  <a:off x="9879438" y="4504700"/>
                  <a:ext cx="518560" cy="59484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a=2</a:t>
                  </a:r>
                  <a:endParaRPr/>
                </a:p>
              </p:txBody>
            </p:sp>
          </p:grpSp>
        </p:grpSp>
        <p:sp>
          <p:nvSpPr>
            <p:cNvPr id="423" name="Google Shape;423;p22"/>
            <p:cNvSpPr/>
            <p:nvPr/>
          </p:nvSpPr>
          <p:spPr>
            <a:xfrm>
              <a:off x="10639724" y="5198438"/>
              <a:ext cx="731508" cy="494054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d=1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/>
          <p:nvPr>
            <p:ph idx="1" type="body"/>
          </p:nvPr>
        </p:nvSpPr>
        <p:spPr>
          <a:xfrm>
            <a:off x="838200" y="1410479"/>
            <a:ext cx="10752786" cy="4710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Some Object oriented languages such as java and c# does not allow multiple inheritance of concrete and abstract classes.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 derived class can inherit data from only single base class (Abstract or Concrete).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But, they allow to inherit multiple Interfaces.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Interface classes has no data members, and have all pure virtual functions.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Therefore issue of diamond problem is avoided completely by using them.</a:t>
            </a:r>
            <a:endParaRPr sz="20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 IExample{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Pure virtual functions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Function1()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0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Function2()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0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Function3()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0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~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IExample();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29" name="Google Shape;42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430" name="Google Shape;43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1" name="Google Shape;43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Multiple Inheritance and Interface</a:t>
            </a:r>
            <a:endParaRPr/>
          </a:p>
        </p:txBody>
      </p:sp>
      <p:grpSp>
        <p:nvGrpSpPr>
          <p:cNvPr id="432" name="Google Shape;432;p23"/>
          <p:cNvGrpSpPr/>
          <p:nvPr/>
        </p:nvGrpSpPr>
        <p:grpSpPr>
          <a:xfrm>
            <a:off x="6783626" y="4049474"/>
            <a:ext cx="3653948" cy="2235605"/>
            <a:chOff x="7699851" y="3836535"/>
            <a:chExt cx="3653948" cy="2235605"/>
          </a:xfrm>
        </p:grpSpPr>
        <p:sp>
          <p:nvSpPr>
            <p:cNvPr id="433" name="Google Shape;433;p23"/>
            <p:cNvSpPr/>
            <p:nvPr/>
          </p:nvSpPr>
          <p:spPr>
            <a:xfrm>
              <a:off x="9960983" y="4585144"/>
              <a:ext cx="1392817" cy="400164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IExample2</a:t>
              </a:r>
              <a:endParaRPr/>
            </a:p>
          </p:txBody>
        </p:sp>
        <p:grpSp>
          <p:nvGrpSpPr>
            <p:cNvPr id="434" name="Google Shape;434;p23"/>
            <p:cNvGrpSpPr/>
            <p:nvPr/>
          </p:nvGrpSpPr>
          <p:grpSpPr>
            <a:xfrm>
              <a:off x="7699851" y="3836535"/>
              <a:ext cx="2135492" cy="2235605"/>
              <a:chOff x="9838431" y="481066"/>
              <a:chExt cx="2337891" cy="3237776"/>
            </a:xfrm>
          </p:grpSpPr>
          <p:grpSp>
            <p:nvGrpSpPr>
              <p:cNvPr id="435" name="Google Shape;435;p23"/>
              <p:cNvGrpSpPr/>
              <p:nvPr/>
            </p:nvGrpSpPr>
            <p:grpSpPr>
              <a:xfrm>
                <a:off x="9872231" y="1565259"/>
                <a:ext cx="2304092" cy="2153583"/>
                <a:chOff x="7005448" y="2557255"/>
                <a:chExt cx="2208868" cy="2153583"/>
              </a:xfrm>
            </p:grpSpPr>
            <p:grpSp>
              <p:nvGrpSpPr>
                <p:cNvPr id="436" name="Google Shape;436;p23"/>
                <p:cNvGrpSpPr/>
                <p:nvPr/>
              </p:nvGrpSpPr>
              <p:grpSpPr>
                <a:xfrm>
                  <a:off x="7005448" y="2557255"/>
                  <a:ext cx="2208868" cy="1574058"/>
                  <a:chOff x="8816985" y="1749419"/>
                  <a:chExt cx="2208868" cy="1574058"/>
                </a:xfrm>
              </p:grpSpPr>
              <p:grpSp>
                <p:nvGrpSpPr>
                  <p:cNvPr id="437" name="Google Shape;437;p23"/>
                  <p:cNvGrpSpPr/>
                  <p:nvPr/>
                </p:nvGrpSpPr>
                <p:grpSpPr>
                  <a:xfrm>
                    <a:off x="8816985" y="1749419"/>
                    <a:ext cx="2208868" cy="598105"/>
                    <a:chOff x="10059413" y="1666848"/>
                    <a:chExt cx="2756470" cy="598105"/>
                  </a:xfrm>
                </p:grpSpPr>
                <p:sp>
                  <p:nvSpPr>
                    <p:cNvPr id="438" name="Google Shape;438;p23"/>
                    <p:cNvSpPr/>
                    <p:nvPr/>
                  </p:nvSpPr>
                  <p:spPr>
                    <a:xfrm>
                      <a:off x="10059413" y="1685404"/>
                      <a:ext cx="873842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p:txBody>
                </p:sp>
                <p:sp>
                  <p:nvSpPr>
                    <p:cNvPr id="439" name="Google Shape;439;p23"/>
                    <p:cNvSpPr/>
                    <p:nvPr/>
                  </p:nvSpPr>
                  <p:spPr>
                    <a:xfrm>
                      <a:off x="11035634" y="1666848"/>
                      <a:ext cx="1780249" cy="579550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IExample</a:t>
                      </a:r>
                      <a:endParaRPr b="1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40" name="Google Shape;440;p23"/>
                  <p:cNvGrpSpPr/>
                  <p:nvPr/>
                </p:nvGrpSpPr>
                <p:grpSpPr>
                  <a:xfrm>
                    <a:off x="9134703" y="2392610"/>
                    <a:ext cx="1393428" cy="930867"/>
                    <a:chOff x="8924843" y="5447763"/>
                    <a:chExt cx="1393428" cy="930867"/>
                  </a:xfrm>
                </p:grpSpPr>
                <p:sp>
                  <p:nvSpPr>
                    <p:cNvPr id="441" name="Google Shape;441;p23"/>
                    <p:cNvSpPr/>
                    <p:nvPr/>
                  </p:nvSpPr>
                  <p:spPr>
                    <a:xfrm>
                      <a:off x="8924843" y="5447763"/>
                      <a:ext cx="270456" cy="215667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442" name="Google Shape;442;p23"/>
                    <p:cNvCxnSpPr>
                      <a:stCxn id="441" idx="3"/>
                      <a:endCxn id="443" idx="0"/>
                    </p:cNvCxnSpPr>
                    <p:nvPr/>
                  </p:nvCxnSpPr>
                  <p:spPr>
                    <a:xfrm>
                      <a:off x="9060071" y="5663430"/>
                      <a:ext cx="1258200" cy="7152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444" name="Google Shape;444;p23"/>
                <p:cNvGrpSpPr/>
                <p:nvPr/>
              </p:nvGrpSpPr>
              <p:grpSpPr>
                <a:xfrm>
                  <a:off x="8366531" y="3161499"/>
                  <a:ext cx="700245" cy="1549339"/>
                  <a:chOff x="8366531" y="3161499"/>
                  <a:chExt cx="700245" cy="1549339"/>
                </a:xfrm>
              </p:grpSpPr>
              <p:sp>
                <p:nvSpPr>
                  <p:cNvPr id="443" name="Google Shape;443;p23"/>
                  <p:cNvSpPr/>
                  <p:nvPr/>
                </p:nvSpPr>
                <p:spPr>
                  <a:xfrm>
                    <a:off x="8366531" y="4131289"/>
                    <a:ext cx="700245" cy="579549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BA8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445" name="Google Shape;445;p23"/>
                  <p:cNvSpPr/>
                  <p:nvPr/>
                </p:nvSpPr>
                <p:spPr>
                  <a:xfrm>
                    <a:off x="8581425" y="3161499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446" name="Google Shape;446;p23"/>
                  <p:cNvCxnSpPr>
                    <a:stCxn id="443" idx="0"/>
                    <a:endCxn id="445" idx="3"/>
                  </p:cNvCxnSpPr>
                  <p:nvPr/>
                </p:nvCxnSpPr>
                <p:spPr>
                  <a:xfrm rot="10800000">
                    <a:off x="8716654" y="3377089"/>
                    <a:ext cx="0" cy="7542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447" name="Google Shape;447;p23"/>
              <p:cNvSpPr/>
              <p:nvPr/>
            </p:nvSpPr>
            <p:spPr>
              <a:xfrm>
                <a:off x="9838431" y="481066"/>
                <a:ext cx="730432" cy="579548"/>
              </a:xfrm>
              <a:prstGeom prst="rect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/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>
                <a:off x="10090563" y="1100165"/>
                <a:ext cx="28211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49" name="Google Shape;449;p23"/>
              <p:cNvCxnSpPr>
                <a:stCxn id="438" idx="0"/>
                <a:endCxn id="448" idx="3"/>
              </p:cNvCxnSpPr>
              <p:nvPr/>
            </p:nvCxnSpPr>
            <p:spPr>
              <a:xfrm rot="10800000">
                <a:off x="10231746" y="1315915"/>
                <a:ext cx="5700" cy="26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50" name="Google Shape;450;p23"/>
            <p:cNvSpPr/>
            <p:nvPr/>
          </p:nvSpPr>
          <p:spPr>
            <a:xfrm>
              <a:off x="10480737" y="4963742"/>
              <a:ext cx="257692" cy="148913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1" name="Google Shape;451;p23"/>
          <p:cNvCxnSpPr>
            <a:stCxn id="443" idx="0"/>
            <a:endCxn id="450" idx="3"/>
          </p:cNvCxnSpPr>
          <p:nvPr/>
        </p:nvCxnSpPr>
        <p:spPr>
          <a:xfrm flipH="1" rot="10800000">
            <a:off x="8444943" y="5325715"/>
            <a:ext cx="1248300" cy="55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503654"/>
            <a:ext cx="99412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Inherit directly from more than one base classes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(Abstract or Concrete)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 classes possibly unrelated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Multiple Inheritance</a:t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10200976" y="820541"/>
            <a:ext cx="1546442" cy="2232923"/>
            <a:chOff x="9480123" y="935242"/>
            <a:chExt cx="1546442" cy="2232923"/>
          </a:xfrm>
        </p:grpSpPr>
        <p:grpSp>
          <p:nvGrpSpPr>
            <p:cNvPr id="102" name="Google Shape;102;p14"/>
            <p:cNvGrpSpPr/>
            <p:nvPr/>
          </p:nvGrpSpPr>
          <p:grpSpPr>
            <a:xfrm>
              <a:off x="9480123" y="935242"/>
              <a:ext cx="1546442" cy="1782140"/>
              <a:chOff x="7005448" y="2557255"/>
              <a:chExt cx="1482530" cy="1782140"/>
            </a:xfrm>
          </p:grpSpPr>
          <p:grpSp>
            <p:nvGrpSpPr>
              <p:cNvPr id="103" name="Google Shape;103;p14"/>
              <p:cNvGrpSpPr/>
              <p:nvPr/>
            </p:nvGrpSpPr>
            <p:grpSpPr>
              <a:xfrm>
                <a:off x="7005448" y="2557255"/>
                <a:ext cx="1482530" cy="1202658"/>
                <a:chOff x="8816985" y="1749419"/>
                <a:chExt cx="1482530" cy="1202658"/>
              </a:xfrm>
            </p:grpSpPr>
            <p:grpSp>
              <p:nvGrpSpPr>
                <p:cNvPr id="104" name="Google Shape;104;p14"/>
                <p:cNvGrpSpPr/>
                <p:nvPr/>
              </p:nvGrpSpPr>
              <p:grpSpPr>
                <a:xfrm>
                  <a:off x="8816985" y="1749419"/>
                  <a:ext cx="1482530" cy="598105"/>
                  <a:chOff x="10059413" y="1666848"/>
                  <a:chExt cx="1850065" cy="598105"/>
                </a:xfrm>
              </p:grpSpPr>
              <p:sp>
                <p:nvSpPr>
                  <p:cNvPr id="105" name="Google Shape;105;p14"/>
                  <p:cNvSpPr/>
                  <p:nvPr/>
                </p:nvSpPr>
                <p:spPr>
                  <a:xfrm>
                    <a:off x="10059413" y="1685404"/>
                    <a:ext cx="873842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2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106" name="Google Shape;106;p14"/>
                  <p:cNvSpPr/>
                  <p:nvPr/>
                </p:nvSpPr>
                <p:spPr>
                  <a:xfrm>
                    <a:off x="11035635" y="1666848"/>
                    <a:ext cx="873843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2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  <a:endParaRPr/>
                  </a:p>
                </p:txBody>
              </p:sp>
            </p:grpSp>
            <p:grpSp>
              <p:nvGrpSpPr>
                <p:cNvPr id="107" name="Google Shape;107;p14"/>
                <p:cNvGrpSpPr/>
                <p:nvPr/>
              </p:nvGrpSpPr>
              <p:grpSpPr>
                <a:xfrm>
                  <a:off x="9134703" y="2392610"/>
                  <a:ext cx="512028" cy="559467"/>
                  <a:chOff x="8924843" y="5447763"/>
                  <a:chExt cx="512028" cy="559467"/>
                </a:xfrm>
              </p:grpSpPr>
              <p:sp>
                <p:nvSpPr>
                  <p:cNvPr id="108" name="Google Shape;108;p14"/>
                  <p:cNvSpPr/>
                  <p:nvPr/>
                </p:nvSpPr>
                <p:spPr>
                  <a:xfrm>
                    <a:off x="8924843" y="5447763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09" name="Google Shape;109;p14"/>
                  <p:cNvCxnSpPr>
                    <a:stCxn id="108" idx="3"/>
                    <a:endCxn id="110" idx="0"/>
                  </p:cNvCxnSpPr>
                  <p:nvPr/>
                </p:nvCxnSpPr>
                <p:spPr>
                  <a:xfrm>
                    <a:off x="9060071" y="5663430"/>
                    <a:ext cx="376800" cy="3438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11" name="Google Shape;111;p14"/>
              <p:cNvGrpSpPr/>
              <p:nvPr/>
            </p:nvGrpSpPr>
            <p:grpSpPr>
              <a:xfrm>
                <a:off x="7485212" y="3181891"/>
                <a:ext cx="787872" cy="1157504"/>
                <a:chOff x="7485212" y="3181891"/>
                <a:chExt cx="787872" cy="1157504"/>
              </a:xfrm>
            </p:grpSpPr>
            <p:sp>
              <p:nvSpPr>
                <p:cNvPr id="110" name="Google Shape;110;p14"/>
                <p:cNvSpPr/>
                <p:nvPr/>
              </p:nvSpPr>
              <p:spPr>
                <a:xfrm>
                  <a:off x="7485212" y="3759846"/>
                  <a:ext cx="700245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endParaRPr/>
                </a:p>
              </p:txBody>
            </p:sp>
            <p:sp>
              <p:nvSpPr>
                <p:cNvPr id="112" name="Google Shape;112;p14"/>
                <p:cNvSpPr/>
                <p:nvPr/>
              </p:nvSpPr>
              <p:spPr>
                <a:xfrm>
                  <a:off x="8002627" y="3181891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3" name="Google Shape;113;p14"/>
                <p:cNvCxnSpPr>
                  <a:stCxn id="110" idx="0"/>
                  <a:endCxn id="112" idx="3"/>
                </p:cNvCxnSpPr>
                <p:nvPr/>
              </p:nvCxnSpPr>
              <p:spPr>
                <a:xfrm flipH="1" rot="10800000">
                  <a:off x="7835334" y="3397446"/>
                  <a:ext cx="302400" cy="36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14" name="Google Shape;114;p14"/>
            <p:cNvSpPr txBox="1"/>
            <p:nvPr/>
          </p:nvSpPr>
          <p:spPr>
            <a:xfrm>
              <a:off x="9860890" y="2798833"/>
              <a:ext cx="997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Multiple</a:t>
              </a:r>
              <a:endParaRPr/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2444206" y="3374320"/>
            <a:ext cx="2810109" cy="2232923"/>
            <a:chOff x="8852828" y="935242"/>
            <a:chExt cx="2810109" cy="2232923"/>
          </a:xfrm>
        </p:grpSpPr>
        <p:grpSp>
          <p:nvGrpSpPr>
            <p:cNvPr id="116" name="Google Shape;116;p14"/>
            <p:cNvGrpSpPr/>
            <p:nvPr/>
          </p:nvGrpSpPr>
          <p:grpSpPr>
            <a:xfrm>
              <a:off x="8852828" y="935242"/>
              <a:ext cx="2810109" cy="1782140"/>
              <a:chOff x="6404079" y="2557255"/>
              <a:chExt cx="2693971" cy="1782140"/>
            </a:xfrm>
          </p:grpSpPr>
          <p:grpSp>
            <p:nvGrpSpPr>
              <p:cNvPr id="117" name="Google Shape;117;p14"/>
              <p:cNvGrpSpPr/>
              <p:nvPr/>
            </p:nvGrpSpPr>
            <p:grpSpPr>
              <a:xfrm>
                <a:off x="6404079" y="2557255"/>
                <a:ext cx="2693971" cy="1202658"/>
                <a:chOff x="8215616" y="1749419"/>
                <a:chExt cx="2693971" cy="1202658"/>
              </a:xfrm>
            </p:grpSpPr>
            <p:grpSp>
              <p:nvGrpSpPr>
                <p:cNvPr id="118" name="Google Shape;118;p14"/>
                <p:cNvGrpSpPr/>
                <p:nvPr/>
              </p:nvGrpSpPr>
              <p:grpSpPr>
                <a:xfrm>
                  <a:off x="8215616" y="1749419"/>
                  <a:ext cx="2693971" cy="598105"/>
                  <a:chOff x="9308958" y="1666848"/>
                  <a:chExt cx="3361836" cy="598105"/>
                </a:xfrm>
              </p:grpSpPr>
              <p:sp>
                <p:nvSpPr>
                  <p:cNvPr id="119" name="Google Shape;119;p14"/>
                  <p:cNvSpPr/>
                  <p:nvPr/>
                </p:nvSpPr>
                <p:spPr>
                  <a:xfrm>
                    <a:off x="9308958" y="1685404"/>
                    <a:ext cx="1624297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Student</a:t>
                    </a:r>
                    <a:endParaRPr/>
                  </a:p>
                </p:txBody>
              </p:sp>
              <p:sp>
                <p:nvSpPr>
                  <p:cNvPr id="120" name="Google Shape;120;p14"/>
                  <p:cNvSpPr/>
                  <p:nvPr/>
                </p:nvSpPr>
                <p:spPr>
                  <a:xfrm>
                    <a:off x="11035634" y="1666848"/>
                    <a:ext cx="1635159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Teacher</a:t>
                    </a:r>
                    <a:endParaRPr/>
                  </a:p>
                </p:txBody>
              </p:sp>
            </p:grpSp>
            <p:grpSp>
              <p:nvGrpSpPr>
                <p:cNvPr id="121" name="Google Shape;121;p14"/>
                <p:cNvGrpSpPr/>
                <p:nvPr/>
              </p:nvGrpSpPr>
              <p:grpSpPr>
                <a:xfrm>
                  <a:off x="9134703" y="2392610"/>
                  <a:ext cx="394728" cy="559467"/>
                  <a:chOff x="8924843" y="5447763"/>
                  <a:chExt cx="394728" cy="559467"/>
                </a:xfrm>
              </p:grpSpPr>
              <p:sp>
                <p:nvSpPr>
                  <p:cNvPr id="122" name="Google Shape;122;p14"/>
                  <p:cNvSpPr/>
                  <p:nvPr/>
                </p:nvSpPr>
                <p:spPr>
                  <a:xfrm>
                    <a:off x="8924843" y="5447763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3" name="Google Shape;123;p14"/>
                  <p:cNvCxnSpPr>
                    <a:stCxn id="122" idx="3"/>
                    <a:endCxn id="124" idx="0"/>
                  </p:cNvCxnSpPr>
                  <p:nvPr/>
                </p:nvCxnSpPr>
                <p:spPr>
                  <a:xfrm>
                    <a:off x="9060071" y="5663430"/>
                    <a:ext cx="259500" cy="3438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25" name="Google Shape;125;p14"/>
              <p:cNvGrpSpPr/>
              <p:nvPr/>
            </p:nvGrpSpPr>
            <p:grpSpPr>
              <a:xfrm>
                <a:off x="6551774" y="3181891"/>
                <a:ext cx="2332469" cy="1157504"/>
                <a:chOff x="6551774" y="3181891"/>
                <a:chExt cx="2332469" cy="1157504"/>
              </a:xfrm>
            </p:grpSpPr>
            <p:sp>
              <p:nvSpPr>
                <p:cNvPr id="124" name="Google Shape;124;p14"/>
                <p:cNvSpPr/>
                <p:nvPr/>
              </p:nvSpPr>
              <p:spPr>
                <a:xfrm>
                  <a:off x="6551774" y="3759846"/>
                  <a:ext cx="233246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Teacher Assistant</a:t>
                  </a:r>
                  <a:endParaRPr/>
                </a:p>
              </p:txBody>
            </p:sp>
            <p:sp>
              <p:nvSpPr>
                <p:cNvPr id="126" name="Google Shape;126;p14"/>
                <p:cNvSpPr/>
                <p:nvPr/>
              </p:nvSpPr>
              <p:spPr>
                <a:xfrm>
                  <a:off x="8002627" y="3181891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7" name="Google Shape;127;p14"/>
                <p:cNvCxnSpPr>
                  <a:stCxn id="124" idx="0"/>
                  <a:endCxn id="126" idx="3"/>
                </p:cNvCxnSpPr>
                <p:nvPr/>
              </p:nvCxnSpPr>
              <p:spPr>
                <a:xfrm flipH="1" rot="10800000">
                  <a:off x="7718008" y="3397446"/>
                  <a:ext cx="419700" cy="36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28" name="Google Shape;128;p14"/>
            <p:cNvSpPr txBox="1"/>
            <p:nvPr/>
          </p:nvSpPr>
          <p:spPr>
            <a:xfrm>
              <a:off x="9860890" y="2798833"/>
              <a:ext cx="997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Multiple</a:t>
              </a:r>
              <a:endParaRPr/>
            </a:p>
          </p:txBody>
        </p:sp>
      </p:grpSp>
      <p:grpSp>
        <p:nvGrpSpPr>
          <p:cNvPr id="129" name="Google Shape;129;p14"/>
          <p:cNvGrpSpPr/>
          <p:nvPr/>
        </p:nvGrpSpPr>
        <p:grpSpPr>
          <a:xfrm>
            <a:off x="6159503" y="3361795"/>
            <a:ext cx="2810109" cy="2232923"/>
            <a:chOff x="8852828" y="935242"/>
            <a:chExt cx="2810109" cy="2232923"/>
          </a:xfrm>
        </p:grpSpPr>
        <p:grpSp>
          <p:nvGrpSpPr>
            <p:cNvPr id="130" name="Google Shape;130;p14"/>
            <p:cNvGrpSpPr/>
            <p:nvPr/>
          </p:nvGrpSpPr>
          <p:grpSpPr>
            <a:xfrm>
              <a:off x="8852828" y="935242"/>
              <a:ext cx="2810109" cy="1782140"/>
              <a:chOff x="6404079" y="2557255"/>
              <a:chExt cx="2693971" cy="1782140"/>
            </a:xfrm>
          </p:grpSpPr>
          <p:grpSp>
            <p:nvGrpSpPr>
              <p:cNvPr id="131" name="Google Shape;131;p14"/>
              <p:cNvGrpSpPr/>
              <p:nvPr/>
            </p:nvGrpSpPr>
            <p:grpSpPr>
              <a:xfrm>
                <a:off x="6404079" y="2557255"/>
                <a:ext cx="2693971" cy="1202658"/>
                <a:chOff x="8215616" y="1749419"/>
                <a:chExt cx="2693971" cy="1202658"/>
              </a:xfrm>
            </p:grpSpPr>
            <p:grpSp>
              <p:nvGrpSpPr>
                <p:cNvPr id="132" name="Google Shape;132;p14"/>
                <p:cNvGrpSpPr/>
                <p:nvPr/>
              </p:nvGrpSpPr>
              <p:grpSpPr>
                <a:xfrm>
                  <a:off x="8215616" y="1749419"/>
                  <a:ext cx="2693971" cy="598105"/>
                  <a:chOff x="9308958" y="1666848"/>
                  <a:chExt cx="3361836" cy="598105"/>
                </a:xfrm>
              </p:grpSpPr>
              <p:sp>
                <p:nvSpPr>
                  <p:cNvPr id="133" name="Google Shape;133;p14"/>
                  <p:cNvSpPr/>
                  <p:nvPr/>
                </p:nvSpPr>
                <p:spPr>
                  <a:xfrm>
                    <a:off x="9308958" y="1685404"/>
                    <a:ext cx="1624297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Student</a:t>
                    </a:r>
                    <a:endParaRPr/>
                  </a:p>
                </p:txBody>
              </p:sp>
              <p:sp>
                <p:nvSpPr>
                  <p:cNvPr id="134" name="Google Shape;134;p14"/>
                  <p:cNvSpPr/>
                  <p:nvPr/>
                </p:nvSpPr>
                <p:spPr>
                  <a:xfrm>
                    <a:off x="11035634" y="1666848"/>
                    <a:ext cx="1635159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Player</a:t>
                    </a:r>
                    <a:endParaRPr/>
                  </a:p>
                </p:txBody>
              </p:sp>
            </p:grpSp>
            <p:grpSp>
              <p:nvGrpSpPr>
                <p:cNvPr id="135" name="Google Shape;135;p14"/>
                <p:cNvGrpSpPr/>
                <p:nvPr/>
              </p:nvGrpSpPr>
              <p:grpSpPr>
                <a:xfrm>
                  <a:off x="9134703" y="2392610"/>
                  <a:ext cx="524028" cy="559467"/>
                  <a:chOff x="8924843" y="5447763"/>
                  <a:chExt cx="524028" cy="559467"/>
                </a:xfrm>
              </p:grpSpPr>
              <p:sp>
                <p:nvSpPr>
                  <p:cNvPr id="136" name="Google Shape;136;p14"/>
                  <p:cNvSpPr/>
                  <p:nvPr/>
                </p:nvSpPr>
                <p:spPr>
                  <a:xfrm>
                    <a:off x="8924843" y="5447763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37" name="Google Shape;137;p14"/>
                  <p:cNvCxnSpPr>
                    <a:stCxn id="136" idx="3"/>
                    <a:endCxn id="138" idx="0"/>
                  </p:cNvCxnSpPr>
                  <p:nvPr/>
                </p:nvCxnSpPr>
                <p:spPr>
                  <a:xfrm>
                    <a:off x="9060071" y="5663430"/>
                    <a:ext cx="388800" cy="3438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39" name="Google Shape;139;p14"/>
              <p:cNvGrpSpPr/>
              <p:nvPr/>
            </p:nvGrpSpPr>
            <p:grpSpPr>
              <a:xfrm>
                <a:off x="6810314" y="3181891"/>
                <a:ext cx="2073929" cy="1157504"/>
                <a:chOff x="6810314" y="3181891"/>
                <a:chExt cx="2073929" cy="1157504"/>
              </a:xfrm>
            </p:grpSpPr>
            <p:sp>
              <p:nvSpPr>
                <p:cNvPr id="138" name="Google Shape;138;p14"/>
                <p:cNvSpPr/>
                <p:nvPr/>
              </p:nvSpPr>
              <p:spPr>
                <a:xfrm>
                  <a:off x="6810314" y="3759846"/>
                  <a:ext cx="207392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Player Student</a:t>
                  </a:r>
                  <a:endParaRPr/>
                </a:p>
              </p:txBody>
            </p:sp>
            <p:sp>
              <p:nvSpPr>
                <p:cNvPr id="140" name="Google Shape;140;p14"/>
                <p:cNvSpPr/>
                <p:nvPr/>
              </p:nvSpPr>
              <p:spPr>
                <a:xfrm>
                  <a:off x="8002627" y="3181891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41" name="Google Shape;141;p14"/>
                <p:cNvCxnSpPr>
                  <a:stCxn id="138" idx="0"/>
                  <a:endCxn id="140" idx="3"/>
                </p:cNvCxnSpPr>
                <p:nvPr/>
              </p:nvCxnSpPr>
              <p:spPr>
                <a:xfrm flipH="1" rot="10800000">
                  <a:off x="7847279" y="3397446"/>
                  <a:ext cx="290700" cy="36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42" name="Google Shape;142;p14"/>
            <p:cNvSpPr txBox="1"/>
            <p:nvPr/>
          </p:nvSpPr>
          <p:spPr>
            <a:xfrm>
              <a:off x="9860890" y="2798833"/>
              <a:ext cx="997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Multiple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Multiple Inheritance</a:t>
            </a:r>
            <a:endParaRPr/>
          </a:p>
        </p:txBody>
      </p:sp>
      <p:sp>
        <p:nvSpPr>
          <p:cNvPr id="148" name="Google Shape;14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838200" y="1466091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b=0){ this-&gt;b = b;}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1" name="Google Shape;151;p15"/>
          <p:cNvCxnSpPr/>
          <p:nvPr/>
        </p:nvCxnSpPr>
        <p:spPr>
          <a:xfrm>
            <a:off x="4803820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15"/>
          <p:cNvSpPr txBox="1"/>
          <p:nvPr/>
        </p:nvSpPr>
        <p:spPr>
          <a:xfrm>
            <a:off x="4990594" y="1675239"/>
            <a:ext cx="5992898" cy="429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A, public B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 //Call constructors of both base classes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:A(a), B(b)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 inherited data from both A and B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15"/>
          <p:cNvGrpSpPr/>
          <p:nvPr/>
        </p:nvGrpSpPr>
        <p:grpSpPr>
          <a:xfrm>
            <a:off x="10188358" y="575524"/>
            <a:ext cx="1546442" cy="2232923"/>
            <a:chOff x="9480123" y="935242"/>
            <a:chExt cx="1546442" cy="2232923"/>
          </a:xfrm>
        </p:grpSpPr>
        <p:grpSp>
          <p:nvGrpSpPr>
            <p:cNvPr id="154" name="Google Shape;154;p15"/>
            <p:cNvGrpSpPr/>
            <p:nvPr/>
          </p:nvGrpSpPr>
          <p:grpSpPr>
            <a:xfrm>
              <a:off x="9480123" y="935242"/>
              <a:ext cx="1546442" cy="1782140"/>
              <a:chOff x="7005448" y="2557255"/>
              <a:chExt cx="1482530" cy="1782140"/>
            </a:xfrm>
          </p:grpSpPr>
          <p:grpSp>
            <p:nvGrpSpPr>
              <p:cNvPr id="155" name="Google Shape;155;p15"/>
              <p:cNvGrpSpPr/>
              <p:nvPr/>
            </p:nvGrpSpPr>
            <p:grpSpPr>
              <a:xfrm>
                <a:off x="7005448" y="2557255"/>
                <a:ext cx="1482530" cy="1202658"/>
                <a:chOff x="8816985" y="1749419"/>
                <a:chExt cx="1482530" cy="1202658"/>
              </a:xfrm>
            </p:grpSpPr>
            <p:grpSp>
              <p:nvGrpSpPr>
                <p:cNvPr id="156" name="Google Shape;156;p15"/>
                <p:cNvGrpSpPr/>
                <p:nvPr/>
              </p:nvGrpSpPr>
              <p:grpSpPr>
                <a:xfrm>
                  <a:off x="8816985" y="1749419"/>
                  <a:ext cx="1482530" cy="598105"/>
                  <a:chOff x="10059413" y="1666848"/>
                  <a:chExt cx="1850065" cy="598105"/>
                </a:xfrm>
              </p:grpSpPr>
              <p:sp>
                <p:nvSpPr>
                  <p:cNvPr id="157" name="Google Shape;157;p15"/>
                  <p:cNvSpPr/>
                  <p:nvPr/>
                </p:nvSpPr>
                <p:spPr>
                  <a:xfrm>
                    <a:off x="10059413" y="1685404"/>
                    <a:ext cx="873842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158" name="Google Shape;158;p15"/>
                  <p:cNvSpPr/>
                  <p:nvPr/>
                </p:nvSpPr>
                <p:spPr>
                  <a:xfrm>
                    <a:off x="11035635" y="1666848"/>
                    <a:ext cx="873843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  <a:endParaRPr/>
                  </a:p>
                </p:txBody>
              </p:sp>
            </p:grpSp>
            <p:grpSp>
              <p:nvGrpSpPr>
                <p:cNvPr id="159" name="Google Shape;159;p15"/>
                <p:cNvGrpSpPr/>
                <p:nvPr/>
              </p:nvGrpSpPr>
              <p:grpSpPr>
                <a:xfrm>
                  <a:off x="9134703" y="2392610"/>
                  <a:ext cx="512028" cy="559467"/>
                  <a:chOff x="8924843" y="5447763"/>
                  <a:chExt cx="512028" cy="559467"/>
                </a:xfrm>
              </p:grpSpPr>
              <p:sp>
                <p:nvSpPr>
                  <p:cNvPr id="160" name="Google Shape;160;p15"/>
                  <p:cNvSpPr/>
                  <p:nvPr/>
                </p:nvSpPr>
                <p:spPr>
                  <a:xfrm>
                    <a:off x="8924843" y="5447763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61" name="Google Shape;161;p15"/>
                  <p:cNvCxnSpPr>
                    <a:stCxn id="160" idx="3"/>
                    <a:endCxn id="162" idx="0"/>
                  </p:cNvCxnSpPr>
                  <p:nvPr/>
                </p:nvCxnSpPr>
                <p:spPr>
                  <a:xfrm>
                    <a:off x="9060071" y="5663430"/>
                    <a:ext cx="376800" cy="3438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63" name="Google Shape;163;p15"/>
              <p:cNvGrpSpPr/>
              <p:nvPr/>
            </p:nvGrpSpPr>
            <p:grpSpPr>
              <a:xfrm>
                <a:off x="7485212" y="3181891"/>
                <a:ext cx="787872" cy="1157504"/>
                <a:chOff x="7485212" y="3181891"/>
                <a:chExt cx="787872" cy="1157504"/>
              </a:xfrm>
            </p:grpSpPr>
            <p:sp>
              <p:nvSpPr>
                <p:cNvPr id="162" name="Google Shape;162;p15"/>
                <p:cNvSpPr/>
                <p:nvPr/>
              </p:nvSpPr>
              <p:spPr>
                <a:xfrm>
                  <a:off x="7485212" y="3759846"/>
                  <a:ext cx="700245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endParaRPr/>
                </a:p>
              </p:txBody>
            </p:sp>
            <p:sp>
              <p:nvSpPr>
                <p:cNvPr id="164" name="Google Shape;164;p15"/>
                <p:cNvSpPr/>
                <p:nvPr/>
              </p:nvSpPr>
              <p:spPr>
                <a:xfrm>
                  <a:off x="8002627" y="3181891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65" name="Google Shape;165;p15"/>
                <p:cNvCxnSpPr>
                  <a:stCxn id="162" idx="0"/>
                  <a:endCxn id="164" idx="3"/>
                </p:cNvCxnSpPr>
                <p:nvPr/>
              </p:nvCxnSpPr>
              <p:spPr>
                <a:xfrm flipH="1" rot="10800000">
                  <a:off x="7835334" y="3397446"/>
                  <a:ext cx="302400" cy="36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66" name="Google Shape;166;p15"/>
            <p:cNvSpPr txBox="1"/>
            <p:nvPr/>
          </p:nvSpPr>
          <p:spPr>
            <a:xfrm>
              <a:off x="9860890" y="2798833"/>
              <a:ext cx="997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Multiple</a:t>
              </a:r>
              <a:endParaRPr/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8484124" y="3859468"/>
            <a:ext cx="2141360" cy="773002"/>
            <a:chOff x="8319752" y="3648744"/>
            <a:chExt cx="2141360" cy="773002"/>
          </a:xfrm>
        </p:grpSpPr>
        <p:sp>
          <p:nvSpPr>
            <p:cNvPr id="168" name="Google Shape;168;p15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169" name="Google Shape;169;p15"/>
            <p:cNvGrpSpPr/>
            <p:nvPr/>
          </p:nvGrpSpPr>
          <p:grpSpPr>
            <a:xfrm>
              <a:off x="8933239" y="3725905"/>
              <a:ext cx="1469263" cy="579550"/>
              <a:chOff x="9548716" y="4504698"/>
              <a:chExt cx="1469263" cy="579550"/>
            </a:xfrm>
          </p:grpSpPr>
          <p:sp>
            <p:nvSpPr>
              <p:cNvPr id="170" name="Google Shape;170;p15"/>
              <p:cNvSpPr/>
              <p:nvPr/>
            </p:nvSpPr>
            <p:spPr>
              <a:xfrm>
                <a:off x="9548716" y="4504699"/>
                <a:ext cx="721547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10317734" y="4504698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Multiple Inheritance</a:t>
            </a:r>
            <a:endParaRPr/>
          </a:p>
        </p:txBody>
      </p:sp>
      <p:sp>
        <p:nvSpPr>
          <p:cNvPr id="177" name="Google Shape;1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78" name="Google Shape;17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6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b=0){ this-&gt;b = b;}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cout&lt;&lt;b;}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Google Shape;180;p16"/>
          <p:cNvCxnSpPr/>
          <p:nvPr/>
        </p:nvCxnSpPr>
        <p:spPr>
          <a:xfrm>
            <a:off x="4662392" y="1571456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16"/>
          <p:cNvSpPr txBox="1"/>
          <p:nvPr/>
        </p:nvSpPr>
        <p:spPr>
          <a:xfrm>
            <a:off x="4829885" y="1650049"/>
            <a:ext cx="7018677" cy="429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A, public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:A(a), B(b)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9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c1.</a:t>
            </a:r>
            <a:r>
              <a:rPr b="0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Issue 1: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Base classes may have same functions.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Which print function will be called A’s or B’s?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16"/>
          <p:cNvGrpSpPr/>
          <p:nvPr/>
        </p:nvGrpSpPr>
        <p:grpSpPr>
          <a:xfrm>
            <a:off x="10188358" y="575524"/>
            <a:ext cx="1546442" cy="2232923"/>
            <a:chOff x="9480123" y="935242"/>
            <a:chExt cx="1546442" cy="2232923"/>
          </a:xfrm>
        </p:grpSpPr>
        <p:grpSp>
          <p:nvGrpSpPr>
            <p:cNvPr id="183" name="Google Shape;183;p16"/>
            <p:cNvGrpSpPr/>
            <p:nvPr/>
          </p:nvGrpSpPr>
          <p:grpSpPr>
            <a:xfrm>
              <a:off x="9480123" y="935242"/>
              <a:ext cx="1546442" cy="1782140"/>
              <a:chOff x="7005448" y="2557255"/>
              <a:chExt cx="1482530" cy="1782140"/>
            </a:xfrm>
          </p:grpSpPr>
          <p:grpSp>
            <p:nvGrpSpPr>
              <p:cNvPr id="184" name="Google Shape;184;p16"/>
              <p:cNvGrpSpPr/>
              <p:nvPr/>
            </p:nvGrpSpPr>
            <p:grpSpPr>
              <a:xfrm>
                <a:off x="7005448" y="2557255"/>
                <a:ext cx="1482530" cy="1202658"/>
                <a:chOff x="8816985" y="1749419"/>
                <a:chExt cx="1482530" cy="1202658"/>
              </a:xfrm>
            </p:grpSpPr>
            <p:grpSp>
              <p:nvGrpSpPr>
                <p:cNvPr id="185" name="Google Shape;185;p16"/>
                <p:cNvGrpSpPr/>
                <p:nvPr/>
              </p:nvGrpSpPr>
              <p:grpSpPr>
                <a:xfrm>
                  <a:off x="8816985" y="1749419"/>
                  <a:ext cx="1482530" cy="598105"/>
                  <a:chOff x="10059413" y="1666848"/>
                  <a:chExt cx="1850065" cy="598105"/>
                </a:xfrm>
              </p:grpSpPr>
              <p:sp>
                <p:nvSpPr>
                  <p:cNvPr id="186" name="Google Shape;186;p16"/>
                  <p:cNvSpPr/>
                  <p:nvPr/>
                </p:nvSpPr>
                <p:spPr>
                  <a:xfrm>
                    <a:off x="10059413" y="1685404"/>
                    <a:ext cx="873842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187" name="Google Shape;187;p16"/>
                  <p:cNvSpPr/>
                  <p:nvPr/>
                </p:nvSpPr>
                <p:spPr>
                  <a:xfrm>
                    <a:off x="11035635" y="1666848"/>
                    <a:ext cx="873843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  <a:endParaRPr/>
                  </a:p>
                </p:txBody>
              </p:sp>
            </p:grpSp>
            <p:grpSp>
              <p:nvGrpSpPr>
                <p:cNvPr id="188" name="Google Shape;188;p16"/>
                <p:cNvGrpSpPr/>
                <p:nvPr/>
              </p:nvGrpSpPr>
              <p:grpSpPr>
                <a:xfrm>
                  <a:off x="9134703" y="2392610"/>
                  <a:ext cx="512028" cy="559467"/>
                  <a:chOff x="8924843" y="5447763"/>
                  <a:chExt cx="512028" cy="559467"/>
                </a:xfrm>
              </p:grpSpPr>
              <p:sp>
                <p:nvSpPr>
                  <p:cNvPr id="189" name="Google Shape;189;p16"/>
                  <p:cNvSpPr/>
                  <p:nvPr/>
                </p:nvSpPr>
                <p:spPr>
                  <a:xfrm>
                    <a:off x="8924843" y="5447763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90" name="Google Shape;190;p16"/>
                  <p:cNvCxnSpPr>
                    <a:stCxn id="189" idx="3"/>
                    <a:endCxn id="191" idx="0"/>
                  </p:cNvCxnSpPr>
                  <p:nvPr/>
                </p:nvCxnSpPr>
                <p:spPr>
                  <a:xfrm>
                    <a:off x="9060071" y="5663430"/>
                    <a:ext cx="376800" cy="3438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192" name="Google Shape;192;p16"/>
              <p:cNvGrpSpPr/>
              <p:nvPr/>
            </p:nvGrpSpPr>
            <p:grpSpPr>
              <a:xfrm>
                <a:off x="7485212" y="3181891"/>
                <a:ext cx="787872" cy="1157504"/>
                <a:chOff x="7485212" y="3181891"/>
                <a:chExt cx="787872" cy="1157504"/>
              </a:xfrm>
            </p:grpSpPr>
            <p:sp>
              <p:nvSpPr>
                <p:cNvPr id="191" name="Google Shape;191;p16"/>
                <p:cNvSpPr/>
                <p:nvPr/>
              </p:nvSpPr>
              <p:spPr>
                <a:xfrm>
                  <a:off x="7485212" y="3759846"/>
                  <a:ext cx="700245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endParaRPr/>
                </a:p>
              </p:txBody>
            </p:sp>
            <p:sp>
              <p:nvSpPr>
                <p:cNvPr id="193" name="Google Shape;193;p16"/>
                <p:cNvSpPr/>
                <p:nvPr/>
              </p:nvSpPr>
              <p:spPr>
                <a:xfrm>
                  <a:off x="8002627" y="3181891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94" name="Google Shape;194;p16"/>
                <p:cNvCxnSpPr>
                  <a:stCxn id="191" idx="0"/>
                  <a:endCxn id="193" idx="3"/>
                </p:cNvCxnSpPr>
                <p:nvPr/>
              </p:nvCxnSpPr>
              <p:spPr>
                <a:xfrm flipH="1" rot="10800000">
                  <a:off x="7835334" y="3397446"/>
                  <a:ext cx="302400" cy="36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95" name="Google Shape;195;p16"/>
            <p:cNvSpPr txBox="1"/>
            <p:nvPr/>
          </p:nvSpPr>
          <p:spPr>
            <a:xfrm>
              <a:off x="9860890" y="2798833"/>
              <a:ext cx="997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Multiple</a:t>
              </a:r>
              <a:endParaRPr/>
            </a:p>
          </p:txBody>
        </p:sp>
      </p:grpSp>
      <p:grpSp>
        <p:nvGrpSpPr>
          <p:cNvPr id="196" name="Google Shape;196;p16"/>
          <p:cNvGrpSpPr/>
          <p:nvPr/>
        </p:nvGrpSpPr>
        <p:grpSpPr>
          <a:xfrm>
            <a:off x="8484124" y="3859468"/>
            <a:ext cx="2141360" cy="773002"/>
            <a:chOff x="8319752" y="3648744"/>
            <a:chExt cx="2141360" cy="773002"/>
          </a:xfrm>
        </p:grpSpPr>
        <p:sp>
          <p:nvSpPr>
            <p:cNvPr id="197" name="Google Shape;197;p16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198" name="Google Shape;198;p16"/>
            <p:cNvGrpSpPr/>
            <p:nvPr/>
          </p:nvGrpSpPr>
          <p:grpSpPr>
            <a:xfrm>
              <a:off x="8933239" y="3725905"/>
              <a:ext cx="1469263" cy="579550"/>
              <a:chOff x="9548716" y="4504698"/>
              <a:chExt cx="1469263" cy="579550"/>
            </a:xfrm>
          </p:grpSpPr>
          <p:sp>
            <p:nvSpPr>
              <p:cNvPr id="199" name="Google Shape;199;p16"/>
              <p:cNvSpPr/>
              <p:nvPr/>
            </p:nvSpPr>
            <p:spPr>
              <a:xfrm>
                <a:off x="9548716" y="4504699"/>
                <a:ext cx="721547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10317734" y="4504698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Multiple Inheritance</a:t>
            </a:r>
            <a:endParaRPr/>
          </a:p>
        </p:txBody>
      </p:sp>
      <p:sp>
        <p:nvSpPr>
          <p:cNvPr id="206" name="Google Shape;20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07" name="Google Shape;20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7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b=0){ this-&gt;b = b;}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cout&lt;&lt;b;}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9" name="Google Shape;209;p17"/>
          <p:cNvCxnSpPr/>
          <p:nvPr/>
        </p:nvCxnSpPr>
        <p:spPr>
          <a:xfrm>
            <a:off x="4662392" y="1571456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17"/>
          <p:cNvSpPr txBox="1"/>
          <p:nvPr/>
        </p:nvSpPr>
        <p:spPr>
          <a:xfrm>
            <a:off x="4829886" y="1650049"/>
            <a:ext cx="6736628" cy="4442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A, public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:A(a), B(b)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1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c1.A::print();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c1.B::print();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Issue 1: Base classes may have same functions.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Provide explicit name of base class to call  same function and to resolve the conflict.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C’s data will not print!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3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17"/>
          <p:cNvGrpSpPr/>
          <p:nvPr/>
        </p:nvGrpSpPr>
        <p:grpSpPr>
          <a:xfrm>
            <a:off x="10188358" y="575524"/>
            <a:ext cx="1546442" cy="2232923"/>
            <a:chOff x="9480123" y="935242"/>
            <a:chExt cx="1546442" cy="2232923"/>
          </a:xfrm>
        </p:grpSpPr>
        <p:grpSp>
          <p:nvGrpSpPr>
            <p:cNvPr id="212" name="Google Shape;212;p17"/>
            <p:cNvGrpSpPr/>
            <p:nvPr/>
          </p:nvGrpSpPr>
          <p:grpSpPr>
            <a:xfrm>
              <a:off x="9480123" y="935242"/>
              <a:ext cx="1546442" cy="1782140"/>
              <a:chOff x="7005448" y="2557255"/>
              <a:chExt cx="1482530" cy="1782140"/>
            </a:xfrm>
          </p:grpSpPr>
          <p:grpSp>
            <p:nvGrpSpPr>
              <p:cNvPr id="213" name="Google Shape;213;p17"/>
              <p:cNvGrpSpPr/>
              <p:nvPr/>
            </p:nvGrpSpPr>
            <p:grpSpPr>
              <a:xfrm>
                <a:off x="7005448" y="2557255"/>
                <a:ext cx="1482530" cy="1202658"/>
                <a:chOff x="8816985" y="1749419"/>
                <a:chExt cx="1482530" cy="1202658"/>
              </a:xfrm>
            </p:grpSpPr>
            <p:grpSp>
              <p:nvGrpSpPr>
                <p:cNvPr id="214" name="Google Shape;214;p17"/>
                <p:cNvGrpSpPr/>
                <p:nvPr/>
              </p:nvGrpSpPr>
              <p:grpSpPr>
                <a:xfrm>
                  <a:off x="8816985" y="1749419"/>
                  <a:ext cx="1482530" cy="598105"/>
                  <a:chOff x="10059413" y="1666848"/>
                  <a:chExt cx="1850065" cy="598105"/>
                </a:xfrm>
              </p:grpSpPr>
              <p:sp>
                <p:nvSpPr>
                  <p:cNvPr id="215" name="Google Shape;215;p17"/>
                  <p:cNvSpPr/>
                  <p:nvPr/>
                </p:nvSpPr>
                <p:spPr>
                  <a:xfrm>
                    <a:off x="10059413" y="1685404"/>
                    <a:ext cx="873842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216" name="Google Shape;216;p17"/>
                  <p:cNvSpPr/>
                  <p:nvPr/>
                </p:nvSpPr>
                <p:spPr>
                  <a:xfrm>
                    <a:off x="11035635" y="1666848"/>
                    <a:ext cx="873843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  <a:endParaRPr/>
                  </a:p>
                </p:txBody>
              </p:sp>
            </p:grpSp>
            <p:grpSp>
              <p:nvGrpSpPr>
                <p:cNvPr id="217" name="Google Shape;217;p17"/>
                <p:cNvGrpSpPr/>
                <p:nvPr/>
              </p:nvGrpSpPr>
              <p:grpSpPr>
                <a:xfrm>
                  <a:off x="9134703" y="2392610"/>
                  <a:ext cx="512028" cy="559467"/>
                  <a:chOff x="8924843" y="5447763"/>
                  <a:chExt cx="512028" cy="559467"/>
                </a:xfrm>
              </p:grpSpPr>
              <p:sp>
                <p:nvSpPr>
                  <p:cNvPr id="218" name="Google Shape;218;p17"/>
                  <p:cNvSpPr/>
                  <p:nvPr/>
                </p:nvSpPr>
                <p:spPr>
                  <a:xfrm>
                    <a:off x="8924843" y="5447763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19" name="Google Shape;219;p17"/>
                  <p:cNvCxnSpPr>
                    <a:stCxn id="218" idx="3"/>
                    <a:endCxn id="220" idx="0"/>
                  </p:cNvCxnSpPr>
                  <p:nvPr/>
                </p:nvCxnSpPr>
                <p:spPr>
                  <a:xfrm>
                    <a:off x="9060071" y="5663430"/>
                    <a:ext cx="376800" cy="3438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21" name="Google Shape;221;p17"/>
              <p:cNvGrpSpPr/>
              <p:nvPr/>
            </p:nvGrpSpPr>
            <p:grpSpPr>
              <a:xfrm>
                <a:off x="7485212" y="3181891"/>
                <a:ext cx="787872" cy="1157504"/>
                <a:chOff x="7485212" y="3181891"/>
                <a:chExt cx="787872" cy="1157504"/>
              </a:xfrm>
            </p:grpSpPr>
            <p:sp>
              <p:nvSpPr>
                <p:cNvPr id="220" name="Google Shape;220;p17"/>
                <p:cNvSpPr/>
                <p:nvPr/>
              </p:nvSpPr>
              <p:spPr>
                <a:xfrm>
                  <a:off x="7485212" y="3759846"/>
                  <a:ext cx="700245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endParaRPr/>
                </a:p>
              </p:txBody>
            </p:sp>
            <p:sp>
              <p:nvSpPr>
                <p:cNvPr id="222" name="Google Shape;222;p17"/>
                <p:cNvSpPr/>
                <p:nvPr/>
              </p:nvSpPr>
              <p:spPr>
                <a:xfrm>
                  <a:off x="8002627" y="3181891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23" name="Google Shape;223;p17"/>
                <p:cNvCxnSpPr>
                  <a:stCxn id="220" idx="0"/>
                  <a:endCxn id="222" idx="3"/>
                </p:cNvCxnSpPr>
                <p:nvPr/>
              </p:nvCxnSpPr>
              <p:spPr>
                <a:xfrm flipH="1" rot="10800000">
                  <a:off x="7835334" y="3397446"/>
                  <a:ext cx="302400" cy="36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224" name="Google Shape;224;p17"/>
            <p:cNvSpPr txBox="1"/>
            <p:nvPr/>
          </p:nvSpPr>
          <p:spPr>
            <a:xfrm>
              <a:off x="9860890" y="2798833"/>
              <a:ext cx="997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Multiple</a:t>
              </a:r>
              <a:endParaRPr/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8484124" y="3859468"/>
            <a:ext cx="2141360" cy="773002"/>
            <a:chOff x="8319752" y="3648744"/>
            <a:chExt cx="2141360" cy="773002"/>
          </a:xfrm>
        </p:grpSpPr>
        <p:sp>
          <p:nvSpPr>
            <p:cNvPr id="226" name="Google Shape;226;p17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227" name="Google Shape;227;p17"/>
            <p:cNvGrpSpPr/>
            <p:nvPr/>
          </p:nvGrpSpPr>
          <p:grpSpPr>
            <a:xfrm>
              <a:off x="8933239" y="3725905"/>
              <a:ext cx="1469263" cy="579550"/>
              <a:chOff x="9548716" y="4504698"/>
              <a:chExt cx="1469263" cy="579550"/>
            </a:xfrm>
          </p:grpSpPr>
          <p:sp>
            <p:nvSpPr>
              <p:cNvPr id="228" name="Google Shape;228;p17"/>
              <p:cNvSpPr/>
              <p:nvPr/>
            </p:nvSpPr>
            <p:spPr>
              <a:xfrm>
                <a:off x="9548716" y="4504699"/>
                <a:ext cx="721547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10317734" y="4504698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 Overriding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5" name="Google Shape;23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36" name="Google Shape;2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18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b=0){ this-&gt;b = b;}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cout&lt;&lt;b;}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8" name="Google Shape;238;p18"/>
          <p:cNvCxnSpPr/>
          <p:nvPr/>
        </p:nvCxnSpPr>
        <p:spPr>
          <a:xfrm>
            <a:off x="4662392" y="1571456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18"/>
          <p:cNvSpPr txBox="1"/>
          <p:nvPr/>
        </p:nvSpPr>
        <p:spPr>
          <a:xfrm>
            <a:off x="4807672" y="1386112"/>
            <a:ext cx="6736628" cy="470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A, public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:A(a), B(b)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None/>
            </a:pPr>
            <a:r>
              <a:rPr b="1" i="0" lang="en-US" sz="23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A::print();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None/>
            </a:pPr>
            <a:r>
              <a:rPr b="1" i="0" lang="en-US" sz="23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B::print();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3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c1.print();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Issue 1: Base classes may have same functions.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sz="2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Override the inherited functions and call base class functions explicitly in overridden function</a:t>
            </a:r>
            <a:r>
              <a:rPr lang="en-US" sz="23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3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8"/>
          <p:cNvGrpSpPr/>
          <p:nvPr/>
        </p:nvGrpSpPr>
        <p:grpSpPr>
          <a:xfrm>
            <a:off x="10188358" y="575524"/>
            <a:ext cx="1546442" cy="2232923"/>
            <a:chOff x="9480123" y="935242"/>
            <a:chExt cx="1546442" cy="2232923"/>
          </a:xfrm>
        </p:grpSpPr>
        <p:grpSp>
          <p:nvGrpSpPr>
            <p:cNvPr id="241" name="Google Shape;241;p18"/>
            <p:cNvGrpSpPr/>
            <p:nvPr/>
          </p:nvGrpSpPr>
          <p:grpSpPr>
            <a:xfrm>
              <a:off x="9480123" y="935242"/>
              <a:ext cx="1546442" cy="1782140"/>
              <a:chOff x="7005448" y="2557255"/>
              <a:chExt cx="1482530" cy="1782140"/>
            </a:xfrm>
          </p:grpSpPr>
          <p:grpSp>
            <p:nvGrpSpPr>
              <p:cNvPr id="242" name="Google Shape;242;p18"/>
              <p:cNvGrpSpPr/>
              <p:nvPr/>
            </p:nvGrpSpPr>
            <p:grpSpPr>
              <a:xfrm>
                <a:off x="7005448" y="2557255"/>
                <a:ext cx="1482530" cy="1202658"/>
                <a:chOff x="8816985" y="1749419"/>
                <a:chExt cx="1482530" cy="1202658"/>
              </a:xfrm>
            </p:grpSpPr>
            <p:grpSp>
              <p:nvGrpSpPr>
                <p:cNvPr id="243" name="Google Shape;243;p18"/>
                <p:cNvGrpSpPr/>
                <p:nvPr/>
              </p:nvGrpSpPr>
              <p:grpSpPr>
                <a:xfrm>
                  <a:off x="8816985" y="1749419"/>
                  <a:ext cx="1482530" cy="598105"/>
                  <a:chOff x="10059413" y="1666848"/>
                  <a:chExt cx="1850065" cy="598105"/>
                </a:xfrm>
              </p:grpSpPr>
              <p:sp>
                <p:nvSpPr>
                  <p:cNvPr id="244" name="Google Shape;244;p18"/>
                  <p:cNvSpPr/>
                  <p:nvPr/>
                </p:nvSpPr>
                <p:spPr>
                  <a:xfrm>
                    <a:off x="10059413" y="1685404"/>
                    <a:ext cx="873842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245" name="Google Shape;245;p18"/>
                  <p:cNvSpPr/>
                  <p:nvPr/>
                </p:nvSpPr>
                <p:spPr>
                  <a:xfrm>
                    <a:off x="11035635" y="1666848"/>
                    <a:ext cx="873843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</a:t>
                    </a:r>
                    <a:endParaRPr/>
                  </a:p>
                </p:txBody>
              </p:sp>
            </p:grpSp>
            <p:grpSp>
              <p:nvGrpSpPr>
                <p:cNvPr id="246" name="Google Shape;246;p18"/>
                <p:cNvGrpSpPr/>
                <p:nvPr/>
              </p:nvGrpSpPr>
              <p:grpSpPr>
                <a:xfrm>
                  <a:off x="9134703" y="2392610"/>
                  <a:ext cx="512028" cy="559467"/>
                  <a:chOff x="8924843" y="5447763"/>
                  <a:chExt cx="512028" cy="559467"/>
                </a:xfrm>
              </p:grpSpPr>
              <p:sp>
                <p:nvSpPr>
                  <p:cNvPr id="247" name="Google Shape;247;p18"/>
                  <p:cNvSpPr/>
                  <p:nvPr/>
                </p:nvSpPr>
                <p:spPr>
                  <a:xfrm>
                    <a:off x="8924843" y="5447763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48" name="Google Shape;248;p18"/>
                  <p:cNvCxnSpPr>
                    <a:stCxn id="247" idx="3"/>
                    <a:endCxn id="249" idx="0"/>
                  </p:cNvCxnSpPr>
                  <p:nvPr/>
                </p:nvCxnSpPr>
                <p:spPr>
                  <a:xfrm>
                    <a:off x="9060071" y="5663430"/>
                    <a:ext cx="376800" cy="3438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250" name="Google Shape;250;p18"/>
              <p:cNvGrpSpPr/>
              <p:nvPr/>
            </p:nvGrpSpPr>
            <p:grpSpPr>
              <a:xfrm>
                <a:off x="7485212" y="3181891"/>
                <a:ext cx="787872" cy="1157504"/>
                <a:chOff x="7485212" y="3181891"/>
                <a:chExt cx="787872" cy="1157504"/>
              </a:xfrm>
            </p:grpSpPr>
            <p:sp>
              <p:nvSpPr>
                <p:cNvPr id="249" name="Google Shape;249;p18"/>
                <p:cNvSpPr/>
                <p:nvPr/>
              </p:nvSpPr>
              <p:spPr>
                <a:xfrm>
                  <a:off x="7485212" y="3759846"/>
                  <a:ext cx="700245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endParaRPr/>
                </a:p>
              </p:txBody>
            </p:sp>
            <p:sp>
              <p:nvSpPr>
                <p:cNvPr id="251" name="Google Shape;251;p18"/>
                <p:cNvSpPr/>
                <p:nvPr/>
              </p:nvSpPr>
              <p:spPr>
                <a:xfrm>
                  <a:off x="8002627" y="3181891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52" name="Google Shape;252;p18"/>
                <p:cNvCxnSpPr>
                  <a:stCxn id="249" idx="0"/>
                  <a:endCxn id="251" idx="3"/>
                </p:cNvCxnSpPr>
                <p:nvPr/>
              </p:nvCxnSpPr>
              <p:spPr>
                <a:xfrm flipH="1" rot="10800000">
                  <a:off x="7835334" y="3397446"/>
                  <a:ext cx="302400" cy="36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253" name="Google Shape;253;p18"/>
            <p:cNvSpPr txBox="1"/>
            <p:nvPr/>
          </p:nvSpPr>
          <p:spPr>
            <a:xfrm>
              <a:off x="9860890" y="2798833"/>
              <a:ext cx="997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Multiple</a:t>
              </a:r>
              <a:endParaRPr/>
            </a:p>
          </p:txBody>
        </p:sp>
      </p:grpSp>
      <p:grpSp>
        <p:nvGrpSpPr>
          <p:cNvPr id="254" name="Google Shape;254;p18"/>
          <p:cNvGrpSpPr/>
          <p:nvPr/>
        </p:nvGrpSpPr>
        <p:grpSpPr>
          <a:xfrm>
            <a:off x="8175986" y="3997416"/>
            <a:ext cx="2141360" cy="773002"/>
            <a:chOff x="8319752" y="3648744"/>
            <a:chExt cx="2141360" cy="773002"/>
          </a:xfrm>
        </p:grpSpPr>
        <p:sp>
          <p:nvSpPr>
            <p:cNvPr id="255" name="Google Shape;255;p18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256" name="Google Shape;256;p18"/>
            <p:cNvGrpSpPr/>
            <p:nvPr/>
          </p:nvGrpSpPr>
          <p:grpSpPr>
            <a:xfrm>
              <a:off x="8933239" y="3725905"/>
              <a:ext cx="1469263" cy="579550"/>
              <a:chOff x="9548716" y="4504698"/>
              <a:chExt cx="1469263" cy="579550"/>
            </a:xfrm>
          </p:grpSpPr>
          <p:sp>
            <p:nvSpPr>
              <p:cNvPr id="257" name="Google Shape;257;p18"/>
              <p:cNvSpPr/>
              <p:nvPr/>
            </p:nvSpPr>
            <p:spPr>
              <a:xfrm>
                <a:off x="9548716" y="4504699"/>
                <a:ext cx="721547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10317734" y="4504698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idx="1" type="body"/>
          </p:nvPr>
        </p:nvSpPr>
        <p:spPr>
          <a:xfrm>
            <a:off x="838201" y="1503654"/>
            <a:ext cx="918522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More than one base classes are inherited from a common base class.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System will inherit two Person objects in Teacher Assistant one from Student and one from Teacher?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Similarly system will inherit two Person objects in Player Student one from Student and other from Player class?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Maintenance overhead to explicitly handle each class members.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Causes more problems and ambiguous references.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Resolve through virtual base classes in C++ only.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65" name="Google Shape;26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Diamond Problem</a:t>
            </a:r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10591055" y="542852"/>
            <a:ext cx="1412561" cy="2282279"/>
            <a:chOff x="9872232" y="462031"/>
            <a:chExt cx="1546442" cy="3305373"/>
          </a:xfrm>
        </p:grpSpPr>
        <p:grpSp>
          <p:nvGrpSpPr>
            <p:cNvPr id="268" name="Google Shape;268;p19"/>
            <p:cNvGrpSpPr/>
            <p:nvPr/>
          </p:nvGrpSpPr>
          <p:grpSpPr>
            <a:xfrm>
              <a:off x="9872232" y="1565259"/>
              <a:ext cx="1546442" cy="2202145"/>
              <a:chOff x="9480123" y="935242"/>
              <a:chExt cx="1546442" cy="2202145"/>
            </a:xfrm>
          </p:grpSpPr>
          <p:grpSp>
            <p:nvGrpSpPr>
              <p:cNvPr id="269" name="Google Shape;269;p19"/>
              <p:cNvGrpSpPr/>
              <p:nvPr/>
            </p:nvGrpSpPr>
            <p:grpSpPr>
              <a:xfrm>
                <a:off x="9480123" y="935242"/>
                <a:ext cx="1546442" cy="1782140"/>
                <a:chOff x="7005448" y="2557255"/>
                <a:chExt cx="1482530" cy="1782140"/>
              </a:xfrm>
            </p:grpSpPr>
            <p:grpSp>
              <p:nvGrpSpPr>
                <p:cNvPr id="270" name="Google Shape;270;p19"/>
                <p:cNvGrpSpPr/>
                <p:nvPr/>
              </p:nvGrpSpPr>
              <p:grpSpPr>
                <a:xfrm>
                  <a:off x="7005448" y="2557255"/>
                  <a:ext cx="1482530" cy="1202658"/>
                  <a:chOff x="8816985" y="1749419"/>
                  <a:chExt cx="1482530" cy="1202658"/>
                </a:xfrm>
              </p:grpSpPr>
              <p:grpSp>
                <p:nvGrpSpPr>
                  <p:cNvPr id="271" name="Google Shape;271;p19"/>
                  <p:cNvGrpSpPr/>
                  <p:nvPr/>
                </p:nvGrpSpPr>
                <p:grpSpPr>
                  <a:xfrm>
                    <a:off x="8816985" y="1749419"/>
                    <a:ext cx="1482530" cy="598105"/>
                    <a:chOff x="10059413" y="1666848"/>
                    <a:chExt cx="1850065" cy="598105"/>
                  </a:xfrm>
                </p:grpSpPr>
                <p:sp>
                  <p:nvSpPr>
                    <p:cNvPr id="272" name="Google Shape;272;p19"/>
                    <p:cNvSpPr/>
                    <p:nvPr/>
                  </p:nvSpPr>
                  <p:spPr>
                    <a:xfrm>
                      <a:off x="10059413" y="1685404"/>
                      <a:ext cx="873842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p:txBody>
                </p:sp>
                <p:sp>
                  <p:nvSpPr>
                    <p:cNvPr id="273" name="Google Shape;273;p19"/>
                    <p:cNvSpPr/>
                    <p:nvPr/>
                  </p:nvSpPr>
                  <p:spPr>
                    <a:xfrm>
                      <a:off x="11035635" y="1666848"/>
                      <a:ext cx="873843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p:txBody>
                </p:sp>
              </p:grpSp>
              <p:grpSp>
                <p:nvGrpSpPr>
                  <p:cNvPr id="274" name="Google Shape;274;p19"/>
                  <p:cNvGrpSpPr/>
                  <p:nvPr/>
                </p:nvGrpSpPr>
                <p:grpSpPr>
                  <a:xfrm>
                    <a:off x="9134703" y="2392610"/>
                    <a:ext cx="512028" cy="559467"/>
                    <a:chOff x="8924843" y="5447763"/>
                    <a:chExt cx="512028" cy="559467"/>
                  </a:xfrm>
                </p:grpSpPr>
                <p:sp>
                  <p:nvSpPr>
                    <p:cNvPr id="275" name="Google Shape;275;p19"/>
                    <p:cNvSpPr/>
                    <p:nvPr/>
                  </p:nvSpPr>
                  <p:spPr>
                    <a:xfrm>
                      <a:off x="8924843" y="5447763"/>
                      <a:ext cx="270456" cy="215667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76" name="Google Shape;276;p19"/>
                    <p:cNvCxnSpPr>
                      <a:stCxn id="275" idx="3"/>
                      <a:endCxn id="277" idx="0"/>
                    </p:cNvCxnSpPr>
                    <p:nvPr/>
                  </p:nvCxnSpPr>
                  <p:spPr>
                    <a:xfrm>
                      <a:off x="9060071" y="5663430"/>
                      <a:ext cx="376800" cy="3438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278" name="Google Shape;278;p19"/>
                <p:cNvGrpSpPr/>
                <p:nvPr/>
              </p:nvGrpSpPr>
              <p:grpSpPr>
                <a:xfrm>
                  <a:off x="7485212" y="3181891"/>
                  <a:ext cx="787872" cy="1157504"/>
                  <a:chOff x="7485212" y="3181891"/>
                  <a:chExt cx="787872" cy="1157504"/>
                </a:xfrm>
              </p:grpSpPr>
              <p:sp>
                <p:nvSpPr>
                  <p:cNvPr id="277" name="Google Shape;277;p19"/>
                  <p:cNvSpPr/>
                  <p:nvPr/>
                </p:nvSpPr>
                <p:spPr>
                  <a:xfrm>
                    <a:off x="7485212" y="3759846"/>
                    <a:ext cx="700245" cy="579549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BA8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279" name="Google Shape;279;p19"/>
                  <p:cNvSpPr/>
                  <p:nvPr/>
                </p:nvSpPr>
                <p:spPr>
                  <a:xfrm>
                    <a:off x="8002627" y="3181891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80" name="Google Shape;280;p19"/>
                  <p:cNvCxnSpPr>
                    <a:stCxn id="277" idx="0"/>
                    <a:endCxn id="279" idx="3"/>
                  </p:cNvCxnSpPr>
                  <p:nvPr/>
                </p:nvCxnSpPr>
                <p:spPr>
                  <a:xfrm flipH="1" rot="10800000">
                    <a:off x="7835334" y="3397446"/>
                    <a:ext cx="302400" cy="3624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281" name="Google Shape;281;p19"/>
              <p:cNvSpPr txBox="1"/>
              <p:nvPr/>
            </p:nvSpPr>
            <p:spPr>
              <a:xfrm>
                <a:off x="9860890" y="2798833"/>
                <a:ext cx="9076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Multiple</a:t>
                </a:r>
                <a:endParaRPr/>
              </a:p>
            </p:txBody>
          </p:sp>
        </p:grpSp>
        <p:sp>
          <p:nvSpPr>
            <p:cNvPr id="282" name="Google Shape;282;p19"/>
            <p:cNvSpPr/>
            <p:nvPr/>
          </p:nvSpPr>
          <p:spPr>
            <a:xfrm>
              <a:off x="10315688" y="462031"/>
              <a:ext cx="730432" cy="579549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10541300" y="1060614"/>
              <a:ext cx="282116" cy="215667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4" name="Google Shape;284;p19"/>
            <p:cNvCxnSpPr>
              <a:stCxn id="283" idx="3"/>
              <a:endCxn id="273" idx="0"/>
            </p:cNvCxnSpPr>
            <p:nvPr/>
          </p:nvCxnSpPr>
          <p:spPr>
            <a:xfrm>
              <a:off x="10682358" y="1276281"/>
              <a:ext cx="371100" cy="288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19"/>
            <p:cNvCxnSpPr>
              <a:stCxn id="272" idx="0"/>
              <a:endCxn id="283" idx="3"/>
            </p:cNvCxnSpPr>
            <p:nvPr/>
          </p:nvCxnSpPr>
          <p:spPr>
            <a:xfrm flipH="1" rot="10800000">
              <a:off x="10237448" y="1276315"/>
              <a:ext cx="444900" cy="307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86" name="Google Shape;286;p19"/>
          <p:cNvGrpSpPr/>
          <p:nvPr/>
        </p:nvGrpSpPr>
        <p:grpSpPr>
          <a:xfrm>
            <a:off x="7050131" y="3949595"/>
            <a:ext cx="2465532" cy="2389731"/>
            <a:chOff x="2767842" y="2424599"/>
            <a:chExt cx="2810109" cy="3286737"/>
          </a:xfrm>
        </p:grpSpPr>
        <p:grpSp>
          <p:nvGrpSpPr>
            <p:cNvPr id="287" name="Google Shape;287;p19"/>
            <p:cNvGrpSpPr/>
            <p:nvPr/>
          </p:nvGrpSpPr>
          <p:grpSpPr>
            <a:xfrm>
              <a:off x="2767842" y="3534949"/>
              <a:ext cx="2810109" cy="2176387"/>
              <a:chOff x="8852828" y="961000"/>
              <a:chExt cx="2810109" cy="2176387"/>
            </a:xfrm>
          </p:grpSpPr>
          <p:grpSp>
            <p:nvGrpSpPr>
              <p:cNvPr id="288" name="Google Shape;288;p19"/>
              <p:cNvGrpSpPr/>
              <p:nvPr/>
            </p:nvGrpSpPr>
            <p:grpSpPr>
              <a:xfrm>
                <a:off x="8852828" y="961000"/>
                <a:ext cx="2810109" cy="1756382"/>
                <a:chOff x="6404079" y="2583013"/>
                <a:chExt cx="2693971" cy="1756382"/>
              </a:xfrm>
            </p:grpSpPr>
            <p:grpSp>
              <p:nvGrpSpPr>
                <p:cNvPr id="289" name="Google Shape;289;p19"/>
                <p:cNvGrpSpPr/>
                <p:nvPr/>
              </p:nvGrpSpPr>
              <p:grpSpPr>
                <a:xfrm>
                  <a:off x="6404079" y="2583013"/>
                  <a:ext cx="2693971" cy="1176849"/>
                  <a:chOff x="8215616" y="1775177"/>
                  <a:chExt cx="2693971" cy="1176849"/>
                </a:xfrm>
              </p:grpSpPr>
              <p:grpSp>
                <p:nvGrpSpPr>
                  <p:cNvPr id="290" name="Google Shape;290;p19"/>
                  <p:cNvGrpSpPr/>
                  <p:nvPr/>
                </p:nvGrpSpPr>
                <p:grpSpPr>
                  <a:xfrm>
                    <a:off x="8215616" y="1775177"/>
                    <a:ext cx="2693971" cy="598105"/>
                    <a:chOff x="9308958" y="1692606"/>
                    <a:chExt cx="3361836" cy="598105"/>
                  </a:xfrm>
                </p:grpSpPr>
                <p:sp>
                  <p:nvSpPr>
                    <p:cNvPr id="291" name="Google Shape;291;p19"/>
                    <p:cNvSpPr/>
                    <p:nvPr/>
                  </p:nvSpPr>
                  <p:spPr>
                    <a:xfrm>
                      <a:off x="9308958" y="1711162"/>
                      <a:ext cx="1624297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/>
                    </a:p>
                  </p:txBody>
                </p:sp>
                <p:sp>
                  <p:nvSpPr>
                    <p:cNvPr id="292" name="Google Shape;292;p19"/>
                    <p:cNvSpPr/>
                    <p:nvPr/>
                  </p:nvSpPr>
                  <p:spPr>
                    <a:xfrm>
                      <a:off x="11035634" y="1692606"/>
                      <a:ext cx="1635159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</a:t>
                      </a:r>
                      <a:endParaRPr/>
                    </a:p>
                  </p:txBody>
                </p:sp>
              </p:grpSp>
              <p:grpSp>
                <p:nvGrpSpPr>
                  <p:cNvPr id="293" name="Google Shape;293;p19"/>
                  <p:cNvGrpSpPr/>
                  <p:nvPr/>
                </p:nvGrpSpPr>
                <p:grpSpPr>
                  <a:xfrm>
                    <a:off x="8783160" y="2380259"/>
                    <a:ext cx="746328" cy="571767"/>
                    <a:chOff x="8573300" y="5435412"/>
                    <a:chExt cx="746328" cy="571767"/>
                  </a:xfrm>
                </p:grpSpPr>
                <p:sp>
                  <p:nvSpPr>
                    <p:cNvPr id="294" name="Google Shape;294;p19"/>
                    <p:cNvSpPr/>
                    <p:nvPr/>
                  </p:nvSpPr>
                  <p:spPr>
                    <a:xfrm>
                      <a:off x="8573300" y="5435412"/>
                      <a:ext cx="270456" cy="215667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95" name="Google Shape;295;p19"/>
                    <p:cNvCxnSpPr>
                      <a:stCxn id="294" idx="3"/>
                      <a:endCxn id="296" idx="0"/>
                    </p:cNvCxnSpPr>
                    <p:nvPr/>
                  </p:nvCxnSpPr>
                  <p:spPr>
                    <a:xfrm>
                      <a:off x="8708528" y="5651079"/>
                      <a:ext cx="611100" cy="3561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297" name="Google Shape;297;p19"/>
                <p:cNvGrpSpPr/>
                <p:nvPr/>
              </p:nvGrpSpPr>
              <p:grpSpPr>
                <a:xfrm>
                  <a:off x="6551774" y="3196185"/>
                  <a:ext cx="2332469" cy="1143210"/>
                  <a:chOff x="6551774" y="3196185"/>
                  <a:chExt cx="2332469" cy="1143210"/>
                </a:xfrm>
              </p:grpSpPr>
              <p:sp>
                <p:nvSpPr>
                  <p:cNvPr id="296" name="Google Shape;296;p19"/>
                  <p:cNvSpPr/>
                  <p:nvPr/>
                </p:nvSpPr>
                <p:spPr>
                  <a:xfrm>
                    <a:off x="6551774" y="3759846"/>
                    <a:ext cx="2332469" cy="579549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BA8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Teacher Assistant</a:t>
                    </a:r>
                    <a:endParaRPr/>
                  </a:p>
                </p:txBody>
              </p:sp>
              <p:sp>
                <p:nvSpPr>
                  <p:cNvPr id="298" name="Google Shape;298;p19"/>
                  <p:cNvSpPr/>
                  <p:nvPr/>
                </p:nvSpPr>
                <p:spPr>
                  <a:xfrm>
                    <a:off x="8215886" y="3196185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99" name="Google Shape;299;p19"/>
                  <p:cNvCxnSpPr>
                    <a:stCxn id="296" idx="0"/>
                    <a:endCxn id="298" idx="3"/>
                  </p:cNvCxnSpPr>
                  <p:nvPr/>
                </p:nvCxnSpPr>
                <p:spPr>
                  <a:xfrm flipH="1" rot="10800000">
                    <a:off x="7718008" y="3411846"/>
                    <a:ext cx="633000" cy="348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300" name="Google Shape;300;p19"/>
              <p:cNvSpPr txBox="1"/>
              <p:nvPr/>
            </p:nvSpPr>
            <p:spPr>
              <a:xfrm>
                <a:off x="9860890" y="2798833"/>
                <a:ext cx="9076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Multiple</a:t>
                </a:r>
                <a:endParaRPr/>
              </a:p>
            </p:txBody>
          </p:sp>
        </p:grpSp>
        <p:sp>
          <p:nvSpPr>
            <p:cNvPr id="301" name="Google Shape;301;p19"/>
            <p:cNvSpPr/>
            <p:nvPr/>
          </p:nvSpPr>
          <p:spPr>
            <a:xfrm>
              <a:off x="3659006" y="2424599"/>
              <a:ext cx="1104278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Person</a:t>
              </a: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4048503" y="3020960"/>
              <a:ext cx="282116" cy="215667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3" name="Google Shape;303;p19"/>
            <p:cNvCxnSpPr>
              <a:stCxn id="302" idx="3"/>
              <a:endCxn id="292" idx="0"/>
            </p:cNvCxnSpPr>
            <p:nvPr/>
          </p:nvCxnSpPr>
          <p:spPr>
            <a:xfrm>
              <a:off x="4189561" y="3236627"/>
              <a:ext cx="705000" cy="298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19"/>
            <p:cNvCxnSpPr>
              <a:stCxn id="291" idx="0"/>
              <a:endCxn id="302" idx="3"/>
            </p:cNvCxnSpPr>
            <p:nvPr/>
          </p:nvCxnSpPr>
          <p:spPr>
            <a:xfrm flipH="1" rot="10800000">
              <a:off x="3446705" y="3236705"/>
              <a:ext cx="742800" cy="316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05" name="Google Shape;305;p19"/>
          <p:cNvGrpSpPr/>
          <p:nvPr/>
        </p:nvGrpSpPr>
        <p:grpSpPr>
          <a:xfrm>
            <a:off x="9589522" y="3956412"/>
            <a:ext cx="2414094" cy="2287950"/>
            <a:chOff x="6417370" y="2374162"/>
            <a:chExt cx="2810109" cy="3324824"/>
          </a:xfrm>
        </p:grpSpPr>
        <p:grpSp>
          <p:nvGrpSpPr>
            <p:cNvPr id="306" name="Google Shape;306;p19"/>
            <p:cNvGrpSpPr/>
            <p:nvPr/>
          </p:nvGrpSpPr>
          <p:grpSpPr>
            <a:xfrm>
              <a:off x="6417370" y="3496841"/>
              <a:ext cx="2810109" cy="2202145"/>
              <a:chOff x="8852828" y="935242"/>
              <a:chExt cx="2810109" cy="2202145"/>
            </a:xfrm>
          </p:grpSpPr>
          <p:grpSp>
            <p:nvGrpSpPr>
              <p:cNvPr id="307" name="Google Shape;307;p19"/>
              <p:cNvGrpSpPr/>
              <p:nvPr/>
            </p:nvGrpSpPr>
            <p:grpSpPr>
              <a:xfrm>
                <a:off x="8852828" y="935242"/>
                <a:ext cx="2810109" cy="1782140"/>
                <a:chOff x="6404079" y="2557255"/>
                <a:chExt cx="2693971" cy="1782140"/>
              </a:xfrm>
            </p:grpSpPr>
            <p:grpSp>
              <p:nvGrpSpPr>
                <p:cNvPr id="308" name="Google Shape;308;p19"/>
                <p:cNvGrpSpPr/>
                <p:nvPr/>
              </p:nvGrpSpPr>
              <p:grpSpPr>
                <a:xfrm>
                  <a:off x="6404079" y="2557255"/>
                  <a:ext cx="2693971" cy="1202658"/>
                  <a:chOff x="8215616" y="1749419"/>
                  <a:chExt cx="2693971" cy="1202658"/>
                </a:xfrm>
              </p:grpSpPr>
              <p:grpSp>
                <p:nvGrpSpPr>
                  <p:cNvPr id="309" name="Google Shape;309;p19"/>
                  <p:cNvGrpSpPr/>
                  <p:nvPr/>
                </p:nvGrpSpPr>
                <p:grpSpPr>
                  <a:xfrm>
                    <a:off x="8215616" y="1749419"/>
                    <a:ext cx="2693971" cy="598105"/>
                    <a:chOff x="9308958" y="1666848"/>
                    <a:chExt cx="3361836" cy="598105"/>
                  </a:xfrm>
                </p:grpSpPr>
                <p:sp>
                  <p:nvSpPr>
                    <p:cNvPr id="310" name="Google Shape;310;p19"/>
                    <p:cNvSpPr/>
                    <p:nvPr/>
                  </p:nvSpPr>
                  <p:spPr>
                    <a:xfrm>
                      <a:off x="9308958" y="1685404"/>
                      <a:ext cx="1624297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/>
                    </a:p>
                  </p:txBody>
                </p:sp>
                <p:sp>
                  <p:nvSpPr>
                    <p:cNvPr id="311" name="Google Shape;311;p19"/>
                    <p:cNvSpPr/>
                    <p:nvPr/>
                  </p:nvSpPr>
                  <p:spPr>
                    <a:xfrm>
                      <a:off x="11035634" y="1666848"/>
                      <a:ext cx="1635159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Player</a:t>
                      </a:r>
                      <a:endParaRPr/>
                    </a:p>
                  </p:txBody>
                </p:sp>
              </p:grpSp>
              <p:grpSp>
                <p:nvGrpSpPr>
                  <p:cNvPr id="312" name="Google Shape;312;p19"/>
                  <p:cNvGrpSpPr/>
                  <p:nvPr/>
                </p:nvGrpSpPr>
                <p:grpSpPr>
                  <a:xfrm>
                    <a:off x="9134703" y="2392610"/>
                    <a:ext cx="524028" cy="559467"/>
                    <a:chOff x="8924843" y="5447763"/>
                    <a:chExt cx="524028" cy="559467"/>
                  </a:xfrm>
                </p:grpSpPr>
                <p:sp>
                  <p:nvSpPr>
                    <p:cNvPr id="313" name="Google Shape;313;p19"/>
                    <p:cNvSpPr/>
                    <p:nvPr/>
                  </p:nvSpPr>
                  <p:spPr>
                    <a:xfrm>
                      <a:off x="8924843" y="5447763"/>
                      <a:ext cx="270456" cy="215667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314" name="Google Shape;314;p19"/>
                    <p:cNvCxnSpPr>
                      <a:stCxn id="313" idx="3"/>
                      <a:endCxn id="315" idx="0"/>
                    </p:cNvCxnSpPr>
                    <p:nvPr/>
                  </p:nvCxnSpPr>
                  <p:spPr>
                    <a:xfrm>
                      <a:off x="9060071" y="5663430"/>
                      <a:ext cx="388800" cy="3438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316" name="Google Shape;316;p19"/>
                <p:cNvGrpSpPr/>
                <p:nvPr/>
              </p:nvGrpSpPr>
              <p:grpSpPr>
                <a:xfrm>
                  <a:off x="6810314" y="3181891"/>
                  <a:ext cx="2073929" cy="1157504"/>
                  <a:chOff x="6810314" y="3181891"/>
                  <a:chExt cx="2073929" cy="1157504"/>
                </a:xfrm>
              </p:grpSpPr>
              <p:sp>
                <p:nvSpPr>
                  <p:cNvPr id="315" name="Google Shape;315;p19"/>
                  <p:cNvSpPr/>
                  <p:nvPr/>
                </p:nvSpPr>
                <p:spPr>
                  <a:xfrm>
                    <a:off x="6810314" y="3759846"/>
                    <a:ext cx="2073929" cy="579549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BA8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Player Student</a:t>
                    </a:r>
                    <a:endParaRPr/>
                  </a:p>
                </p:txBody>
              </p:sp>
              <p:sp>
                <p:nvSpPr>
                  <p:cNvPr id="317" name="Google Shape;317;p19"/>
                  <p:cNvSpPr/>
                  <p:nvPr/>
                </p:nvSpPr>
                <p:spPr>
                  <a:xfrm>
                    <a:off x="8002627" y="3181891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318" name="Google Shape;318;p19"/>
                  <p:cNvCxnSpPr>
                    <a:stCxn id="315" idx="0"/>
                    <a:endCxn id="317" idx="3"/>
                  </p:cNvCxnSpPr>
                  <p:nvPr/>
                </p:nvCxnSpPr>
                <p:spPr>
                  <a:xfrm flipH="1" rot="10800000">
                    <a:off x="7847279" y="3397446"/>
                    <a:ext cx="290700" cy="3624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319" name="Google Shape;319;p19"/>
              <p:cNvSpPr txBox="1"/>
              <p:nvPr/>
            </p:nvSpPr>
            <p:spPr>
              <a:xfrm>
                <a:off x="9860890" y="2798833"/>
                <a:ext cx="9076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Multiple</a:t>
                </a:r>
                <a:endParaRPr/>
              </a:p>
            </p:txBody>
          </p:sp>
        </p:grpSp>
        <p:cxnSp>
          <p:nvCxnSpPr>
            <p:cNvPr id="320" name="Google Shape;320;p19"/>
            <p:cNvCxnSpPr>
              <a:stCxn id="310" idx="0"/>
              <a:endCxn id="321" idx="3"/>
            </p:cNvCxnSpPr>
            <p:nvPr/>
          </p:nvCxnSpPr>
          <p:spPr>
            <a:xfrm flipH="1" rot="10800000">
              <a:off x="7096233" y="3194697"/>
              <a:ext cx="685500" cy="320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2" name="Google Shape;322;p19"/>
            <p:cNvSpPr/>
            <p:nvPr/>
          </p:nvSpPr>
          <p:spPr>
            <a:xfrm>
              <a:off x="7265759" y="2374162"/>
              <a:ext cx="1104278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Person</a:t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7640670" y="2978931"/>
              <a:ext cx="282116" cy="215667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3" name="Google Shape;323;p19"/>
            <p:cNvCxnSpPr>
              <a:stCxn id="321" idx="3"/>
              <a:endCxn id="311" idx="0"/>
            </p:cNvCxnSpPr>
            <p:nvPr/>
          </p:nvCxnSpPr>
          <p:spPr>
            <a:xfrm>
              <a:off x="7781728" y="3194598"/>
              <a:ext cx="762300" cy="302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24" name="Google Shape;324;p19"/>
          <p:cNvSpPr/>
          <p:nvPr/>
        </p:nvSpPr>
        <p:spPr>
          <a:xfrm>
            <a:off x="8065955" y="338232"/>
            <a:ext cx="1081668" cy="1138529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838200" y="150365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00B050"/>
                </a:solidFill>
              </a:rPr>
              <a:t>Virtual base class has only one instance of base object in derived classes.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FFC000"/>
                </a:solidFill>
              </a:rPr>
              <a:t>The objects of virtual base class are created before derived classes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7030A0"/>
                </a:solidFill>
              </a:rPr>
              <a:t>All classes will share same object of base class.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0070C0"/>
                </a:solidFill>
              </a:rPr>
              <a:t>Only one time constructor is called on virtual base class object.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0" name="Google Shape;3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331" name="Google Shape;33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Virtual Class</a:t>
            </a:r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10591055" y="542852"/>
            <a:ext cx="1412561" cy="2282279"/>
            <a:chOff x="9872232" y="462031"/>
            <a:chExt cx="1546442" cy="3305373"/>
          </a:xfrm>
        </p:grpSpPr>
        <p:grpSp>
          <p:nvGrpSpPr>
            <p:cNvPr id="334" name="Google Shape;334;p20"/>
            <p:cNvGrpSpPr/>
            <p:nvPr/>
          </p:nvGrpSpPr>
          <p:grpSpPr>
            <a:xfrm>
              <a:off x="9872232" y="1565259"/>
              <a:ext cx="1546442" cy="2202145"/>
              <a:chOff x="9480123" y="935242"/>
              <a:chExt cx="1546442" cy="2202145"/>
            </a:xfrm>
          </p:grpSpPr>
          <p:grpSp>
            <p:nvGrpSpPr>
              <p:cNvPr id="335" name="Google Shape;335;p20"/>
              <p:cNvGrpSpPr/>
              <p:nvPr/>
            </p:nvGrpSpPr>
            <p:grpSpPr>
              <a:xfrm>
                <a:off x="9480123" y="935242"/>
                <a:ext cx="1546442" cy="1782140"/>
                <a:chOff x="7005448" y="2557255"/>
                <a:chExt cx="1482530" cy="1782140"/>
              </a:xfrm>
            </p:grpSpPr>
            <p:grpSp>
              <p:nvGrpSpPr>
                <p:cNvPr id="336" name="Google Shape;336;p20"/>
                <p:cNvGrpSpPr/>
                <p:nvPr/>
              </p:nvGrpSpPr>
              <p:grpSpPr>
                <a:xfrm>
                  <a:off x="7005448" y="2557255"/>
                  <a:ext cx="1482530" cy="1202658"/>
                  <a:chOff x="8816985" y="1749419"/>
                  <a:chExt cx="1482530" cy="1202658"/>
                </a:xfrm>
              </p:grpSpPr>
              <p:grpSp>
                <p:nvGrpSpPr>
                  <p:cNvPr id="337" name="Google Shape;337;p20"/>
                  <p:cNvGrpSpPr/>
                  <p:nvPr/>
                </p:nvGrpSpPr>
                <p:grpSpPr>
                  <a:xfrm>
                    <a:off x="8816985" y="1749419"/>
                    <a:ext cx="1482530" cy="598105"/>
                    <a:chOff x="10059413" y="1666848"/>
                    <a:chExt cx="1850065" cy="598105"/>
                  </a:xfrm>
                </p:grpSpPr>
                <p:sp>
                  <p:nvSpPr>
                    <p:cNvPr id="338" name="Google Shape;338;p20"/>
                    <p:cNvSpPr/>
                    <p:nvPr/>
                  </p:nvSpPr>
                  <p:spPr>
                    <a:xfrm>
                      <a:off x="10059413" y="1685404"/>
                      <a:ext cx="873842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p:txBody>
                </p:sp>
                <p:sp>
                  <p:nvSpPr>
                    <p:cNvPr id="339" name="Google Shape;339;p20"/>
                    <p:cNvSpPr/>
                    <p:nvPr/>
                  </p:nvSpPr>
                  <p:spPr>
                    <a:xfrm>
                      <a:off x="11035635" y="1666848"/>
                      <a:ext cx="873843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p:txBody>
                </p:sp>
              </p:grpSp>
              <p:grpSp>
                <p:nvGrpSpPr>
                  <p:cNvPr id="340" name="Google Shape;340;p20"/>
                  <p:cNvGrpSpPr/>
                  <p:nvPr/>
                </p:nvGrpSpPr>
                <p:grpSpPr>
                  <a:xfrm>
                    <a:off x="9134703" y="2392610"/>
                    <a:ext cx="512028" cy="559467"/>
                    <a:chOff x="8924843" y="5447763"/>
                    <a:chExt cx="512028" cy="559467"/>
                  </a:xfrm>
                </p:grpSpPr>
                <p:sp>
                  <p:nvSpPr>
                    <p:cNvPr id="341" name="Google Shape;341;p20"/>
                    <p:cNvSpPr/>
                    <p:nvPr/>
                  </p:nvSpPr>
                  <p:spPr>
                    <a:xfrm>
                      <a:off x="8924843" y="5447763"/>
                      <a:ext cx="270456" cy="215667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342" name="Google Shape;342;p20"/>
                    <p:cNvCxnSpPr>
                      <a:stCxn id="341" idx="3"/>
                      <a:endCxn id="343" idx="0"/>
                    </p:cNvCxnSpPr>
                    <p:nvPr/>
                  </p:nvCxnSpPr>
                  <p:spPr>
                    <a:xfrm>
                      <a:off x="9060071" y="5663430"/>
                      <a:ext cx="376800" cy="3438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344" name="Google Shape;344;p20"/>
                <p:cNvGrpSpPr/>
                <p:nvPr/>
              </p:nvGrpSpPr>
              <p:grpSpPr>
                <a:xfrm>
                  <a:off x="7485212" y="3181891"/>
                  <a:ext cx="787872" cy="1157504"/>
                  <a:chOff x="7485212" y="3181891"/>
                  <a:chExt cx="787872" cy="1157504"/>
                </a:xfrm>
              </p:grpSpPr>
              <p:sp>
                <p:nvSpPr>
                  <p:cNvPr id="343" name="Google Shape;343;p20"/>
                  <p:cNvSpPr/>
                  <p:nvPr/>
                </p:nvSpPr>
                <p:spPr>
                  <a:xfrm>
                    <a:off x="7485212" y="3759846"/>
                    <a:ext cx="700245" cy="579549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BA8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345" name="Google Shape;345;p20"/>
                  <p:cNvSpPr/>
                  <p:nvPr/>
                </p:nvSpPr>
                <p:spPr>
                  <a:xfrm>
                    <a:off x="8002627" y="3181891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346" name="Google Shape;346;p20"/>
                  <p:cNvCxnSpPr>
                    <a:stCxn id="343" idx="0"/>
                    <a:endCxn id="345" idx="3"/>
                  </p:cNvCxnSpPr>
                  <p:nvPr/>
                </p:nvCxnSpPr>
                <p:spPr>
                  <a:xfrm flipH="1" rot="10800000">
                    <a:off x="7835334" y="3397446"/>
                    <a:ext cx="302400" cy="3624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347" name="Google Shape;347;p20"/>
              <p:cNvSpPr txBox="1"/>
              <p:nvPr/>
            </p:nvSpPr>
            <p:spPr>
              <a:xfrm>
                <a:off x="9860890" y="2798833"/>
                <a:ext cx="9076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Multiple</a:t>
                </a:r>
                <a:endParaRPr/>
              </a:p>
            </p:txBody>
          </p:sp>
        </p:grpSp>
        <p:sp>
          <p:nvSpPr>
            <p:cNvPr id="348" name="Google Shape;348;p20"/>
            <p:cNvSpPr/>
            <p:nvPr/>
          </p:nvSpPr>
          <p:spPr>
            <a:xfrm>
              <a:off x="10315688" y="462031"/>
              <a:ext cx="730432" cy="579549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0541300" y="1060614"/>
              <a:ext cx="282116" cy="215667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0" name="Google Shape;350;p20"/>
            <p:cNvCxnSpPr>
              <a:stCxn id="349" idx="3"/>
              <a:endCxn id="339" idx="0"/>
            </p:cNvCxnSpPr>
            <p:nvPr/>
          </p:nvCxnSpPr>
          <p:spPr>
            <a:xfrm>
              <a:off x="10682358" y="1276281"/>
              <a:ext cx="371100" cy="288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20"/>
            <p:cNvCxnSpPr>
              <a:stCxn id="338" idx="0"/>
              <a:endCxn id="349" idx="3"/>
            </p:cNvCxnSpPr>
            <p:nvPr/>
          </p:nvCxnSpPr>
          <p:spPr>
            <a:xfrm flipH="1" rot="10800000">
              <a:off x="10237448" y="1276315"/>
              <a:ext cx="444900" cy="307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2" name="Google Shape;352;p20"/>
          <p:cNvSpPr txBox="1"/>
          <p:nvPr/>
        </p:nvSpPr>
        <p:spPr>
          <a:xfrm>
            <a:off x="1104101" y="3326782"/>
            <a:ext cx="9018693" cy="3267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D{};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A: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D{};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//Virtual inheritance of D in A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D{};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//Virtual inheritance of D in B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A, public B{};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//Now one copy of D’s object will be created in Class C instead of two.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Issue: Which derived class is responsible for calling the constructor of class D?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358" name="Google Shape;35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(is-a)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Virtual Class</a:t>
            </a:r>
            <a:endParaRPr/>
          </a:p>
        </p:txBody>
      </p:sp>
      <p:grpSp>
        <p:nvGrpSpPr>
          <p:cNvPr id="360" name="Google Shape;360;p21"/>
          <p:cNvGrpSpPr/>
          <p:nvPr/>
        </p:nvGrpSpPr>
        <p:grpSpPr>
          <a:xfrm>
            <a:off x="10591055" y="542852"/>
            <a:ext cx="1412561" cy="2282279"/>
            <a:chOff x="9872232" y="462031"/>
            <a:chExt cx="1546442" cy="3305373"/>
          </a:xfrm>
        </p:grpSpPr>
        <p:grpSp>
          <p:nvGrpSpPr>
            <p:cNvPr id="361" name="Google Shape;361;p21"/>
            <p:cNvGrpSpPr/>
            <p:nvPr/>
          </p:nvGrpSpPr>
          <p:grpSpPr>
            <a:xfrm>
              <a:off x="9872232" y="1565259"/>
              <a:ext cx="1546442" cy="2202145"/>
              <a:chOff x="9480123" y="935242"/>
              <a:chExt cx="1546442" cy="2202145"/>
            </a:xfrm>
          </p:grpSpPr>
          <p:grpSp>
            <p:nvGrpSpPr>
              <p:cNvPr id="362" name="Google Shape;362;p21"/>
              <p:cNvGrpSpPr/>
              <p:nvPr/>
            </p:nvGrpSpPr>
            <p:grpSpPr>
              <a:xfrm>
                <a:off x="9480123" y="935242"/>
                <a:ext cx="1546442" cy="1782140"/>
                <a:chOff x="7005448" y="2557255"/>
                <a:chExt cx="1482530" cy="1782140"/>
              </a:xfrm>
            </p:grpSpPr>
            <p:grpSp>
              <p:nvGrpSpPr>
                <p:cNvPr id="363" name="Google Shape;363;p21"/>
                <p:cNvGrpSpPr/>
                <p:nvPr/>
              </p:nvGrpSpPr>
              <p:grpSpPr>
                <a:xfrm>
                  <a:off x="7005448" y="2557255"/>
                  <a:ext cx="1482530" cy="1202658"/>
                  <a:chOff x="8816985" y="1749419"/>
                  <a:chExt cx="1482530" cy="1202658"/>
                </a:xfrm>
              </p:grpSpPr>
              <p:grpSp>
                <p:nvGrpSpPr>
                  <p:cNvPr id="364" name="Google Shape;364;p21"/>
                  <p:cNvGrpSpPr/>
                  <p:nvPr/>
                </p:nvGrpSpPr>
                <p:grpSpPr>
                  <a:xfrm>
                    <a:off x="8816985" y="1749419"/>
                    <a:ext cx="1482530" cy="598105"/>
                    <a:chOff x="10059413" y="1666848"/>
                    <a:chExt cx="1850065" cy="598105"/>
                  </a:xfrm>
                </p:grpSpPr>
                <p:sp>
                  <p:nvSpPr>
                    <p:cNvPr id="365" name="Google Shape;365;p21"/>
                    <p:cNvSpPr/>
                    <p:nvPr/>
                  </p:nvSpPr>
                  <p:spPr>
                    <a:xfrm>
                      <a:off x="10059413" y="1685404"/>
                      <a:ext cx="873842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p:txBody>
                </p:sp>
                <p:sp>
                  <p:nvSpPr>
                    <p:cNvPr id="366" name="Google Shape;366;p21"/>
                    <p:cNvSpPr/>
                    <p:nvPr/>
                  </p:nvSpPr>
                  <p:spPr>
                    <a:xfrm>
                      <a:off x="11035635" y="1666848"/>
                      <a:ext cx="873843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p:txBody>
                </p:sp>
              </p:grpSp>
              <p:grpSp>
                <p:nvGrpSpPr>
                  <p:cNvPr id="367" name="Google Shape;367;p21"/>
                  <p:cNvGrpSpPr/>
                  <p:nvPr/>
                </p:nvGrpSpPr>
                <p:grpSpPr>
                  <a:xfrm>
                    <a:off x="9134703" y="2392610"/>
                    <a:ext cx="512028" cy="559467"/>
                    <a:chOff x="8924843" y="5447763"/>
                    <a:chExt cx="512028" cy="559467"/>
                  </a:xfrm>
                </p:grpSpPr>
                <p:sp>
                  <p:nvSpPr>
                    <p:cNvPr id="368" name="Google Shape;368;p21"/>
                    <p:cNvSpPr/>
                    <p:nvPr/>
                  </p:nvSpPr>
                  <p:spPr>
                    <a:xfrm>
                      <a:off x="8924843" y="5447763"/>
                      <a:ext cx="270456" cy="215667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369" name="Google Shape;369;p21"/>
                    <p:cNvCxnSpPr>
                      <a:stCxn id="368" idx="3"/>
                      <a:endCxn id="370" idx="0"/>
                    </p:cNvCxnSpPr>
                    <p:nvPr/>
                  </p:nvCxnSpPr>
                  <p:spPr>
                    <a:xfrm>
                      <a:off x="9060071" y="5663430"/>
                      <a:ext cx="376800" cy="3438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grpSp>
              <p:nvGrpSpPr>
                <p:cNvPr id="371" name="Google Shape;371;p21"/>
                <p:cNvGrpSpPr/>
                <p:nvPr/>
              </p:nvGrpSpPr>
              <p:grpSpPr>
                <a:xfrm>
                  <a:off x="7485212" y="3181891"/>
                  <a:ext cx="787872" cy="1157504"/>
                  <a:chOff x="7485212" y="3181891"/>
                  <a:chExt cx="787872" cy="1157504"/>
                </a:xfrm>
              </p:grpSpPr>
              <p:sp>
                <p:nvSpPr>
                  <p:cNvPr id="370" name="Google Shape;370;p21"/>
                  <p:cNvSpPr/>
                  <p:nvPr/>
                </p:nvSpPr>
                <p:spPr>
                  <a:xfrm>
                    <a:off x="7485212" y="3759846"/>
                    <a:ext cx="700245" cy="579549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BA8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372" name="Google Shape;372;p21"/>
                  <p:cNvSpPr/>
                  <p:nvPr/>
                </p:nvSpPr>
                <p:spPr>
                  <a:xfrm>
                    <a:off x="8002627" y="3181891"/>
                    <a:ext cx="270456" cy="215667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373" name="Google Shape;373;p21"/>
                  <p:cNvCxnSpPr>
                    <a:stCxn id="370" idx="0"/>
                    <a:endCxn id="372" idx="3"/>
                  </p:cNvCxnSpPr>
                  <p:nvPr/>
                </p:nvCxnSpPr>
                <p:spPr>
                  <a:xfrm flipH="1" rot="10800000">
                    <a:off x="7835334" y="3397446"/>
                    <a:ext cx="302400" cy="3624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374" name="Google Shape;374;p21"/>
              <p:cNvSpPr txBox="1"/>
              <p:nvPr/>
            </p:nvSpPr>
            <p:spPr>
              <a:xfrm>
                <a:off x="9860890" y="2798833"/>
                <a:ext cx="9076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Multiple</a:t>
                </a:r>
                <a:endParaRPr/>
              </a:p>
            </p:txBody>
          </p:sp>
        </p:grpSp>
        <p:sp>
          <p:nvSpPr>
            <p:cNvPr id="375" name="Google Shape;375;p21"/>
            <p:cNvSpPr/>
            <p:nvPr/>
          </p:nvSpPr>
          <p:spPr>
            <a:xfrm>
              <a:off x="10315688" y="462031"/>
              <a:ext cx="730432" cy="579549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10541300" y="1060614"/>
              <a:ext cx="282116" cy="215667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7" name="Google Shape;377;p21"/>
            <p:cNvCxnSpPr>
              <a:stCxn id="376" idx="3"/>
              <a:endCxn id="366" idx="0"/>
            </p:cNvCxnSpPr>
            <p:nvPr/>
          </p:nvCxnSpPr>
          <p:spPr>
            <a:xfrm>
              <a:off x="10682358" y="1276281"/>
              <a:ext cx="371100" cy="288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21"/>
            <p:cNvCxnSpPr>
              <a:stCxn id="365" idx="0"/>
              <a:endCxn id="376" idx="3"/>
            </p:cNvCxnSpPr>
            <p:nvPr/>
          </p:nvCxnSpPr>
          <p:spPr>
            <a:xfrm flipH="1" rot="10800000">
              <a:off x="10237448" y="1276315"/>
              <a:ext cx="444900" cy="307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9" name="Google Shape;379;p21"/>
          <p:cNvSpPr txBox="1"/>
          <p:nvPr/>
        </p:nvSpPr>
        <p:spPr>
          <a:xfrm>
            <a:off x="1094017" y="2369713"/>
            <a:ext cx="3937534" cy="394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D{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d;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D(int d=0){ this-&gt;d=d;}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A: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D{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a=0, int d=0)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:D(d)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this-&gt;a=a;}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92844" y="1317415"/>
            <a:ext cx="9829795" cy="1530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derived classes should add constructer call for their base classes.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derived class can also call the constructor of Grand Parent base class.</a:t>
            </a:r>
            <a:endParaRPr/>
          </a:p>
        </p:txBody>
      </p:sp>
      <p:sp>
        <p:nvSpPr>
          <p:cNvPr id="381" name="Google Shape;381;p21"/>
          <p:cNvSpPr txBox="1"/>
          <p:nvPr/>
        </p:nvSpPr>
        <p:spPr>
          <a:xfrm>
            <a:off x="5762563" y="2266682"/>
            <a:ext cx="5051606" cy="4327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 </a:t>
            </a:r>
            <a:r>
              <a:rPr b="1"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D{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b=0, int d=0) </a:t>
            </a:r>
            <a:r>
              <a:rPr b="1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:D(d)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this-&gt;b=b;}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A, public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 //Call constructors of all base classes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c=0, int d=0)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:D(d), A(a), B(b)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7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2" name="Google Shape;382;p21"/>
          <p:cNvCxnSpPr/>
          <p:nvPr/>
        </p:nvCxnSpPr>
        <p:spPr>
          <a:xfrm flipH="1">
            <a:off x="5302688" y="2266682"/>
            <a:ext cx="16287" cy="412465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