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b="1" lang="en-US" sz="4800">
                <a:solidFill>
                  <a:srgbClr val="FF0000"/>
                </a:solidFill>
              </a:rPr>
              <a:t>Aggregation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Aggregation (</a:t>
            </a:r>
            <a:r>
              <a:rPr b="1" lang="en-US">
                <a:solidFill>
                  <a:srgbClr val="FF0000"/>
                </a:solidFill>
              </a:rPr>
              <a:t>has-a</a:t>
            </a:r>
            <a:r>
              <a:rPr b="1" lang="en-US"/>
              <a:t>)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516531"/>
            <a:ext cx="10515600" cy="4665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Subset of association relation where </a:t>
            </a:r>
            <a:r>
              <a:rPr lang="en-US">
                <a:solidFill>
                  <a:srgbClr val="FF0000"/>
                </a:solidFill>
              </a:rPr>
              <a:t>ownership </a:t>
            </a:r>
            <a:r>
              <a:rPr lang="en-US"/>
              <a:t>is involved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Weak relation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 of one class can contain object(s) of other class(s) for specific amount of time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one-to-one,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one-to-many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Unidirectional object of container class knows about its parts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Objects have independent </a:t>
            </a:r>
            <a:r>
              <a:rPr lang="en-US">
                <a:solidFill>
                  <a:srgbClr val="FF0000"/>
                </a:solidFill>
              </a:rPr>
              <a:t>life time </a:t>
            </a:r>
            <a:r>
              <a:rPr lang="en-US"/>
              <a:t>(creation and destruction)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le:Uml classes en.svg" id="101" name="Google Shape;101;p14"/>
          <p:cNvPicPr preferRelativeResize="0"/>
          <p:nvPr/>
        </p:nvPicPr>
        <p:blipFill rotWithShape="1">
          <a:blip r:embed="rId3">
            <a:alphaModFix/>
          </a:blip>
          <a:srcRect b="17375" l="-285" r="285" t="63157"/>
          <a:stretch/>
        </p:blipFill>
        <p:spPr>
          <a:xfrm>
            <a:off x="6837273" y="734806"/>
            <a:ext cx="4516527" cy="5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80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Aggregation (</a:t>
            </a:r>
            <a:r>
              <a:rPr b="1" lang="en-US">
                <a:solidFill>
                  <a:srgbClr val="FF0000"/>
                </a:solidFill>
              </a:rPr>
              <a:t>has-a</a:t>
            </a:r>
            <a:r>
              <a:rPr b="1" lang="en-US"/>
              <a:t>) </a:t>
            </a:r>
            <a:r>
              <a:rPr lang="en-US"/>
              <a:t>Examples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38200" y="1203617"/>
            <a:ext cx="108171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department has many students.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department has many teachers.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University has many departments.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vehicle has many tires.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car has an engine.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person owns a house.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person owns many cars.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6490951" y="1693642"/>
            <a:ext cx="5357513" cy="453915"/>
            <a:chOff x="2717442" y="1511075"/>
            <a:chExt cx="5357513" cy="579550"/>
          </a:xfrm>
        </p:grpSpPr>
        <p:grpSp>
          <p:nvGrpSpPr>
            <p:cNvPr id="111" name="Google Shape;111;p15"/>
            <p:cNvGrpSpPr/>
            <p:nvPr/>
          </p:nvGrpSpPr>
          <p:grpSpPr>
            <a:xfrm>
              <a:off x="2717442" y="1511075"/>
              <a:ext cx="5357513" cy="579550"/>
              <a:chOff x="4038981" y="1918951"/>
              <a:chExt cx="6685692" cy="579550"/>
            </a:xfrm>
          </p:grpSpPr>
          <p:sp>
            <p:nvSpPr>
              <p:cNvPr id="112" name="Google Shape;112;p15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Department</a:t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8410869" y="1918951"/>
                <a:ext cx="2313804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Student</a:t>
                </a:r>
                <a:endParaRPr/>
              </a:p>
            </p:txBody>
          </p:sp>
        </p:grpSp>
        <p:grpSp>
          <p:nvGrpSpPr>
            <p:cNvPr id="114" name="Google Shape;114;p15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</p:grpSpPr>
          <p:sp>
            <p:nvSpPr>
              <p:cNvPr id="115" name="Google Shape;115;p15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6" name="Google Shape;116;p15"/>
              <p:cNvCxnSpPr>
                <a:stCxn id="112" idx="3"/>
                <a:endCxn id="115" idx="1"/>
              </p:cNvCxnSpPr>
              <p:nvPr/>
            </p:nvCxnSpPr>
            <p:spPr>
              <a:xfrm flipH="1" rot="10800000">
                <a:off x="3658938" y="4970876"/>
                <a:ext cx="1020600" cy="7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7" name="Google Shape;117;p15"/>
          <p:cNvGrpSpPr/>
          <p:nvPr/>
        </p:nvGrpSpPr>
        <p:grpSpPr>
          <a:xfrm>
            <a:off x="6490951" y="2237029"/>
            <a:ext cx="5379815" cy="453915"/>
            <a:chOff x="2717442" y="1511075"/>
            <a:chExt cx="5379815" cy="579550"/>
          </a:xfrm>
        </p:grpSpPr>
        <p:grpSp>
          <p:nvGrpSpPr>
            <p:cNvPr id="118" name="Google Shape;118;p15"/>
            <p:cNvGrpSpPr/>
            <p:nvPr/>
          </p:nvGrpSpPr>
          <p:grpSpPr>
            <a:xfrm>
              <a:off x="2717442" y="1511075"/>
              <a:ext cx="5379815" cy="579550"/>
              <a:chOff x="4038981" y="1918951"/>
              <a:chExt cx="6713522" cy="579550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Department</a:t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8438699" y="1918951"/>
                <a:ext cx="2313804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Teacher</a:t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3" name="Google Shape;123;p15"/>
              <p:cNvCxnSpPr>
                <a:stCxn id="119" idx="3"/>
                <a:endCxn id="122" idx="1"/>
              </p:cNvCxnSpPr>
              <p:nvPr/>
            </p:nvCxnSpPr>
            <p:spPr>
              <a:xfrm flipH="1" rot="10800000">
                <a:off x="3658938" y="4970876"/>
                <a:ext cx="1020600" cy="7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24" name="Google Shape;124;p15"/>
          <p:cNvGrpSpPr/>
          <p:nvPr/>
        </p:nvGrpSpPr>
        <p:grpSpPr>
          <a:xfrm>
            <a:off x="6490951" y="2805157"/>
            <a:ext cx="5379815" cy="453915"/>
            <a:chOff x="2717442" y="1511075"/>
            <a:chExt cx="5379815" cy="579550"/>
          </a:xfrm>
        </p:grpSpPr>
        <p:grpSp>
          <p:nvGrpSpPr>
            <p:cNvPr id="125" name="Google Shape;125;p15"/>
            <p:cNvGrpSpPr/>
            <p:nvPr/>
          </p:nvGrpSpPr>
          <p:grpSpPr>
            <a:xfrm>
              <a:off x="2717442" y="1511075"/>
              <a:ext cx="5379815" cy="579550"/>
              <a:chOff x="4038981" y="1918951"/>
              <a:chExt cx="6713522" cy="579550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University</a:t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8438699" y="1918951"/>
                <a:ext cx="231380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Department</a:t>
                </a:r>
                <a:endParaRPr/>
              </a:p>
            </p:txBody>
          </p:sp>
        </p:grpSp>
        <p:grpSp>
          <p:nvGrpSpPr>
            <p:cNvPr id="128" name="Google Shape;128;p15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0" name="Google Shape;130;p15"/>
              <p:cNvCxnSpPr>
                <a:stCxn id="126" idx="3"/>
                <a:endCxn id="129" idx="1"/>
              </p:cNvCxnSpPr>
              <p:nvPr/>
            </p:nvCxnSpPr>
            <p:spPr>
              <a:xfrm flipH="1" rot="10800000">
                <a:off x="3658938" y="4970876"/>
                <a:ext cx="1020600" cy="7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1" name="Google Shape;131;p15"/>
          <p:cNvGrpSpPr/>
          <p:nvPr/>
        </p:nvGrpSpPr>
        <p:grpSpPr>
          <a:xfrm>
            <a:off x="6490951" y="3376075"/>
            <a:ext cx="5357513" cy="453915"/>
            <a:chOff x="2717442" y="1511075"/>
            <a:chExt cx="5357513" cy="579550"/>
          </a:xfrm>
        </p:grpSpPr>
        <p:grpSp>
          <p:nvGrpSpPr>
            <p:cNvPr id="132" name="Google Shape;132;p15"/>
            <p:cNvGrpSpPr/>
            <p:nvPr/>
          </p:nvGrpSpPr>
          <p:grpSpPr>
            <a:xfrm>
              <a:off x="2717442" y="1511075"/>
              <a:ext cx="5357513" cy="579550"/>
              <a:chOff x="4038981" y="1918951"/>
              <a:chExt cx="6685692" cy="579550"/>
            </a:xfrm>
          </p:grpSpPr>
          <p:sp>
            <p:nvSpPr>
              <p:cNvPr id="133" name="Google Shape;133;p15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Vehicle</a:t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8410869" y="1918951"/>
                <a:ext cx="2313804" cy="579549"/>
              </a:xfrm>
              <a:prstGeom prst="rect">
                <a:avLst/>
              </a:prstGeom>
              <a:solidFill>
                <a:schemeClr val="accent5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Tire</a:t>
                </a:r>
                <a:endParaRPr/>
              </a:p>
            </p:txBody>
          </p:sp>
        </p:grpSp>
        <p:grpSp>
          <p:nvGrpSpPr>
            <p:cNvPr id="135" name="Google Shape;135;p15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7" name="Google Shape;137;p15"/>
              <p:cNvCxnSpPr>
                <a:stCxn id="133" idx="3"/>
                <a:endCxn id="136" idx="1"/>
              </p:cNvCxnSpPr>
              <p:nvPr/>
            </p:nvCxnSpPr>
            <p:spPr>
              <a:xfrm flipH="1" rot="10800000">
                <a:off x="3658938" y="4970876"/>
                <a:ext cx="1020600" cy="7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8" name="Google Shape;138;p15"/>
          <p:cNvGrpSpPr/>
          <p:nvPr/>
        </p:nvGrpSpPr>
        <p:grpSpPr>
          <a:xfrm>
            <a:off x="6490951" y="3882177"/>
            <a:ext cx="5368665" cy="436503"/>
            <a:chOff x="2717442" y="1511075"/>
            <a:chExt cx="5368665" cy="579550"/>
          </a:xfrm>
        </p:grpSpPr>
        <p:grpSp>
          <p:nvGrpSpPr>
            <p:cNvPr id="139" name="Google Shape;139;p15"/>
            <p:cNvGrpSpPr/>
            <p:nvPr/>
          </p:nvGrpSpPr>
          <p:grpSpPr>
            <a:xfrm>
              <a:off x="2717442" y="1511075"/>
              <a:ext cx="5368665" cy="579550"/>
              <a:chOff x="4038981" y="1918951"/>
              <a:chExt cx="6699608" cy="579550"/>
            </a:xfrm>
          </p:grpSpPr>
          <p:sp>
            <p:nvSpPr>
              <p:cNvPr id="140" name="Google Shape;140;p15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Car</a:t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8424784" y="1918951"/>
                <a:ext cx="2313804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Engine</a:t>
                </a:r>
                <a:endParaRPr/>
              </a:p>
            </p:txBody>
          </p:sp>
        </p:grpSp>
        <p:grpSp>
          <p:nvGrpSpPr>
            <p:cNvPr id="142" name="Google Shape;142;p15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</p:grpSpPr>
          <p:sp>
            <p:nvSpPr>
              <p:cNvPr id="143" name="Google Shape;143;p15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4" name="Google Shape;144;p15"/>
              <p:cNvCxnSpPr>
                <a:stCxn id="140" idx="3"/>
                <a:endCxn id="143" idx="1"/>
              </p:cNvCxnSpPr>
              <p:nvPr/>
            </p:nvCxnSpPr>
            <p:spPr>
              <a:xfrm flipH="1" rot="10800000">
                <a:off x="3658938" y="4970876"/>
                <a:ext cx="1020600" cy="7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45" name="Google Shape;145;p15"/>
          <p:cNvGrpSpPr/>
          <p:nvPr/>
        </p:nvGrpSpPr>
        <p:grpSpPr>
          <a:xfrm>
            <a:off x="6490951" y="4369220"/>
            <a:ext cx="5368665" cy="436503"/>
            <a:chOff x="2717442" y="1511075"/>
            <a:chExt cx="5368665" cy="579550"/>
          </a:xfrm>
        </p:grpSpPr>
        <p:grpSp>
          <p:nvGrpSpPr>
            <p:cNvPr id="146" name="Google Shape;146;p15"/>
            <p:cNvGrpSpPr/>
            <p:nvPr/>
          </p:nvGrpSpPr>
          <p:grpSpPr>
            <a:xfrm>
              <a:off x="2717442" y="1511075"/>
              <a:ext cx="5368665" cy="579550"/>
              <a:chOff x="4038981" y="1918951"/>
              <a:chExt cx="6699608" cy="579550"/>
            </a:xfrm>
          </p:grpSpPr>
          <p:sp>
            <p:nvSpPr>
              <p:cNvPr id="147" name="Google Shape;147;p15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  <a:solidFill>
                <a:schemeClr val="accent2"/>
              </a:solidFill>
              <a:ln cap="flat" cmpd="sng" w="12700">
                <a:solidFill>
                  <a:srgbClr val="AC5B2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Person</a:t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8424784" y="1918951"/>
                <a:ext cx="2313804" cy="579549"/>
              </a:xfrm>
              <a:prstGeom prst="rect">
                <a:avLst/>
              </a:prstGeom>
              <a:solidFill>
                <a:schemeClr val="accent5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House</a:t>
                </a:r>
                <a:endParaRPr/>
              </a:p>
            </p:txBody>
          </p:sp>
        </p:grpSp>
        <p:grpSp>
          <p:nvGrpSpPr>
            <p:cNvPr id="149" name="Google Shape;149;p15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</p:grpSpPr>
          <p:sp>
            <p:nvSpPr>
              <p:cNvPr id="150" name="Google Shape;150;p15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" name="Google Shape;151;p15"/>
              <p:cNvCxnSpPr>
                <a:stCxn id="147" idx="3"/>
                <a:endCxn id="150" idx="1"/>
              </p:cNvCxnSpPr>
              <p:nvPr/>
            </p:nvCxnSpPr>
            <p:spPr>
              <a:xfrm flipH="1" rot="10800000">
                <a:off x="3658938" y="4970876"/>
                <a:ext cx="1020600" cy="7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52" name="Google Shape;152;p15"/>
          <p:cNvGrpSpPr/>
          <p:nvPr/>
        </p:nvGrpSpPr>
        <p:grpSpPr>
          <a:xfrm>
            <a:off x="6507434" y="4910030"/>
            <a:ext cx="5368665" cy="436503"/>
            <a:chOff x="2717442" y="1511075"/>
            <a:chExt cx="5368665" cy="579550"/>
          </a:xfrm>
        </p:grpSpPr>
        <p:grpSp>
          <p:nvGrpSpPr>
            <p:cNvPr id="153" name="Google Shape;153;p15"/>
            <p:cNvGrpSpPr/>
            <p:nvPr/>
          </p:nvGrpSpPr>
          <p:grpSpPr>
            <a:xfrm>
              <a:off x="2717442" y="1511075"/>
              <a:ext cx="5368665" cy="579550"/>
              <a:chOff x="4038981" y="1918951"/>
              <a:chExt cx="6699608" cy="579550"/>
            </a:xfrm>
          </p:grpSpPr>
          <p:sp>
            <p:nvSpPr>
              <p:cNvPr id="154" name="Google Shape;154;p15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Person</a:t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8424784" y="1918951"/>
                <a:ext cx="2313804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Car</a:t>
                </a:r>
                <a:endParaRPr/>
              </a:p>
            </p:txBody>
          </p:sp>
        </p:grpSp>
        <p:grpSp>
          <p:nvGrpSpPr>
            <p:cNvPr id="156" name="Google Shape;156;p15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</p:grpSpPr>
          <p:sp>
            <p:nvSpPr>
              <p:cNvPr id="157" name="Google Shape;157;p15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8" name="Google Shape;158;p15"/>
              <p:cNvCxnSpPr>
                <a:stCxn id="154" idx="3"/>
                <a:endCxn id="157" idx="1"/>
              </p:cNvCxnSpPr>
              <p:nvPr/>
            </p:nvCxnSpPr>
            <p:spPr>
              <a:xfrm flipH="1" rot="10800000">
                <a:off x="3658938" y="4970876"/>
                <a:ext cx="1020600" cy="7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Aggregation (</a:t>
            </a:r>
            <a:r>
              <a:rPr b="1" lang="en-US">
                <a:solidFill>
                  <a:srgbClr val="FF0000"/>
                </a:solidFill>
              </a:rPr>
              <a:t>has-a</a:t>
            </a:r>
            <a:r>
              <a:rPr b="1" lang="en-US"/>
              <a:t>) </a:t>
            </a:r>
            <a:r>
              <a:rPr lang="en-US"/>
              <a:t>Implementation</a:t>
            </a:r>
            <a:endParaRPr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682580" y="1385919"/>
            <a:ext cx="531157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a pointer to aggregate class object(s).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 a(1), a2;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B b, b2(3);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a.addB(&amp;b);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a.changeB(&amp;b2);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a2.add(&amp;b);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66" name="Google Shape;16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6048076" y="1554512"/>
            <a:ext cx="5649532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b=0){ this-&gt;b=b;}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 a;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 * objB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1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//pointer</a:t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addB(B*b){ this-&gt;objB = b;}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removeB(){ objB = nullptr;}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changeB(B*b){ objB= b;}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~A(){ objB=nullptr;}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//nothing to do with objB</a:t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7747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16"/>
          <p:cNvGrpSpPr/>
          <p:nvPr/>
        </p:nvGrpSpPr>
        <p:grpSpPr>
          <a:xfrm>
            <a:off x="1594482" y="1385919"/>
            <a:ext cx="2910626" cy="453915"/>
            <a:chOff x="3882460" y="1511075"/>
            <a:chExt cx="2910626" cy="579550"/>
          </a:xfrm>
        </p:grpSpPr>
        <p:grpSp>
          <p:nvGrpSpPr>
            <p:cNvPr id="169" name="Google Shape;169;p16"/>
            <p:cNvGrpSpPr/>
            <p:nvPr/>
          </p:nvGrpSpPr>
          <p:grpSpPr>
            <a:xfrm>
              <a:off x="3882460" y="1511075"/>
              <a:ext cx="2910626" cy="579550"/>
              <a:chOff x="5492817" y="1918951"/>
              <a:chExt cx="3632197" cy="579550"/>
            </a:xfrm>
          </p:grpSpPr>
          <p:sp>
            <p:nvSpPr>
              <p:cNvPr id="170" name="Google Shape;170;p16"/>
              <p:cNvSpPr/>
              <p:nvPr/>
            </p:nvSpPr>
            <p:spPr>
              <a:xfrm>
                <a:off x="5492817" y="1918952"/>
                <a:ext cx="792073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8369122" y="1918951"/>
                <a:ext cx="755892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172" name="Google Shape;172;p16"/>
            <p:cNvGrpSpPr/>
            <p:nvPr/>
          </p:nvGrpSpPr>
          <p:grpSpPr>
            <a:xfrm>
              <a:off x="4517180" y="1593293"/>
              <a:ext cx="1670178" cy="399936"/>
              <a:chOff x="3658939" y="4770819"/>
              <a:chExt cx="1670178" cy="399936"/>
            </a:xfrm>
          </p:grpSpPr>
          <p:sp>
            <p:nvSpPr>
              <p:cNvPr id="173" name="Google Shape;173;p16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4" name="Google Shape;174;p16"/>
              <p:cNvCxnSpPr>
                <a:stCxn id="170" idx="3"/>
                <a:endCxn id="173" idx="1"/>
              </p:cNvCxnSpPr>
              <p:nvPr/>
            </p:nvCxnSpPr>
            <p:spPr>
              <a:xfrm flipH="1" rot="10800000">
                <a:off x="3658939" y="4970876"/>
                <a:ext cx="1020600" cy="7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5" name="Google Shape;175;p16"/>
          <p:cNvCxnSpPr/>
          <p:nvPr/>
        </p:nvCxnSpPr>
        <p:spPr>
          <a:xfrm>
            <a:off x="5847008" y="2086377"/>
            <a:ext cx="25758" cy="365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Aggregation (</a:t>
            </a:r>
            <a:r>
              <a:rPr b="1" lang="en-US">
                <a:solidFill>
                  <a:srgbClr val="FF0000"/>
                </a:solidFill>
              </a:rPr>
              <a:t>has-a</a:t>
            </a:r>
            <a:r>
              <a:rPr b="1" lang="en-US"/>
              <a:t>)</a:t>
            </a:r>
            <a:r>
              <a:rPr lang="en-US"/>
              <a:t> Implementation</a:t>
            </a:r>
            <a:endParaRPr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890780" y="1656598"/>
            <a:ext cx="51020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to 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House pointer in person class points to aggregate class object.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House{</a:t>
            </a:r>
            <a:endParaRPr/>
          </a:p>
          <a:p>
            <a:pPr indent="0" lvl="2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int hid;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House(int h=0){ this-&gt;hid=h;}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House * h  = new House(1);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Person p(1, h);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p.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removeHouse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delete h;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83" name="Google Shape;1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6043770" y="1755084"/>
            <a:ext cx="5649532" cy="464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Person{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 pid;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House * hptr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//pointer for house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Person(int pid, House * hptr){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this-&gt;hptr =hptr;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this-&gt;pid = pid;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changeHouse(House * h){ 		 hptr = t;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removeHouse(){ hptr = nullptr;}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~Person(){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hptr = nullptr;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17"/>
          <p:cNvCxnSpPr/>
          <p:nvPr/>
        </p:nvCxnSpPr>
        <p:spPr>
          <a:xfrm>
            <a:off x="5902421" y="2054863"/>
            <a:ext cx="25758" cy="365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86" name="Google Shape;186;p17"/>
          <p:cNvGrpSpPr/>
          <p:nvPr/>
        </p:nvGrpSpPr>
        <p:grpSpPr>
          <a:xfrm>
            <a:off x="3107705" y="1389524"/>
            <a:ext cx="5324060" cy="436503"/>
            <a:chOff x="2717442" y="1511075"/>
            <a:chExt cx="5324060" cy="579550"/>
          </a:xfrm>
        </p:grpSpPr>
        <p:grpSp>
          <p:nvGrpSpPr>
            <p:cNvPr id="187" name="Google Shape;187;p17"/>
            <p:cNvGrpSpPr/>
            <p:nvPr/>
          </p:nvGrpSpPr>
          <p:grpSpPr>
            <a:xfrm>
              <a:off x="2717442" y="1511075"/>
              <a:ext cx="5324060" cy="579550"/>
              <a:chOff x="4038981" y="1918951"/>
              <a:chExt cx="6643945" cy="579550"/>
            </a:xfrm>
          </p:grpSpPr>
          <p:sp>
            <p:nvSpPr>
              <p:cNvPr id="188" name="Google Shape;188;p17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Person</a:t>
                </a: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8369122" y="1918951"/>
                <a:ext cx="2313804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House</a:t>
                </a:r>
                <a:endParaRPr/>
              </a:p>
            </p:txBody>
          </p:sp>
        </p:grpSp>
        <p:grpSp>
          <p:nvGrpSpPr>
            <p:cNvPr id="190" name="Google Shape;190;p17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2" name="Google Shape;192;p17"/>
              <p:cNvCxnSpPr>
                <a:stCxn id="188" idx="3"/>
                <a:endCxn id="191" idx="1"/>
              </p:cNvCxnSpPr>
              <p:nvPr/>
            </p:nvCxnSpPr>
            <p:spPr>
              <a:xfrm flipH="1" rot="10800000">
                <a:off x="3658938" y="4970876"/>
                <a:ext cx="1020600" cy="7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Aggregation (</a:t>
            </a:r>
            <a:r>
              <a:rPr b="1" lang="en-US">
                <a:solidFill>
                  <a:srgbClr val="FF0000"/>
                </a:solidFill>
              </a:rPr>
              <a:t>has-a</a:t>
            </a:r>
            <a:r>
              <a:rPr b="1" lang="en-US"/>
              <a:t>)</a:t>
            </a:r>
            <a:r>
              <a:rPr lang="en-US"/>
              <a:t> Implementation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890780" y="1656598"/>
            <a:ext cx="5102024" cy="4784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One to many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class Teacher{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int tid;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char * 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Teacher(int t=0, char*n=nullptr){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tid=t;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name = nullptr;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if(n!=nullptr){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  name = new char[strlen(n)+1];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  strcpy(name, n);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~Teacher(){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if(name != nullptr)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delete [] name;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200" name="Google Shape;20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6045384" y="1928630"/>
            <a:ext cx="5994216" cy="4776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Department{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 did, noofteachers, current;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Teacher ** tList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4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//pointers list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Department(int id = 0, int noofteachers = 10){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this-&gt;noofteachers= noofteachers;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tList = new Teacher * [noofteachers];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current = 0;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AddTeacher(Teacher * t){ tList[current++] = t; 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RemoveTeacher(int tid);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~Department(){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for(int i=0; i&lt; noofteachers;i++}</a:t>
            </a:r>
            <a:endParaRPr/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tList[i] = nullptr;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delete[] tlist;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18"/>
          <p:cNvCxnSpPr/>
          <p:nvPr/>
        </p:nvCxnSpPr>
        <p:spPr>
          <a:xfrm flipH="1">
            <a:off x="5731099" y="2086377"/>
            <a:ext cx="12878" cy="40310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03" name="Google Shape;203;p18"/>
          <p:cNvGrpSpPr/>
          <p:nvPr/>
        </p:nvGrpSpPr>
        <p:grpSpPr>
          <a:xfrm>
            <a:off x="2643253" y="1397443"/>
            <a:ext cx="5324060" cy="453915"/>
            <a:chOff x="2717442" y="1511075"/>
            <a:chExt cx="5324060" cy="579550"/>
          </a:xfrm>
        </p:grpSpPr>
        <p:grpSp>
          <p:nvGrpSpPr>
            <p:cNvPr id="204" name="Google Shape;204;p18"/>
            <p:cNvGrpSpPr/>
            <p:nvPr/>
          </p:nvGrpSpPr>
          <p:grpSpPr>
            <a:xfrm>
              <a:off x="2717442" y="1511075"/>
              <a:ext cx="5324060" cy="579550"/>
              <a:chOff x="4038981" y="1918951"/>
              <a:chExt cx="6643945" cy="579550"/>
            </a:xfrm>
          </p:grpSpPr>
          <p:sp>
            <p:nvSpPr>
              <p:cNvPr id="205" name="Google Shape;205;p18"/>
              <p:cNvSpPr/>
              <p:nvPr/>
            </p:nvSpPr>
            <p:spPr>
              <a:xfrm>
                <a:off x="4038981" y="1918952"/>
                <a:ext cx="224590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Department</a:t>
                </a: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8369122" y="1918951"/>
                <a:ext cx="2313804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Teacher</a:t>
                </a:r>
                <a:endParaRPr/>
              </a:p>
            </p:txBody>
          </p:sp>
        </p:grpSp>
        <p:grpSp>
          <p:nvGrpSpPr>
            <p:cNvPr id="207" name="Google Shape;207;p18"/>
            <p:cNvGrpSpPr/>
            <p:nvPr/>
          </p:nvGrpSpPr>
          <p:grpSpPr>
            <a:xfrm>
              <a:off x="4517179" y="1593293"/>
              <a:ext cx="1670179" cy="399936"/>
              <a:chOff x="3658938" y="4770819"/>
              <a:chExt cx="1670179" cy="399936"/>
            </a:xfrm>
          </p:grpSpPr>
          <p:sp>
            <p:nvSpPr>
              <p:cNvPr id="208" name="Google Shape;208;p18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9" name="Google Shape;209;p18"/>
              <p:cNvCxnSpPr>
                <a:stCxn id="205" idx="3"/>
                <a:endCxn id="208" idx="1"/>
              </p:cNvCxnSpPr>
              <p:nvPr/>
            </p:nvCxnSpPr>
            <p:spPr>
              <a:xfrm flipH="1" rot="10800000">
                <a:off x="3658938" y="4970876"/>
                <a:ext cx="1020600" cy="7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