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estria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 Templates</a:t>
            </a:r>
            <a:br>
              <a:rPr b="1" lang="en-US">
                <a:solidFill>
                  <a:srgbClr val="92D050"/>
                </a:solidFill>
              </a:rPr>
            </a:br>
            <a:r>
              <a:rPr b="1" lang="en-US">
                <a:solidFill>
                  <a:srgbClr val="FF0000"/>
                </a:solidFill>
              </a:rPr>
              <a:t>Specialization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Template classes do not work well for all data types.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Explicit specialization of template classes is made, when some datatypes require different logic and implementation of class functions.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Class template specialization is to design an explicitly specialized class for a particular datatype along with existing template class.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empty template header before specialized template class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datatype name for specialization after class name &lt;&gt;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 b="1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 classname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&lt; datatypename &gt;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// class definition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38199" y="1227383"/>
            <a:ext cx="10591801" cy="53022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9600"/>
              <a:t>Add specialized template class to handle shallow copy issue of </a:t>
            </a:r>
            <a:r>
              <a:rPr b="1" lang="en-US" sz="9600">
                <a:solidFill>
                  <a:srgbClr val="FF0000"/>
                </a:solidFill>
              </a:rPr>
              <a:t>char *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9600"/>
              <a:t>Specialized class can have different implementation of all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6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-US" sz="6400"/>
              <a:t> 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myArray&lt;char*&gt;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char * as specialized dataType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setValue(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Should perform deep copy of char*</a:t>
            </a:r>
            <a:endParaRPr sz="64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getValue(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index);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6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//should compare strings instead of addresses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6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friend functions for class char* explicitly</a:t>
            </a:r>
            <a:endParaRPr sz="6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friend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ostream&amp; operator&lt;&lt;( ostream &amp; out, </a:t>
            </a:r>
            <a:r>
              <a:rPr b="1" lang="en-US" sz="6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&amp; obj){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cout &lt;&lt; "Special: 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(obj.ptr != nullptr)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i = 0; i &lt; obj.size;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		out &lt;&lt; obj.ptr[i] &lt;&lt; " "; out &lt;&lt; 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6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out;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6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89" name="Google Shape;18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Do not add empty template header before any function of class, compile time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Add Complete name of class with data type to resolve scope for member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size)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ptr = nullptr;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-&gt;size = 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(size &gt; 0){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	ptr =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[size];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for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	ptr[i] = nullptr;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	}</a:t>
            </a: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Empty Array of pointers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initialized with nullptr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7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*&gt;::~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myArray()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[] 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8" name="Google Shape;19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99" name="Google Shape;19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4"/>
          <p:cNvSpPr txBox="1"/>
          <p:nvPr/>
        </p:nvSpPr>
        <p:spPr>
          <a:xfrm>
            <a:off x="5354364" y="1813711"/>
            <a:ext cx="6685236" cy="461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b="0" i="0" sz="16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myArray&lt;char *&gt;::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getValue(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nullptr;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 performing deep copy of data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myArray&lt;char *&gt;::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setValue 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char*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(ptr[index] != nullptr)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ptr[index] =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char[strlen(value)+1];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strcpy(ptr[index], value);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1" name="Google Shape;201;p24"/>
          <p:cNvCxnSpPr/>
          <p:nvPr/>
        </p:nvCxnSpPr>
        <p:spPr>
          <a:xfrm>
            <a:off x="5268477" y="1988681"/>
            <a:ext cx="0" cy="376733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Do not add empty template header before any function of class, compile time error.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Add Complete name of class with data type to resolve scope for member 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deeply data of all char *</a:t>
            </a:r>
            <a:endParaRPr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myArray&lt;char *&gt;::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myArray &amp; obj){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(size != obj.size)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&amp;&amp;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obj.ptr !=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 = 0; i &lt; size;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(strcmp(ptr[i], obj.ptr[i]) != 0)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				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09" name="Google Shape;20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603695" y="1156549"/>
            <a:ext cx="10984607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= 0; i &lt; 3;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 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arr(3), 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arr.setValue(ptr[0], 0); arr.setValue(ptr[1], 1); arr.setValue(ptr[2],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 arr2.setValue(ptr[1], 1); arr2.setValue(ptr[2],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data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"aaa");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&lt;&lt; arr2;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946" y="3721032"/>
            <a:ext cx="2910760" cy="237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838199" y="1227383"/>
            <a:ext cx="10515601" cy="4868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T&gt;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myArray{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Array size always int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*ptr;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dataType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myArray() { size=0; ptr=nullptr;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size);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~myArray();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setValue(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getValue(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index);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parameter as return type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printArray();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 &amp;);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//compare size and data of all elements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//Add new operator function for comparison of two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600"/>
              <a:t>Add template type </a:t>
            </a:r>
            <a:r>
              <a:rPr b="1" lang="en-US" sz="2600">
                <a:solidFill>
                  <a:srgbClr val="FF0000"/>
                </a:solidFill>
              </a:rPr>
              <a:t>&lt;type&gt; </a:t>
            </a:r>
            <a:r>
              <a:rPr lang="en-US" sz="26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Constructor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size)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(size &gt; 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	ptr = new T[size];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-&gt;size = size;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Destructor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myArray&lt;T&gt;::~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myArray()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(ptr !=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delete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[]ptr;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09" name="Google Shape;10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5912098" y="1992092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Print data of Array</a:t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printArray() {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size; i++)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cout &lt;&lt; ptr[i] &lt;&lt; " ";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cout &lt;&lt; endl;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>
            <a:off x="5731099" y="2228045"/>
            <a:ext cx="695" cy="382723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Functions Implementation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838199" y="1227383"/>
            <a:ext cx="10591801" cy="503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every function of class to define it outside.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type </a:t>
            </a:r>
            <a:r>
              <a:rPr b="1" lang="en-US" sz="2400">
                <a:solidFill>
                  <a:srgbClr val="FF0000"/>
                </a:solidFill>
              </a:rPr>
              <a:t>&lt;type&gt; </a:t>
            </a:r>
            <a:r>
              <a:rPr lang="en-US" sz="2400"/>
              <a:t>with class name to resolve scope of member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Setter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setValue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value,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		ptr[index] = value;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	}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136410" y="1998627"/>
            <a:ext cx="6055590" cy="4260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T&gt;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myArray&lt;T&gt;::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getValue(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index)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(ptr != nullptr) {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(index &lt; size &amp;&amp; index &gt;=0)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ptr[index];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NULL;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23" name="Google Shape;123;p16"/>
          <p:cNvCxnSpPr/>
          <p:nvPr/>
        </p:nvCxnSpPr>
        <p:spPr>
          <a:xfrm>
            <a:off x="5859887" y="2408349"/>
            <a:ext cx="13574" cy="365346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Implementation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38199" y="1227383"/>
            <a:ext cx="10591801" cy="4691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data of myArray objects</a:t>
            </a:r>
            <a:endParaRPr sz="20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T&gt;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myArray&lt;T&gt;::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operator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==(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myArray &amp; obj){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 != obj.size)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(ptr !=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&amp;&amp;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obj.ptr !=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nullptr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for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 = 0; i &lt; size; i++){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(ptr[i] != obj.ptr[i])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	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arr.setValue(1, 0);  arr.setValue(9, 1); arr.setValue(5, 2); arr.setValue(8,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&lt;int&gt;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arr2(arr); //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 on arr2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arr.setValue(15,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7200" y="3192542"/>
            <a:ext cx="2148580" cy="196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arr(4);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int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arr.setValue('a', 0);  arr.setValue('b', 1); arr.setValue('c', 2); arr.setValue('d',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arr2(arr); //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Copy Constructor called on arr2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arr.setValue('k', 3);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Compare called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569" y="3496376"/>
            <a:ext cx="1984895" cy="2023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838199" y="1227383"/>
            <a:ext cx="10727029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&lt;const 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const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arr.setValue("abc", 0); arr.setValue("xyz", 1); arr.setValue("def",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&lt;const 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const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arr2.setValue("abc", 0); arr2.setValue("xyz", 1); arr2.setValue("def", 2);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 ("ghk", 1);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  <p:sp>
        <p:nvSpPr>
          <p:cNvPr id="160" name="Google Shape;16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6171" l="0" r="21552" t="0"/>
          <a:stretch/>
        </p:blipFill>
        <p:spPr>
          <a:xfrm>
            <a:off x="9820687" y="3168202"/>
            <a:ext cx="1914113" cy="1957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Objects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603695" y="1156549"/>
            <a:ext cx="10984607" cy="5128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[3];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= 0; i &lt; 3;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 		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myArray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&lt;char *&gt;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arr(3), arr2(3);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object type char *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arr.setValue(ptr[0], 0); arr.setValue(ptr[1], 1); arr.setValue(ptr[2],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arr2.setValue(ptr[0], 0); arr2.setValue(ptr[1], 1); arr2.setValue(ptr[2], 2);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Shallow copy of addresses only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strcpy(ptr[0], "aaa");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arr  &lt;&lt; arr2;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cout &lt;&lt; (arr == arr2) &lt;&lt; endl;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Compare addresses instead of data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Shallow copy of data in class objects for char *</a:t>
            </a:r>
            <a:endParaRPr/>
          </a:p>
          <a:p>
            <a:pPr indent="0" lvl="1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0" name="Google Shape;17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6/16/2021</a:t>
            </a:r>
            <a:endParaRPr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5061" l="0" r="0" t="0"/>
          <a:stretch/>
        </p:blipFill>
        <p:spPr>
          <a:xfrm>
            <a:off x="10115361" y="4178553"/>
            <a:ext cx="1941995" cy="160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