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BENAZIR’S SECOND GOVERNMENT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OCTOBER 1993- NOVEMBER 1996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6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INTRODUCTION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Even in Benazir’s second emergence, her party (PPP) had only comparative majority and not absolute majority despite the PMLJ’s six supporting seats.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b="1" dirty="0" smtClean="0">
                <a:solidFill>
                  <a:schemeClr val="tx1"/>
                </a:solidFill>
              </a:rPr>
              <a:t>PPP secured 86</a:t>
            </a:r>
            <a:r>
              <a:rPr lang="en-US" dirty="0" smtClean="0">
                <a:solidFill>
                  <a:schemeClr val="tx1"/>
                </a:solidFill>
              </a:rPr>
              <a:t>, with the help of independents she was able the </a:t>
            </a:r>
            <a:r>
              <a:rPr lang="en-US" b="1" dirty="0" smtClean="0">
                <a:solidFill>
                  <a:schemeClr val="tx1"/>
                </a:solidFill>
              </a:rPr>
              <a:t>muster 121 votes as against 72 polled by Nawaz Sharif.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She got her party’s general secretary, </a:t>
            </a:r>
            <a:r>
              <a:rPr lang="en-US" b="1" dirty="0" smtClean="0">
                <a:solidFill>
                  <a:schemeClr val="tx1"/>
                </a:solidFill>
              </a:rPr>
              <a:t>Farooq Leghari elected  as President</a:t>
            </a:r>
            <a:r>
              <a:rPr lang="en-US" dirty="0" smtClean="0">
                <a:solidFill>
                  <a:schemeClr val="tx1"/>
                </a:solidFill>
              </a:rPr>
              <a:t> of Pakistan.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In her second rule, Benazir’s experience of her first rule, the support of the military and her own party’s President, she was expected to perform better, but </a:t>
            </a:r>
            <a:r>
              <a:rPr lang="en-US" b="1" dirty="0" smtClean="0">
                <a:solidFill>
                  <a:schemeClr val="tx1"/>
                </a:solidFill>
              </a:rPr>
              <a:t>she failed as she faced crisis after crises, many of her own making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360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LAW AND ORDER SITUATION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Law and order situation in </a:t>
            </a:r>
            <a:r>
              <a:rPr lang="en-US" b="1" dirty="0" smtClean="0">
                <a:solidFill>
                  <a:schemeClr val="tx1"/>
                </a:solidFill>
              </a:rPr>
              <a:t>Karachi deteriorated.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Hundreds of civilians were murdered in act of terrorism in Karachi.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Sectarian killing, bombing on mosques, Amam Bargahs and public places in Punjab and others took place.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91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FAMILY FUEDS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Benazir’s family feuds undermined her government.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Her brother </a:t>
            </a:r>
            <a:r>
              <a:rPr lang="en-US" b="1" dirty="0" smtClean="0">
                <a:solidFill>
                  <a:schemeClr val="tx1"/>
                </a:solidFill>
              </a:rPr>
              <a:t>Murtaza Bhutto became openly criticized her husband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Her mother</a:t>
            </a:r>
            <a:r>
              <a:rPr lang="en-US" b="1" dirty="0" smtClean="0">
                <a:solidFill>
                  <a:schemeClr val="tx1"/>
                </a:solidFill>
              </a:rPr>
              <a:t>, Nusrat, supported Murtaza</a:t>
            </a:r>
            <a:r>
              <a:rPr lang="en-US" dirty="0" smtClean="0">
                <a:solidFill>
                  <a:schemeClr val="tx1"/>
                </a:solidFill>
              </a:rPr>
              <a:t>, the last surviving male of the Bhutto family.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Benazir fell out with her mother and </a:t>
            </a:r>
            <a:r>
              <a:rPr lang="en-US" b="1" dirty="0" smtClean="0">
                <a:solidFill>
                  <a:schemeClr val="tx1"/>
                </a:solidFill>
              </a:rPr>
              <a:t>removed Nusrat as chairperson of PPP.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</a:rPr>
              <a:t>Murtaza was shot dead, allegedly by Zardari.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Ghinva, Murtaza’s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second wife, setup her own party</a:t>
            </a:r>
            <a:r>
              <a:rPr lang="en-US" b="1" dirty="0" smtClean="0">
                <a:solidFill>
                  <a:schemeClr val="tx1"/>
                </a:solidFill>
              </a:rPr>
              <a:t>, PPP (Shaheed Bhutto group)</a:t>
            </a:r>
            <a:r>
              <a:rPr lang="en-US" dirty="0" smtClean="0">
                <a:solidFill>
                  <a:schemeClr val="tx1"/>
                </a:solidFill>
              </a:rPr>
              <a:t>, damaging Benazir’s politics.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Ghinva demanded her vote in Sindh in the February 1997 elections.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99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JUDGES JUDGEMENT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She appointed many judges in high courts, most of them </a:t>
            </a:r>
            <a:r>
              <a:rPr lang="en-US" b="1" dirty="0" smtClean="0">
                <a:solidFill>
                  <a:schemeClr val="tx1"/>
                </a:solidFill>
              </a:rPr>
              <a:t>lacked requisite experience.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One of them came to the high court for the first time, and another was never known to practice law.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There was some quota for a governor, CM, and a party MNA.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</a:rPr>
              <a:t>The chief justice of Pakistan, Sajjid Ali Shah cooperated with PPP but shortly after, parted ways with the party.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In September 1996, the Supreme Court accepted an appeal, with </a:t>
            </a:r>
            <a:r>
              <a:rPr lang="en-US" b="1" dirty="0" smtClean="0">
                <a:solidFill>
                  <a:schemeClr val="tx1"/>
                </a:solidFill>
              </a:rPr>
              <a:t>majority judgement, against the 20 judges appointed by PPP in the Lahore High Court.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The judges judgement became a precedent for future.</a:t>
            </a:r>
          </a:p>
          <a:p>
            <a:pPr marL="4572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899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LEGHARI-BENAZIR RIFT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The judges’ judgement led to a rift, rather an open confrontation, between Leghari and Benazir.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President sent a reference to the supreme court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b="1" dirty="0" smtClean="0">
                <a:solidFill>
                  <a:schemeClr val="tx1"/>
                </a:solidFill>
              </a:rPr>
              <a:t> “</a:t>
            </a:r>
            <a:r>
              <a:rPr lang="en-US" b="1" i="1" dirty="0" smtClean="0">
                <a:solidFill>
                  <a:schemeClr val="tx1"/>
                </a:solidFill>
              </a:rPr>
              <a:t>whether the power of the President to make appointment to the Supreme Court and High Court are subject to PM’s advice”</a:t>
            </a:r>
            <a:endParaRPr lang="en-US" b="1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The authority-general being under Benazir opposed it.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</a:rPr>
              <a:t>Leghari dismissed Benazir’s government </a:t>
            </a:r>
            <a:r>
              <a:rPr lang="en-US" dirty="0" smtClean="0">
                <a:solidFill>
                  <a:schemeClr val="tx1"/>
                </a:solidFill>
              </a:rPr>
              <a:t>in the night of 4</a:t>
            </a:r>
            <a:r>
              <a:rPr lang="en-US" baseline="30000" dirty="0" smtClean="0">
                <a:solidFill>
                  <a:schemeClr val="tx1"/>
                </a:solidFill>
              </a:rPr>
              <a:t>th</a:t>
            </a:r>
            <a:r>
              <a:rPr lang="en-US" dirty="0" smtClean="0">
                <a:solidFill>
                  <a:schemeClr val="tx1"/>
                </a:solidFill>
              </a:rPr>
              <a:t> 5</a:t>
            </a:r>
            <a:r>
              <a:rPr lang="en-US" baseline="30000" dirty="0" smtClean="0">
                <a:solidFill>
                  <a:schemeClr val="tx1"/>
                </a:solidFill>
              </a:rPr>
              <a:t>th</a:t>
            </a:r>
            <a:r>
              <a:rPr lang="en-US" dirty="0" smtClean="0">
                <a:solidFill>
                  <a:schemeClr val="tx1"/>
                </a:solidFill>
              </a:rPr>
              <a:t> November 1996 by dissolving the NA under article 58-2(B).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He appointed </a:t>
            </a:r>
            <a:r>
              <a:rPr lang="en-US" b="1" dirty="0" smtClean="0">
                <a:solidFill>
                  <a:schemeClr val="tx1"/>
                </a:solidFill>
              </a:rPr>
              <a:t>Mehraj Khalid as care-taker PM.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79563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106</TotalTime>
  <Words>457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</vt:lpstr>
      <vt:lpstr>Basis</vt:lpstr>
      <vt:lpstr>BENAZIR’S SECOND GOVERNMENT</vt:lpstr>
      <vt:lpstr>INTRODUCTION</vt:lpstr>
      <vt:lpstr>LAW AND ORDER SITUATION</vt:lpstr>
      <vt:lpstr>FAMILY FUEDS </vt:lpstr>
      <vt:lpstr>JUDGES JUDGEMENT</vt:lpstr>
      <vt:lpstr>LEGHARI-BENAZIR RIFT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BENAZIR’S SECOND GOVERNMENT</dc:title>
  <dc:creator>sanya saqlain</dc:creator>
  <cp:lastModifiedBy>sanya saqlain</cp:lastModifiedBy>
  <cp:revision>15</cp:revision>
  <dcterms:created xsi:type="dcterms:W3CDTF">2016-02-05T08:26:55Z</dcterms:created>
  <dcterms:modified xsi:type="dcterms:W3CDTF">2016-02-06T09:24:05Z</dcterms:modified>
</cp:coreProperties>
</file>