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1AA43-C505-40E5-95E5-AA63229B0E57}" v="477" dt="2023-02-28T08:18:51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svg"/><Relationship Id="rId1" Type="http://schemas.openxmlformats.org/officeDocument/2006/relationships/image" Target="../media/image13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svg"/><Relationship Id="rId1" Type="http://schemas.openxmlformats.org/officeDocument/2006/relationships/image" Target="../media/image13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214C5-0A39-42B9-981A-E2DB559C6D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73D50-0417-4EEA-86CD-FFD3DAFAB1C6}">
      <dgm:prSet/>
      <dgm:spPr/>
      <dgm:t>
        <a:bodyPr/>
        <a:lstStyle/>
        <a:p>
          <a:r>
            <a:rPr lang="en-US" dirty="0"/>
            <a:t>Recognize how mental models guide your behavior and relationships.</a:t>
          </a:r>
        </a:p>
      </dgm:t>
    </dgm:pt>
    <dgm:pt modelId="{8318D269-5C52-4285-B0E4-EFCFFE994567}" type="parTrans" cxnId="{E7BE7D29-CA43-47C5-A8DC-FA3259043F20}">
      <dgm:prSet/>
      <dgm:spPr/>
      <dgm:t>
        <a:bodyPr/>
        <a:lstStyle/>
        <a:p>
          <a:endParaRPr lang="en-US"/>
        </a:p>
      </dgm:t>
    </dgm:pt>
    <dgm:pt modelId="{A4716A5A-8FC1-4D7C-BD6D-004B2794A168}" type="sibTrans" cxnId="{E7BE7D29-CA43-47C5-A8DC-FA3259043F20}">
      <dgm:prSet/>
      <dgm:spPr/>
      <dgm:t>
        <a:bodyPr/>
        <a:lstStyle/>
        <a:p>
          <a:endParaRPr lang="en-US"/>
        </a:p>
      </dgm:t>
    </dgm:pt>
    <dgm:pt modelId="{7BD04E59-773F-4CCD-B2BB-774E5F6DE6DE}">
      <dgm:prSet/>
      <dgm:spPr/>
      <dgm:t>
        <a:bodyPr/>
        <a:lstStyle/>
        <a:p>
          <a:r>
            <a:rPr lang="en-US" dirty="0"/>
            <a:t>Engage in independent thinking by staying mentally alert, thinking critically, and being mindful rather than mindless.</a:t>
          </a:r>
        </a:p>
      </dgm:t>
    </dgm:pt>
    <dgm:pt modelId="{83565C55-63BB-40F5-B16F-2D38E566DD09}" type="parTrans" cxnId="{9DFBECC4-EBCC-43DC-ADCC-27D59465426A}">
      <dgm:prSet/>
      <dgm:spPr/>
      <dgm:t>
        <a:bodyPr/>
        <a:lstStyle/>
        <a:p>
          <a:endParaRPr lang="en-US"/>
        </a:p>
      </dgm:t>
    </dgm:pt>
    <dgm:pt modelId="{8A01CF79-904C-4001-BA8E-8219BA25C9FE}" type="sibTrans" cxnId="{9DFBECC4-EBCC-43DC-ADCC-27D59465426A}">
      <dgm:prSet/>
      <dgm:spPr/>
      <dgm:t>
        <a:bodyPr/>
        <a:lstStyle/>
        <a:p>
          <a:endParaRPr lang="en-US"/>
        </a:p>
      </dgm:t>
    </dgm:pt>
    <dgm:pt modelId="{5291DDD3-32DA-4EF0-BBA3-2D46FB89FF8F}">
      <dgm:prSet/>
      <dgm:spPr/>
      <dgm:t>
        <a:bodyPr/>
        <a:lstStyle/>
        <a:p>
          <a:r>
            <a:rPr lang="en-US" dirty="0"/>
            <a:t>Breaking out of categorized thinking patterns and open your mind to new ideas and multiple perspectives.</a:t>
          </a:r>
        </a:p>
      </dgm:t>
    </dgm:pt>
    <dgm:pt modelId="{3DB384FF-3669-4AD8-B711-B50A6E8EC9A6}" type="parTrans" cxnId="{A74CCFE6-C4D8-4913-87C6-AD69856E90B9}">
      <dgm:prSet/>
      <dgm:spPr/>
      <dgm:t>
        <a:bodyPr/>
        <a:lstStyle/>
        <a:p>
          <a:endParaRPr lang="en-US"/>
        </a:p>
      </dgm:t>
    </dgm:pt>
    <dgm:pt modelId="{2101A929-5FBD-4DF5-8F8F-FEB425818153}" type="sibTrans" cxnId="{A74CCFE6-C4D8-4913-87C6-AD69856E90B9}">
      <dgm:prSet/>
      <dgm:spPr/>
      <dgm:t>
        <a:bodyPr/>
        <a:lstStyle/>
        <a:p>
          <a:endParaRPr lang="en-US"/>
        </a:p>
      </dgm:t>
    </dgm:pt>
    <dgm:pt modelId="{4DEC71A7-5852-43C0-95CE-B5A2F77BA197}">
      <dgm:prSet/>
      <dgm:spPr/>
      <dgm:t>
        <a:bodyPr/>
        <a:lstStyle/>
        <a:p>
          <a:r>
            <a:rPr lang="en-US" dirty="0"/>
            <a:t>Begin to apply systems thinking and personal mastery to your activities at school or work.</a:t>
          </a:r>
        </a:p>
      </dgm:t>
    </dgm:pt>
    <dgm:pt modelId="{5D5B6F62-4629-460C-A42C-EBE448A3BA7A}" type="parTrans" cxnId="{4ACF2F66-A6AD-4DF8-B410-1946FD7994AA}">
      <dgm:prSet/>
      <dgm:spPr/>
      <dgm:t>
        <a:bodyPr/>
        <a:lstStyle/>
        <a:p>
          <a:endParaRPr lang="en-US"/>
        </a:p>
      </dgm:t>
    </dgm:pt>
    <dgm:pt modelId="{CAB40F21-996C-46DD-87D3-B5CC0F29CF43}" type="sibTrans" cxnId="{4ACF2F66-A6AD-4DF8-B410-1946FD7994AA}">
      <dgm:prSet/>
      <dgm:spPr/>
      <dgm:t>
        <a:bodyPr/>
        <a:lstStyle/>
        <a:p>
          <a:endParaRPr lang="en-US"/>
        </a:p>
      </dgm:t>
    </dgm:pt>
    <dgm:pt modelId="{2E10D92C-42A4-450B-8C64-B2DF39CB39AC}">
      <dgm:prSet phldr="0"/>
      <dgm:spPr/>
      <dgm:t>
        <a:bodyPr/>
        <a:lstStyle/>
        <a:p>
          <a:pPr algn="l" rtl="0"/>
          <a:r>
            <a:rPr lang="en-US" dirty="0"/>
            <a:t>Exercise emotional intelligence, including being self-aware, managing your emotions, motivating yourself, displaying empathy, and managing relationships.</a:t>
          </a:r>
          <a:endParaRPr lang="en-US" dirty="0">
            <a:latin typeface="Bell MT"/>
          </a:endParaRPr>
        </a:p>
      </dgm:t>
    </dgm:pt>
    <dgm:pt modelId="{90F17FBC-55A1-4D2F-830D-3999999ED102}" type="parTrans" cxnId="{042682E0-C940-4D97-A46C-F13B318BB59A}">
      <dgm:prSet/>
      <dgm:spPr/>
    </dgm:pt>
    <dgm:pt modelId="{69C99EBD-E868-4062-9A39-A9D232F7EF3D}" type="sibTrans" cxnId="{042682E0-C940-4D97-A46C-F13B318BB59A}">
      <dgm:prSet/>
      <dgm:spPr/>
    </dgm:pt>
    <dgm:pt modelId="{C18B9BB4-0E9B-4FB4-A32A-B91F4F204CC4}">
      <dgm:prSet phldr="0"/>
      <dgm:spPr/>
      <dgm:t>
        <a:bodyPr/>
        <a:lstStyle/>
        <a:p>
          <a:pPr algn="l"/>
          <a:r>
            <a:rPr lang="en-US" dirty="0"/>
            <a:t>Apply the difference between motivating others based on fear and motivating others based on love.</a:t>
          </a:r>
        </a:p>
      </dgm:t>
    </dgm:pt>
    <dgm:pt modelId="{17FFFDF1-DCCB-44B5-954F-A9914826CDF6}" type="parTrans" cxnId="{D5FCC7AD-15CA-4573-860A-3DB63807E731}">
      <dgm:prSet/>
      <dgm:spPr/>
    </dgm:pt>
    <dgm:pt modelId="{96882327-939F-4362-9222-E9D4FE064785}" type="sibTrans" cxnId="{D5FCC7AD-15CA-4573-860A-3DB63807E731}">
      <dgm:prSet/>
      <dgm:spPr/>
    </dgm:pt>
    <dgm:pt modelId="{CB9CF072-3A01-4A9E-8D3B-33520ECBA7BD}" type="pres">
      <dgm:prSet presAssocID="{685214C5-0A39-42B9-981A-E2DB559C6DF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29B482-E0E6-45E4-88FC-1EB47C3FF7A0}" type="pres">
      <dgm:prSet presAssocID="{4DF73D50-0417-4EEA-86CD-FFD3DAFAB1C6}" presName="thickLine" presStyleLbl="alignNode1" presStyleIdx="0" presStyleCnt="6"/>
      <dgm:spPr/>
    </dgm:pt>
    <dgm:pt modelId="{0D0FE32B-9C56-4F1A-8815-10784758DCAD}" type="pres">
      <dgm:prSet presAssocID="{4DF73D50-0417-4EEA-86CD-FFD3DAFAB1C6}" presName="horz1" presStyleCnt="0"/>
      <dgm:spPr/>
    </dgm:pt>
    <dgm:pt modelId="{90A0F1C5-AD3F-4A84-9B2B-A911DF61C917}" type="pres">
      <dgm:prSet presAssocID="{4DF73D50-0417-4EEA-86CD-FFD3DAFAB1C6}" presName="tx1" presStyleLbl="revTx" presStyleIdx="0" presStyleCnt="6"/>
      <dgm:spPr/>
      <dgm:t>
        <a:bodyPr/>
        <a:lstStyle/>
        <a:p>
          <a:endParaRPr lang="en-US"/>
        </a:p>
      </dgm:t>
    </dgm:pt>
    <dgm:pt modelId="{BEF4A287-E067-4CC4-AEAE-F9E3F302AE93}" type="pres">
      <dgm:prSet presAssocID="{4DF73D50-0417-4EEA-86CD-FFD3DAFAB1C6}" presName="vert1" presStyleCnt="0"/>
      <dgm:spPr/>
    </dgm:pt>
    <dgm:pt modelId="{556BBB7A-DB2E-44A3-964A-78CE7D66D50A}" type="pres">
      <dgm:prSet presAssocID="{7BD04E59-773F-4CCD-B2BB-774E5F6DE6DE}" presName="thickLine" presStyleLbl="alignNode1" presStyleIdx="1" presStyleCnt="6"/>
      <dgm:spPr/>
    </dgm:pt>
    <dgm:pt modelId="{2330C39E-6FF0-49CE-A325-749407E12A5A}" type="pres">
      <dgm:prSet presAssocID="{7BD04E59-773F-4CCD-B2BB-774E5F6DE6DE}" presName="horz1" presStyleCnt="0"/>
      <dgm:spPr/>
    </dgm:pt>
    <dgm:pt modelId="{FCADDEB3-4404-4D23-8AE9-CFBAED5C092D}" type="pres">
      <dgm:prSet presAssocID="{7BD04E59-773F-4CCD-B2BB-774E5F6DE6DE}" presName="tx1" presStyleLbl="revTx" presStyleIdx="1" presStyleCnt="6"/>
      <dgm:spPr/>
      <dgm:t>
        <a:bodyPr/>
        <a:lstStyle/>
        <a:p>
          <a:endParaRPr lang="en-US"/>
        </a:p>
      </dgm:t>
    </dgm:pt>
    <dgm:pt modelId="{25F47716-A48A-4A42-A1A2-67B59F220439}" type="pres">
      <dgm:prSet presAssocID="{7BD04E59-773F-4CCD-B2BB-774E5F6DE6DE}" presName="vert1" presStyleCnt="0"/>
      <dgm:spPr/>
    </dgm:pt>
    <dgm:pt modelId="{827B917D-1785-4F30-8C27-03BC4BB8BC74}" type="pres">
      <dgm:prSet presAssocID="{5291DDD3-32DA-4EF0-BBA3-2D46FB89FF8F}" presName="thickLine" presStyleLbl="alignNode1" presStyleIdx="2" presStyleCnt="6"/>
      <dgm:spPr/>
    </dgm:pt>
    <dgm:pt modelId="{2C3763BE-225D-43AD-B8EF-DB9E207A9926}" type="pres">
      <dgm:prSet presAssocID="{5291DDD3-32DA-4EF0-BBA3-2D46FB89FF8F}" presName="horz1" presStyleCnt="0"/>
      <dgm:spPr/>
    </dgm:pt>
    <dgm:pt modelId="{5F41B08B-7E53-4E59-B55A-46EE8F645E75}" type="pres">
      <dgm:prSet presAssocID="{5291DDD3-32DA-4EF0-BBA3-2D46FB89FF8F}" presName="tx1" presStyleLbl="revTx" presStyleIdx="2" presStyleCnt="6"/>
      <dgm:spPr/>
      <dgm:t>
        <a:bodyPr/>
        <a:lstStyle/>
        <a:p>
          <a:endParaRPr lang="en-US"/>
        </a:p>
      </dgm:t>
    </dgm:pt>
    <dgm:pt modelId="{94C90C5C-D642-4FAE-9245-253538FDBA5F}" type="pres">
      <dgm:prSet presAssocID="{5291DDD3-32DA-4EF0-BBA3-2D46FB89FF8F}" presName="vert1" presStyleCnt="0"/>
      <dgm:spPr/>
    </dgm:pt>
    <dgm:pt modelId="{EA66EC33-76EC-4D9D-8BC9-9F4836A33867}" type="pres">
      <dgm:prSet presAssocID="{4DEC71A7-5852-43C0-95CE-B5A2F77BA197}" presName="thickLine" presStyleLbl="alignNode1" presStyleIdx="3" presStyleCnt="6"/>
      <dgm:spPr/>
    </dgm:pt>
    <dgm:pt modelId="{97F6A45B-2CD5-4CDE-84D0-B42C19B95517}" type="pres">
      <dgm:prSet presAssocID="{4DEC71A7-5852-43C0-95CE-B5A2F77BA197}" presName="horz1" presStyleCnt="0"/>
      <dgm:spPr/>
    </dgm:pt>
    <dgm:pt modelId="{713BAAF8-542B-4087-8E78-C44874BA3A83}" type="pres">
      <dgm:prSet presAssocID="{4DEC71A7-5852-43C0-95CE-B5A2F77BA197}" presName="tx1" presStyleLbl="revTx" presStyleIdx="3" presStyleCnt="6"/>
      <dgm:spPr/>
      <dgm:t>
        <a:bodyPr/>
        <a:lstStyle/>
        <a:p>
          <a:endParaRPr lang="en-US"/>
        </a:p>
      </dgm:t>
    </dgm:pt>
    <dgm:pt modelId="{75F69648-2232-476B-B2F1-5150EEADFA4D}" type="pres">
      <dgm:prSet presAssocID="{4DEC71A7-5852-43C0-95CE-B5A2F77BA197}" presName="vert1" presStyleCnt="0"/>
      <dgm:spPr/>
    </dgm:pt>
    <dgm:pt modelId="{3A778B5A-FB49-4E74-A4B2-E738583F9EF7}" type="pres">
      <dgm:prSet presAssocID="{2E10D92C-42A4-450B-8C64-B2DF39CB39AC}" presName="thickLine" presStyleLbl="alignNode1" presStyleIdx="4" presStyleCnt="6"/>
      <dgm:spPr/>
    </dgm:pt>
    <dgm:pt modelId="{A3651334-B7A5-4050-BA88-0650DED51EB8}" type="pres">
      <dgm:prSet presAssocID="{2E10D92C-42A4-450B-8C64-B2DF39CB39AC}" presName="horz1" presStyleCnt="0"/>
      <dgm:spPr/>
    </dgm:pt>
    <dgm:pt modelId="{5F59F86D-830C-485D-A8D2-BB227603DCA3}" type="pres">
      <dgm:prSet presAssocID="{2E10D92C-42A4-450B-8C64-B2DF39CB39AC}" presName="tx1" presStyleLbl="revTx" presStyleIdx="4" presStyleCnt="6"/>
      <dgm:spPr/>
      <dgm:t>
        <a:bodyPr/>
        <a:lstStyle/>
        <a:p>
          <a:endParaRPr lang="en-US"/>
        </a:p>
      </dgm:t>
    </dgm:pt>
    <dgm:pt modelId="{D2106905-B467-4F5F-BFDF-AE953F92C2CB}" type="pres">
      <dgm:prSet presAssocID="{2E10D92C-42A4-450B-8C64-B2DF39CB39AC}" presName="vert1" presStyleCnt="0"/>
      <dgm:spPr/>
    </dgm:pt>
    <dgm:pt modelId="{D6DDF7DE-F588-42D0-B819-0F9A75672952}" type="pres">
      <dgm:prSet presAssocID="{C18B9BB4-0E9B-4FB4-A32A-B91F4F204CC4}" presName="thickLine" presStyleLbl="alignNode1" presStyleIdx="5" presStyleCnt="6"/>
      <dgm:spPr/>
    </dgm:pt>
    <dgm:pt modelId="{579568BA-E5C6-4060-AEAC-8D01375A7E03}" type="pres">
      <dgm:prSet presAssocID="{C18B9BB4-0E9B-4FB4-A32A-B91F4F204CC4}" presName="horz1" presStyleCnt="0"/>
      <dgm:spPr/>
    </dgm:pt>
    <dgm:pt modelId="{CA0E7EFA-E24A-4D76-9516-2C365C63D239}" type="pres">
      <dgm:prSet presAssocID="{C18B9BB4-0E9B-4FB4-A32A-B91F4F204CC4}" presName="tx1" presStyleLbl="revTx" presStyleIdx="5" presStyleCnt="6"/>
      <dgm:spPr/>
      <dgm:t>
        <a:bodyPr/>
        <a:lstStyle/>
        <a:p>
          <a:endParaRPr lang="en-US"/>
        </a:p>
      </dgm:t>
    </dgm:pt>
    <dgm:pt modelId="{B96F36E8-4320-498C-A15C-C8B61A11858D}" type="pres">
      <dgm:prSet presAssocID="{C18B9BB4-0E9B-4FB4-A32A-B91F4F204CC4}" presName="vert1" presStyleCnt="0"/>
      <dgm:spPr/>
    </dgm:pt>
  </dgm:ptLst>
  <dgm:cxnLst>
    <dgm:cxn modelId="{95E8508A-DF15-4726-B91B-2D1D349C9785}" type="presOf" srcId="{C18B9BB4-0E9B-4FB4-A32A-B91F4F204CC4}" destId="{CA0E7EFA-E24A-4D76-9516-2C365C63D239}" srcOrd="0" destOrd="0" presId="urn:microsoft.com/office/officeart/2008/layout/LinedList"/>
    <dgm:cxn modelId="{042682E0-C940-4D97-A46C-F13B318BB59A}" srcId="{685214C5-0A39-42B9-981A-E2DB559C6DF3}" destId="{2E10D92C-42A4-450B-8C64-B2DF39CB39AC}" srcOrd="4" destOrd="0" parTransId="{90F17FBC-55A1-4D2F-830D-3999999ED102}" sibTransId="{69C99EBD-E868-4062-9A39-A9D232F7EF3D}"/>
    <dgm:cxn modelId="{704308FC-B341-4CD9-B987-74482DDDCE04}" type="presOf" srcId="{2E10D92C-42A4-450B-8C64-B2DF39CB39AC}" destId="{5F59F86D-830C-485D-A8D2-BB227603DCA3}" srcOrd="0" destOrd="0" presId="urn:microsoft.com/office/officeart/2008/layout/LinedList"/>
    <dgm:cxn modelId="{A74CCFE6-C4D8-4913-87C6-AD69856E90B9}" srcId="{685214C5-0A39-42B9-981A-E2DB559C6DF3}" destId="{5291DDD3-32DA-4EF0-BBA3-2D46FB89FF8F}" srcOrd="2" destOrd="0" parTransId="{3DB384FF-3669-4AD8-B711-B50A6E8EC9A6}" sibTransId="{2101A929-5FBD-4DF5-8F8F-FEB425818153}"/>
    <dgm:cxn modelId="{03376705-0E31-4B12-BB0B-432F946A9326}" type="presOf" srcId="{685214C5-0A39-42B9-981A-E2DB559C6DF3}" destId="{CB9CF072-3A01-4A9E-8D3B-33520ECBA7BD}" srcOrd="0" destOrd="0" presId="urn:microsoft.com/office/officeart/2008/layout/LinedList"/>
    <dgm:cxn modelId="{89033FD0-D3AB-4A2A-A9BE-A8FB7EDC4A55}" type="presOf" srcId="{5291DDD3-32DA-4EF0-BBA3-2D46FB89FF8F}" destId="{5F41B08B-7E53-4E59-B55A-46EE8F645E75}" srcOrd="0" destOrd="0" presId="urn:microsoft.com/office/officeart/2008/layout/LinedList"/>
    <dgm:cxn modelId="{4ACF2F66-A6AD-4DF8-B410-1946FD7994AA}" srcId="{685214C5-0A39-42B9-981A-E2DB559C6DF3}" destId="{4DEC71A7-5852-43C0-95CE-B5A2F77BA197}" srcOrd="3" destOrd="0" parTransId="{5D5B6F62-4629-460C-A42C-EBE448A3BA7A}" sibTransId="{CAB40F21-996C-46DD-87D3-B5CC0F29CF43}"/>
    <dgm:cxn modelId="{DC9F9953-453B-4100-8275-8132BC9C9233}" type="presOf" srcId="{4DEC71A7-5852-43C0-95CE-B5A2F77BA197}" destId="{713BAAF8-542B-4087-8E78-C44874BA3A83}" srcOrd="0" destOrd="0" presId="urn:microsoft.com/office/officeart/2008/layout/LinedList"/>
    <dgm:cxn modelId="{E7BE7D29-CA43-47C5-A8DC-FA3259043F20}" srcId="{685214C5-0A39-42B9-981A-E2DB559C6DF3}" destId="{4DF73D50-0417-4EEA-86CD-FFD3DAFAB1C6}" srcOrd="0" destOrd="0" parTransId="{8318D269-5C52-4285-B0E4-EFCFFE994567}" sibTransId="{A4716A5A-8FC1-4D7C-BD6D-004B2794A168}"/>
    <dgm:cxn modelId="{9DFBECC4-EBCC-43DC-ADCC-27D59465426A}" srcId="{685214C5-0A39-42B9-981A-E2DB559C6DF3}" destId="{7BD04E59-773F-4CCD-B2BB-774E5F6DE6DE}" srcOrd="1" destOrd="0" parTransId="{83565C55-63BB-40F5-B16F-2D38E566DD09}" sibTransId="{8A01CF79-904C-4001-BA8E-8219BA25C9FE}"/>
    <dgm:cxn modelId="{48A5DAD1-46E6-4BF2-BC88-E38E3574B484}" type="presOf" srcId="{7BD04E59-773F-4CCD-B2BB-774E5F6DE6DE}" destId="{FCADDEB3-4404-4D23-8AE9-CFBAED5C092D}" srcOrd="0" destOrd="0" presId="urn:microsoft.com/office/officeart/2008/layout/LinedList"/>
    <dgm:cxn modelId="{D5FCC7AD-15CA-4573-860A-3DB63807E731}" srcId="{685214C5-0A39-42B9-981A-E2DB559C6DF3}" destId="{C18B9BB4-0E9B-4FB4-A32A-B91F4F204CC4}" srcOrd="5" destOrd="0" parTransId="{17FFFDF1-DCCB-44B5-954F-A9914826CDF6}" sibTransId="{96882327-939F-4362-9222-E9D4FE064785}"/>
    <dgm:cxn modelId="{50342781-648E-4746-AA34-C6D6BE8FFE61}" type="presOf" srcId="{4DF73D50-0417-4EEA-86CD-FFD3DAFAB1C6}" destId="{90A0F1C5-AD3F-4A84-9B2B-A911DF61C917}" srcOrd="0" destOrd="0" presId="urn:microsoft.com/office/officeart/2008/layout/LinedList"/>
    <dgm:cxn modelId="{B02A7D01-9682-4864-BD01-19A91B3B8B3C}" type="presParOf" srcId="{CB9CF072-3A01-4A9E-8D3B-33520ECBA7BD}" destId="{E029B482-E0E6-45E4-88FC-1EB47C3FF7A0}" srcOrd="0" destOrd="0" presId="urn:microsoft.com/office/officeart/2008/layout/LinedList"/>
    <dgm:cxn modelId="{5C93E941-A340-47C7-9770-175D3892B38F}" type="presParOf" srcId="{CB9CF072-3A01-4A9E-8D3B-33520ECBA7BD}" destId="{0D0FE32B-9C56-4F1A-8815-10784758DCAD}" srcOrd="1" destOrd="0" presId="urn:microsoft.com/office/officeart/2008/layout/LinedList"/>
    <dgm:cxn modelId="{2267E764-DC77-46F3-9523-4372AF42DA46}" type="presParOf" srcId="{0D0FE32B-9C56-4F1A-8815-10784758DCAD}" destId="{90A0F1C5-AD3F-4A84-9B2B-A911DF61C917}" srcOrd="0" destOrd="0" presId="urn:microsoft.com/office/officeart/2008/layout/LinedList"/>
    <dgm:cxn modelId="{207B7D49-43E8-4055-8E67-CEF11FAF9173}" type="presParOf" srcId="{0D0FE32B-9C56-4F1A-8815-10784758DCAD}" destId="{BEF4A287-E067-4CC4-AEAE-F9E3F302AE93}" srcOrd="1" destOrd="0" presId="urn:microsoft.com/office/officeart/2008/layout/LinedList"/>
    <dgm:cxn modelId="{B1D88775-4D5E-41CB-A504-53A1DECB3350}" type="presParOf" srcId="{CB9CF072-3A01-4A9E-8D3B-33520ECBA7BD}" destId="{556BBB7A-DB2E-44A3-964A-78CE7D66D50A}" srcOrd="2" destOrd="0" presId="urn:microsoft.com/office/officeart/2008/layout/LinedList"/>
    <dgm:cxn modelId="{0ECA5C40-2D12-401C-94A4-001B0656F07B}" type="presParOf" srcId="{CB9CF072-3A01-4A9E-8D3B-33520ECBA7BD}" destId="{2330C39E-6FF0-49CE-A325-749407E12A5A}" srcOrd="3" destOrd="0" presId="urn:microsoft.com/office/officeart/2008/layout/LinedList"/>
    <dgm:cxn modelId="{4EA0989A-9F18-4ECC-8840-FBEB2882E206}" type="presParOf" srcId="{2330C39E-6FF0-49CE-A325-749407E12A5A}" destId="{FCADDEB3-4404-4D23-8AE9-CFBAED5C092D}" srcOrd="0" destOrd="0" presId="urn:microsoft.com/office/officeart/2008/layout/LinedList"/>
    <dgm:cxn modelId="{5CB4DF10-CFAC-4040-9AC2-ECA33360A228}" type="presParOf" srcId="{2330C39E-6FF0-49CE-A325-749407E12A5A}" destId="{25F47716-A48A-4A42-A1A2-67B59F220439}" srcOrd="1" destOrd="0" presId="urn:microsoft.com/office/officeart/2008/layout/LinedList"/>
    <dgm:cxn modelId="{5630C2C8-970A-4374-94A8-55E00049F963}" type="presParOf" srcId="{CB9CF072-3A01-4A9E-8D3B-33520ECBA7BD}" destId="{827B917D-1785-4F30-8C27-03BC4BB8BC74}" srcOrd="4" destOrd="0" presId="urn:microsoft.com/office/officeart/2008/layout/LinedList"/>
    <dgm:cxn modelId="{07849674-71B5-4EB5-80D0-4AC8253A63FA}" type="presParOf" srcId="{CB9CF072-3A01-4A9E-8D3B-33520ECBA7BD}" destId="{2C3763BE-225D-43AD-B8EF-DB9E207A9926}" srcOrd="5" destOrd="0" presId="urn:microsoft.com/office/officeart/2008/layout/LinedList"/>
    <dgm:cxn modelId="{C7E26522-A800-4556-9917-AA5D9E263DFC}" type="presParOf" srcId="{2C3763BE-225D-43AD-B8EF-DB9E207A9926}" destId="{5F41B08B-7E53-4E59-B55A-46EE8F645E75}" srcOrd="0" destOrd="0" presId="urn:microsoft.com/office/officeart/2008/layout/LinedList"/>
    <dgm:cxn modelId="{CC128819-2C67-45EE-AB52-E10B3518B396}" type="presParOf" srcId="{2C3763BE-225D-43AD-B8EF-DB9E207A9926}" destId="{94C90C5C-D642-4FAE-9245-253538FDBA5F}" srcOrd="1" destOrd="0" presId="urn:microsoft.com/office/officeart/2008/layout/LinedList"/>
    <dgm:cxn modelId="{629E101A-C349-4136-86C0-06D7BF924814}" type="presParOf" srcId="{CB9CF072-3A01-4A9E-8D3B-33520ECBA7BD}" destId="{EA66EC33-76EC-4D9D-8BC9-9F4836A33867}" srcOrd="6" destOrd="0" presId="urn:microsoft.com/office/officeart/2008/layout/LinedList"/>
    <dgm:cxn modelId="{DCC0E262-9EAA-4483-A3FD-3448F779D442}" type="presParOf" srcId="{CB9CF072-3A01-4A9E-8D3B-33520ECBA7BD}" destId="{97F6A45B-2CD5-4CDE-84D0-B42C19B95517}" srcOrd="7" destOrd="0" presId="urn:microsoft.com/office/officeart/2008/layout/LinedList"/>
    <dgm:cxn modelId="{1E64A6E6-3CE8-46FD-9C6F-96801FCD80C6}" type="presParOf" srcId="{97F6A45B-2CD5-4CDE-84D0-B42C19B95517}" destId="{713BAAF8-542B-4087-8E78-C44874BA3A83}" srcOrd="0" destOrd="0" presId="urn:microsoft.com/office/officeart/2008/layout/LinedList"/>
    <dgm:cxn modelId="{41616D79-B244-4586-A793-325274CF37E8}" type="presParOf" srcId="{97F6A45B-2CD5-4CDE-84D0-B42C19B95517}" destId="{75F69648-2232-476B-B2F1-5150EEADFA4D}" srcOrd="1" destOrd="0" presId="urn:microsoft.com/office/officeart/2008/layout/LinedList"/>
    <dgm:cxn modelId="{BC653810-9000-43F8-9B3E-87E091071CD2}" type="presParOf" srcId="{CB9CF072-3A01-4A9E-8D3B-33520ECBA7BD}" destId="{3A778B5A-FB49-4E74-A4B2-E738583F9EF7}" srcOrd="8" destOrd="0" presId="urn:microsoft.com/office/officeart/2008/layout/LinedList"/>
    <dgm:cxn modelId="{902B7FD0-6778-41A6-8060-222C293DD7A5}" type="presParOf" srcId="{CB9CF072-3A01-4A9E-8D3B-33520ECBA7BD}" destId="{A3651334-B7A5-4050-BA88-0650DED51EB8}" srcOrd="9" destOrd="0" presId="urn:microsoft.com/office/officeart/2008/layout/LinedList"/>
    <dgm:cxn modelId="{03EF6660-D973-4BB8-A4C3-D7F23D838AE6}" type="presParOf" srcId="{A3651334-B7A5-4050-BA88-0650DED51EB8}" destId="{5F59F86D-830C-485D-A8D2-BB227603DCA3}" srcOrd="0" destOrd="0" presId="urn:microsoft.com/office/officeart/2008/layout/LinedList"/>
    <dgm:cxn modelId="{0A34D360-3BF6-498E-B25C-1740AFFFC3EC}" type="presParOf" srcId="{A3651334-B7A5-4050-BA88-0650DED51EB8}" destId="{D2106905-B467-4F5F-BFDF-AE953F92C2CB}" srcOrd="1" destOrd="0" presId="urn:microsoft.com/office/officeart/2008/layout/LinedList"/>
    <dgm:cxn modelId="{60853A62-A95C-487F-BC21-1DB3076BB3B3}" type="presParOf" srcId="{CB9CF072-3A01-4A9E-8D3B-33520ECBA7BD}" destId="{D6DDF7DE-F588-42D0-B819-0F9A75672952}" srcOrd="10" destOrd="0" presId="urn:microsoft.com/office/officeart/2008/layout/LinedList"/>
    <dgm:cxn modelId="{AF324192-E5A5-43F8-81D6-72CFDB594507}" type="presParOf" srcId="{CB9CF072-3A01-4A9E-8D3B-33520ECBA7BD}" destId="{579568BA-E5C6-4060-AEAC-8D01375A7E03}" srcOrd="11" destOrd="0" presId="urn:microsoft.com/office/officeart/2008/layout/LinedList"/>
    <dgm:cxn modelId="{5C5A8D9A-D43D-454C-A938-9EF58937ED88}" type="presParOf" srcId="{579568BA-E5C6-4060-AEAC-8D01375A7E03}" destId="{CA0E7EFA-E24A-4D76-9516-2C365C63D239}" srcOrd="0" destOrd="0" presId="urn:microsoft.com/office/officeart/2008/layout/LinedList"/>
    <dgm:cxn modelId="{7B524D5F-47EB-4924-920F-63D588E76D71}" type="presParOf" srcId="{579568BA-E5C6-4060-AEAC-8D01375A7E03}" destId="{B96F36E8-4320-498C-A15C-C8B61A1185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C0FA6-0CAA-4478-8F4B-6101E3269237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2830E9-F4A2-4EE4-9D50-2570127BF331}">
      <dgm:prSet/>
      <dgm:spPr/>
      <dgm:t>
        <a:bodyPr/>
        <a:lstStyle/>
        <a:p>
          <a:r>
            <a:rPr lang="en-US"/>
            <a:t>Mind</a:t>
          </a:r>
        </a:p>
      </dgm:t>
    </dgm:pt>
    <dgm:pt modelId="{B57D47C5-16E6-46AE-B6AF-78B14492700B}" type="parTrans" cxnId="{6EFB0E3A-AE08-4CA7-B677-4B7C41ECDB66}">
      <dgm:prSet/>
      <dgm:spPr/>
      <dgm:t>
        <a:bodyPr/>
        <a:lstStyle/>
        <a:p>
          <a:endParaRPr lang="en-US"/>
        </a:p>
      </dgm:t>
    </dgm:pt>
    <dgm:pt modelId="{D1F5417F-D67C-48B0-ADC3-1AD18F7E36EF}" type="sibTrans" cxnId="{6EFB0E3A-AE08-4CA7-B677-4B7C41ECDB66}">
      <dgm:prSet/>
      <dgm:spPr/>
      <dgm:t>
        <a:bodyPr/>
        <a:lstStyle/>
        <a:p>
          <a:endParaRPr lang="en-US"/>
        </a:p>
      </dgm:t>
    </dgm:pt>
    <dgm:pt modelId="{EF42F5BE-4609-4BA6-8EFA-42FC4A6BCAAB}">
      <dgm:prSet/>
      <dgm:spPr/>
      <dgm:t>
        <a:bodyPr/>
        <a:lstStyle/>
        <a:p>
          <a:r>
            <a:rPr lang="en-US"/>
            <a:t>To address organizational issues </a:t>
          </a:r>
        </a:p>
      </dgm:t>
    </dgm:pt>
    <dgm:pt modelId="{8759B9E8-12F8-42D1-AEED-D636B8576767}" type="parTrans" cxnId="{F81A8C40-4EE9-40CE-A59F-0232522D104E}">
      <dgm:prSet/>
      <dgm:spPr/>
      <dgm:t>
        <a:bodyPr/>
        <a:lstStyle/>
        <a:p>
          <a:endParaRPr lang="en-US"/>
        </a:p>
      </dgm:t>
    </dgm:pt>
    <dgm:pt modelId="{30F2C6B1-D97A-4CC2-89C2-8AC91ED6263C}" type="sibTrans" cxnId="{F81A8C40-4EE9-40CE-A59F-0232522D104E}">
      <dgm:prSet/>
      <dgm:spPr/>
      <dgm:t>
        <a:bodyPr/>
        <a:lstStyle/>
        <a:p>
          <a:endParaRPr lang="en-US"/>
        </a:p>
      </dgm:t>
    </dgm:pt>
    <dgm:pt modelId="{217451EE-4C87-4FA2-AC03-3D87EE977B10}">
      <dgm:prSet/>
      <dgm:spPr/>
      <dgm:t>
        <a:bodyPr/>
        <a:lstStyle/>
        <a:p>
          <a:r>
            <a:rPr lang="en-US"/>
            <a:t>Examples?</a:t>
          </a:r>
        </a:p>
      </dgm:t>
    </dgm:pt>
    <dgm:pt modelId="{D1701B9E-41D8-4DC5-8342-88095F07FB36}" type="parTrans" cxnId="{7D9F37DF-8FA1-4F08-BF0A-923BCE6B935C}">
      <dgm:prSet/>
      <dgm:spPr/>
      <dgm:t>
        <a:bodyPr/>
        <a:lstStyle/>
        <a:p>
          <a:endParaRPr lang="en-US"/>
        </a:p>
      </dgm:t>
    </dgm:pt>
    <dgm:pt modelId="{468845A2-CB6E-4878-8E66-C3F876D13F6A}" type="sibTrans" cxnId="{7D9F37DF-8FA1-4F08-BF0A-923BCE6B935C}">
      <dgm:prSet/>
      <dgm:spPr/>
      <dgm:t>
        <a:bodyPr/>
        <a:lstStyle/>
        <a:p>
          <a:endParaRPr lang="en-US"/>
        </a:p>
      </dgm:t>
    </dgm:pt>
    <dgm:pt modelId="{66CAAD68-C0B0-486D-8AC7-E5E33CE68FE4}">
      <dgm:prSet/>
      <dgm:spPr/>
      <dgm:t>
        <a:bodyPr/>
        <a:lstStyle/>
        <a:p>
          <a:r>
            <a:rPr lang="en-US"/>
            <a:t>Heart</a:t>
          </a:r>
        </a:p>
      </dgm:t>
    </dgm:pt>
    <dgm:pt modelId="{DC398E43-4E85-46C5-8A93-32B9E9415D6F}" type="parTrans" cxnId="{FAC91D05-E759-45E0-B109-6E370FC035FF}">
      <dgm:prSet/>
      <dgm:spPr/>
      <dgm:t>
        <a:bodyPr/>
        <a:lstStyle/>
        <a:p>
          <a:endParaRPr lang="en-US"/>
        </a:p>
      </dgm:t>
    </dgm:pt>
    <dgm:pt modelId="{6C65D74C-697C-4A4E-A8BB-CC59241AD2BF}" type="sibTrans" cxnId="{FAC91D05-E759-45E0-B109-6E370FC035FF}">
      <dgm:prSet/>
      <dgm:spPr/>
      <dgm:t>
        <a:bodyPr/>
        <a:lstStyle/>
        <a:p>
          <a:endParaRPr lang="en-US"/>
        </a:p>
      </dgm:t>
    </dgm:pt>
    <dgm:pt modelId="{9261CF7D-9740-427C-91AA-B59D7D197AAD}">
      <dgm:prSet/>
      <dgm:spPr/>
      <dgm:t>
        <a:bodyPr/>
        <a:lstStyle/>
        <a:p>
          <a:r>
            <a:rPr lang="en-US"/>
            <a:t>To attend people issues</a:t>
          </a:r>
        </a:p>
      </dgm:t>
    </dgm:pt>
    <dgm:pt modelId="{E1640BC4-2738-4433-B755-55E064A79837}" type="parTrans" cxnId="{4B1216E7-23F9-460F-AA58-5BF3A7457B95}">
      <dgm:prSet/>
      <dgm:spPr/>
      <dgm:t>
        <a:bodyPr/>
        <a:lstStyle/>
        <a:p>
          <a:endParaRPr lang="en-US"/>
        </a:p>
      </dgm:t>
    </dgm:pt>
    <dgm:pt modelId="{C7E477F7-0B75-404C-A31A-A569715211F7}" type="sibTrans" cxnId="{4B1216E7-23F9-460F-AA58-5BF3A7457B95}">
      <dgm:prSet/>
      <dgm:spPr/>
      <dgm:t>
        <a:bodyPr/>
        <a:lstStyle/>
        <a:p>
          <a:endParaRPr lang="en-US"/>
        </a:p>
      </dgm:t>
    </dgm:pt>
    <dgm:pt modelId="{11597DED-3493-4249-90DE-1757F546E1BB}">
      <dgm:prSet/>
      <dgm:spPr/>
      <dgm:t>
        <a:bodyPr/>
        <a:lstStyle/>
        <a:p>
          <a:r>
            <a:rPr lang="en-US"/>
            <a:t>Examples?</a:t>
          </a:r>
        </a:p>
      </dgm:t>
    </dgm:pt>
    <dgm:pt modelId="{2A367D57-14BF-455A-9E68-53B8A6117B41}" type="parTrans" cxnId="{8CCC0A98-91B6-4DC8-B945-E8FC3EBC20EB}">
      <dgm:prSet/>
      <dgm:spPr/>
      <dgm:t>
        <a:bodyPr/>
        <a:lstStyle/>
        <a:p>
          <a:endParaRPr lang="en-US"/>
        </a:p>
      </dgm:t>
    </dgm:pt>
    <dgm:pt modelId="{F838B5E0-F0C4-4800-B3E1-88BB444CE39B}" type="sibTrans" cxnId="{8CCC0A98-91B6-4DC8-B945-E8FC3EBC20EB}">
      <dgm:prSet/>
      <dgm:spPr/>
      <dgm:t>
        <a:bodyPr/>
        <a:lstStyle/>
        <a:p>
          <a:endParaRPr lang="en-US"/>
        </a:p>
      </dgm:t>
    </dgm:pt>
    <dgm:pt modelId="{7278EEE9-0280-4CF0-9157-4A439DE091F6}" type="pres">
      <dgm:prSet presAssocID="{31BC0FA6-0CAA-4478-8F4B-6101E32692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5E02B-DD17-4175-9B69-4F3541BB6412}" type="pres">
      <dgm:prSet presAssocID="{0D2830E9-F4A2-4EE4-9D50-2570127BF331}" presName="composite" presStyleCnt="0"/>
      <dgm:spPr/>
    </dgm:pt>
    <dgm:pt modelId="{3277F6EA-79E5-4449-8D37-43BD564DD528}" type="pres">
      <dgm:prSet presAssocID="{0D2830E9-F4A2-4EE4-9D50-2570127BF33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DA030-A26F-42A2-89B9-1F9E9797F689}" type="pres">
      <dgm:prSet presAssocID="{0D2830E9-F4A2-4EE4-9D50-2570127BF331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B206B-DE1C-43B5-B1A6-FEA264705A0D}" type="pres">
      <dgm:prSet presAssocID="{D1F5417F-D67C-48B0-ADC3-1AD18F7E36EF}" presName="space" presStyleCnt="0"/>
      <dgm:spPr/>
    </dgm:pt>
    <dgm:pt modelId="{41E075E4-7225-4911-B773-956B200E2B6B}" type="pres">
      <dgm:prSet presAssocID="{66CAAD68-C0B0-486D-8AC7-E5E33CE68FE4}" presName="composite" presStyleCnt="0"/>
      <dgm:spPr/>
    </dgm:pt>
    <dgm:pt modelId="{506BA2E7-AAB6-41C5-BE62-D1FE724D7CD4}" type="pres">
      <dgm:prSet presAssocID="{66CAAD68-C0B0-486D-8AC7-E5E33CE68FE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9F743-B43D-4035-B51E-D3F59D5877B8}" type="pres">
      <dgm:prSet presAssocID="{66CAAD68-C0B0-486D-8AC7-E5E33CE68FE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1B3392-B2AB-45D7-A5E3-11CBDD8D4591}" type="presOf" srcId="{11597DED-3493-4249-90DE-1757F546E1BB}" destId="{E579F743-B43D-4035-B51E-D3F59D5877B8}" srcOrd="0" destOrd="1" presId="urn:microsoft.com/office/officeart/2005/8/layout/hList1"/>
    <dgm:cxn modelId="{8CCC0A98-91B6-4DC8-B945-E8FC3EBC20EB}" srcId="{66CAAD68-C0B0-486D-8AC7-E5E33CE68FE4}" destId="{11597DED-3493-4249-90DE-1757F546E1BB}" srcOrd="1" destOrd="0" parTransId="{2A367D57-14BF-455A-9E68-53B8A6117B41}" sibTransId="{F838B5E0-F0C4-4800-B3E1-88BB444CE39B}"/>
    <dgm:cxn modelId="{4B1216E7-23F9-460F-AA58-5BF3A7457B95}" srcId="{66CAAD68-C0B0-486D-8AC7-E5E33CE68FE4}" destId="{9261CF7D-9740-427C-91AA-B59D7D197AAD}" srcOrd="0" destOrd="0" parTransId="{E1640BC4-2738-4433-B755-55E064A79837}" sibTransId="{C7E477F7-0B75-404C-A31A-A569715211F7}"/>
    <dgm:cxn modelId="{7D9F37DF-8FA1-4F08-BF0A-923BCE6B935C}" srcId="{0D2830E9-F4A2-4EE4-9D50-2570127BF331}" destId="{217451EE-4C87-4FA2-AC03-3D87EE977B10}" srcOrd="1" destOrd="0" parTransId="{D1701B9E-41D8-4DC5-8342-88095F07FB36}" sibTransId="{468845A2-CB6E-4878-8E66-C3F876D13F6A}"/>
    <dgm:cxn modelId="{F81A8C40-4EE9-40CE-A59F-0232522D104E}" srcId="{0D2830E9-F4A2-4EE4-9D50-2570127BF331}" destId="{EF42F5BE-4609-4BA6-8EFA-42FC4A6BCAAB}" srcOrd="0" destOrd="0" parTransId="{8759B9E8-12F8-42D1-AEED-D636B8576767}" sibTransId="{30F2C6B1-D97A-4CC2-89C2-8AC91ED6263C}"/>
    <dgm:cxn modelId="{9618206A-4596-4915-8D9B-F6EE4EF3CB36}" type="presOf" srcId="{217451EE-4C87-4FA2-AC03-3D87EE977B10}" destId="{724DA030-A26F-42A2-89B9-1F9E9797F689}" srcOrd="0" destOrd="1" presId="urn:microsoft.com/office/officeart/2005/8/layout/hList1"/>
    <dgm:cxn modelId="{DA382B74-BE7F-4F47-B0BF-50AAB111FF07}" type="presOf" srcId="{66CAAD68-C0B0-486D-8AC7-E5E33CE68FE4}" destId="{506BA2E7-AAB6-41C5-BE62-D1FE724D7CD4}" srcOrd="0" destOrd="0" presId="urn:microsoft.com/office/officeart/2005/8/layout/hList1"/>
    <dgm:cxn modelId="{28455EA3-1597-45CE-91F6-7E8FBE7C2B00}" type="presOf" srcId="{EF42F5BE-4609-4BA6-8EFA-42FC4A6BCAAB}" destId="{724DA030-A26F-42A2-89B9-1F9E9797F689}" srcOrd="0" destOrd="0" presId="urn:microsoft.com/office/officeart/2005/8/layout/hList1"/>
    <dgm:cxn modelId="{7C303F30-3EB9-4546-A267-8908D8AE72CA}" type="presOf" srcId="{31BC0FA6-0CAA-4478-8F4B-6101E3269237}" destId="{7278EEE9-0280-4CF0-9157-4A439DE091F6}" srcOrd="0" destOrd="0" presId="urn:microsoft.com/office/officeart/2005/8/layout/hList1"/>
    <dgm:cxn modelId="{6EFB0E3A-AE08-4CA7-B677-4B7C41ECDB66}" srcId="{31BC0FA6-0CAA-4478-8F4B-6101E3269237}" destId="{0D2830E9-F4A2-4EE4-9D50-2570127BF331}" srcOrd="0" destOrd="0" parTransId="{B57D47C5-16E6-46AE-B6AF-78B14492700B}" sibTransId="{D1F5417F-D67C-48B0-ADC3-1AD18F7E36EF}"/>
    <dgm:cxn modelId="{57BBDE21-B185-4FF3-A790-28F265C5F371}" type="presOf" srcId="{9261CF7D-9740-427C-91AA-B59D7D197AAD}" destId="{E579F743-B43D-4035-B51E-D3F59D5877B8}" srcOrd="0" destOrd="0" presId="urn:microsoft.com/office/officeart/2005/8/layout/hList1"/>
    <dgm:cxn modelId="{8B83FE31-D6B5-42F7-A5B2-03FC7B7E702C}" type="presOf" srcId="{0D2830E9-F4A2-4EE4-9D50-2570127BF331}" destId="{3277F6EA-79E5-4449-8D37-43BD564DD528}" srcOrd="0" destOrd="0" presId="urn:microsoft.com/office/officeart/2005/8/layout/hList1"/>
    <dgm:cxn modelId="{FAC91D05-E759-45E0-B109-6E370FC035FF}" srcId="{31BC0FA6-0CAA-4478-8F4B-6101E3269237}" destId="{66CAAD68-C0B0-486D-8AC7-E5E33CE68FE4}" srcOrd="1" destOrd="0" parTransId="{DC398E43-4E85-46C5-8A93-32B9E9415D6F}" sibTransId="{6C65D74C-697C-4A4E-A8BB-CC59241AD2BF}"/>
    <dgm:cxn modelId="{A49F75B6-E345-4BDF-A33F-3BA7AB68D6FD}" type="presParOf" srcId="{7278EEE9-0280-4CF0-9157-4A439DE091F6}" destId="{7DD5E02B-DD17-4175-9B69-4F3541BB6412}" srcOrd="0" destOrd="0" presId="urn:microsoft.com/office/officeart/2005/8/layout/hList1"/>
    <dgm:cxn modelId="{DD7A5CDA-DA68-40F1-8CCC-B453592D1217}" type="presParOf" srcId="{7DD5E02B-DD17-4175-9B69-4F3541BB6412}" destId="{3277F6EA-79E5-4449-8D37-43BD564DD528}" srcOrd="0" destOrd="0" presId="urn:microsoft.com/office/officeart/2005/8/layout/hList1"/>
    <dgm:cxn modelId="{B80CD426-E7A6-41B5-96B2-D6FE684E7D04}" type="presParOf" srcId="{7DD5E02B-DD17-4175-9B69-4F3541BB6412}" destId="{724DA030-A26F-42A2-89B9-1F9E9797F689}" srcOrd="1" destOrd="0" presId="urn:microsoft.com/office/officeart/2005/8/layout/hList1"/>
    <dgm:cxn modelId="{BA92343F-12BC-4132-9442-4BA01775AECD}" type="presParOf" srcId="{7278EEE9-0280-4CF0-9157-4A439DE091F6}" destId="{721B206B-DE1C-43B5-B1A6-FEA264705A0D}" srcOrd="1" destOrd="0" presId="urn:microsoft.com/office/officeart/2005/8/layout/hList1"/>
    <dgm:cxn modelId="{466FC801-2DB8-411F-A207-E0D58D70F938}" type="presParOf" srcId="{7278EEE9-0280-4CF0-9157-4A439DE091F6}" destId="{41E075E4-7225-4911-B773-956B200E2B6B}" srcOrd="2" destOrd="0" presId="urn:microsoft.com/office/officeart/2005/8/layout/hList1"/>
    <dgm:cxn modelId="{331E4757-4700-4547-A94D-491CC224AA99}" type="presParOf" srcId="{41E075E4-7225-4911-B773-956B200E2B6B}" destId="{506BA2E7-AAB6-41C5-BE62-D1FE724D7CD4}" srcOrd="0" destOrd="0" presId="urn:microsoft.com/office/officeart/2005/8/layout/hList1"/>
    <dgm:cxn modelId="{304B9EC4-DC18-48B9-BEFC-0E55A1411D48}" type="presParOf" srcId="{41E075E4-7225-4911-B773-956B200E2B6B}" destId="{E579F743-B43D-4035-B51E-D3F59D5877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8B3B9-F7D0-4C4A-B66B-6A2085171D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6EC9F2-DB9F-4756-8431-E9A57267D198}">
      <dgm:prSet/>
      <dgm:spPr/>
      <dgm:t>
        <a:bodyPr/>
        <a:lstStyle/>
        <a:p>
          <a:r>
            <a:rPr lang="en-US" b="1"/>
            <a:t>Independent thinking</a:t>
          </a:r>
          <a:endParaRPr lang="en-US"/>
        </a:p>
      </dgm:t>
    </dgm:pt>
    <dgm:pt modelId="{AC6E23DA-B70C-430A-980F-624B43F1DE7B}" type="parTrans" cxnId="{3E3DFC33-408A-4893-B808-32652C0AB06A}">
      <dgm:prSet/>
      <dgm:spPr/>
      <dgm:t>
        <a:bodyPr/>
        <a:lstStyle/>
        <a:p>
          <a:endParaRPr lang="en-US"/>
        </a:p>
      </dgm:t>
    </dgm:pt>
    <dgm:pt modelId="{41075670-E9EE-4DA9-B075-256186FD9EBD}" type="sibTrans" cxnId="{3E3DFC33-408A-4893-B808-32652C0AB06A}">
      <dgm:prSet/>
      <dgm:spPr/>
      <dgm:t>
        <a:bodyPr/>
        <a:lstStyle/>
        <a:p>
          <a:endParaRPr lang="en-US"/>
        </a:p>
      </dgm:t>
    </dgm:pt>
    <dgm:pt modelId="{7A2D75B7-B5A3-4AB9-B888-C8A89D0A525B}">
      <dgm:prSet/>
      <dgm:spPr/>
      <dgm:t>
        <a:bodyPr/>
        <a:lstStyle/>
        <a:p>
          <a:r>
            <a:rPr lang="en-US"/>
            <a:t>Questioning assumptions and interpreting data and events according to one’s own beliefs, ideas, and thinking, rather than pre-established rules or categories defined by others</a:t>
          </a:r>
        </a:p>
      </dgm:t>
    </dgm:pt>
    <dgm:pt modelId="{33C10F0D-E9F0-47B1-9E8A-94804CC68B23}" type="parTrans" cxnId="{C95308A6-363D-4BA7-903A-3AED20931028}">
      <dgm:prSet/>
      <dgm:spPr/>
      <dgm:t>
        <a:bodyPr/>
        <a:lstStyle/>
        <a:p>
          <a:endParaRPr lang="en-US"/>
        </a:p>
      </dgm:t>
    </dgm:pt>
    <dgm:pt modelId="{C288CEEC-6F49-4061-9FE8-82ADAAD36B20}" type="sibTrans" cxnId="{C95308A6-363D-4BA7-903A-3AED20931028}">
      <dgm:prSet/>
      <dgm:spPr/>
      <dgm:t>
        <a:bodyPr/>
        <a:lstStyle/>
        <a:p>
          <a:endParaRPr lang="en-US"/>
        </a:p>
      </dgm:t>
    </dgm:pt>
    <dgm:pt modelId="{0DC51675-8858-4877-A5F5-CC2342054E65}">
      <dgm:prSet/>
      <dgm:spPr/>
      <dgm:t>
        <a:bodyPr/>
        <a:lstStyle/>
        <a:p>
          <a:r>
            <a:rPr lang="en-US" b="1"/>
            <a:t>Mindfulness</a:t>
          </a:r>
          <a:endParaRPr lang="en-US"/>
        </a:p>
      </dgm:t>
    </dgm:pt>
    <dgm:pt modelId="{55220C4A-0F32-4EE1-8773-B54AC363E976}" type="parTrans" cxnId="{A5B87051-6B56-40E1-8378-04DDE7590691}">
      <dgm:prSet/>
      <dgm:spPr/>
      <dgm:t>
        <a:bodyPr/>
        <a:lstStyle/>
        <a:p>
          <a:endParaRPr lang="en-US"/>
        </a:p>
      </dgm:t>
    </dgm:pt>
    <dgm:pt modelId="{7DE6AB15-19A6-472F-831D-7296F8FCF5C3}" type="sibTrans" cxnId="{A5B87051-6B56-40E1-8378-04DDE7590691}">
      <dgm:prSet/>
      <dgm:spPr/>
      <dgm:t>
        <a:bodyPr/>
        <a:lstStyle/>
        <a:p>
          <a:endParaRPr lang="en-US"/>
        </a:p>
      </dgm:t>
    </dgm:pt>
    <dgm:pt modelId="{687635E1-795B-483E-ADE5-013F12F43C83}">
      <dgm:prSet/>
      <dgm:spPr/>
      <dgm:t>
        <a:bodyPr/>
        <a:lstStyle/>
        <a:p>
          <a:r>
            <a:rPr lang="en-US"/>
            <a:t>The process of continuously reevaluating previously learned ways of doing things in the context of evolving information and shifting circumstances</a:t>
          </a:r>
        </a:p>
      </dgm:t>
    </dgm:pt>
    <dgm:pt modelId="{A1C2E7CB-9B52-42C4-AEEB-89CFEAA6CA23}" type="parTrans" cxnId="{3B3E4ED4-8EFD-4CFA-BE18-19BFE092A60D}">
      <dgm:prSet/>
      <dgm:spPr/>
      <dgm:t>
        <a:bodyPr/>
        <a:lstStyle/>
        <a:p>
          <a:endParaRPr lang="en-US"/>
        </a:p>
      </dgm:t>
    </dgm:pt>
    <dgm:pt modelId="{D9D8E293-74FE-4FC7-9E21-E37B11761509}" type="sibTrans" cxnId="{3B3E4ED4-8EFD-4CFA-BE18-19BFE092A60D}">
      <dgm:prSet/>
      <dgm:spPr/>
      <dgm:t>
        <a:bodyPr/>
        <a:lstStyle/>
        <a:p>
          <a:endParaRPr lang="en-US"/>
        </a:p>
      </dgm:t>
    </dgm:pt>
    <dgm:pt modelId="{BB6904F5-3952-4151-BBC4-42D51AA3CA42}" type="pres">
      <dgm:prSet presAssocID="{0388B3B9-F7D0-4C4A-B66B-6A2085171D8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557121-B381-4025-8A0B-0FAE1875E503}" type="pres">
      <dgm:prSet presAssocID="{5E6EC9F2-DB9F-4756-8431-E9A57267D198}" presName="compNode" presStyleCnt="0"/>
      <dgm:spPr/>
    </dgm:pt>
    <dgm:pt modelId="{C28E4551-6C88-44FA-9594-877B4E39475A}" type="pres">
      <dgm:prSet presAssocID="{5E6EC9F2-DB9F-4756-8431-E9A57267D198}" presName="bgRect" presStyleLbl="bgShp" presStyleIdx="0" presStyleCnt="2"/>
      <dgm:spPr/>
    </dgm:pt>
    <dgm:pt modelId="{87A7A9C4-9F00-44E7-B6A3-F0155A00AC5F}" type="pres">
      <dgm:prSet presAssocID="{5E6EC9F2-DB9F-4756-8431-E9A57267D198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285FDF5-38D9-4600-8059-976139EDB604}" type="pres">
      <dgm:prSet presAssocID="{5E6EC9F2-DB9F-4756-8431-E9A57267D198}" presName="spaceRect" presStyleCnt="0"/>
      <dgm:spPr/>
    </dgm:pt>
    <dgm:pt modelId="{3AE32A58-3D73-40A6-B90A-F2C5AE029431}" type="pres">
      <dgm:prSet presAssocID="{5E6EC9F2-DB9F-4756-8431-E9A57267D19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C342777-7DED-4D64-BB9F-C6DDF6B9DC93}" type="pres">
      <dgm:prSet presAssocID="{5E6EC9F2-DB9F-4756-8431-E9A57267D198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E212B975-E0B4-41BF-B246-CEB46942D430}" type="pres">
      <dgm:prSet presAssocID="{41075670-E9EE-4DA9-B075-256186FD9EBD}" presName="sibTrans" presStyleCnt="0"/>
      <dgm:spPr/>
    </dgm:pt>
    <dgm:pt modelId="{A275CF19-2FE5-480E-9C11-68329DFDF9C2}" type="pres">
      <dgm:prSet presAssocID="{0DC51675-8858-4877-A5F5-CC2342054E65}" presName="compNode" presStyleCnt="0"/>
      <dgm:spPr/>
    </dgm:pt>
    <dgm:pt modelId="{0A1B6341-9D6B-4DFA-AFD5-B3609E884A6E}" type="pres">
      <dgm:prSet presAssocID="{0DC51675-8858-4877-A5F5-CC2342054E65}" presName="bgRect" presStyleLbl="bgShp" presStyleIdx="1" presStyleCnt="2"/>
      <dgm:spPr/>
    </dgm:pt>
    <dgm:pt modelId="{B8D635B8-506A-4F5F-A3C0-517227832857}" type="pres">
      <dgm:prSet presAssocID="{0DC51675-8858-4877-A5F5-CC2342054E65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7AF1C6-68DF-45F8-B21E-3B8E814A4568}" type="pres">
      <dgm:prSet presAssocID="{0DC51675-8858-4877-A5F5-CC2342054E65}" presName="spaceRect" presStyleCnt="0"/>
      <dgm:spPr/>
    </dgm:pt>
    <dgm:pt modelId="{FAEBF3F0-2232-4983-95AC-9C7715FC02E7}" type="pres">
      <dgm:prSet presAssocID="{0DC51675-8858-4877-A5F5-CC2342054E6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05373F8-74B1-4714-B316-3191FB118A93}" type="pres">
      <dgm:prSet presAssocID="{0DC51675-8858-4877-A5F5-CC2342054E65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FF38408C-1D0F-434F-9188-E3C2791074CA}" type="presOf" srcId="{687635E1-795B-483E-ADE5-013F12F43C83}" destId="{F05373F8-74B1-4714-B316-3191FB118A93}" srcOrd="0" destOrd="0" presId="urn:microsoft.com/office/officeart/2018/2/layout/IconVerticalSolidList"/>
    <dgm:cxn modelId="{3B3E4ED4-8EFD-4CFA-BE18-19BFE092A60D}" srcId="{0DC51675-8858-4877-A5F5-CC2342054E65}" destId="{687635E1-795B-483E-ADE5-013F12F43C83}" srcOrd="0" destOrd="0" parTransId="{A1C2E7CB-9B52-42C4-AEEB-89CFEAA6CA23}" sibTransId="{D9D8E293-74FE-4FC7-9E21-E37B11761509}"/>
    <dgm:cxn modelId="{A5B87051-6B56-40E1-8378-04DDE7590691}" srcId="{0388B3B9-F7D0-4C4A-B66B-6A2085171D8F}" destId="{0DC51675-8858-4877-A5F5-CC2342054E65}" srcOrd="1" destOrd="0" parTransId="{55220C4A-0F32-4EE1-8773-B54AC363E976}" sibTransId="{7DE6AB15-19A6-472F-831D-7296F8FCF5C3}"/>
    <dgm:cxn modelId="{42346085-F5AA-482B-AD16-6D54F2E5409B}" type="presOf" srcId="{7A2D75B7-B5A3-4AB9-B888-C8A89D0A525B}" destId="{4C342777-7DED-4D64-BB9F-C6DDF6B9DC93}" srcOrd="0" destOrd="0" presId="urn:microsoft.com/office/officeart/2018/2/layout/IconVerticalSolidList"/>
    <dgm:cxn modelId="{AFD16661-F95A-403B-9935-53B8EC735A6C}" type="presOf" srcId="{5E6EC9F2-DB9F-4756-8431-E9A57267D198}" destId="{3AE32A58-3D73-40A6-B90A-F2C5AE029431}" srcOrd="0" destOrd="0" presId="urn:microsoft.com/office/officeart/2018/2/layout/IconVerticalSolidList"/>
    <dgm:cxn modelId="{3E3DFC33-408A-4893-B808-32652C0AB06A}" srcId="{0388B3B9-F7D0-4C4A-B66B-6A2085171D8F}" destId="{5E6EC9F2-DB9F-4756-8431-E9A57267D198}" srcOrd="0" destOrd="0" parTransId="{AC6E23DA-B70C-430A-980F-624B43F1DE7B}" sibTransId="{41075670-E9EE-4DA9-B075-256186FD9EBD}"/>
    <dgm:cxn modelId="{AC853FE2-59EA-4E0E-9D2B-F6C737C9BC67}" type="presOf" srcId="{0388B3B9-F7D0-4C4A-B66B-6A2085171D8F}" destId="{BB6904F5-3952-4151-BBC4-42D51AA3CA42}" srcOrd="0" destOrd="0" presId="urn:microsoft.com/office/officeart/2018/2/layout/IconVerticalSolidList"/>
    <dgm:cxn modelId="{31A5FC8D-A06E-45D3-B3A7-7C0C977A6537}" type="presOf" srcId="{0DC51675-8858-4877-A5F5-CC2342054E65}" destId="{FAEBF3F0-2232-4983-95AC-9C7715FC02E7}" srcOrd="0" destOrd="0" presId="urn:microsoft.com/office/officeart/2018/2/layout/IconVerticalSolidList"/>
    <dgm:cxn modelId="{C95308A6-363D-4BA7-903A-3AED20931028}" srcId="{5E6EC9F2-DB9F-4756-8431-E9A57267D198}" destId="{7A2D75B7-B5A3-4AB9-B888-C8A89D0A525B}" srcOrd="0" destOrd="0" parTransId="{33C10F0D-E9F0-47B1-9E8A-94804CC68B23}" sibTransId="{C288CEEC-6F49-4061-9FE8-82ADAAD36B20}"/>
    <dgm:cxn modelId="{296FCFB5-D897-4992-9148-672F19A50DD8}" type="presParOf" srcId="{BB6904F5-3952-4151-BBC4-42D51AA3CA42}" destId="{F0557121-B381-4025-8A0B-0FAE1875E503}" srcOrd="0" destOrd="0" presId="urn:microsoft.com/office/officeart/2018/2/layout/IconVerticalSolidList"/>
    <dgm:cxn modelId="{F2999075-06E4-4430-A1DB-A9DD688F4EA4}" type="presParOf" srcId="{F0557121-B381-4025-8A0B-0FAE1875E503}" destId="{C28E4551-6C88-44FA-9594-877B4E39475A}" srcOrd="0" destOrd="0" presId="urn:microsoft.com/office/officeart/2018/2/layout/IconVerticalSolidList"/>
    <dgm:cxn modelId="{C975F3B5-D359-4D09-A66E-147E9DD9F965}" type="presParOf" srcId="{F0557121-B381-4025-8A0B-0FAE1875E503}" destId="{87A7A9C4-9F00-44E7-B6A3-F0155A00AC5F}" srcOrd="1" destOrd="0" presId="urn:microsoft.com/office/officeart/2018/2/layout/IconVerticalSolidList"/>
    <dgm:cxn modelId="{B498FDB3-C913-4542-A0DF-AC91AF126EE0}" type="presParOf" srcId="{F0557121-B381-4025-8A0B-0FAE1875E503}" destId="{3285FDF5-38D9-4600-8059-976139EDB604}" srcOrd="2" destOrd="0" presId="urn:microsoft.com/office/officeart/2018/2/layout/IconVerticalSolidList"/>
    <dgm:cxn modelId="{3E09E1B9-162B-432A-91F5-B5B6769B5035}" type="presParOf" srcId="{F0557121-B381-4025-8A0B-0FAE1875E503}" destId="{3AE32A58-3D73-40A6-B90A-F2C5AE029431}" srcOrd="3" destOrd="0" presId="urn:microsoft.com/office/officeart/2018/2/layout/IconVerticalSolidList"/>
    <dgm:cxn modelId="{FCB4CF72-4DC4-435B-80FB-ABFE489E9683}" type="presParOf" srcId="{F0557121-B381-4025-8A0B-0FAE1875E503}" destId="{4C342777-7DED-4D64-BB9F-C6DDF6B9DC93}" srcOrd="4" destOrd="0" presId="urn:microsoft.com/office/officeart/2018/2/layout/IconVerticalSolidList"/>
    <dgm:cxn modelId="{5F8BFECA-C9D7-4406-A00C-4AF0E40E7FB4}" type="presParOf" srcId="{BB6904F5-3952-4151-BBC4-42D51AA3CA42}" destId="{E212B975-E0B4-41BF-B246-CEB46942D430}" srcOrd="1" destOrd="0" presId="urn:microsoft.com/office/officeart/2018/2/layout/IconVerticalSolidList"/>
    <dgm:cxn modelId="{D5E0A468-9E64-4894-B157-61A0EB9CB592}" type="presParOf" srcId="{BB6904F5-3952-4151-BBC4-42D51AA3CA42}" destId="{A275CF19-2FE5-480E-9C11-68329DFDF9C2}" srcOrd="2" destOrd="0" presId="urn:microsoft.com/office/officeart/2018/2/layout/IconVerticalSolidList"/>
    <dgm:cxn modelId="{E390C207-26CC-4C5D-B3BE-222EFBA7B5EF}" type="presParOf" srcId="{A275CF19-2FE5-480E-9C11-68329DFDF9C2}" destId="{0A1B6341-9D6B-4DFA-AFD5-B3609E884A6E}" srcOrd="0" destOrd="0" presId="urn:microsoft.com/office/officeart/2018/2/layout/IconVerticalSolidList"/>
    <dgm:cxn modelId="{38D79D85-53CC-43B9-96ED-6BB22DCC0511}" type="presParOf" srcId="{A275CF19-2FE5-480E-9C11-68329DFDF9C2}" destId="{B8D635B8-506A-4F5F-A3C0-517227832857}" srcOrd="1" destOrd="0" presId="urn:microsoft.com/office/officeart/2018/2/layout/IconVerticalSolidList"/>
    <dgm:cxn modelId="{F33125E7-A1D2-4C39-AE06-7733DDD67980}" type="presParOf" srcId="{A275CF19-2FE5-480E-9C11-68329DFDF9C2}" destId="{257AF1C6-68DF-45F8-B21E-3B8E814A4568}" srcOrd="2" destOrd="0" presId="urn:microsoft.com/office/officeart/2018/2/layout/IconVerticalSolidList"/>
    <dgm:cxn modelId="{50005D4B-A959-4DB9-8870-8080C77321B0}" type="presParOf" srcId="{A275CF19-2FE5-480E-9C11-68329DFDF9C2}" destId="{FAEBF3F0-2232-4983-95AC-9C7715FC02E7}" srcOrd="3" destOrd="0" presId="urn:microsoft.com/office/officeart/2018/2/layout/IconVerticalSolidList"/>
    <dgm:cxn modelId="{4EEA9143-06ED-4C04-8317-45405CD070C9}" type="presParOf" srcId="{A275CF19-2FE5-480E-9C11-68329DFDF9C2}" destId="{F05373F8-74B1-4714-B316-3191FB118A9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4A23D-8900-4ECE-BEC8-28114C1F55D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1BC977B-44D3-431A-99C7-57F640B48B99}">
      <dgm:prSet/>
      <dgm:spPr/>
      <dgm:t>
        <a:bodyPr/>
        <a:lstStyle/>
        <a:p>
          <a:pPr>
            <a:defRPr b="1"/>
          </a:pPr>
          <a:r>
            <a:rPr lang="en-US" b="1"/>
            <a:t>Fear-based Motivation</a:t>
          </a:r>
          <a:endParaRPr lang="en-US"/>
        </a:p>
      </dgm:t>
    </dgm:pt>
    <dgm:pt modelId="{6D834702-1F46-4B69-AEFE-B0818E7F760A}" type="parTrans" cxnId="{23E16796-4BDB-4817-8CDA-4F8EA2190048}">
      <dgm:prSet/>
      <dgm:spPr/>
      <dgm:t>
        <a:bodyPr/>
        <a:lstStyle/>
        <a:p>
          <a:endParaRPr lang="en-US"/>
        </a:p>
      </dgm:t>
    </dgm:pt>
    <dgm:pt modelId="{5CC908F1-13D6-4803-BE3D-CB12195F0E55}" type="sibTrans" cxnId="{23E16796-4BDB-4817-8CDA-4F8EA2190048}">
      <dgm:prSet/>
      <dgm:spPr/>
      <dgm:t>
        <a:bodyPr/>
        <a:lstStyle/>
        <a:p>
          <a:endParaRPr lang="en-US"/>
        </a:p>
      </dgm:t>
    </dgm:pt>
    <dgm:pt modelId="{20B59D46-ADD9-47E8-84CF-BF8A07294762}">
      <dgm:prSet/>
      <dgm:spPr/>
      <dgm:t>
        <a:bodyPr/>
        <a:lstStyle/>
        <a:p>
          <a:r>
            <a:rPr lang="en-US"/>
            <a:t>Motivation based on fear of losing a job</a:t>
          </a:r>
        </a:p>
      </dgm:t>
    </dgm:pt>
    <dgm:pt modelId="{DD9D08C8-A431-40ED-A3D1-3096621A793E}" type="parTrans" cxnId="{8E3BCACA-DF8B-4E28-9ADD-B9C70469D379}">
      <dgm:prSet/>
      <dgm:spPr/>
      <dgm:t>
        <a:bodyPr/>
        <a:lstStyle/>
        <a:p>
          <a:endParaRPr lang="en-US"/>
        </a:p>
      </dgm:t>
    </dgm:pt>
    <dgm:pt modelId="{57BA5A63-4CC9-400B-AD1A-F6D52CC98667}" type="sibTrans" cxnId="{8E3BCACA-DF8B-4E28-9ADD-B9C70469D379}">
      <dgm:prSet/>
      <dgm:spPr/>
      <dgm:t>
        <a:bodyPr/>
        <a:lstStyle/>
        <a:p>
          <a:endParaRPr lang="en-US"/>
        </a:p>
      </dgm:t>
    </dgm:pt>
    <dgm:pt modelId="{9E97410E-99A5-49FD-A494-E9889C37B883}">
      <dgm:prSet/>
      <dgm:spPr/>
      <dgm:t>
        <a:bodyPr/>
        <a:lstStyle/>
        <a:p>
          <a:pPr>
            <a:defRPr b="1"/>
          </a:pPr>
          <a:r>
            <a:rPr lang="en-US" b="1"/>
            <a:t>Love-based Motivation</a:t>
          </a:r>
          <a:endParaRPr lang="en-US"/>
        </a:p>
      </dgm:t>
    </dgm:pt>
    <dgm:pt modelId="{829E5FF9-872B-4C45-B5F2-AAF27B9A8898}" type="parTrans" cxnId="{3227E245-B66D-4C0D-9294-82D5C9C8A9F5}">
      <dgm:prSet/>
      <dgm:spPr/>
      <dgm:t>
        <a:bodyPr/>
        <a:lstStyle/>
        <a:p>
          <a:endParaRPr lang="en-US"/>
        </a:p>
      </dgm:t>
    </dgm:pt>
    <dgm:pt modelId="{643C9BB6-D6C8-4129-B2F3-30538BF8EFE9}" type="sibTrans" cxnId="{3227E245-B66D-4C0D-9294-82D5C9C8A9F5}">
      <dgm:prSet/>
      <dgm:spPr/>
      <dgm:t>
        <a:bodyPr/>
        <a:lstStyle/>
        <a:p>
          <a:endParaRPr lang="en-US"/>
        </a:p>
      </dgm:t>
    </dgm:pt>
    <dgm:pt modelId="{D2FDF80A-FA96-4414-9BAC-0B959D417CC5}">
      <dgm:prSet/>
      <dgm:spPr/>
      <dgm:t>
        <a:bodyPr/>
        <a:lstStyle/>
        <a:p>
          <a:r>
            <a:rPr lang="en-US"/>
            <a:t>Motivation based on feeling valued in the job</a:t>
          </a:r>
        </a:p>
      </dgm:t>
    </dgm:pt>
    <dgm:pt modelId="{DAA288C5-90A9-40AC-B1DF-FC27CBAE7445}" type="parTrans" cxnId="{C325E874-3C7D-4000-B2D7-69754C33CF0A}">
      <dgm:prSet/>
      <dgm:spPr/>
      <dgm:t>
        <a:bodyPr/>
        <a:lstStyle/>
        <a:p>
          <a:endParaRPr lang="en-US"/>
        </a:p>
      </dgm:t>
    </dgm:pt>
    <dgm:pt modelId="{1CB1A3F9-CB2B-40BB-A82C-A08C31E7B6ED}" type="sibTrans" cxnId="{C325E874-3C7D-4000-B2D7-69754C33CF0A}">
      <dgm:prSet/>
      <dgm:spPr/>
      <dgm:t>
        <a:bodyPr/>
        <a:lstStyle/>
        <a:p>
          <a:endParaRPr lang="en-US"/>
        </a:p>
      </dgm:t>
    </dgm:pt>
    <dgm:pt modelId="{6B86F681-9B10-43D9-928D-D70F164015FC}" type="pres">
      <dgm:prSet presAssocID="{8CA4A23D-8900-4ECE-BEC8-28114C1F55D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5C0ADE-9478-4445-AA84-188CBE25F023}" type="pres">
      <dgm:prSet presAssocID="{A1BC977B-44D3-431A-99C7-57F640B48B99}" presName="compNode" presStyleCnt="0"/>
      <dgm:spPr/>
    </dgm:pt>
    <dgm:pt modelId="{24540F68-D1D9-4CD8-BD40-BB3B141285E1}" type="pres">
      <dgm:prSet presAssocID="{A1BC977B-44D3-431A-99C7-57F640B48B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558F8BB4-5FFF-4716-8588-D554201230ED}" type="pres">
      <dgm:prSet presAssocID="{A1BC977B-44D3-431A-99C7-57F640B48B99}" presName="iconSpace" presStyleCnt="0"/>
      <dgm:spPr/>
    </dgm:pt>
    <dgm:pt modelId="{245DA91D-AD3C-4C8E-8E44-4EB50022C6CE}" type="pres">
      <dgm:prSet presAssocID="{A1BC977B-44D3-431A-99C7-57F640B48B9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ECF6F5B-57BA-446C-9BEA-6B0B7D4A41A6}" type="pres">
      <dgm:prSet presAssocID="{A1BC977B-44D3-431A-99C7-57F640B48B99}" presName="txSpace" presStyleCnt="0"/>
      <dgm:spPr/>
    </dgm:pt>
    <dgm:pt modelId="{A0D3D2E5-F484-43F0-947A-2813088212EF}" type="pres">
      <dgm:prSet presAssocID="{A1BC977B-44D3-431A-99C7-57F640B48B99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846BEA88-F78A-463A-973F-901511090685}" type="pres">
      <dgm:prSet presAssocID="{5CC908F1-13D6-4803-BE3D-CB12195F0E55}" presName="sibTrans" presStyleCnt="0"/>
      <dgm:spPr/>
    </dgm:pt>
    <dgm:pt modelId="{9716A25F-ECFB-4072-A019-E6D06DEAFACE}" type="pres">
      <dgm:prSet presAssocID="{9E97410E-99A5-49FD-A494-E9889C37B883}" presName="compNode" presStyleCnt="0"/>
      <dgm:spPr/>
    </dgm:pt>
    <dgm:pt modelId="{DC7B9166-EF17-4C40-8044-9F9F857EF1C9}" type="pres">
      <dgm:prSet presAssocID="{9E97410E-99A5-49FD-A494-E9889C37B8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3092DD14-0434-4C7A-BB62-118934893D86}" type="pres">
      <dgm:prSet presAssocID="{9E97410E-99A5-49FD-A494-E9889C37B883}" presName="iconSpace" presStyleCnt="0"/>
      <dgm:spPr/>
    </dgm:pt>
    <dgm:pt modelId="{9C61DA4B-CAF9-4B67-97BA-2C61A7939AF4}" type="pres">
      <dgm:prSet presAssocID="{9E97410E-99A5-49FD-A494-E9889C37B883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D17F66-FA78-4027-8B1D-5B654394EE3B}" type="pres">
      <dgm:prSet presAssocID="{9E97410E-99A5-49FD-A494-E9889C37B883}" presName="txSpace" presStyleCnt="0"/>
      <dgm:spPr/>
    </dgm:pt>
    <dgm:pt modelId="{21002F9C-36DA-47F8-8F0D-E2A3209C2631}" type="pres">
      <dgm:prSet presAssocID="{9E97410E-99A5-49FD-A494-E9889C37B883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C325E874-3C7D-4000-B2D7-69754C33CF0A}" srcId="{9E97410E-99A5-49FD-A494-E9889C37B883}" destId="{D2FDF80A-FA96-4414-9BAC-0B959D417CC5}" srcOrd="0" destOrd="0" parTransId="{DAA288C5-90A9-40AC-B1DF-FC27CBAE7445}" sibTransId="{1CB1A3F9-CB2B-40BB-A82C-A08C31E7B6ED}"/>
    <dgm:cxn modelId="{23E16796-4BDB-4817-8CDA-4F8EA2190048}" srcId="{8CA4A23D-8900-4ECE-BEC8-28114C1F55D1}" destId="{A1BC977B-44D3-431A-99C7-57F640B48B99}" srcOrd="0" destOrd="0" parTransId="{6D834702-1F46-4B69-AEFE-B0818E7F760A}" sibTransId="{5CC908F1-13D6-4803-BE3D-CB12195F0E55}"/>
    <dgm:cxn modelId="{2574F9A4-C6FF-49E9-B8DD-03F5E17C0ED0}" type="presOf" srcId="{9E97410E-99A5-49FD-A494-E9889C37B883}" destId="{9C61DA4B-CAF9-4B67-97BA-2C61A7939AF4}" srcOrd="0" destOrd="0" presId="urn:microsoft.com/office/officeart/2018/2/layout/IconLabelDescriptionList"/>
    <dgm:cxn modelId="{8E3BCACA-DF8B-4E28-9ADD-B9C70469D379}" srcId="{A1BC977B-44D3-431A-99C7-57F640B48B99}" destId="{20B59D46-ADD9-47E8-84CF-BF8A07294762}" srcOrd="0" destOrd="0" parTransId="{DD9D08C8-A431-40ED-A3D1-3096621A793E}" sibTransId="{57BA5A63-4CC9-400B-AD1A-F6D52CC98667}"/>
    <dgm:cxn modelId="{3227E245-B66D-4C0D-9294-82D5C9C8A9F5}" srcId="{8CA4A23D-8900-4ECE-BEC8-28114C1F55D1}" destId="{9E97410E-99A5-49FD-A494-E9889C37B883}" srcOrd="1" destOrd="0" parTransId="{829E5FF9-872B-4C45-B5F2-AAF27B9A8898}" sibTransId="{643C9BB6-D6C8-4129-B2F3-30538BF8EFE9}"/>
    <dgm:cxn modelId="{5E9655D3-A38B-4C61-BF06-216D5C8DF130}" type="presOf" srcId="{A1BC977B-44D3-431A-99C7-57F640B48B99}" destId="{245DA91D-AD3C-4C8E-8E44-4EB50022C6CE}" srcOrd="0" destOrd="0" presId="urn:microsoft.com/office/officeart/2018/2/layout/IconLabelDescriptionList"/>
    <dgm:cxn modelId="{54E45F8E-700D-47FC-B9CA-DF8B6C0562C4}" type="presOf" srcId="{20B59D46-ADD9-47E8-84CF-BF8A07294762}" destId="{A0D3D2E5-F484-43F0-947A-2813088212EF}" srcOrd="0" destOrd="0" presId="urn:microsoft.com/office/officeart/2018/2/layout/IconLabelDescriptionList"/>
    <dgm:cxn modelId="{FCB790B8-DD43-46A2-B8D6-CB24FA106D3C}" type="presOf" srcId="{D2FDF80A-FA96-4414-9BAC-0B959D417CC5}" destId="{21002F9C-36DA-47F8-8F0D-E2A3209C2631}" srcOrd="0" destOrd="0" presId="urn:microsoft.com/office/officeart/2018/2/layout/IconLabelDescriptionList"/>
    <dgm:cxn modelId="{AFF1D47F-BAAF-44F8-BADD-93927822E4C9}" type="presOf" srcId="{8CA4A23D-8900-4ECE-BEC8-28114C1F55D1}" destId="{6B86F681-9B10-43D9-928D-D70F164015FC}" srcOrd="0" destOrd="0" presId="urn:microsoft.com/office/officeart/2018/2/layout/IconLabelDescriptionList"/>
    <dgm:cxn modelId="{1A0CBB84-29B8-4CB9-82B9-9DBE7E86C7CB}" type="presParOf" srcId="{6B86F681-9B10-43D9-928D-D70F164015FC}" destId="{A95C0ADE-9478-4445-AA84-188CBE25F023}" srcOrd="0" destOrd="0" presId="urn:microsoft.com/office/officeart/2018/2/layout/IconLabelDescriptionList"/>
    <dgm:cxn modelId="{E712FABF-AB9F-48DA-9EE7-970A570979F9}" type="presParOf" srcId="{A95C0ADE-9478-4445-AA84-188CBE25F023}" destId="{24540F68-D1D9-4CD8-BD40-BB3B141285E1}" srcOrd="0" destOrd="0" presId="urn:microsoft.com/office/officeart/2018/2/layout/IconLabelDescriptionList"/>
    <dgm:cxn modelId="{73A3DEC8-E0E7-441D-A5EC-3EE59C3E8841}" type="presParOf" srcId="{A95C0ADE-9478-4445-AA84-188CBE25F023}" destId="{558F8BB4-5FFF-4716-8588-D554201230ED}" srcOrd="1" destOrd="0" presId="urn:microsoft.com/office/officeart/2018/2/layout/IconLabelDescriptionList"/>
    <dgm:cxn modelId="{A9261F5B-58D1-43CF-9B1B-D11B3CB3F5C8}" type="presParOf" srcId="{A95C0ADE-9478-4445-AA84-188CBE25F023}" destId="{245DA91D-AD3C-4C8E-8E44-4EB50022C6CE}" srcOrd="2" destOrd="0" presId="urn:microsoft.com/office/officeart/2018/2/layout/IconLabelDescriptionList"/>
    <dgm:cxn modelId="{42DF8994-880C-4D76-BB10-DE7A46C15464}" type="presParOf" srcId="{A95C0ADE-9478-4445-AA84-188CBE25F023}" destId="{4ECF6F5B-57BA-446C-9BEA-6B0B7D4A41A6}" srcOrd="3" destOrd="0" presId="urn:microsoft.com/office/officeart/2018/2/layout/IconLabelDescriptionList"/>
    <dgm:cxn modelId="{4BF32CF0-5F58-4673-AC79-2AC411EB0860}" type="presParOf" srcId="{A95C0ADE-9478-4445-AA84-188CBE25F023}" destId="{A0D3D2E5-F484-43F0-947A-2813088212EF}" srcOrd="4" destOrd="0" presId="urn:microsoft.com/office/officeart/2018/2/layout/IconLabelDescriptionList"/>
    <dgm:cxn modelId="{EBD9AB14-CCB3-463A-8A21-7B2FAFE3B58D}" type="presParOf" srcId="{6B86F681-9B10-43D9-928D-D70F164015FC}" destId="{846BEA88-F78A-463A-973F-901511090685}" srcOrd="1" destOrd="0" presId="urn:microsoft.com/office/officeart/2018/2/layout/IconLabelDescriptionList"/>
    <dgm:cxn modelId="{7E700E4D-4148-4C8A-A559-7D9636A1793A}" type="presParOf" srcId="{6B86F681-9B10-43D9-928D-D70F164015FC}" destId="{9716A25F-ECFB-4072-A019-E6D06DEAFACE}" srcOrd="2" destOrd="0" presId="urn:microsoft.com/office/officeart/2018/2/layout/IconLabelDescriptionList"/>
    <dgm:cxn modelId="{380E5C99-155F-4075-A8A0-F0E2419D01DE}" type="presParOf" srcId="{9716A25F-ECFB-4072-A019-E6D06DEAFACE}" destId="{DC7B9166-EF17-4C40-8044-9F9F857EF1C9}" srcOrd="0" destOrd="0" presId="urn:microsoft.com/office/officeart/2018/2/layout/IconLabelDescriptionList"/>
    <dgm:cxn modelId="{54A96275-D59A-4167-825D-7BD03F57990E}" type="presParOf" srcId="{9716A25F-ECFB-4072-A019-E6D06DEAFACE}" destId="{3092DD14-0434-4C7A-BB62-118934893D86}" srcOrd="1" destOrd="0" presId="urn:microsoft.com/office/officeart/2018/2/layout/IconLabelDescriptionList"/>
    <dgm:cxn modelId="{5E47645F-4DD6-4750-AE6D-3F50F4FC11D1}" type="presParOf" srcId="{9716A25F-ECFB-4072-A019-E6D06DEAFACE}" destId="{9C61DA4B-CAF9-4B67-97BA-2C61A7939AF4}" srcOrd="2" destOrd="0" presId="urn:microsoft.com/office/officeart/2018/2/layout/IconLabelDescriptionList"/>
    <dgm:cxn modelId="{229EB1F7-97FE-4569-BA0E-CBC44A93EA94}" type="presParOf" srcId="{9716A25F-ECFB-4072-A019-E6D06DEAFACE}" destId="{E4D17F66-FA78-4027-8B1D-5B654394EE3B}" srcOrd="3" destOrd="0" presId="urn:microsoft.com/office/officeart/2018/2/layout/IconLabelDescriptionList"/>
    <dgm:cxn modelId="{4C3604E8-E14C-4B8F-8D44-880B4E82F0F2}" type="presParOf" srcId="{9716A25F-ECFB-4072-A019-E6D06DEAFACE}" destId="{21002F9C-36DA-47F8-8F0D-E2A3209C263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9B482-E0E6-45E4-88FC-1EB47C3FF7A0}">
      <dsp:nvSpPr>
        <dsp:cNvPr id="0" name=""/>
        <dsp:cNvSpPr/>
      </dsp:nvSpPr>
      <dsp:spPr>
        <a:xfrm>
          <a:off x="0" y="2549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0F1C5-AD3F-4A84-9B2B-A911DF61C917}">
      <dsp:nvSpPr>
        <dsp:cNvPr id="0" name=""/>
        <dsp:cNvSpPr/>
      </dsp:nvSpPr>
      <dsp:spPr>
        <a:xfrm>
          <a:off x="0" y="2549"/>
          <a:ext cx="11293200" cy="86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Recognize how mental models guide your behavior and relationships.</a:t>
          </a:r>
        </a:p>
      </dsp:txBody>
      <dsp:txXfrm>
        <a:off x="0" y="2549"/>
        <a:ext cx="11293200" cy="869274"/>
      </dsp:txXfrm>
    </dsp:sp>
    <dsp:sp modelId="{556BBB7A-DB2E-44A3-964A-78CE7D66D50A}">
      <dsp:nvSpPr>
        <dsp:cNvPr id="0" name=""/>
        <dsp:cNvSpPr/>
      </dsp:nvSpPr>
      <dsp:spPr>
        <a:xfrm>
          <a:off x="0" y="871824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DDEB3-4404-4D23-8AE9-CFBAED5C092D}">
      <dsp:nvSpPr>
        <dsp:cNvPr id="0" name=""/>
        <dsp:cNvSpPr/>
      </dsp:nvSpPr>
      <dsp:spPr>
        <a:xfrm>
          <a:off x="0" y="871824"/>
          <a:ext cx="11293200" cy="86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Engage in independent thinking by staying mentally alert, thinking critically, and being mindful rather than mindless.</a:t>
          </a:r>
        </a:p>
      </dsp:txBody>
      <dsp:txXfrm>
        <a:off x="0" y="871824"/>
        <a:ext cx="11293200" cy="869274"/>
      </dsp:txXfrm>
    </dsp:sp>
    <dsp:sp modelId="{827B917D-1785-4F30-8C27-03BC4BB8BC74}">
      <dsp:nvSpPr>
        <dsp:cNvPr id="0" name=""/>
        <dsp:cNvSpPr/>
      </dsp:nvSpPr>
      <dsp:spPr>
        <a:xfrm>
          <a:off x="0" y="1741099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1B08B-7E53-4E59-B55A-46EE8F645E75}">
      <dsp:nvSpPr>
        <dsp:cNvPr id="0" name=""/>
        <dsp:cNvSpPr/>
      </dsp:nvSpPr>
      <dsp:spPr>
        <a:xfrm>
          <a:off x="0" y="1741099"/>
          <a:ext cx="11293200" cy="86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Breaking out of categorized thinking patterns and open your mind to new ideas and multiple perspectives.</a:t>
          </a:r>
        </a:p>
      </dsp:txBody>
      <dsp:txXfrm>
        <a:off x="0" y="1741099"/>
        <a:ext cx="11293200" cy="869274"/>
      </dsp:txXfrm>
    </dsp:sp>
    <dsp:sp modelId="{EA66EC33-76EC-4D9D-8BC9-9F4836A33867}">
      <dsp:nvSpPr>
        <dsp:cNvPr id="0" name=""/>
        <dsp:cNvSpPr/>
      </dsp:nvSpPr>
      <dsp:spPr>
        <a:xfrm>
          <a:off x="0" y="2610374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BAAF8-542B-4087-8E78-C44874BA3A83}">
      <dsp:nvSpPr>
        <dsp:cNvPr id="0" name=""/>
        <dsp:cNvSpPr/>
      </dsp:nvSpPr>
      <dsp:spPr>
        <a:xfrm>
          <a:off x="0" y="2610374"/>
          <a:ext cx="11293200" cy="86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Begin to apply systems thinking and personal mastery to your activities at school or work.</a:t>
          </a:r>
        </a:p>
      </dsp:txBody>
      <dsp:txXfrm>
        <a:off x="0" y="2610374"/>
        <a:ext cx="11293200" cy="869274"/>
      </dsp:txXfrm>
    </dsp:sp>
    <dsp:sp modelId="{3A778B5A-FB49-4E74-A4B2-E738583F9EF7}">
      <dsp:nvSpPr>
        <dsp:cNvPr id="0" name=""/>
        <dsp:cNvSpPr/>
      </dsp:nvSpPr>
      <dsp:spPr>
        <a:xfrm>
          <a:off x="0" y="3479648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9F86D-830C-485D-A8D2-BB227603DCA3}">
      <dsp:nvSpPr>
        <dsp:cNvPr id="0" name=""/>
        <dsp:cNvSpPr/>
      </dsp:nvSpPr>
      <dsp:spPr>
        <a:xfrm>
          <a:off x="0" y="3479648"/>
          <a:ext cx="11293200" cy="86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Exercise emotional intelligence, including being self-aware, managing your emotions, motivating yourself, displaying empathy, and managing relationships.</a:t>
          </a:r>
          <a:endParaRPr lang="en-US" sz="2600" kern="1200" dirty="0">
            <a:latin typeface="Bell MT"/>
          </a:endParaRPr>
        </a:p>
      </dsp:txBody>
      <dsp:txXfrm>
        <a:off x="0" y="3479648"/>
        <a:ext cx="11293200" cy="869274"/>
      </dsp:txXfrm>
    </dsp:sp>
    <dsp:sp modelId="{D6DDF7DE-F588-42D0-B819-0F9A75672952}">
      <dsp:nvSpPr>
        <dsp:cNvPr id="0" name=""/>
        <dsp:cNvSpPr/>
      </dsp:nvSpPr>
      <dsp:spPr>
        <a:xfrm>
          <a:off x="0" y="4348923"/>
          <a:ext cx="1129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E7EFA-E24A-4D76-9516-2C365C63D239}">
      <dsp:nvSpPr>
        <dsp:cNvPr id="0" name=""/>
        <dsp:cNvSpPr/>
      </dsp:nvSpPr>
      <dsp:spPr>
        <a:xfrm>
          <a:off x="0" y="4348923"/>
          <a:ext cx="11293200" cy="869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Apply the difference between motivating others based on fear and motivating others based on love.</a:t>
          </a:r>
        </a:p>
      </dsp:txBody>
      <dsp:txXfrm>
        <a:off x="0" y="4348923"/>
        <a:ext cx="11293200" cy="869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7F6EA-79E5-4449-8D37-43BD564DD528}">
      <dsp:nvSpPr>
        <dsp:cNvPr id="0" name=""/>
        <dsp:cNvSpPr/>
      </dsp:nvSpPr>
      <dsp:spPr>
        <a:xfrm>
          <a:off x="55" y="217506"/>
          <a:ext cx="5277273" cy="115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Mind</a:t>
          </a:r>
        </a:p>
      </dsp:txBody>
      <dsp:txXfrm>
        <a:off x="55" y="217506"/>
        <a:ext cx="5277273" cy="1152000"/>
      </dsp:txXfrm>
    </dsp:sp>
    <dsp:sp modelId="{724DA030-A26F-42A2-89B9-1F9E9797F689}">
      <dsp:nvSpPr>
        <dsp:cNvPr id="0" name=""/>
        <dsp:cNvSpPr/>
      </dsp:nvSpPr>
      <dsp:spPr>
        <a:xfrm>
          <a:off x="55" y="1369506"/>
          <a:ext cx="5277273" cy="2195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/>
            <a:t>To address organizational issues 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/>
            <a:t>Examples?</a:t>
          </a:r>
        </a:p>
      </dsp:txBody>
      <dsp:txXfrm>
        <a:off x="55" y="1369506"/>
        <a:ext cx="5277273" cy="2195999"/>
      </dsp:txXfrm>
    </dsp:sp>
    <dsp:sp modelId="{506BA2E7-AAB6-41C5-BE62-D1FE724D7CD4}">
      <dsp:nvSpPr>
        <dsp:cNvPr id="0" name=""/>
        <dsp:cNvSpPr/>
      </dsp:nvSpPr>
      <dsp:spPr>
        <a:xfrm>
          <a:off x="6016146" y="217506"/>
          <a:ext cx="5277273" cy="1152000"/>
        </a:xfrm>
        <a:prstGeom prst="rect">
          <a:avLst/>
        </a:prstGeom>
        <a:solidFill>
          <a:schemeClr val="accent2">
            <a:hueOff val="-20098059"/>
            <a:satOff val="283"/>
            <a:lumOff val="4902"/>
            <a:alphaOff val="0"/>
          </a:schemeClr>
        </a:solidFill>
        <a:ln w="9525" cap="flat" cmpd="sng" algn="ctr">
          <a:solidFill>
            <a:schemeClr val="accent2">
              <a:hueOff val="-20098059"/>
              <a:satOff val="283"/>
              <a:lumOff val="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Heart</a:t>
          </a:r>
        </a:p>
      </dsp:txBody>
      <dsp:txXfrm>
        <a:off x="6016146" y="217506"/>
        <a:ext cx="5277273" cy="1152000"/>
      </dsp:txXfrm>
    </dsp:sp>
    <dsp:sp modelId="{E579F743-B43D-4035-B51E-D3F59D5877B8}">
      <dsp:nvSpPr>
        <dsp:cNvPr id="0" name=""/>
        <dsp:cNvSpPr/>
      </dsp:nvSpPr>
      <dsp:spPr>
        <a:xfrm>
          <a:off x="6016146" y="1369506"/>
          <a:ext cx="5277273" cy="2195999"/>
        </a:xfrm>
        <a:prstGeom prst="rect">
          <a:avLst/>
        </a:prstGeom>
        <a:solidFill>
          <a:schemeClr val="accent2">
            <a:tint val="40000"/>
            <a:alpha val="90000"/>
            <a:hueOff val="-20308544"/>
            <a:satOff val="1367"/>
            <a:lumOff val="122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308544"/>
              <a:satOff val="1367"/>
              <a:lumOff val="12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/>
            <a:t>To attend people issues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/>
            <a:t>Examples?</a:t>
          </a:r>
        </a:p>
      </dsp:txBody>
      <dsp:txXfrm>
        <a:off x="6016146" y="1369506"/>
        <a:ext cx="5277273" cy="2195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E4551-6C88-44FA-9594-877B4E39475A}">
      <dsp:nvSpPr>
        <dsp:cNvPr id="0" name=""/>
        <dsp:cNvSpPr/>
      </dsp:nvSpPr>
      <dsp:spPr>
        <a:xfrm>
          <a:off x="0" y="834353"/>
          <a:ext cx="11480380" cy="1540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7A9C4-9F00-44E7-B6A3-F0155A00AC5F}">
      <dsp:nvSpPr>
        <dsp:cNvPr id="0" name=""/>
        <dsp:cNvSpPr/>
      </dsp:nvSpPr>
      <dsp:spPr>
        <a:xfrm>
          <a:off x="465954" y="1180931"/>
          <a:ext cx="847189" cy="84718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32A58-3D73-40A6-B90A-F2C5AE029431}">
      <dsp:nvSpPr>
        <dsp:cNvPr id="0" name=""/>
        <dsp:cNvSpPr/>
      </dsp:nvSpPr>
      <dsp:spPr>
        <a:xfrm>
          <a:off x="1779098" y="834353"/>
          <a:ext cx="5166171" cy="154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20" tIns="163020" rIns="163020" bIns="16302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Independent thinking</a:t>
          </a:r>
          <a:endParaRPr lang="en-US" sz="2500" kern="1200"/>
        </a:p>
      </dsp:txBody>
      <dsp:txXfrm>
        <a:off x="1779098" y="834353"/>
        <a:ext cx="5166171" cy="1540344"/>
      </dsp:txXfrm>
    </dsp:sp>
    <dsp:sp modelId="{4C342777-7DED-4D64-BB9F-C6DDF6B9DC93}">
      <dsp:nvSpPr>
        <dsp:cNvPr id="0" name=""/>
        <dsp:cNvSpPr/>
      </dsp:nvSpPr>
      <dsp:spPr>
        <a:xfrm>
          <a:off x="6945269" y="834353"/>
          <a:ext cx="4535110" cy="154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20" tIns="163020" rIns="163020" bIns="1630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Questioning assumptions and interpreting data and events according to one’s own beliefs, ideas, and thinking, rather than pre-established rules or categories defined by others</a:t>
          </a:r>
        </a:p>
      </dsp:txBody>
      <dsp:txXfrm>
        <a:off x="6945269" y="834353"/>
        <a:ext cx="4535110" cy="1540344"/>
      </dsp:txXfrm>
    </dsp:sp>
    <dsp:sp modelId="{0A1B6341-9D6B-4DFA-AFD5-B3609E884A6E}">
      <dsp:nvSpPr>
        <dsp:cNvPr id="0" name=""/>
        <dsp:cNvSpPr/>
      </dsp:nvSpPr>
      <dsp:spPr>
        <a:xfrm>
          <a:off x="0" y="2759784"/>
          <a:ext cx="11480380" cy="1540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635B8-506A-4F5F-A3C0-517227832857}">
      <dsp:nvSpPr>
        <dsp:cNvPr id="0" name=""/>
        <dsp:cNvSpPr/>
      </dsp:nvSpPr>
      <dsp:spPr>
        <a:xfrm>
          <a:off x="465954" y="3106362"/>
          <a:ext cx="847189" cy="84718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BF3F0-2232-4983-95AC-9C7715FC02E7}">
      <dsp:nvSpPr>
        <dsp:cNvPr id="0" name=""/>
        <dsp:cNvSpPr/>
      </dsp:nvSpPr>
      <dsp:spPr>
        <a:xfrm>
          <a:off x="1779098" y="2759784"/>
          <a:ext cx="5166171" cy="154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20" tIns="163020" rIns="163020" bIns="16302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/>
            <a:t>Mindfulness</a:t>
          </a:r>
          <a:endParaRPr lang="en-US" sz="2500" kern="1200"/>
        </a:p>
      </dsp:txBody>
      <dsp:txXfrm>
        <a:off x="1779098" y="2759784"/>
        <a:ext cx="5166171" cy="1540344"/>
      </dsp:txXfrm>
    </dsp:sp>
    <dsp:sp modelId="{F05373F8-74B1-4714-B316-3191FB118A93}">
      <dsp:nvSpPr>
        <dsp:cNvPr id="0" name=""/>
        <dsp:cNvSpPr/>
      </dsp:nvSpPr>
      <dsp:spPr>
        <a:xfrm>
          <a:off x="6945269" y="2759784"/>
          <a:ext cx="4535110" cy="1540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20" tIns="163020" rIns="163020" bIns="1630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The process of continuously reevaluating previously learned ways of doing things in the context of evolving information and shifting circumstances</a:t>
          </a:r>
        </a:p>
      </dsp:txBody>
      <dsp:txXfrm>
        <a:off x="6945269" y="2759784"/>
        <a:ext cx="4535110" cy="1540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40F68-D1D9-4CD8-BD40-BB3B141285E1}">
      <dsp:nvSpPr>
        <dsp:cNvPr id="0" name=""/>
        <dsp:cNvSpPr/>
      </dsp:nvSpPr>
      <dsp:spPr>
        <a:xfrm>
          <a:off x="1106888" y="109749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DA91D-AD3C-4C8E-8E44-4EB50022C6CE}">
      <dsp:nvSpPr>
        <dsp:cNvPr id="0" name=""/>
        <dsp:cNvSpPr/>
      </dsp:nvSpPr>
      <dsp:spPr>
        <a:xfrm>
          <a:off x="1106888" y="27185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300" b="1" kern="1200"/>
            <a:t>Fear-based Motivation</a:t>
          </a:r>
          <a:endParaRPr lang="en-US" sz="3300" kern="1200"/>
        </a:p>
      </dsp:txBody>
      <dsp:txXfrm>
        <a:off x="1106888" y="2718578"/>
        <a:ext cx="4320000" cy="648000"/>
      </dsp:txXfrm>
    </dsp:sp>
    <dsp:sp modelId="{A0D3D2E5-F484-43F0-947A-2813088212EF}">
      <dsp:nvSpPr>
        <dsp:cNvPr id="0" name=""/>
        <dsp:cNvSpPr/>
      </dsp:nvSpPr>
      <dsp:spPr>
        <a:xfrm>
          <a:off x="1106888" y="3417317"/>
          <a:ext cx="4320000" cy="21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Motivation based on fear of losing a job</a:t>
          </a:r>
        </a:p>
      </dsp:txBody>
      <dsp:txXfrm>
        <a:off x="1106888" y="3417317"/>
        <a:ext cx="4320000" cy="217108"/>
      </dsp:txXfrm>
    </dsp:sp>
    <dsp:sp modelId="{DC7B9166-EF17-4C40-8044-9F9F857EF1C9}">
      <dsp:nvSpPr>
        <dsp:cNvPr id="0" name=""/>
        <dsp:cNvSpPr/>
      </dsp:nvSpPr>
      <dsp:spPr>
        <a:xfrm>
          <a:off x="6182888" y="109749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1DA4B-CAF9-4B67-97BA-2C61A7939AF4}">
      <dsp:nvSpPr>
        <dsp:cNvPr id="0" name=""/>
        <dsp:cNvSpPr/>
      </dsp:nvSpPr>
      <dsp:spPr>
        <a:xfrm>
          <a:off x="6182888" y="271857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300" b="1" kern="1200"/>
            <a:t>Love-based Motivation</a:t>
          </a:r>
          <a:endParaRPr lang="en-US" sz="3300" kern="1200"/>
        </a:p>
      </dsp:txBody>
      <dsp:txXfrm>
        <a:off x="6182888" y="2718578"/>
        <a:ext cx="4320000" cy="648000"/>
      </dsp:txXfrm>
    </dsp:sp>
    <dsp:sp modelId="{21002F9C-36DA-47F8-8F0D-E2A3209C2631}">
      <dsp:nvSpPr>
        <dsp:cNvPr id="0" name=""/>
        <dsp:cNvSpPr/>
      </dsp:nvSpPr>
      <dsp:spPr>
        <a:xfrm>
          <a:off x="6182888" y="3417317"/>
          <a:ext cx="4320000" cy="217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Motivation based on feeling valued in the job</a:t>
          </a:r>
        </a:p>
      </dsp:txBody>
      <dsp:txXfrm>
        <a:off x="6182888" y="3417317"/>
        <a:ext cx="4320000" cy="217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February 28,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8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February 28,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February 28,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55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pPr algn="ctr"/>
            <a:r>
              <a:rPr lang="en-US" sz="2600" dirty="0">
                <a:cs typeface="Calibri Light"/>
              </a:rPr>
              <a:t>PRINCIPLES OF LEADERSHIP </a:t>
            </a:r>
            <a:br>
              <a:rPr lang="en-US" sz="2600" dirty="0">
                <a:cs typeface="Calibri Light"/>
              </a:rPr>
            </a:br>
            <a:r>
              <a:rPr lang="en-US" sz="2600" dirty="0">
                <a:cs typeface="Calibri Light"/>
              </a:rPr>
              <a:t/>
            </a:r>
            <a:br>
              <a:rPr lang="en-US" sz="2600" dirty="0">
                <a:cs typeface="Calibri Light"/>
              </a:rPr>
            </a:br>
            <a:r>
              <a:rPr lang="en-US" sz="3200" dirty="0">
                <a:cs typeface="Calibri Light"/>
              </a:rPr>
              <a:t>LEADERSHIP MIND AND HEART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055" y="3055721"/>
            <a:ext cx="5432045" cy="33264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>
                <a:solidFill>
                  <a:srgbClr val="FFFFFF"/>
                </a:solidFill>
                <a:cs typeface="Calibri"/>
              </a:rPr>
              <a:t>SPRING 2023</a:t>
            </a:r>
          </a:p>
          <a:p>
            <a:pPr>
              <a:lnSpc>
                <a:spcPct val="110000"/>
              </a:lnSpc>
            </a:pPr>
            <a:r>
              <a:rPr lang="en-US" sz="3600">
                <a:solidFill>
                  <a:srgbClr val="FFFFFF"/>
                </a:solidFill>
                <a:cs typeface="Calibri"/>
              </a:rPr>
              <a:t>CHAPTER 05</a:t>
            </a:r>
          </a:p>
          <a:p>
            <a:pPr>
              <a:lnSpc>
                <a:spcPct val="110000"/>
              </a:lnSpc>
            </a:pPr>
            <a:r>
              <a:rPr lang="en-US" sz="3600">
                <a:solidFill>
                  <a:srgbClr val="FFFFFF"/>
                </a:solidFill>
                <a:cs typeface="Calibri"/>
              </a:rPr>
              <a:t>FAREED QURESHI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D39AAF-1B46-D52F-B7A1-2C25CD09C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2" r="-3" b="-3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STEREOTYPING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19446224-FDEB-5FC5-E49B-A76A990D3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970" y="1843540"/>
            <a:ext cx="3891600" cy="389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26CB-ADFD-2BED-F1AA-B645DF95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097" y="1915245"/>
            <a:ext cx="6351306" cy="4006800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1905" indent="0" algn="ctr">
              <a:buNone/>
            </a:pPr>
            <a:r>
              <a:rPr lang="en-US" sz="3600" dirty="0">
                <a:solidFill>
                  <a:srgbClr val="FFFFFF"/>
                </a:solidFill>
                <a:ea typeface="+mn-lt"/>
                <a:cs typeface="+mn-lt"/>
              </a:rPr>
              <a:t>The tendency to assign a person to a group or broad category and then to attribute widely held generalizations about the group to the individual</a:t>
            </a:r>
            <a:endParaRPr lang="en-US" sz="3600" dirty="0">
              <a:solidFill>
                <a:srgbClr val="FFFFFF"/>
              </a:solidFill>
            </a:endParaRPr>
          </a:p>
          <a:p>
            <a:pPr marL="449580" indent="-447675" algn="ctr"/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0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C4AC91-30B8-4B0B-A187-C39F19131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9970"/>
            <a:ext cx="11301984" cy="860400"/>
          </a:xfrm>
        </p:spPr>
        <p:txBody>
          <a:bodyPr anchor="b">
            <a:normAutofit/>
          </a:bodyPr>
          <a:lstStyle/>
          <a:p>
            <a:r>
              <a:rPr lang="en-US" dirty="0"/>
              <a:t>LEADER'S MIND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9563C-48EC-B0D8-6D80-BCD86E599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09119"/>
              </p:ext>
            </p:extLst>
          </p:nvPr>
        </p:nvGraphicFramePr>
        <p:xfrm>
          <a:off x="450000" y="1440974"/>
          <a:ext cx="11480380" cy="513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8E4551-6C88-44FA-9594-877B4E394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C28E4551-6C88-44FA-9594-877B4E3947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28E4551-6C88-44FA-9594-877B4E394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C28E4551-6C88-44FA-9594-877B4E394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A7A9C4-9F00-44E7-B6A3-F0155A00A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87A7A9C4-9F00-44E7-B6A3-F0155A00AC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87A7A9C4-9F00-44E7-B6A3-F0155A00A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87A7A9C4-9F00-44E7-B6A3-F0155A00A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E32A58-3D73-40A6-B90A-F2C5AE029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3AE32A58-3D73-40A6-B90A-F2C5AE029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3AE32A58-3D73-40A6-B90A-F2C5AE029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3AE32A58-3D73-40A6-B90A-F2C5AE029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342777-7DED-4D64-BB9F-C6DDF6B9D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4C342777-7DED-4D64-BB9F-C6DDF6B9DC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4C342777-7DED-4D64-BB9F-C6DDF6B9D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4C342777-7DED-4D64-BB9F-C6DDF6B9D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D635B8-506A-4F5F-A3C0-517227832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B8D635B8-506A-4F5F-A3C0-517227832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B8D635B8-506A-4F5F-A3C0-517227832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B8D635B8-506A-4F5F-A3C0-517227832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1B6341-9D6B-4DFA-AFD5-B3609E884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0A1B6341-9D6B-4DFA-AFD5-B3609E884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0A1B6341-9D6B-4DFA-AFD5-B3609E884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0A1B6341-9D6B-4DFA-AFD5-B3609E884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EBF3F0-2232-4983-95AC-9C7715FC0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FAEBF3F0-2232-4983-95AC-9C7715FC02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FAEBF3F0-2232-4983-95AC-9C7715FC0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FAEBF3F0-2232-4983-95AC-9C7715FC02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5373F8-74B1-4714-B316-3191FB11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F05373F8-74B1-4714-B316-3191FB118A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F05373F8-74B1-4714-B316-3191FB11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F05373F8-74B1-4714-B316-3191FB118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n-US" sz="6400"/>
              <a:t>LEADER'S MIND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26CB-ADFD-2BED-F1AA-B645DF95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688880"/>
            <a:ext cx="10024641" cy="4939599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Open-mindedness</a:t>
            </a:r>
            <a:endParaRPr lang="en-US" sz="2400" dirty="0">
              <a:solidFill>
                <a:srgbClr val="FFFFFF"/>
              </a:solidFill>
            </a:endParaRPr>
          </a:p>
          <a:p>
            <a:pPr marL="899795" lvl="1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expert mind vs. beginner’s mind</a:t>
            </a:r>
          </a:p>
          <a:p>
            <a:pPr marL="449580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Systems thinking</a:t>
            </a:r>
          </a:p>
          <a:p>
            <a:pPr marL="899795" lvl="1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Ability to see and understand the whole system rather than individual elements</a:t>
            </a:r>
            <a:endParaRPr lang="en-US" sz="2400" dirty="0">
              <a:solidFill>
                <a:srgbClr val="FFFFFF"/>
              </a:solidFill>
            </a:endParaRPr>
          </a:p>
          <a:p>
            <a:pPr marL="899795" lvl="1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Big picture view</a:t>
            </a:r>
            <a:endParaRPr lang="en-US" sz="2400" dirty="0">
              <a:solidFill>
                <a:srgbClr val="FFFFFF"/>
              </a:solidFill>
            </a:endParaRPr>
          </a:p>
          <a:p>
            <a:pPr marL="449580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Personal mastery</a:t>
            </a:r>
            <a:endParaRPr lang="en-US" sz="2400" dirty="0">
              <a:solidFill>
                <a:srgbClr val="FFFFFF"/>
              </a:solidFill>
            </a:endParaRPr>
          </a:p>
          <a:p>
            <a:pPr marL="899795" lvl="1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Clarity of mind</a:t>
            </a:r>
            <a:endParaRPr lang="en-US" sz="2400" dirty="0">
              <a:solidFill>
                <a:srgbClr val="FFFFFF"/>
              </a:solidFill>
            </a:endParaRPr>
          </a:p>
          <a:p>
            <a:pPr marL="899795" lvl="1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Clarity of objectives</a:t>
            </a:r>
            <a:endParaRPr lang="en-US" sz="2400" dirty="0">
              <a:solidFill>
                <a:srgbClr val="FFFFFF"/>
              </a:solidFill>
            </a:endParaRPr>
          </a:p>
          <a:p>
            <a:pPr marL="899795" lvl="1" indent="-447675">
              <a:lnSpc>
                <a:spcPct val="11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Organizing</a:t>
            </a:r>
            <a:endParaRPr lang="en-US" sz="2400" dirty="0">
              <a:solidFill>
                <a:srgbClr val="FFFFFF"/>
              </a:solidFill>
            </a:endParaRPr>
          </a:p>
          <a:p>
            <a:pPr marL="449580" indent="-447675">
              <a:lnSpc>
                <a:spcPct val="110000"/>
              </a:lnSpc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 dirty="0"/>
              <a:t>EMOTIONAL INTELLIGENCE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89F717D-65E7-AE82-B236-1DA9A7C4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19249" y="2059200"/>
            <a:ext cx="3891600" cy="389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26CB-ADFD-2BED-F1AA-B645DF95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164" y="1843359"/>
            <a:ext cx="6455692" cy="4006800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 sz="3200">
                <a:solidFill>
                  <a:srgbClr val="FFFFFF"/>
                </a:solidFill>
                <a:ea typeface="+mn-lt"/>
                <a:cs typeface="+mn-lt"/>
              </a:rPr>
              <a:t>A person’s abilities to perceive, identify, understand, and successfully manage emotions in self and others</a:t>
            </a:r>
            <a:endParaRPr lang="en-US" sz="3200">
              <a:solidFill>
                <a:srgbClr val="FFFFFF"/>
              </a:solidFill>
            </a:endParaRPr>
          </a:p>
          <a:p>
            <a:pPr marL="449580" indent="-447675"/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55200"/>
            <a:ext cx="5432045" cy="19692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500"/>
              <a:t>NEGATIVE AND POSITIVE EMOTIONS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33A34961-F690-D9BA-BCB8-748D287BE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183" y="444090"/>
            <a:ext cx="6644386" cy="6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5CBB9-54F6-5D56-EDB4-8726DA6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130008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3500"/>
              <a:t>THE COMPONENTS OF EMOTIONAL INTELLIGENCE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B751495-B6BD-C47E-6D12-A3A9BD5B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91" y="1543043"/>
            <a:ext cx="8661418" cy="53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0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5CBB9-54F6-5D56-EDB4-8726DA6E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/>
              <a:t>TYPES OF MOTIVATION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6B1EC6-4949-5E5A-31DB-9F8E9CF54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774395"/>
              </p:ext>
            </p:extLst>
          </p:nvPr>
        </p:nvGraphicFramePr>
        <p:xfrm>
          <a:off x="450000" y="1541616"/>
          <a:ext cx="11609776" cy="473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3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540F68-D1D9-4CD8-BD40-BB3B14128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4540F68-D1D9-4CD8-BD40-BB3B14128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4540F68-D1D9-4CD8-BD40-BB3B14128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4540F68-D1D9-4CD8-BD40-BB3B14128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5DA91D-AD3C-4C8E-8E44-4EB50022C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245DA91D-AD3C-4C8E-8E44-4EB50022C6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245DA91D-AD3C-4C8E-8E44-4EB50022C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245DA91D-AD3C-4C8E-8E44-4EB50022C6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3D2E5-F484-43F0-947A-281308821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A0D3D2E5-F484-43F0-947A-281308821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A0D3D2E5-F484-43F0-947A-281308821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A0D3D2E5-F484-43F0-947A-281308821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7B9166-EF17-4C40-8044-9F9F857EF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DC7B9166-EF17-4C40-8044-9F9F857EF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DC7B9166-EF17-4C40-8044-9F9F857EF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DC7B9166-EF17-4C40-8044-9F9F857EF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61DA4B-CAF9-4B67-97BA-2C61A7939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9C61DA4B-CAF9-4B67-97BA-2C61A7939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9C61DA4B-CAF9-4B67-97BA-2C61A7939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9C61DA4B-CAF9-4B67-97BA-2C61A7939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002F9C-36DA-47F8-8F0D-E2A3209C2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21002F9C-36DA-47F8-8F0D-E2A3209C2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21002F9C-36DA-47F8-8F0D-E2A3209C2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21002F9C-36DA-47F8-8F0D-E2A3209C2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IS ALL FOR TODAY !!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AD5A-98ED-62DA-CE84-C2E032FA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DDDC93-FE85-5008-10C4-D9986D327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037349"/>
              </p:ext>
            </p:extLst>
          </p:nvPr>
        </p:nvGraphicFramePr>
        <p:xfrm>
          <a:off x="333037" y="1246370"/>
          <a:ext cx="11293200" cy="522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1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58CA7-875D-11C5-E6ED-18046C9A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/>
              <a:t>LEADERSHIP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E0A69-4A9B-F052-3ED0-78E2F9533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9459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4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77F6EA-79E5-4449-8D37-43BD564DD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277F6EA-79E5-4449-8D37-43BD564DD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3277F6EA-79E5-4449-8D37-43BD564DD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3277F6EA-79E5-4449-8D37-43BD564DD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4DA030-A26F-42A2-89B9-1F9E9797F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724DA030-A26F-42A2-89B9-1F9E9797F6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724DA030-A26F-42A2-89B9-1F9E9797F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724DA030-A26F-42A2-89B9-1F9E9797F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6BA2E7-AAB6-41C5-BE62-D1FE724D7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506BA2E7-AAB6-41C5-BE62-D1FE724D7C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506BA2E7-AAB6-41C5-BE62-D1FE724D7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506BA2E7-AAB6-41C5-BE62-D1FE724D7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79F743-B43D-4035-B51E-D3F59D587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E579F743-B43D-4035-B51E-D3F59D5877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E579F743-B43D-4035-B51E-D3F59D587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E579F743-B43D-4035-B51E-D3F59D587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MENTAL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26CB-ADFD-2BED-F1AA-B645DF95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402" y="1854000"/>
            <a:ext cx="6642598" cy="4006800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An internal picture </a:t>
            </a:r>
            <a:endParaRPr lang="en-US" dirty="0">
              <a:solidFill>
                <a:srgbClr val="FFFFFF"/>
              </a:solidFill>
            </a:endParaRPr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Mental models are the internal concepts about systems and its elements. </a:t>
            </a:r>
            <a:endParaRPr lang="en-US" dirty="0">
              <a:solidFill>
                <a:srgbClr val="FFFFFF"/>
              </a:solidFill>
            </a:endParaRPr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Accurate mental model helps in effective understanding of problems and their effective solution</a:t>
            </a:r>
            <a:endParaRPr lang="en-US" dirty="0">
              <a:solidFill>
                <a:srgbClr val="FFFFFF"/>
              </a:solidFill>
            </a:endParaRPr>
          </a:p>
          <a:p>
            <a:pPr marL="449580" indent="-447675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Important for leadership effectiveness</a:t>
            </a:r>
            <a:endParaRPr lang="en-US" dirty="0">
              <a:solidFill>
                <a:srgbClr val="FFFFFF"/>
              </a:solidFill>
            </a:endParaRPr>
          </a:p>
          <a:p>
            <a:pPr marL="449580" indent="-447675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A2E0CD-D703-B4F8-726C-6FADCD6F1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31852" r="40417" b="18518"/>
          <a:stretch/>
        </p:blipFill>
        <p:spPr>
          <a:xfrm>
            <a:off x="0" y="1764000"/>
            <a:ext cx="5549402" cy="418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9097" y="5603966"/>
            <a:ext cx="566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“You’ll have to give up being an administrator who loves to run others and become a manager who carries water for his people so they can get on </a:t>
            </a:r>
            <a:r>
              <a:rPr lang="en-US" smtClean="0"/>
              <a:t>with the job.”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E905E4-EF0C-4890-85FA-2CF6EEF555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860400"/>
          </a:xfrm>
        </p:spPr>
        <p:txBody>
          <a:bodyPr anchor="b">
            <a:normAutofit/>
          </a:bodyPr>
          <a:lstStyle/>
          <a:p>
            <a:r>
              <a:rPr lang="en-US" sz="3000"/>
              <a:t>MENTAL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593CED-CEFF-4972-79C5-962D1C71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94" y="1616164"/>
            <a:ext cx="4376508" cy="27155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40AE45-0F40-4658-AECB-189ADDFFCD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MENTAL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22B3F6F-53E5-C254-5068-8E8EBC56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85" y="1555993"/>
            <a:ext cx="8309587" cy="47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/>
              <a:t>LEADER'S ASSUMPTIONS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2E278DD4-D970-B613-3281-203B3815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2230" y="1944181"/>
            <a:ext cx="3891600" cy="389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26CB-ADFD-2BED-F1AA-B645DF95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674" y="1944000"/>
            <a:ext cx="7577126" cy="4567516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What difference can assumptions make?</a:t>
            </a:r>
            <a:endParaRPr lang="en-US" sz="2400" dirty="0">
              <a:solidFill>
                <a:srgbClr val="FFFFFF"/>
              </a:solidFill>
            </a:endParaRPr>
          </a:p>
          <a:p>
            <a:pPr marL="449580" indent="-447675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Understanding your assumptions will empower you for better decisions</a:t>
            </a:r>
            <a:endParaRPr lang="en-US" sz="2400" dirty="0">
              <a:solidFill>
                <a:srgbClr val="FFFFFF"/>
              </a:solidFill>
            </a:endParaRPr>
          </a:p>
          <a:p>
            <a:pPr marL="449580" indent="-447675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Temporary rather than fixed truths</a:t>
            </a:r>
            <a:endParaRPr lang="en-US" sz="2400" dirty="0">
              <a:solidFill>
                <a:srgbClr val="FFFFFF"/>
              </a:solidFill>
            </a:endParaRPr>
          </a:p>
          <a:p>
            <a:pPr marL="449580" indent="-447675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Can be long held and flawed</a:t>
            </a:r>
            <a:endParaRPr lang="en-US" sz="2400" dirty="0">
              <a:solidFill>
                <a:srgbClr val="FFFFFF"/>
              </a:solidFill>
            </a:endParaRPr>
          </a:p>
          <a:p>
            <a:pPr marL="449580" indent="-447675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Questioning assumptions can help you understand yourself better and solve problems better </a:t>
            </a:r>
            <a:endParaRPr lang="en-US" sz="2400" dirty="0">
              <a:solidFill>
                <a:srgbClr val="FFFFFF"/>
              </a:solidFill>
            </a:endParaRPr>
          </a:p>
          <a:p>
            <a:pPr marL="449580" indent="-447675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n-US" sz="6400"/>
              <a:t>A GLOBAL MINDSET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26CB-ADFD-2BED-F1AA-B645DF95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7672"/>
            <a:ext cx="11059811" cy="4537034"/>
          </a:xfrm>
        </p:spPr>
        <p:txBody>
          <a:bodyPr vert="horz" lIns="0" tIns="0" rIns="91440" bIns="0" rtlCol="0">
            <a:normAutofit/>
          </a:bodyPr>
          <a:lstStyle/>
          <a:p>
            <a:pPr marL="449580" indent="-447675"/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The ability of managers to appreciate and influence individuals, groups, organizations, and systems that represent different social, cultural, political, institutional, intellectual, or psychological characteristic</a:t>
            </a:r>
            <a:endParaRPr lang="en-US" sz="2800" dirty="0">
              <a:solidFill>
                <a:srgbClr val="FFFFFF"/>
              </a:solidFill>
            </a:endParaRPr>
          </a:p>
          <a:p>
            <a:pPr marL="449580" indent="-447675"/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Can perceive and respond to many different perspectives at the same time</a:t>
            </a:r>
            <a:endParaRPr lang="en-US" sz="2800" dirty="0">
              <a:solidFill>
                <a:srgbClr val="FFFFFF"/>
              </a:solidFill>
            </a:endParaRPr>
          </a:p>
          <a:p>
            <a:pPr marL="449580" indent="-447675"/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Multi-cultural engagement</a:t>
            </a:r>
            <a:endParaRPr lang="en-US" sz="2800" dirty="0">
              <a:solidFill>
                <a:srgbClr val="FFFFFF"/>
              </a:solidFill>
            </a:endParaRPr>
          </a:p>
          <a:p>
            <a:pPr marL="449580" indent="-447675"/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Contextual intelligence is one of the widely shared common factor among top 100 business leaders. </a:t>
            </a:r>
            <a:endParaRPr lang="en-US" sz="2800" dirty="0">
              <a:solidFill>
                <a:srgbClr val="FFFFFF"/>
              </a:solidFill>
            </a:endParaRPr>
          </a:p>
          <a:p>
            <a:pPr marL="449580" indent="-447675"/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BBAEB-FFA5-8AC3-4148-B1916A89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THE PERCEPTION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B55764-2D8C-C20E-83AC-0A45FCB7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" y="3273225"/>
            <a:ext cx="11298588" cy="23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nLineVTI">
  <a:themeElements>
    <a:clrScheme name="AnalogousFromLightSeedRightStep">
      <a:dk1>
        <a:srgbClr val="000000"/>
      </a:dk1>
      <a:lt1>
        <a:srgbClr val="FFFFFF"/>
      </a:lt1>
      <a:dk2>
        <a:srgbClr val="41242A"/>
      </a:dk2>
      <a:lt2>
        <a:srgbClr val="E2E8E4"/>
      </a:lt2>
      <a:accent1>
        <a:srgbClr val="C696B3"/>
      </a:accent1>
      <a:accent2>
        <a:srgbClr val="BA7F8A"/>
      </a:accent2>
      <a:accent3>
        <a:srgbClr val="C39B8F"/>
      </a:accent3>
      <a:accent4>
        <a:srgbClr val="B6A17C"/>
      </a:accent4>
      <a:accent5>
        <a:srgbClr val="A4A67E"/>
      </a:accent5>
      <a:accent6>
        <a:srgbClr val="92AC76"/>
      </a:accent6>
      <a:hlink>
        <a:srgbClr val="558D6B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447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Bell MT</vt:lpstr>
      <vt:lpstr>Calibri</vt:lpstr>
      <vt:lpstr>Calibri Light</vt:lpstr>
      <vt:lpstr>ThinLineVTI</vt:lpstr>
      <vt:lpstr>PRINCIPLES OF LEADERSHIP   LEADERSHIP MIND AND HEART</vt:lpstr>
      <vt:lpstr>CHAPTER OBJECTIVES</vt:lpstr>
      <vt:lpstr>LEADERSHIP</vt:lpstr>
      <vt:lpstr>MENTAL MODELS</vt:lpstr>
      <vt:lpstr>MENTAL MODELS</vt:lpstr>
      <vt:lpstr>MENTAL MODELS</vt:lpstr>
      <vt:lpstr>LEADER'S ASSUMPTIONS</vt:lpstr>
      <vt:lpstr>A GLOBAL MINDSET</vt:lpstr>
      <vt:lpstr>THE PERCEPTION PROCESS</vt:lpstr>
      <vt:lpstr>STEREOTYPING</vt:lpstr>
      <vt:lpstr>LEADER'S MIND</vt:lpstr>
      <vt:lpstr>LEADER'S MIND</vt:lpstr>
      <vt:lpstr>EMOTIONAL INTELLIGENCE</vt:lpstr>
      <vt:lpstr>NEGATIVE AND POSITIVE EMOTIONS</vt:lpstr>
      <vt:lpstr>THE COMPONENTS OF EMOTIONAL INTELLIGENCE</vt:lpstr>
      <vt:lpstr>TYPES OF MOTIVATION</vt:lpstr>
      <vt:lpstr>THAT IS ALL FOR TODAY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Fareed</cp:lastModifiedBy>
  <cp:revision>165</cp:revision>
  <dcterms:created xsi:type="dcterms:W3CDTF">2023-02-28T07:29:56Z</dcterms:created>
  <dcterms:modified xsi:type="dcterms:W3CDTF">2023-03-01T04:57:52Z</dcterms:modified>
</cp:coreProperties>
</file>