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A0793E-026A-46D0-93A8-3CC29CA5DD98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7582781-F342-44F5-BBF3-8FCBF708563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Turn</a:t>
          </a:r>
        </a:p>
      </dgm:t>
    </dgm:pt>
    <dgm:pt modelId="{6E067EDD-9A2D-4850-863F-A2B2607A9AF8}" type="parTrans" cxnId="{4734A233-0A89-4E6C-8C9B-1FADB7DC14D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AB7C800-BD2A-40D0-A4F9-7679ED82CA42}" type="sibTrans" cxnId="{4734A233-0A89-4E6C-8C9B-1FADB7DC14D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18225B-1229-481D-8BDE-48D57882925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Turn a group of individuals into a collaborative team that achieves high performance through shared mission and collective responsibility.</a:t>
          </a:r>
        </a:p>
      </dgm:t>
    </dgm:pt>
    <dgm:pt modelId="{C62A2252-CDEF-4A97-82D9-E9A2F1C9121E}" type="parTrans" cxnId="{9FE69FA8-8273-477B-A16E-A65E6A2E862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B779B2-F78A-4AA2-90EA-A85CC820653F}" type="sibTrans" cxnId="{9FE69FA8-8273-477B-A16E-A65E6A2E862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9B6FDF0-FDF7-462E-8C89-520BA7678C5D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Develop and apply</a:t>
          </a:r>
        </a:p>
      </dgm:t>
    </dgm:pt>
    <dgm:pt modelId="{5AD46D1E-0A5D-4842-ACB8-D318FC0C5943}" type="parTrans" cxnId="{5D04B95C-D054-49D8-BC69-3EAA40587CD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D6E522F-9D2D-435D-A409-D01ADFDB64A6}" type="sibTrans" cxnId="{5D04B95C-D054-49D8-BC69-3EAA40587CD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4EAC62-5FBA-4291-AA55-33F09D5F187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Develop and apply the personal qualities of effective team leadership for traditional, virtual, and global teams.</a:t>
          </a:r>
        </a:p>
      </dgm:t>
    </dgm:pt>
    <dgm:pt modelId="{EFDEA6A6-0A96-4B19-8F2D-57E532A50E93}" type="parTrans" cxnId="{6035E0F0-59A4-4C15-B427-C45F9FE1652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8D4E60E-0EA9-4830-B4C2-9194F4DC45F8}" type="sibTrans" cxnId="{6035E0F0-59A4-4C15-B427-C45F9FE1652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C59258-2539-479A-8EF2-5FB680A01DE4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Understand and handle</a:t>
          </a:r>
        </a:p>
      </dgm:t>
    </dgm:pt>
    <dgm:pt modelId="{22E1DEE2-232A-4006-A701-D0418B5DCBB5}" type="parTrans" cxnId="{8108D55B-AEED-4C6E-B2E9-B5F4627E671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482A24-10B8-48C0-9635-0468786E42AF}" type="sibTrans" cxnId="{8108D55B-AEED-4C6E-B2E9-B5F4627E671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685AA9D-6CC1-4C41-8855-2B10A46D65B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Understand and handle the stages of team development, and design an effective team in terms of size, diversity, and levels of interdependence.</a:t>
          </a:r>
        </a:p>
      </dgm:t>
    </dgm:pt>
    <dgm:pt modelId="{131A73D7-22AF-44C8-ABA4-1C4853519D24}" type="parTrans" cxnId="{8CCB7922-AF51-4731-80EE-C4CE56E6BAC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05C7F7-D7E0-4357-B496-B644A59BB1F9}" type="sibTrans" cxnId="{8CCB7922-AF51-4731-80EE-C4CE56E6BAC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5E2840-C2F4-44DB-9512-D61FA078A9F9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Handle</a:t>
          </a:r>
        </a:p>
      </dgm:t>
    </dgm:pt>
    <dgm:pt modelId="{11BE9B75-F80C-4DC0-AF80-711B39FF4D3F}" type="parTrans" cxnId="{E953B7B5-7743-4690-A679-A3BF3F54B7B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87AFA55-26A4-4F47-B1A1-237E5EB8E0E3}" type="sibTrans" cxnId="{E953B7B5-7743-4690-A679-A3BF3F54B7B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33E33DE-4403-4083-B9C4-07A51E982995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Handle conflicts that inevitably arise among members of a team.</a:t>
          </a:r>
        </a:p>
      </dgm:t>
    </dgm:pt>
    <dgm:pt modelId="{F6E360E2-6E46-4AA7-8F8C-822EB2BDBC04}" type="parTrans" cxnId="{C6354871-E511-49F2-8914-81446EF5FAD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6974FD-FC53-4716-8BA8-30222CA8DCB1}" type="sibTrans" cxnId="{C6354871-E511-49F2-8914-81446EF5FAD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F2D4F2-F340-487D-9D18-D4E560D9BA62}" type="pres">
      <dgm:prSet presAssocID="{A8A0793E-026A-46D0-93A8-3CC29CA5DD98}" presName="Name0" presStyleCnt="0">
        <dgm:presLayoutVars>
          <dgm:dir/>
          <dgm:animLvl val="lvl"/>
          <dgm:resizeHandles val="exact"/>
        </dgm:presLayoutVars>
      </dgm:prSet>
      <dgm:spPr/>
    </dgm:pt>
    <dgm:pt modelId="{07FF585D-568E-4A7A-A4C0-352F60B20532}" type="pres">
      <dgm:prSet presAssocID="{D7582781-F342-44F5-BBF3-8FCBF708563F}" presName="linNode" presStyleCnt="0"/>
      <dgm:spPr/>
    </dgm:pt>
    <dgm:pt modelId="{4F9BD8EE-7E16-4E4E-B92D-4950A6FA18A7}" type="pres">
      <dgm:prSet presAssocID="{D7582781-F342-44F5-BBF3-8FCBF708563F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25E6B286-20E3-4FC6-8D08-89964632879E}" type="pres">
      <dgm:prSet presAssocID="{D7582781-F342-44F5-BBF3-8FCBF708563F}" presName="descendantText" presStyleLbl="alignNode1" presStyleIdx="0" presStyleCnt="4">
        <dgm:presLayoutVars>
          <dgm:bulletEnabled/>
        </dgm:presLayoutVars>
      </dgm:prSet>
      <dgm:spPr/>
    </dgm:pt>
    <dgm:pt modelId="{123D68CE-1241-485B-9BF0-62103CD6F910}" type="pres">
      <dgm:prSet presAssocID="{1AB7C800-BD2A-40D0-A4F9-7679ED82CA42}" presName="sp" presStyleCnt="0"/>
      <dgm:spPr/>
    </dgm:pt>
    <dgm:pt modelId="{334DAD3B-1F64-4714-BC01-982BB44AD94B}" type="pres">
      <dgm:prSet presAssocID="{99B6FDF0-FDF7-462E-8C89-520BA7678C5D}" presName="linNode" presStyleCnt="0"/>
      <dgm:spPr/>
    </dgm:pt>
    <dgm:pt modelId="{91A048EA-0B35-4372-884B-3B7CE68F715C}" type="pres">
      <dgm:prSet presAssocID="{99B6FDF0-FDF7-462E-8C89-520BA7678C5D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E3700244-CAEA-4C90-8961-9A18D0F3A63E}" type="pres">
      <dgm:prSet presAssocID="{99B6FDF0-FDF7-462E-8C89-520BA7678C5D}" presName="descendantText" presStyleLbl="alignNode1" presStyleIdx="1" presStyleCnt="4">
        <dgm:presLayoutVars>
          <dgm:bulletEnabled/>
        </dgm:presLayoutVars>
      </dgm:prSet>
      <dgm:spPr/>
    </dgm:pt>
    <dgm:pt modelId="{BC28EE23-275C-4C25-B7C8-070299451CDE}" type="pres">
      <dgm:prSet presAssocID="{BD6E522F-9D2D-435D-A409-D01ADFDB64A6}" presName="sp" presStyleCnt="0"/>
      <dgm:spPr/>
    </dgm:pt>
    <dgm:pt modelId="{6B500C99-1C12-48AA-A22E-F569381DD8A6}" type="pres">
      <dgm:prSet presAssocID="{44C59258-2539-479A-8EF2-5FB680A01DE4}" presName="linNode" presStyleCnt="0"/>
      <dgm:spPr/>
    </dgm:pt>
    <dgm:pt modelId="{CD79CD5F-CC28-4B17-9F97-2564D7C79BF0}" type="pres">
      <dgm:prSet presAssocID="{44C59258-2539-479A-8EF2-5FB680A01DE4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C368AFE9-6701-4C2A-ADAF-497E041A4E9A}" type="pres">
      <dgm:prSet presAssocID="{44C59258-2539-479A-8EF2-5FB680A01DE4}" presName="descendantText" presStyleLbl="alignNode1" presStyleIdx="2" presStyleCnt="4">
        <dgm:presLayoutVars>
          <dgm:bulletEnabled/>
        </dgm:presLayoutVars>
      </dgm:prSet>
      <dgm:spPr/>
    </dgm:pt>
    <dgm:pt modelId="{7D3D5F4F-0DF9-41EC-B66D-58CFBE9C14B9}" type="pres">
      <dgm:prSet presAssocID="{87482A24-10B8-48C0-9635-0468786E42AF}" presName="sp" presStyleCnt="0"/>
      <dgm:spPr/>
    </dgm:pt>
    <dgm:pt modelId="{3C9AACAC-E9AA-4E6E-BF79-BC894B9169AE}" type="pres">
      <dgm:prSet presAssocID="{F35E2840-C2F4-44DB-9512-D61FA078A9F9}" presName="linNode" presStyleCnt="0"/>
      <dgm:spPr/>
    </dgm:pt>
    <dgm:pt modelId="{D25879BC-4713-4544-A501-2E3C3A3586B4}" type="pres">
      <dgm:prSet presAssocID="{F35E2840-C2F4-44DB-9512-D61FA078A9F9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2314C55D-865E-451D-A9CE-3714997586B4}" type="pres">
      <dgm:prSet presAssocID="{F35E2840-C2F4-44DB-9512-D61FA078A9F9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F24D4D11-ED8A-4281-9182-D8CE8C7075D2}" type="presOf" srcId="{2618225B-1229-481D-8BDE-48D578829257}" destId="{25E6B286-20E3-4FC6-8D08-89964632879E}" srcOrd="0" destOrd="0" presId="urn:microsoft.com/office/officeart/2016/7/layout/VerticalHollowActionList"/>
    <dgm:cxn modelId="{A3C3B91C-C954-4BE9-B6D4-12A0538E4FB7}" type="presOf" srcId="{A8A0793E-026A-46D0-93A8-3CC29CA5DD98}" destId="{7FF2D4F2-F340-487D-9D18-D4E560D9BA62}" srcOrd="0" destOrd="0" presId="urn:microsoft.com/office/officeart/2016/7/layout/VerticalHollowActionList"/>
    <dgm:cxn modelId="{8CCB7922-AF51-4731-80EE-C4CE56E6BAC0}" srcId="{44C59258-2539-479A-8EF2-5FB680A01DE4}" destId="{9685AA9D-6CC1-4C41-8855-2B10A46D65B0}" srcOrd="0" destOrd="0" parTransId="{131A73D7-22AF-44C8-ABA4-1C4853519D24}" sibTransId="{FC05C7F7-D7E0-4357-B496-B644A59BB1F9}"/>
    <dgm:cxn modelId="{44D3EF30-9270-4608-A58B-617D5CC1EC5E}" type="presOf" srcId="{99B6FDF0-FDF7-462E-8C89-520BA7678C5D}" destId="{91A048EA-0B35-4372-884B-3B7CE68F715C}" srcOrd="0" destOrd="0" presId="urn:microsoft.com/office/officeart/2016/7/layout/VerticalHollowActionList"/>
    <dgm:cxn modelId="{D1251A32-4AA6-4A01-80FF-BD2C404CB0DC}" type="presOf" srcId="{9685AA9D-6CC1-4C41-8855-2B10A46D65B0}" destId="{C368AFE9-6701-4C2A-ADAF-497E041A4E9A}" srcOrd="0" destOrd="0" presId="urn:microsoft.com/office/officeart/2016/7/layout/VerticalHollowActionList"/>
    <dgm:cxn modelId="{4734A233-0A89-4E6C-8C9B-1FADB7DC14D4}" srcId="{A8A0793E-026A-46D0-93A8-3CC29CA5DD98}" destId="{D7582781-F342-44F5-BBF3-8FCBF708563F}" srcOrd="0" destOrd="0" parTransId="{6E067EDD-9A2D-4850-863F-A2B2607A9AF8}" sibTransId="{1AB7C800-BD2A-40D0-A4F9-7679ED82CA42}"/>
    <dgm:cxn modelId="{05C3DA35-4F72-4626-B8C8-5055123996CA}" type="presOf" srcId="{A33E33DE-4403-4083-B9C4-07A51E982995}" destId="{2314C55D-865E-451D-A9CE-3714997586B4}" srcOrd="0" destOrd="0" presId="urn:microsoft.com/office/officeart/2016/7/layout/VerticalHollowActionList"/>
    <dgm:cxn modelId="{8108D55B-AEED-4C6E-B2E9-B5F4627E671E}" srcId="{A8A0793E-026A-46D0-93A8-3CC29CA5DD98}" destId="{44C59258-2539-479A-8EF2-5FB680A01DE4}" srcOrd="2" destOrd="0" parTransId="{22E1DEE2-232A-4006-A701-D0418B5DCBB5}" sibTransId="{87482A24-10B8-48C0-9635-0468786E42AF}"/>
    <dgm:cxn modelId="{5D04B95C-D054-49D8-BC69-3EAA40587CD6}" srcId="{A8A0793E-026A-46D0-93A8-3CC29CA5DD98}" destId="{99B6FDF0-FDF7-462E-8C89-520BA7678C5D}" srcOrd="1" destOrd="0" parTransId="{5AD46D1E-0A5D-4842-ACB8-D318FC0C5943}" sibTransId="{BD6E522F-9D2D-435D-A409-D01ADFDB64A6}"/>
    <dgm:cxn modelId="{6BFBDE4F-CEBC-4768-9DE8-F141A5A3EEBF}" type="presOf" srcId="{D7582781-F342-44F5-BBF3-8FCBF708563F}" destId="{4F9BD8EE-7E16-4E4E-B92D-4950A6FA18A7}" srcOrd="0" destOrd="0" presId="urn:microsoft.com/office/officeart/2016/7/layout/VerticalHollowActionList"/>
    <dgm:cxn modelId="{C6354871-E511-49F2-8914-81446EF5FAD6}" srcId="{F35E2840-C2F4-44DB-9512-D61FA078A9F9}" destId="{A33E33DE-4403-4083-B9C4-07A51E982995}" srcOrd="0" destOrd="0" parTransId="{F6E360E2-6E46-4AA7-8F8C-822EB2BDBC04}" sibTransId="{E16974FD-FC53-4716-8BA8-30222CA8DCB1}"/>
    <dgm:cxn modelId="{2EC1E481-3EE1-4EBC-B311-E2A40EF4A9C3}" type="presOf" srcId="{F35E2840-C2F4-44DB-9512-D61FA078A9F9}" destId="{D25879BC-4713-4544-A501-2E3C3A3586B4}" srcOrd="0" destOrd="0" presId="urn:microsoft.com/office/officeart/2016/7/layout/VerticalHollowActionList"/>
    <dgm:cxn modelId="{9FE69FA8-8273-477B-A16E-A65E6A2E862B}" srcId="{D7582781-F342-44F5-BBF3-8FCBF708563F}" destId="{2618225B-1229-481D-8BDE-48D578829257}" srcOrd="0" destOrd="0" parTransId="{C62A2252-CDEF-4A97-82D9-E9A2F1C9121E}" sibTransId="{E1B779B2-F78A-4AA2-90EA-A85CC820653F}"/>
    <dgm:cxn modelId="{E953B7B5-7743-4690-A679-A3BF3F54B7BD}" srcId="{A8A0793E-026A-46D0-93A8-3CC29CA5DD98}" destId="{F35E2840-C2F4-44DB-9512-D61FA078A9F9}" srcOrd="3" destOrd="0" parTransId="{11BE9B75-F80C-4DC0-AF80-711B39FF4D3F}" sibTransId="{787AFA55-26A4-4F47-B1A1-237E5EB8E0E3}"/>
    <dgm:cxn modelId="{7F70DCDD-3F93-4C64-A99A-7509E9A919B8}" type="presOf" srcId="{854EAC62-5FBA-4291-AA55-33F09D5F1877}" destId="{E3700244-CAEA-4C90-8961-9A18D0F3A63E}" srcOrd="0" destOrd="0" presId="urn:microsoft.com/office/officeart/2016/7/layout/VerticalHollowActionList"/>
    <dgm:cxn modelId="{57FE5DDF-576A-48A7-BAB5-E31C6DA6AF60}" type="presOf" srcId="{44C59258-2539-479A-8EF2-5FB680A01DE4}" destId="{CD79CD5F-CC28-4B17-9F97-2564D7C79BF0}" srcOrd="0" destOrd="0" presId="urn:microsoft.com/office/officeart/2016/7/layout/VerticalHollowActionList"/>
    <dgm:cxn modelId="{6035E0F0-59A4-4C15-B427-C45F9FE1652D}" srcId="{99B6FDF0-FDF7-462E-8C89-520BA7678C5D}" destId="{854EAC62-5FBA-4291-AA55-33F09D5F1877}" srcOrd="0" destOrd="0" parTransId="{EFDEA6A6-0A96-4B19-8F2D-57E532A50E93}" sibTransId="{18D4E60E-0EA9-4830-B4C2-9194F4DC45F8}"/>
    <dgm:cxn modelId="{F6ABAE3D-DF86-4BD5-A108-7ACC5D3BD3B2}" type="presParOf" srcId="{7FF2D4F2-F340-487D-9D18-D4E560D9BA62}" destId="{07FF585D-568E-4A7A-A4C0-352F60B20532}" srcOrd="0" destOrd="0" presId="urn:microsoft.com/office/officeart/2016/7/layout/VerticalHollowActionList"/>
    <dgm:cxn modelId="{2580E98A-DD1A-411F-B977-693471C23A70}" type="presParOf" srcId="{07FF585D-568E-4A7A-A4C0-352F60B20532}" destId="{4F9BD8EE-7E16-4E4E-B92D-4950A6FA18A7}" srcOrd="0" destOrd="0" presId="urn:microsoft.com/office/officeart/2016/7/layout/VerticalHollowActionList"/>
    <dgm:cxn modelId="{5435B861-1AC6-4963-8D37-ABECF433B8B3}" type="presParOf" srcId="{07FF585D-568E-4A7A-A4C0-352F60B20532}" destId="{25E6B286-20E3-4FC6-8D08-89964632879E}" srcOrd="1" destOrd="0" presId="urn:microsoft.com/office/officeart/2016/7/layout/VerticalHollowActionList"/>
    <dgm:cxn modelId="{0B800830-E9D8-4EAB-AD4F-C8F7A99844AD}" type="presParOf" srcId="{7FF2D4F2-F340-487D-9D18-D4E560D9BA62}" destId="{123D68CE-1241-485B-9BF0-62103CD6F910}" srcOrd="1" destOrd="0" presId="urn:microsoft.com/office/officeart/2016/7/layout/VerticalHollowActionList"/>
    <dgm:cxn modelId="{9D8DA77E-895F-4786-9B0A-11A3C43BA790}" type="presParOf" srcId="{7FF2D4F2-F340-487D-9D18-D4E560D9BA62}" destId="{334DAD3B-1F64-4714-BC01-982BB44AD94B}" srcOrd="2" destOrd="0" presId="urn:microsoft.com/office/officeart/2016/7/layout/VerticalHollowActionList"/>
    <dgm:cxn modelId="{F0F80D12-82B5-44E6-B3F8-3A8B50760E78}" type="presParOf" srcId="{334DAD3B-1F64-4714-BC01-982BB44AD94B}" destId="{91A048EA-0B35-4372-884B-3B7CE68F715C}" srcOrd="0" destOrd="0" presId="urn:microsoft.com/office/officeart/2016/7/layout/VerticalHollowActionList"/>
    <dgm:cxn modelId="{BC0DC90F-BB70-4B54-B1C8-D9F40D5672A6}" type="presParOf" srcId="{334DAD3B-1F64-4714-BC01-982BB44AD94B}" destId="{E3700244-CAEA-4C90-8961-9A18D0F3A63E}" srcOrd="1" destOrd="0" presId="urn:microsoft.com/office/officeart/2016/7/layout/VerticalHollowActionList"/>
    <dgm:cxn modelId="{22CBDA83-0FBE-4825-AC62-616230B0C8BA}" type="presParOf" srcId="{7FF2D4F2-F340-487D-9D18-D4E560D9BA62}" destId="{BC28EE23-275C-4C25-B7C8-070299451CDE}" srcOrd="3" destOrd="0" presId="urn:microsoft.com/office/officeart/2016/7/layout/VerticalHollowActionList"/>
    <dgm:cxn modelId="{EB398A7A-EA35-4EFE-91CC-986E9A930852}" type="presParOf" srcId="{7FF2D4F2-F340-487D-9D18-D4E560D9BA62}" destId="{6B500C99-1C12-48AA-A22E-F569381DD8A6}" srcOrd="4" destOrd="0" presId="urn:microsoft.com/office/officeart/2016/7/layout/VerticalHollowActionList"/>
    <dgm:cxn modelId="{BCB2BACD-53F3-46A1-93D9-6E949B0DB8D6}" type="presParOf" srcId="{6B500C99-1C12-48AA-A22E-F569381DD8A6}" destId="{CD79CD5F-CC28-4B17-9F97-2564D7C79BF0}" srcOrd="0" destOrd="0" presId="urn:microsoft.com/office/officeart/2016/7/layout/VerticalHollowActionList"/>
    <dgm:cxn modelId="{93AED0EA-4345-43AA-BD53-D527073A57BB}" type="presParOf" srcId="{6B500C99-1C12-48AA-A22E-F569381DD8A6}" destId="{C368AFE9-6701-4C2A-ADAF-497E041A4E9A}" srcOrd="1" destOrd="0" presId="urn:microsoft.com/office/officeart/2016/7/layout/VerticalHollowActionList"/>
    <dgm:cxn modelId="{B5E3E20B-4516-4EDD-871B-B4C297348DB1}" type="presParOf" srcId="{7FF2D4F2-F340-487D-9D18-D4E560D9BA62}" destId="{7D3D5F4F-0DF9-41EC-B66D-58CFBE9C14B9}" srcOrd="5" destOrd="0" presId="urn:microsoft.com/office/officeart/2016/7/layout/VerticalHollowActionList"/>
    <dgm:cxn modelId="{407911B6-3F84-474E-859C-57EFF438989F}" type="presParOf" srcId="{7FF2D4F2-F340-487D-9D18-D4E560D9BA62}" destId="{3C9AACAC-E9AA-4E6E-BF79-BC894B9169AE}" srcOrd="6" destOrd="0" presId="urn:microsoft.com/office/officeart/2016/7/layout/VerticalHollowActionList"/>
    <dgm:cxn modelId="{BF9F1E0E-2CC8-4F10-9CF3-BDE463A2F90C}" type="presParOf" srcId="{3C9AACAC-E9AA-4E6E-BF79-BC894B9169AE}" destId="{D25879BC-4713-4544-A501-2E3C3A3586B4}" srcOrd="0" destOrd="0" presId="urn:microsoft.com/office/officeart/2016/7/layout/VerticalHollowActionList"/>
    <dgm:cxn modelId="{43C30B60-80CC-4B96-8EBC-3D03881B749C}" type="presParOf" srcId="{3C9AACAC-E9AA-4E6E-BF79-BC894B9169AE}" destId="{2314C55D-865E-451D-A9CE-3714997586B4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F70A20-1CE5-4234-9C0D-1AE88A0C6B30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2AB010-4283-4354-9A4A-9606B0F44017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FORMING</a:t>
          </a:r>
        </a:p>
      </dgm:t>
    </dgm:pt>
    <dgm:pt modelId="{C28E279A-6BB4-4B31-A139-A5B71165C91C}" type="parTrans" cxnId="{3B3B1F17-6770-41AC-AD94-D0FAAEB20C2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B6775E5-CC2B-4BE5-A65F-54F01AC92E3F}" type="sibTrans" cxnId="{3B3B1F17-6770-41AC-AD94-D0FAAEB20C2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F002C90-C38B-4346-906C-8E798AC30BC8}">
      <dgm:prSet phldrT="[Text]"/>
      <dgm:spPr/>
      <dgm:t>
        <a:bodyPr/>
        <a:lstStyle/>
        <a:p>
          <a:r>
            <a:rPr lang="en-US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Orientation, break the ice,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32B2FA-7AF4-4FDD-82E3-6CAE153F7C3D}" type="parTrans" cxnId="{0D271943-CDFC-435A-8DB9-B8E8FCFE1C2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2C71984-B3C8-4576-B1BE-4A1FF301C077}" type="sibTrans" cxnId="{0D271943-CDFC-435A-8DB9-B8E8FCFE1C2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C983833-FED1-4610-A217-9D60BB75011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STORMING</a:t>
          </a:r>
        </a:p>
      </dgm:t>
    </dgm:pt>
    <dgm:pt modelId="{82E5021A-AF1B-4772-B96A-17A5A15F09B0}" type="parTrans" cxnId="{DFC41FAE-8E44-47C0-9C0A-B54033437D5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755081-5F58-4BDC-936E-A2F197186767}" type="sibTrans" cxnId="{DFC41FAE-8E44-47C0-9C0A-B54033437D5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EB2F838-6C4D-4B56-8696-4FE5EF13CDA3}">
      <dgm:prSet phldrT="[Text]"/>
      <dgm:spPr/>
      <dgm:t>
        <a:bodyPr/>
        <a:lstStyle/>
        <a:p>
          <a:r>
            <a:rPr lang="en-US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Conflict, disagreement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DFF9ED-A8BE-497C-9188-B088CFA88A42}" type="parTrans" cxnId="{D14E8CAD-9318-48D7-9F96-9D0337CFFDB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BC6E0FD-D932-4E83-B80D-9A724FDF206A}" type="sibTrans" cxnId="{D14E8CAD-9318-48D7-9F96-9D0337CFFDB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BDA3BB8-1DD5-4167-B1AF-D2452A8BFA01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NORMING</a:t>
          </a:r>
        </a:p>
      </dgm:t>
    </dgm:pt>
    <dgm:pt modelId="{E1BC0948-C748-404D-94CC-8912D23B4277}" type="parTrans" cxnId="{04DC57D0-98A0-45BF-8811-4594A95A401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00EB38F-0398-4750-A4B8-265EC121036B}" type="sibTrans" cxnId="{04DC57D0-98A0-45BF-8811-4594A95A4016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76A39E2-319A-408F-A835-6567A833D68E}">
      <dgm:prSet phldrT="[Text]"/>
      <dgm:spPr/>
      <dgm:t>
        <a:bodyPr/>
        <a:lstStyle/>
        <a:p>
          <a:r>
            <a:rPr lang="en-US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Establishment of order and cohesion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BB7558-19B1-4C0A-88C1-2765AD671B6D}" type="parTrans" cxnId="{D565556B-AEEA-4B11-8832-BBF991E012B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684B13-2734-45EE-BC4F-051096CBE48B}" type="sibTrans" cxnId="{D565556B-AEEA-4B11-8832-BBF991E012B0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3DF5DC-D0A8-4D15-95E2-B0495163319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PERFORMING</a:t>
          </a:r>
        </a:p>
      </dgm:t>
    </dgm:pt>
    <dgm:pt modelId="{8B552A33-DB41-42D7-AB6A-B6A12FE000C5}" type="parTrans" cxnId="{40D8B153-4563-42B4-93DD-4B67C7F51E0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8B7EA8A-F473-4B94-AB32-887C4AE5CA04}" type="sibTrans" cxnId="{40D8B153-4563-42B4-93DD-4B67C7F51E07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4B9CB1A-0329-435F-A06B-E6514EF113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ADJOURNING</a:t>
          </a:r>
        </a:p>
      </dgm:t>
    </dgm:pt>
    <dgm:pt modelId="{F91B67F3-8EB1-44A0-ACCD-94BD471F2309}" type="parTrans" cxnId="{55666D5E-37A4-4557-BC76-2B6B9C5333D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1753364-1411-4BCB-9D48-24D5D0F9CA96}" type="sibTrans" cxnId="{55666D5E-37A4-4557-BC76-2B6B9C5333D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8C9A0C-4F2B-4C3A-A7C1-2C595B48F796}">
      <dgm:prSet/>
      <dgm:spPr/>
      <dgm:t>
        <a:bodyPr/>
        <a:lstStyle/>
        <a:p>
          <a:r>
            <a:rPr lang="en-US" altLang="en-US">
              <a:latin typeface="Times New Roman" panose="02020603050405020304" pitchFamily="18" charset="0"/>
              <a:cs typeface="Times New Roman" panose="02020603050405020304" pitchFamily="18" charset="0"/>
            </a:rPr>
            <a:t>Leader: Encourage participation, surface differences</a:t>
          </a:r>
          <a:endParaRPr lang="en-US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FFD6AF6-A958-4810-9E83-F08AC1D4C893}" type="parTrans" cxnId="{2B87D541-2212-4ECE-8547-6B3E343CF8E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C35F35-E844-46DC-9B18-A65AD4BFD8C6}" type="sibTrans" cxnId="{2B87D541-2212-4ECE-8547-6B3E343CF8E8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A247C3-E97B-4038-B20E-889AC3938C41}">
      <dgm:prSet phldrT="[Text]"/>
      <dgm:spPr/>
      <dgm:t>
        <a:bodyPr/>
        <a:lstStyle/>
        <a:p>
          <a:r>
            <a:rPr lang="en-US" alt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Leader: Facilitate social interchanges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680CEB6-CA39-4AE7-A819-B9C9B6058925}" type="parTrans" cxnId="{68027A78-1D69-41EE-8EDE-F6DCD7C8513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E57D16-7961-4E02-B645-F2003794C15D}" type="sibTrans" cxnId="{68027A78-1D69-41EE-8EDE-F6DCD7C8513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FEF7F1-AAB6-4A1E-8509-36C4DA42973D}">
      <dgm:prSet/>
      <dgm:spPr/>
      <dgm:t>
        <a:bodyPr/>
        <a:lstStyle/>
        <a:p>
          <a:r>
            <a:rPr lang="en-US" altLang="en-US">
              <a:latin typeface="Times New Roman" panose="02020603050405020304" pitchFamily="18" charset="0"/>
              <a:cs typeface="Times New Roman" panose="02020603050405020304" pitchFamily="18" charset="0"/>
            </a:rPr>
            <a:t>Leader: help clarify team roles, norms, values</a:t>
          </a:r>
          <a:endParaRPr lang="en-US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5D41F9-AAA6-4A6E-9CEF-1F33128818A8}" type="parTrans" cxnId="{38641D00-5A60-4DEB-8684-B930D1F8C3A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F74993A-DF90-47CB-90DD-D67E4D6FF7A5}" type="sibTrans" cxnId="{38641D00-5A60-4DEB-8684-B930D1F8C3A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B9DA7DA-DF07-4DE7-BEE8-ADBB6FC725D5}">
      <dgm:prSet phldrT="[Text]"/>
      <dgm:spPr/>
      <dgm:t>
        <a:bodyPr/>
        <a:lstStyle/>
        <a:p>
          <a:r>
            <a:rPr lang="en-US" altLang="en-US">
              <a:latin typeface="Times New Roman" panose="02020603050405020304" pitchFamily="18" charset="0"/>
              <a:cs typeface="Times New Roman" panose="02020603050405020304" pitchFamily="18" charset="0"/>
            </a:rPr>
            <a:t>Cooperation, problem solving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BB07DF-2E94-47F8-BE6F-718B9FE99070}" type="parTrans" cxnId="{A8C96C86-5C62-4BF6-B256-EBD37872B1C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65BDF9-E889-42E4-BA2B-E79C4C0ED149}" type="sibTrans" cxnId="{A8C96C86-5C62-4BF6-B256-EBD37872B1C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B352C21-69D7-41DE-A240-B4497352D105}">
      <dgm:prSet/>
      <dgm:spPr/>
      <dgm:t>
        <a:bodyPr/>
        <a:lstStyle/>
        <a:p>
          <a:r>
            <a:rPr lang="en-US" altLang="en-US">
              <a:latin typeface="Times New Roman" panose="02020603050405020304" pitchFamily="18" charset="0"/>
              <a:cs typeface="Times New Roman" panose="02020603050405020304" pitchFamily="18" charset="0"/>
            </a:rPr>
            <a:t>Leader: Facilitate task accomplishment</a:t>
          </a:r>
          <a:endParaRPr lang="en-US"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F89E02-3EAB-4E9C-9B46-F0C8A3AA02D9}" type="parTrans" cxnId="{B6FDC01A-E9BE-4B9D-8C51-D769B97278F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7716BB0-DBB7-4C84-9105-16C933E1EA38}" type="sibTrans" cxnId="{B6FDC01A-E9BE-4B9D-8C51-D769B97278F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7EE0F2F-CC63-42C5-A69B-245AF66066A9}" type="pres">
      <dgm:prSet presAssocID="{17F70A20-1CE5-4234-9C0D-1AE88A0C6B30}" presName="linearFlow" presStyleCnt="0">
        <dgm:presLayoutVars>
          <dgm:dir/>
          <dgm:animLvl val="lvl"/>
          <dgm:resizeHandles val="exact"/>
        </dgm:presLayoutVars>
      </dgm:prSet>
      <dgm:spPr/>
    </dgm:pt>
    <dgm:pt modelId="{6A0F3D51-1F9A-40C3-914B-4B77331D11D3}" type="pres">
      <dgm:prSet presAssocID="{7B2AB010-4283-4354-9A4A-9606B0F44017}" presName="composite" presStyleCnt="0"/>
      <dgm:spPr/>
    </dgm:pt>
    <dgm:pt modelId="{D477AF71-A3F6-45BE-B232-9CABF6909097}" type="pres">
      <dgm:prSet presAssocID="{7B2AB010-4283-4354-9A4A-9606B0F44017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D23A2983-C494-48A8-83F2-8F713089ABFC}" type="pres">
      <dgm:prSet presAssocID="{7B2AB010-4283-4354-9A4A-9606B0F44017}" presName="descendantText" presStyleLbl="alignAcc1" presStyleIdx="0" presStyleCnt="5">
        <dgm:presLayoutVars>
          <dgm:bulletEnabled val="1"/>
        </dgm:presLayoutVars>
      </dgm:prSet>
      <dgm:spPr/>
    </dgm:pt>
    <dgm:pt modelId="{04754491-8C0F-44E1-928C-FBE15DBD0A44}" type="pres">
      <dgm:prSet presAssocID="{AB6775E5-CC2B-4BE5-A65F-54F01AC92E3F}" presName="sp" presStyleCnt="0"/>
      <dgm:spPr/>
    </dgm:pt>
    <dgm:pt modelId="{728BF006-746C-4EF9-B92A-1EB132DC5681}" type="pres">
      <dgm:prSet presAssocID="{2C983833-FED1-4610-A217-9D60BB750110}" presName="composite" presStyleCnt="0"/>
      <dgm:spPr/>
    </dgm:pt>
    <dgm:pt modelId="{DFC8536D-D881-4327-9746-A09B06268236}" type="pres">
      <dgm:prSet presAssocID="{2C983833-FED1-4610-A217-9D60BB750110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95FDEF-EB6E-47F3-AE27-4306AC910626}" type="pres">
      <dgm:prSet presAssocID="{2C983833-FED1-4610-A217-9D60BB750110}" presName="descendantText" presStyleLbl="alignAcc1" presStyleIdx="1" presStyleCnt="5">
        <dgm:presLayoutVars>
          <dgm:bulletEnabled val="1"/>
        </dgm:presLayoutVars>
      </dgm:prSet>
      <dgm:spPr/>
    </dgm:pt>
    <dgm:pt modelId="{69D59599-48E7-4901-A958-7891A0F2C7B0}" type="pres">
      <dgm:prSet presAssocID="{B7755081-5F58-4BDC-936E-A2F197186767}" presName="sp" presStyleCnt="0"/>
      <dgm:spPr/>
    </dgm:pt>
    <dgm:pt modelId="{01BBE95D-557F-44E4-8CB8-6071E92ED5E8}" type="pres">
      <dgm:prSet presAssocID="{2BDA3BB8-1DD5-4167-B1AF-D2452A8BFA01}" presName="composite" presStyleCnt="0"/>
      <dgm:spPr/>
    </dgm:pt>
    <dgm:pt modelId="{A7CDFD99-FFFF-465E-9059-FFE73E38B89B}" type="pres">
      <dgm:prSet presAssocID="{2BDA3BB8-1DD5-4167-B1AF-D2452A8BFA01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3B1F4C8D-2E2E-4D5F-9C06-1B7A69E59C5F}" type="pres">
      <dgm:prSet presAssocID="{2BDA3BB8-1DD5-4167-B1AF-D2452A8BFA01}" presName="descendantText" presStyleLbl="alignAcc1" presStyleIdx="2" presStyleCnt="5">
        <dgm:presLayoutVars>
          <dgm:bulletEnabled val="1"/>
        </dgm:presLayoutVars>
      </dgm:prSet>
      <dgm:spPr/>
    </dgm:pt>
    <dgm:pt modelId="{F8228409-B5A9-44EA-9ED9-90E2001698FD}" type="pres">
      <dgm:prSet presAssocID="{600EB38F-0398-4750-A4B8-265EC121036B}" presName="sp" presStyleCnt="0"/>
      <dgm:spPr/>
    </dgm:pt>
    <dgm:pt modelId="{D1E274BB-593F-4755-9FED-6B17716F5FE9}" type="pres">
      <dgm:prSet presAssocID="{463DF5DC-D0A8-4D15-95E2-B04951633194}" presName="composite" presStyleCnt="0"/>
      <dgm:spPr/>
    </dgm:pt>
    <dgm:pt modelId="{A69E993C-D116-4CBD-BE8D-0F1080BA0EE2}" type="pres">
      <dgm:prSet presAssocID="{463DF5DC-D0A8-4D15-95E2-B04951633194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4FD0E0C3-C302-483F-8102-4E2A9BDAB91A}" type="pres">
      <dgm:prSet presAssocID="{463DF5DC-D0A8-4D15-95E2-B04951633194}" presName="descendantText" presStyleLbl="alignAcc1" presStyleIdx="3" presStyleCnt="5">
        <dgm:presLayoutVars>
          <dgm:bulletEnabled val="1"/>
        </dgm:presLayoutVars>
      </dgm:prSet>
      <dgm:spPr/>
    </dgm:pt>
    <dgm:pt modelId="{72357A29-F521-4CB6-811C-EB2607ABA3F4}" type="pres">
      <dgm:prSet presAssocID="{E8B7EA8A-F473-4B94-AB32-887C4AE5CA04}" presName="sp" presStyleCnt="0"/>
      <dgm:spPr/>
    </dgm:pt>
    <dgm:pt modelId="{B6B7024E-8411-492F-8047-781BD806F787}" type="pres">
      <dgm:prSet presAssocID="{C4B9CB1A-0329-435F-A06B-E6514EF113B4}" presName="composite" presStyleCnt="0"/>
      <dgm:spPr/>
    </dgm:pt>
    <dgm:pt modelId="{B6D1F93B-255D-4B60-B158-B5F49C06112F}" type="pres">
      <dgm:prSet presAssocID="{C4B9CB1A-0329-435F-A06B-E6514EF113B4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42355459-11BB-4D2B-8076-D95C01206397}" type="pres">
      <dgm:prSet presAssocID="{C4B9CB1A-0329-435F-A06B-E6514EF113B4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38641D00-5A60-4DEB-8684-B930D1F8C3A4}" srcId="{2BDA3BB8-1DD5-4167-B1AF-D2452A8BFA01}" destId="{A2FEF7F1-AAB6-4A1E-8509-36C4DA42973D}" srcOrd="1" destOrd="0" parTransId="{EA5D41F9-AAA6-4A6E-9CEF-1F33128818A8}" sibTransId="{DF74993A-DF90-47CB-90DD-D67E4D6FF7A5}"/>
    <dgm:cxn modelId="{3B3B1F17-6770-41AC-AD94-D0FAAEB20C26}" srcId="{17F70A20-1CE5-4234-9C0D-1AE88A0C6B30}" destId="{7B2AB010-4283-4354-9A4A-9606B0F44017}" srcOrd="0" destOrd="0" parTransId="{C28E279A-6BB4-4B31-A139-A5B71165C91C}" sibTransId="{AB6775E5-CC2B-4BE5-A65F-54F01AC92E3F}"/>
    <dgm:cxn modelId="{B6FDC01A-E9BE-4B9D-8C51-D769B97278F3}" srcId="{463DF5DC-D0A8-4D15-95E2-B04951633194}" destId="{BB352C21-69D7-41DE-A240-B4497352D105}" srcOrd="1" destOrd="0" parTransId="{94F89E02-3EAB-4E9C-9B46-F0C8A3AA02D9}" sibTransId="{27716BB0-DBB7-4C84-9105-16C933E1EA38}"/>
    <dgm:cxn modelId="{682C0C30-D305-4920-8389-40DB1B1A66F9}" type="presOf" srcId="{7B2AB010-4283-4354-9A4A-9606B0F44017}" destId="{D477AF71-A3F6-45BE-B232-9CABF6909097}" srcOrd="0" destOrd="0" presId="urn:microsoft.com/office/officeart/2005/8/layout/chevron2"/>
    <dgm:cxn modelId="{418B9531-B007-4D27-ACD8-66C6DFF7153B}" type="presOf" srcId="{FF002C90-C38B-4346-906C-8E798AC30BC8}" destId="{D23A2983-C494-48A8-83F2-8F713089ABFC}" srcOrd="0" destOrd="0" presId="urn:microsoft.com/office/officeart/2005/8/layout/chevron2"/>
    <dgm:cxn modelId="{55666D5E-37A4-4557-BC76-2B6B9C5333DD}" srcId="{17F70A20-1CE5-4234-9C0D-1AE88A0C6B30}" destId="{C4B9CB1A-0329-435F-A06B-E6514EF113B4}" srcOrd="4" destOrd="0" parTransId="{F91B67F3-8EB1-44A0-ACCD-94BD471F2309}" sibTransId="{31753364-1411-4BCB-9D48-24D5D0F9CA96}"/>
    <dgm:cxn modelId="{2B87D541-2212-4ECE-8547-6B3E343CF8E8}" srcId="{2C983833-FED1-4610-A217-9D60BB750110}" destId="{2F8C9A0C-4F2B-4C3A-A7C1-2C595B48F796}" srcOrd="1" destOrd="0" parTransId="{2FFD6AF6-A958-4810-9E83-F08AC1D4C893}" sibTransId="{D9C35F35-E844-46DC-9B18-A65AD4BFD8C6}"/>
    <dgm:cxn modelId="{0D271943-CDFC-435A-8DB9-B8E8FCFE1C29}" srcId="{7B2AB010-4283-4354-9A4A-9606B0F44017}" destId="{FF002C90-C38B-4346-906C-8E798AC30BC8}" srcOrd="0" destOrd="0" parTransId="{FB32B2FA-7AF4-4FDD-82E3-6CAE153F7C3D}" sibTransId="{E2C71984-B3C8-4576-B1BE-4A1FF301C077}"/>
    <dgm:cxn modelId="{198DA56A-2A18-4EE6-8066-3C06077DBEB6}" type="presOf" srcId="{463DF5DC-D0A8-4D15-95E2-B04951633194}" destId="{A69E993C-D116-4CBD-BE8D-0F1080BA0EE2}" srcOrd="0" destOrd="0" presId="urn:microsoft.com/office/officeart/2005/8/layout/chevron2"/>
    <dgm:cxn modelId="{D565556B-AEEA-4B11-8832-BBF991E012B0}" srcId="{2BDA3BB8-1DD5-4167-B1AF-D2452A8BFA01}" destId="{076A39E2-319A-408F-A835-6567A833D68E}" srcOrd="0" destOrd="0" parTransId="{56BB7558-19B1-4C0A-88C1-2765AD671B6D}" sibTransId="{85684B13-2734-45EE-BC4F-051096CBE48B}"/>
    <dgm:cxn modelId="{FC5AB26D-5EA5-40F0-AFDB-8E228895EE77}" type="presOf" srcId="{2BDA3BB8-1DD5-4167-B1AF-D2452A8BFA01}" destId="{A7CDFD99-FFFF-465E-9059-FFE73E38B89B}" srcOrd="0" destOrd="0" presId="urn:microsoft.com/office/officeart/2005/8/layout/chevron2"/>
    <dgm:cxn modelId="{40D8B153-4563-42B4-93DD-4B67C7F51E07}" srcId="{17F70A20-1CE5-4234-9C0D-1AE88A0C6B30}" destId="{463DF5DC-D0A8-4D15-95E2-B04951633194}" srcOrd="3" destOrd="0" parTransId="{8B552A33-DB41-42D7-AB6A-B6A12FE000C5}" sibTransId="{E8B7EA8A-F473-4B94-AB32-887C4AE5CA04}"/>
    <dgm:cxn modelId="{B6595B54-6FE8-43FC-8946-1D09C94287DE}" type="presOf" srcId="{2F8C9A0C-4F2B-4C3A-A7C1-2C595B48F796}" destId="{0D95FDEF-EB6E-47F3-AE27-4306AC910626}" srcOrd="0" destOrd="1" presId="urn:microsoft.com/office/officeart/2005/8/layout/chevron2"/>
    <dgm:cxn modelId="{68027A78-1D69-41EE-8EDE-F6DCD7C8513D}" srcId="{7B2AB010-4283-4354-9A4A-9606B0F44017}" destId="{85A247C3-E97B-4038-B20E-889AC3938C41}" srcOrd="1" destOrd="0" parTransId="{F680CEB6-CA39-4AE7-A819-B9C9B6058925}" sibTransId="{93E57D16-7961-4E02-B645-F2003794C15D}"/>
    <dgm:cxn modelId="{ACC6DE83-FDF8-4293-8999-992EB7CBE18E}" type="presOf" srcId="{076A39E2-319A-408F-A835-6567A833D68E}" destId="{3B1F4C8D-2E2E-4D5F-9C06-1B7A69E59C5F}" srcOrd="0" destOrd="0" presId="urn:microsoft.com/office/officeart/2005/8/layout/chevron2"/>
    <dgm:cxn modelId="{A8C96C86-5C62-4BF6-B256-EBD37872B1C1}" srcId="{463DF5DC-D0A8-4D15-95E2-B04951633194}" destId="{FB9DA7DA-DF07-4DE7-BEE8-ADBB6FC725D5}" srcOrd="0" destOrd="0" parTransId="{87BB07DF-2E94-47F8-BE6F-718B9FE99070}" sibTransId="{7565BDF9-E889-42E4-BA2B-E79C4C0ED149}"/>
    <dgm:cxn modelId="{647B338C-1D55-4E32-B63E-22DF60C4899F}" type="presOf" srcId="{BEB2F838-6C4D-4B56-8696-4FE5EF13CDA3}" destId="{0D95FDEF-EB6E-47F3-AE27-4306AC910626}" srcOrd="0" destOrd="0" presId="urn:microsoft.com/office/officeart/2005/8/layout/chevron2"/>
    <dgm:cxn modelId="{236CE890-CBBB-4A29-9611-F7404F8975DB}" type="presOf" srcId="{C4B9CB1A-0329-435F-A06B-E6514EF113B4}" destId="{B6D1F93B-255D-4B60-B158-B5F49C06112F}" srcOrd="0" destOrd="0" presId="urn:microsoft.com/office/officeart/2005/8/layout/chevron2"/>
    <dgm:cxn modelId="{D14E8CAD-9318-48D7-9F96-9D0337CFFDBB}" srcId="{2C983833-FED1-4610-A217-9D60BB750110}" destId="{BEB2F838-6C4D-4B56-8696-4FE5EF13CDA3}" srcOrd="0" destOrd="0" parTransId="{3FDFF9ED-A8BE-497C-9188-B088CFA88A42}" sibTransId="{7BC6E0FD-D932-4E83-B80D-9A724FDF206A}"/>
    <dgm:cxn modelId="{DFC41FAE-8E44-47C0-9C0A-B54033437D5E}" srcId="{17F70A20-1CE5-4234-9C0D-1AE88A0C6B30}" destId="{2C983833-FED1-4610-A217-9D60BB750110}" srcOrd="1" destOrd="0" parTransId="{82E5021A-AF1B-4772-B96A-17A5A15F09B0}" sibTransId="{B7755081-5F58-4BDC-936E-A2F197186767}"/>
    <dgm:cxn modelId="{EFF595B9-C19F-4227-9891-A29277B3F756}" type="presOf" srcId="{17F70A20-1CE5-4234-9C0D-1AE88A0C6B30}" destId="{B7EE0F2F-CC63-42C5-A69B-245AF66066A9}" srcOrd="0" destOrd="0" presId="urn:microsoft.com/office/officeart/2005/8/layout/chevron2"/>
    <dgm:cxn modelId="{719BD6C6-39BC-4D7F-8E16-A37F6FABCB88}" type="presOf" srcId="{2C983833-FED1-4610-A217-9D60BB750110}" destId="{DFC8536D-D881-4327-9746-A09B06268236}" srcOrd="0" destOrd="0" presId="urn:microsoft.com/office/officeart/2005/8/layout/chevron2"/>
    <dgm:cxn modelId="{0A5990CD-C027-4802-BF74-9CE01C1463A1}" type="presOf" srcId="{A2FEF7F1-AAB6-4A1E-8509-36C4DA42973D}" destId="{3B1F4C8D-2E2E-4D5F-9C06-1B7A69E59C5F}" srcOrd="0" destOrd="1" presId="urn:microsoft.com/office/officeart/2005/8/layout/chevron2"/>
    <dgm:cxn modelId="{04DC57D0-98A0-45BF-8811-4594A95A4016}" srcId="{17F70A20-1CE5-4234-9C0D-1AE88A0C6B30}" destId="{2BDA3BB8-1DD5-4167-B1AF-D2452A8BFA01}" srcOrd="2" destOrd="0" parTransId="{E1BC0948-C748-404D-94CC-8912D23B4277}" sibTransId="{600EB38F-0398-4750-A4B8-265EC121036B}"/>
    <dgm:cxn modelId="{BF65F8E5-CEA9-4094-A49F-EA55343FCF20}" type="presOf" srcId="{FB9DA7DA-DF07-4DE7-BEE8-ADBB6FC725D5}" destId="{4FD0E0C3-C302-483F-8102-4E2A9BDAB91A}" srcOrd="0" destOrd="0" presId="urn:microsoft.com/office/officeart/2005/8/layout/chevron2"/>
    <dgm:cxn modelId="{A65ABFEE-6D9D-4FBE-8FD0-C0F0E4EAC955}" type="presOf" srcId="{BB352C21-69D7-41DE-A240-B4497352D105}" destId="{4FD0E0C3-C302-483F-8102-4E2A9BDAB91A}" srcOrd="0" destOrd="1" presId="urn:microsoft.com/office/officeart/2005/8/layout/chevron2"/>
    <dgm:cxn modelId="{F93FECF6-FB21-42A0-A58C-6A1AC7686A19}" type="presOf" srcId="{85A247C3-E97B-4038-B20E-889AC3938C41}" destId="{D23A2983-C494-48A8-83F2-8F713089ABFC}" srcOrd="0" destOrd="1" presId="urn:microsoft.com/office/officeart/2005/8/layout/chevron2"/>
    <dgm:cxn modelId="{E6BB064B-FCB8-4E6D-B37F-985345A52AE7}" type="presParOf" srcId="{B7EE0F2F-CC63-42C5-A69B-245AF66066A9}" destId="{6A0F3D51-1F9A-40C3-914B-4B77331D11D3}" srcOrd="0" destOrd="0" presId="urn:microsoft.com/office/officeart/2005/8/layout/chevron2"/>
    <dgm:cxn modelId="{AD9DDF57-F6CD-4083-AF7C-2F56D08C3D83}" type="presParOf" srcId="{6A0F3D51-1F9A-40C3-914B-4B77331D11D3}" destId="{D477AF71-A3F6-45BE-B232-9CABF6909097}" srcOrd="0" destOrd="0" presId="urn:microsoft.com/office/officeart/2005/8/layout/chevron2"/>
    <dgm:cxn modelId="{2F5F3C9A-459D-4171-9210-F3194B662121}" type="presParOf" srcId="{6A0F3D51-1F9A-40C3-914B-4B77331D11D3}" destId="{D23A2983-C494-48A8-83F2-8F713089ABFC}" srcOrd="1" destOrd="0" presId="urn:microsoft.com/office/officeart/2005/8/layout/chevron2"/>
    <dgm:cxn modelId="{2EDE20B0-2AB0-4F1B-B302-D28A30CF2BD6}" type="presParOf" srcId="{B7EE0F2F-CC63-42C5-A69B-245AF66066A9}" destId="{04754491-8C0F-44E1-928C-FBE15DBD0A44}" srcOrd="1" destOrd="0" presId="urn:microsoft.com/office/officeart/2005/8/layout/chevron2"/>
    <dgm:cxn modelId="{B2C3FAF7-C319-4FE3-85CB-1AAF83AAD777}" type="presParOf" srcId="{B7EE0F2F-CC63-42C5-A69B-245AF66066A9}" destId="{728BF006-746C-4EF9-B92A-1EB132DC5681}" srcOrd="2" destOrd="0" presId="urn:microsoft.com/office/officeart/2005/8/layout/chevron2"/>
    <dgm:cxn modelId="{9DB2FCBE-3191-4F07-87D3-05AD6ED0AC4C}" type="presParOf" srcId="{728BF006-746C-4EF9-B92A-1EB132DC5681}" destId="{DFC8536D-D881-4327-9746-A09B06268236}" srcOrd="0" destOrd="0" presId="urn:microsoft.com/office/officeart/2005/8/layout/chevron2"/>
    <dgm:cxn modelId="{FBDA8A03-F817-4F7E-90CE-DB00DB69BABE}" type="presParOf" srcId="{728BF006-746C-4EF9-B92A-1EB132DC5681}" destId="{0D95FDEF-EB6E-47F3-AE27-4306AC910626}" srcOrd="1" destOrd="0" presId="urn:microsoft.com/office/officeart/2005/8/layout/chevron2"/>
    <dgm:cxn modelId="{7DBD19E5-5073-4260-B60D-EFBA04E9E64B}" type="presParOf" srcId="{B7EE0F2F-CC63-42C5-A69B-245AF66066A9}" destId="{69D59599-48E7-4901-A958-7891A0F2C7B0}" srcOrd="3" destOrd="0" presId="urn:microsoft.com/office/officeart/2005/8/layout/chevron2"/>
    <dgm:cxn modelId="{8332B8E3-9B21-4355-A8BB-5F2C6225FC69}" type="presParOf" srcId="{B7EE0F2F-CC63-42C5-A69B-245AF66066A9}" destId="{01BBE95D-557F-44E4-8CB8-6071E92ED5E8}" srcOrd="4" destOrd="0" presId="urn:microsoft.com/office/officeart/2005/8/layout/chevron2"/>
    <dgm:cxn modelId="{516FBA58-319B-409E-BB04-A5905B58C415}" type="presParOf" srcId="{01BBE95D-557F-44E4-8CB8-6071E92ED5E8}" destId="{A7CDFD99-FFFF-465E-9059-FFE73E38B89B}" srcOrd="0" destOrd="0" presId="urn:microsoft.com/office/officeart/2005/8/layout/chevron2"/>
    <dgm:cxn modelId="{92E3407A-8E15-494A-AEB4-E2D07BBF5498}" type="presParOf" srcId="{01BBE95D-557F-44E4-8CB8-6071E92ED5E8}" destId="{3B1F4C8D-2E2E-4D5F-9C06-1B7A69E59C5F}" srcOrd="1" destOrd="0" presId="urn:microsoft.com/office/officeart/2005/8/layout/chevron2"/>
    <dgm:cxn modelId="{98AA88F8-4347-43D9-BCF1-D049BB5789B8}" type="presParOf" srcId="{B7EE0F2F-CC63-42C5-A69B-245AF66066A9}" destId="{F8228409-B5A9-44EA-9ED9-90E2001698FD}" srcOrd="5" destOrd="0" presId="urn:microsoft.com/office/officeart/2005/8/layout/chevron2"/>
    <dgm:cxn modelId="{606EF029-08BB-4BCD-BFE9-1A0471356745}" type="presParOf" srcId="{B7EE0F2F-CC63-42C5-A69B-245AF66066A9}" destId="{D1E274BB-593F-4755-9FED-6B17716F5FE9}" srcOrd="6" destOrd="0" presId="urn:microsoft.com/office/officeart/2005/8/layout/chevron2"/>
    <dgm:cxn modelId="{BB95FAE9-DE57-43BB-86FD-5CCE749F8CC7}" type="presParOf" srcId="{D1E274BB-593F-4755-9FED-6B17716F5FE9}" destId="{A69E993C-D116-4CBD-BE8D-0F1080BA0EE2}" srcOrd="0" destOrd="0" presId="urn:microsoft.com/office/officeart/2005/8/layout/chevron2"/>
    <dgm:cxn modelId="{739A6D3B-BB47-4239-8F18-9AE15298975B}" type="presParOf" srcId="{D1E274BB-593F-4755-9FED-6B17716F5FE9}" destId="{4FD0E0C3-C302-483F-8102-4E2A9BDAB91A}" srcOrd="1" destOrd="0" presId="urn:microsoft.com/office/officeart/2005/8/layout/chevron2"/>
    <dgm:cxn modelId="{27D918CD-C634-47C5-99B7-C81791276977}" type="presParOf" srcId="{B7EE0F2F-CC63-42C5-A69B-245AF66066A9}" destId="{72357A29-F521-4CB6-811C-EB2607ABA3F4}" srcOrd="7" destOrd="0" presId="urn:microsoft.com/office/officeart/2005/8/layout/chevron2"/>
    <dgm:cxn modelId="{25CBB679-00D5-4595-9A52-55C7B4FCA6C5}" type="presParOf" srcId="{B7EE0F2F-CC63-42C5-A69B-245AF66066A9}" destId="{B6B7024E-8411-492F-8047-781BD806F787}" srcOrd="8" destOrd="0" presId="urn:microsoft.com/office/officeart/2005/8/layout/chevron2"/>
    <dgm:cxn modelId="{7B8751F2-07D0-4C53-BE9B-C2F26BAA91E3}" type="presParOf" srcId="{B6B7024E-8411-492F-8047-781BD806F787}" destId="{B6D1F93B-255D-4B60-B158-B5F49C06112F}" srcOrd="0" destOrd="0" presId="urn:microsoft.com/office/officeart/2005/8/layout/chevron2"/>
    <dgm:cxn modelId="{2DE8F5A6-FE55-4679-907C-7F3C60C29828}" type="presParOf" srcId="{B6B7024E-8411-492F-8047-781BD806F787}" destId="{42355459-11BB-4D2B-8076-D95C0120639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F4400D-13CC-42E0-A4A9-7F143B85AE8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4A85315-EA54-4B70-82B7-5CD7C4E273C2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 compelling purpose, clear objectives, and explicit metrics. </a:t>
          </a:r>
        </a:p>
      </dgm:t>
    </dgm:pt>
    <dgm:pt modelId="{DBA45F29-2AAA-4A06-8545-80B008A3F492}" type="parTrans" cxnId="{1A6CFE85-CA38-4D0E-A27F-7AC5462BEE0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32B6857-B012-4C92-8E4E-3B9F6A140617}" type="sibTrans" cxnId="{1A6CFE85-CA38-4D0E-A27F-7AC5462BEE0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013905C-AF7F-476C-B719-9A884E2A100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A diversity of skills and unambiguous roles. </a:t>
          </a:r>
        </a:p>
      </dgm:t>
    </dgm:pt>
    <dgm:pt modelId="{FD118D2A-671C-47EC-A45C-1BA8FC4BBE24}" type="parTrans" cxnId="{B390665D-D5FB-4F01-A8EB-DC70D296940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43F7324-DDD9-4066-8D78-1322B41291FD}" type="sibTrans" cxnId="{B390665D-D5FB-4F01-A8EB-DC70D296940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73DB07-5797-4517-B874-51116110681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Streamlined team size.</a:t>
          </a:r>
        </a:p>
      </dgm:t>
    </dgm:pt>
    <dgm:pt modelId="{B35DB1D3-4C9B-4EBD-BDF3-7984B84EBA0B}" type="parTrans" cxnId="{C598F299-527C-475C-8677-F8021B05D98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13F469A-D95F-4EEB-AFAF-B7896B806D29}" type="sibTrans" cxnId="{C598F299-527C-475C-8677-F8021B05D98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267ED86-5C27-49A4-994B-F66D7FAC746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Decision authority over how to achieve goals. </a:t>
          </a:r>
        </a:p>
      </dgm:t>
    </dgm:pt>
    <dgm:pt modelId="{39CC9EA3-0028-41B4-8F59-5DA3C184244E}" type="parTrans" cxnId="{59117075-682A-4800-9360-F03F960CA9A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82C0E3F-B8C2-49EE-8C34-ED68DAFD4F50}" type="sibTrans" cxnId="{59117075-682A-4800-9360-F03F960CA9A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1528A3C-4C73-47A4-9C87-34E3C0785E0D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Support and coaching</a:t>
          </a:r>
        </a:p>
      </dgm:t>
    </dgm:pt>
    <dgm:pt modelId="{0F25AE46-BCD7-41C9-8128-0B892D32C7D4}" type="parTrans" cxnId="{B6298F14-3452-4BD8-B1BF-3BD20F9D916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240CAE6-BA54-4C8E-B1E4-6CC6C89E0D3F}" type="sibTrans" cxnId="{B6298F14-3452-4BD8-B1BF-3BD20F9D916A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D1F8E0-25A9-4F05-8B9E-50E7719ADCF0}" type="pres">
      <dgm:prSet presAssocID="{27F4400D-13CC-42E0-A4A9-7F143B85AE85}" presName="linear" presStyleCnt="0">
        <dgm:presLayoutVars>
          <dgm:animLvl val="lvl"/>
          <dgm:resizeHandles val="exact"/>
        </dgm:presLayoutVars>
      </dgm:prSet>
      <dgm:spPr/>
    </dgm:pt>
    <dgm:pt modelId="{C59A8913-A9D2-4D48-9444-A5AD22B7FCDC}" type="pres">
      <dgm:prSet presAssocID="{04A85315-EA54-4B70-82B7-5CD7C4E273C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2CD49B-84C5-42C2-AF83-3215220DFA1A}" type="pres">
      <dgm:prSet presAssocID="{632B6857-B012-4C92-8E4E-3B9F6A140617}" presName="spacer" presStyleCnt="0"/>
      <dgm:spPr/>
    </dgm:pt>
    <dgm:pt modelId="{5DE99632-64C7-4AC7-AE34-B972AFBA60C9}" type="pres">
      <dgm:prSet presAssocID="{A013905C-AF7F-476C-B719-9A884E2A100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4026D376-667F-42B4-A95D-1AE549967B8A}" type="pres">
      <dgm:prSet presAssocID="{243F7324-DDD9-4066-8D78-1322B41291FD}" presName="spacer" presStyleCnt="0"/>
      <dgm:spPr/>
    </dgm:pt>
    <dgm:pt modelId="{55F32FCB-2415-467F-BA16-9FA1A20E259A}" type="pres">
      <dgm:prSet presAssocID="{9C73DB07-5797-4517-B874-51116110681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7AD7E3E-E692-4740-A0E1-1D4F9F69DC8D}" type="pres">
      <dgm:prSet presAssocID="{B13F469A-D95F-4EEB-AFAF-B7896B806D29}" presName="spacer" presStyleCnt="0"/>
      <dgm:spPr/>
    </dgm:pt>
    <dgm:pt modelId="{F723E2EC-619D-42E7-A5C7-0FA4AFE9A7F1}" type="pres">
      <dgm:prSet presAssocID="{2267ED86-5C27-49A4-994B-F66D7FAC746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BCE1CD4-30C7-4DCC-837A-54B37982EB7C}" type="pres">
      <dgm:prSet presAssocID="{C82C0E3F-B8C2-49EE-8C34-ED68DAFD4F50}" presName="spacer" presStyleCnt="0"/>
      <dgm:spPr/>
    </dgm:pt>
    <dgm:pt modelId="{1D48CAA7-CC9E-4461-9B2D-46DCF1892C70}" type="pres">
      <dgm:prSet presAssocID="{A1528A3C-4C73-47A4-9C87-34E3C0785E0D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6298F14-3452-4BD8-B1BF-3BD20F9D916A}" srcId="{27F4400D-13CC-42E0-A4A9-7F143B85AE85}" destId="{A1528A3C-4C73-47A4-9C87-34E3C0785E0D}" srcOrd="4" destOrd="0" parTransId="{0F25AE46-BCD7-41C9-8128-0B892D32C7D4}" sibTransId="{F240CAE6-BA54-4C8E-B1E4-6CC6C89E0D3F}"/>
    <dgm:cxn modelId="{1705F42C-BB61-44F4-A3E6-72A525B9D99D}" type="presOf" srcId="{04A85315-EA54-4B70-82B7-5CD7C4E273C2}" destId="{C59A8913-A9D2-4D48-9444-A5AD22B7FCDC}" srcOrd="0" destOrd="0" presId="urn:microsoft.com/office/officeart/2005/8/layout/vList2"/>
    <dgm:cxn modelId="{B390665D-D5FB-4F01-A8EB-DC70D296940E}" srcId="{27F4400D-13CC-42E0-A4A9-7F143B85AE85}" destId="{A013905C-AF7F-476C-B719-9A884E2A100E}" srcOrd="1" destOrd="0" parTransId="{FD118D2A-671C-47EC-A45C-1BA8FC4BBE24}" sibTransId="{243F7324-DDD9-4066-8D78-1322B41291FD}"/>
    <dgm:cxn modelId="{A9306672-8D7B-462E-8253-546230B0BC10}" type="presOf" srcId="{2267ED86-5C27-49A4-994B-F66D7FAC7467}" destId="{F723E2EC-619D-42E7-A5C7-0FA4AFE9A7F1}" srcOrd="0" destOrd="0" presId="urn:microsoft.com/office/officeart/2005/8/layout/vList2"/>
    <dgm:cxn modelId="{59117075-682A-4800-9360-F03F960CA9A9}" srcId="{27F4400D-13CC-42E0-A4A9-7F143B85AE85}" destId="{2267ED86-5C27-49A4-994B-F66D7FAC7467}" srcOrd="3" destOrd="0" parTransId="{39CC9EA3-0028-41B4-8F59-5DA3C184244E}" sibTransId="{C82C0E3F-B8C2-49EE-8C34-ED68DAFD4F50}"/>
    <dgm:cxn modelId="{1A6CFE85-CA38-4D0E-A27F-7AC5462BEE09}" srcId="{27F4400D-13CC-42E0-A4A9-7F143B85AE85}" destId="{04A85315-EA54-4B70-82B7-5CD7C4E273C2}" srcOrd="0" destOrd="0" parTransId="{DBA45F29-2AAA-4A06-8545-80B008A3F492}" sibTransId="{632B6857-B012-4C92-8E4E-3B9F6A140617}"/>
    <dgm:cxn modelId="{4B128691-101F-4DB4-887A-1FF4C59D097D}" type="presOf" srcId="{27F4400D-13CC-42E0-A4A9-7F143B85AE85}" destId="{B2D1F8E0-25A9-4F05-8B9E-50E7719ADCF0}" srcOrd="0" destOrd="0" presId="urn:microsoft.com/office/officeart/2005/8/layout/vList2"/>
    <dgm:cxn modelId="{C598F299-527C-475C-8677-F8021B05D98D}" srcId="{27F4400D-13CC-42E0-A4A9-7F143B85AE85}" destId="{9C73DB07-5797-4517-B874-511161106810}" srcOrd="2" destOrd="0" parTransId="{B35DB1D3-4C9B-4EBD-BDF3-7984B84EBA0B}" sibTransId="{B13F469A-D95F-4EEB-AFAF-B7896B806D29}"/>
    <dgm:cxn modelId="{DBB086BC-2487-4859-8AAC-358A346F8C64}" type="presOf" srcId="{9C73DB07-5797-4517-B874-511161106810}" destId="{55F32FCB-2415-467F-BA16-9FA1A20E259A}" srcOrd="0" destOrd="0" presId="urn:microsoft.com/office/officeart/2005/8/layout/vList2"/>
    <dgm:cxn modelId="{CD1355E8-5CC0-48CD-90AD-F5A6EEE7A289}" type="presOf" srcId="{A013905C-AF7F-476C-B719-9A884E2A100E}" destId="{5DE99632-64C7-4AC7-AE34-B972AFBA60C9}" srcOrd="0" destOrd="0" presId="urn:microsoft.com/office/officeart/2005/8/layout/vList2"/>
    <dgm:cxn modelId="{82F9CDFF-0338-442F-8A18-DDCEAF5B507F}" type="presOf" srcId="{A1528A3C-4C73-47A4-9C87-34E3C0785E0D}" destId="{1D48CAA7-CC9E-4461-9B2D-46DCF1892C70}" srcOrd="0" destOrd="0" presId="urn:microsoft.com/office/officeart/2005/8/layout/vList2"/>
    <dgm:cxn modelId="{84B2F9C7-7A16-4026-95FA-45966115DEA2}" type="presParOf" srcId="{B2D1F8E0-25A9-4F05-8B9E-50E7719ADCF0}" destId="{C59A8913-A9D2-4D48-9444-A5AD22B7FCDC}" srcOrd="0" destOrd="0" presId="urn:microsoft.com/office/officeart/2005/8/layout/vList2"/>
    <dgm:cxn modelId="{B3EFCBDA-17DC-4083-A7E9-2B8EAAD4BB64}" type="presParOf" srcId="{B2D1F8E0-25A9-4F05-8B9E-50E7719ADCF0}" destId="{2C2CD49B-84C5-42C2-AF83-3215220DFA1A}" srcOrd="1" destOrd="0" presId="urn:microsoft.com/office/officeart/2005/8/layout/vList2"/>
    <dgm:cxn modelId="{4286EE34-C098-4A56-A2B7-ABF1B7591E06}" type="presParOf" srcId="{B2D1F8E0-25A9-4F05-8B9E-50E7719ADCF0}" destId="{5DE99632-64C7-4AC7-AE34-B972AFBA60C9}" srcOrd="2" destOrd="0" presId="urn:microsoft.com/office/officeart/2005/8/layout/vList2"/>
    <dgm:cxn modelId="{83384896-B5E1-4244-84F5-ECE04BD8D93E}" type="presParOf" srcId="{B2D1F8E0-25A9-4F05-8B9E-50E7719ADCF0}" destId="{4026D376-667F-42B4-A95D-1AE549967B8A}" srcOrd="3" destOrd="0" presId="urn:microsoft.com/office/officeart/2005/8/layout/vList2"/>
    <dgm:cxn modelId="{F38912F1-E1DE-49FE-83B7-28A284675246}" type="presParOf" srcId="{B2D1F8E0-25A9-4F05-8B9E-50E7719ADCF0}" destId="{55F32FCB-2415-467F-BA16-9FA1A20E259A}" srcOrd="4" destOrd="0" presId="urn:microsoft.com/office/officeart/2005/8/layout/vList2"/>
    <dgm:cxn modelId="{CB787709-EA35-45D1-B2B6-4676F459E7CC}" type="presParOf" srcId="{B2D1F8E0-25A9-4F05-8B9E-50E7719ADCF0}" destId="{87AD7E3E-E692-4740-A0E1-1D4F9F69DC8D}" srcOrd="5" destOrd="0" presId="urn:microsoft.com/office/officeart/2005/8/layout/vList2"/>
    <dgm:cxn modelId="{6BFF08B1-723D-441F-96DA-391BE0D6C395}" type="presParOf" srcId="{B2D1F8E0-25A9-4F05-8B9E-50E7719ADCF0}" destId="{F723E2EC-619D-42E7-A5C7-0FA4AFE9A7F1}" srcOrd="6" destOrd="0" presId="urn:microsoft.com/office/officeart/2005/8/layout/vList2"/>
    <dgm:cxn modelId="{859BDBEA-DEED-4B3E-AB62-D5AB598BBC42}" type="presParOf" srcId="{B2D1F8E0-25A9-4F05-8B9E-50E7719ADCF0}" destId="{CBCE1CD4-30C7-4DCC-837A-54B37982EB7C}" srcOrd="7" destOrd="0" presId="urn:microsoft.com/office/officeart/2005/8/layout/vList2"/>
    <dgm:cxn modelId="{A7D2D49F-2608-42ED-8DCD-2962E9957476}" type="presParOf" srcId="{B2D1F8E0-25A9-4F05-8B9E-50E7719ADCF0}" destId="{1D48CAA7-CC9E-4461-9B2D-46DCF1892C7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05EBABC-9447-446F-B8BB-698D8DF45F6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B38B45-9E6D-4D24-93D1-CCD83EFBCE4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 dirty="0">
              <a:latin typeface="Times New Roman" panose="02020603050405020304" pitchFamily="18" charset="0"/>
              <a:cs typeface="Times New Roman" panose="02020603050405020304" pitchFamily="18" charset="0"/>
            </a:rPr>
            <a:t>Goal setting and performance management</a:t>
          </a:r>
        </a:p>
      </dgm:t>
    </dgm:pt>
    <dgm:pt modelId="{68C5726D-CEE2-4821-8E80-33FC6E204787}" type="parTrans" cxnId="{4DB6A779-6793-4DB8-BDE1-D3C5868BD69F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3792F6C-1650-473B-AFA8-BC99C4EABC78}" type="sibTrans" cxnId="{4DB6A779-6793-4DB8-BDE1-D3C5868BD69F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8FAC7C-00B0-4F7D-BC52-0DE34408C5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Planning and coordination</a:t>
          </a:r>
        </a:p>
      </dgm:t>
    </dgm:pt>
    <dgm:pt modelId="{9E4F6EEA-BD86-4470-AB46-53968DC17D26}" type="parTrans" cxnId="{59C1275D-B9EE-489D-AAEC-213ECD1A472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DE8FF0-6581-44C1-AE2A-F27C98953920}" type="sibTrans" cxnId="{59C1275D-B9EE-489D-AAEC-213ECD1A4729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FC6C489-9E3D-4A03-B377-9B869D72118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Collaborative problem solving</a:t>
          </a:r>
        </a:p>
      </dgm:t>
    </dgm:pt>
    <dgm:pt modelId="{36385C9F-8E10-4D23-8895-4C1C4B0EFE6B}" type="parTrans" cxnId="{546D5F54-D80F-4C10-A781-209A3ED8404F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7DFA21-D15D-41EA-95B1-9DDDFBD1A296}" type="sibTrans" cxnId="{546D5F54-D80F-4C10-A781-209A3ED8404F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D1C719-6E63-48EC-BC7B-3E95D10440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Communication</a:t>
          </a:r>
        </a:p>
      </dgm:t>
    </dgm:pt>
    <dgm:pt modelId="{E95F4965-B4E6-4AC5-BED8-92E9335571CF}" type="parTrans" cxnId="{7B701439-FDA3-4FA2-8B27-DCC8E9F77091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E22ADF7-3160-4837-9C63-6BF06D305043}" type="sibTrans" cxnId="{7B701439-FDA3-4FA2-8B27-DCC8E9F77091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9B9C297-4D48-41D5-86D4-DBD6F3B310C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800">
              <a:latin typeface="Times New Roman" panose="02020603050405020304" pitchFamily="18" charset="0"/>
              <a:cs typeface="Times New Roman" panose="02020603050405020304" pitchFamily="18" charset="0"/>
            </a:rPr>
            <a:t>Conflict resolution</a:t>
          </a:r>
        </a:p>
      </dgm:t>
    </dgm:pt>
    <dgm:pt modelId="{1D084F00-E3E8-4AA3-8A60-D7B2E6D78FE7}" type="parTrans" cxnId="{65FDB949-D263-4120-8AA3-E977A75ACEFD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BAB48FC-49BB-4EAA-988F-2ECC968A42DC}" type="sibTrans" cxnId="{65FDB949-D263-4120-8AA3-E977A75ACEFD}">
      <dgm:prSet/>
      <dgm:spPr/>
      <dgm:t>
        <a:bodyPr/>
        <a:lstStyle/>
        <a:p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4BED97A-DC97-4C9D-B8F8-5A0BA395A174}" type="pres">
      <dgm:prSet presAssocID="{A05EBABC-9447-446F-B8BB-698D8DF45F63}" presName="root" presStyleCnt="0">
        <dgm:presLayoutVars>
          <dgm:dir/>
          <dgm:resizeHandles val="exact"/>
        </dgm:presLayoutVars>
      </dgm:prSet>
      <dgm:spPr/>
    </dgm:pt>
    <dgm:pt modelId="{E73447E6-6D38-4C4C-BAF4-1926FCD3515A}" type="pres">
      <dgm:prSet presAssocID="{95B38B45-9E6D-4D24-93D1-CCD83EFBCE4E}" presName="compNode" presStyleCnt="0"/>
      <dgm:spPr/>
    </dgm:pt>
    <dgm:pt modelId="{1F5B7AFE-3CD2-49BC-A966-793DEFD07F30}" type="pres">
      <dgm:prSet presAssocID="{95B38B45-9E6D-4D24-93D1-CCD83EFBCE4E}" presName="bgRect" presStyleLbl="bgShp" presStyleIdx="0" presStyleCnt="5"/>
      <dgm:spPr/>
    </dgm:pt>
    <dgm:pt modelId="{A993C4E7-3C5A-4AB1-A0E4-0C4BE59727C6}" type="pres">
      <dgm:prSet presAssocID="{95B38B45-9E6D-4D24-93D1-CCD83EFBCE4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D04D606-791C-46A3-B30E-3585EB40C933}" type="pres">
      <dgm:prSet presAssocID="{95B38B45-9E6D-4D24-93D1-CCD83EFBCE4E}" presName="spaceRect" presStyleCnt="0"/>
      <dgm:spPr/>
    </dgm:pt>
    <dgm:pt modelId="{89B8F964-77E4-4FD9-8450-C0AEC055CA6C}" type="pres">
      <dgm:prSet presAssocID="{95B38B45-9E6D-4D24-93D1-CCD83EFBCE4E}" presName="parTx" presStyleLbl="revTx" presStyleIdx="0" presStyleCnt="5">
        <dgm:presLayoutVars>
          <dgm:chMax val="0"/>
          <dgm:chPref val="0"/>
        </dgm:presLayoutVars>
      </dgm:prSet>
      <dgm:spPr/>
    </dgm:pt>
    <dgm:pt modelId="{862A28E2-717F-4B16-A2C7-C22D9011A2C6}" type="pres">
      <dgm:prSet presAssocID="{03792F6C-1650-473B-AFA8-BC99C4EABC78}" presName="sibTrans" presStyleCnt="0"/>
      <dgm:spPr/>
    </dgm:pt>
    <dgm:pt modelId="{E168BF4D-389E-4944-8B41-8D5CB0897CE1}" type="pres">
      <dgm:prSet presAssocID="{D68FAC7C-00B0-4F7D-BC52-0DE34408C5A2}" presName="compNode" presStyleCnt="0"/>
      <dgm:spPr/>
    </dgm:pt>
    <dgm:pt modelId="{C59EB7B8-4A18-4D33-AC9B-0253C84E432F}" type="pres">
      <dgm:prSet presAssocID="{D68FAC7C-00B0-4F7D-BC52-0DE34408C5A2}" presName="bgRect" presStyleLbl="bgShp" presStyleIdx="1" presStyleCnt="5"/>
      <dgm:spPr/>
    </dgm:pt>
    <dgm:pt modelId="{480F77AC-FB0F-433F-898F-DE7B1E77B55F}" type="pres">
      <dgm:prSet presAssocID="{D68FAC7C-00B0-4F7D-BC52-0DE34408C5A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FADDE5E8-224D-4979-96B4-271E6FB928CF}" type="pres">
      <dgm:prSet presAssocID="{D68FAC7C-00B0-4F7D-BC52-0DE34408C5A2}" presName="spaceRect" presStyleCnt="0"/>
      <dgm:spPr/>
    </dgm:pt>
    <dgm:pt modelId="{122AA773-33DC-4E3A-8A86-45EE31C8A54F}" type="pres">
      <dgm:prSet presAssocID="{D68FAC7C-00B0-4F7D-BC52-0DE34408C5A2}" presName="parTx" presStyleLbl="revTx" presStyleIdx="1" presStyleCnt="5">
        <dgm:presLayoutVars>
          <dgm:chMax val="0"/>
          <dgm:chPref val="0"/>
        </dgm:presLayoutVars>
      </dgm:prSet>
      <dgm:spPr/>
    </dgm:pt>
    <dgm:pt modelId="{45F0831B-817D-4CCF-85E1-C64973382D0C}" type="pres">
      <dgm:prSet presAssocID="{7EDE8FF0-6581-44C1-AE2A-F27C98953920}" presName="sibTrans" presStyleCnt="0"/>
      <dgm:spPr/>
    </dgm:pt>
    <dgm:pt modelId="{EA564560-D140-4110-BE52-646FB63B8A2C}" type="pres">
      <dgm:prSet presAssocID="{9FC6C489-9E3D-4A03-B377-9B869D721184}" presName="compNode" presStyleCnt="0"/>
      <dgm:spPr/>
    </dgm:pt>
    <dgm:pt modelId="{D95A775A-3DA8-4FB3-B26F-83FC67118EEE}" type="pres">
      <dgm:prSet presAssocID="{9FC6C489-9E3D-4A03-B377-9B869D721184}" presName="bgRect" presStyleLbl="bgShp" presStyleIdx="2" presStyleCnt="5"/>
      <dgm:spPr/>
    </dgm:pt>
    <dgm:pt modelId="{CEF6811C-583C-49E5-9623-5487D83C6BD1}" type="pres">
      <dgm:prSet presAssocID="{9FC6C489-9E3D-4A03-B377-9B869D721184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FB4EE3F-6B8A-4044-A954-0F98BE0C403D}" type="pres">
      <dgm:prSet presAssocID="{9FC6C489-9E3D-4A03-B377-9B869D721184}" presName="spaceRect" presStyleCnt="0"/>
      <dgm:spPr/>
    </dgm:pt>
    <dgm:pt modelId="{96E956A0-40AF-4340-A668-4386D0599022}" type="pres">
      <dgm:prSet presAssocID="{9FC6C489-9E3D-4A03-B377-9B869D721184}" presName="parTx" presStyleLbl="revTx" presStyleIdx="2" presStyleCnt="5">
        <dgm:presLayoutVars>
          <dgm:chMax val="0"/>
          <dgm:chPref val="0"/>
        </dgm:presLayoutVars>
      </dgm:prSet>
      <dgm:spPr/>
    </dgm:pt>
    <dgm:pt modelId="{CFDA862D-FA24-46DD-A10D-560313FCEF08}" type="pres">
      <dgm:prSet presAssocID="{447DFA21-D15D-41EA-95B1-9DDDFBD1A296}" presName="sibTrans" presStyleCnt="0"/>
      <dgm:spPr/>
    </dgm:pt>
    <dgm:pt modelId="{05F8083B-4A88-436F-BD40-737AC76EF465}" type="pres">
      <dgm:prSet presAssocID="{53D1C719-6E63-48EC-BC7B-3E95D10440C2}" presName="compNode" presStyleCnt="0"/>
      <dgm:spPr/>
    </dgm:pt>
    <dgm:pt modelId="{E884B21C-E7F9-49D1-A399-BA5CAEB5A600}" type="pres">
      <dgm:prSet presAssocID="{53D1C719-6E63-48EC-BC7B-3E95D10440C2}" presName="bgRect" presStyleLbl="bgShp" presStyleIdx="3" presStyleCnt="5"/>
      <dgm:spPr/>
    </dgm:pt>
    <dgm:pt modelId="{4A8348C7-23C9-4CFC-9FE1-99237767EF5A}" type="pres">
      <dgm:prSet presAssocID="{53D1C719-6E63-48EC-BC7B-3E95D10440C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phone"/>
        </a:ext>
      </dgm:extLst>
    </dgm:pt>
    <dgm:pt modelId="{7C87E424-BA11-4A48-8E26-BBD7EDD2D765}" type="pres">
      <dgm:prSet presAssocID="{53D1C719-6E63-48EC-BC7B-3E95D10440C2}" presName="spaceRect" presStyleCnt="0"/>
      <dgm:spPr/>
    </dgm:pt>
    <dgm:pt modelId="{CD95A808-2662-4146-9CC8-14BB76BC289E}" type="pres">
      <dgm:prSet presAssocID="{53D1C719-6E63-48EC-BC7B-3E95D10440C2}" presName="parTx" presStyleLbl="revTx" presStyleIdx="3" presStyleCnt="5">
        <dgm:presLayoutVars>
          <dgm:chMax val="0"/>
          <dgm:chPref val="0"/>
        </dgm:presLayoutVars>
      </dgm:prSet>
      <dgm:spPr/>
    </dgm:pt>
    <dgm:pt modelId="{65203276-5FEB-4FAE-99DC-5E429BABD3E9}" type="pres">
      <dgm:prSet presAssocID="{AE22ADF7-3160-4837-9C63-6BF06D305043}" presName="sibTrans" presStyleCnt="0"/>
      <dgm:spPr/>
    </dgm:pt>
    <dgm:pt modelId="{9F779AB5-DE41-4DAF-A1AF-1B14A8C4889F}" type="pres">
      <dgm:prSet presAssocID="{19B9C297-4D48-41D5-86D4-DBD6F3B310C9}" presName="compNode" presStyleCnt="0"/>
      <dgm:spPr/>
    </dgm:pt>
    <dgm:pt modelId="{B28256A0-89E5-4C9A-A8B8-4F7B5FCBECB5}" type="pres">
      <dgm:prSet presAssocID="{19B9C297-4D48-41D5-86D4-DBD6F3B310C9}" presName="bgRect" presStyleLbl="bgShp" presStyleIdx="4" presStyleCnt="5"/>
      <dgm:spPr/>
    </dgm:pt>
    <dgm:pt modelId="{F068A1E5-2089-4C58-8370-9E09EB156089}" type="pres">
      <dgm:prSet presAssocID="{19B9C297-4D48-41D5-86D4-DBD6F3B310C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0AE8CC66-0598-4494-AF17-821829EF0CEA}" type="pres">
      <dgm:prSet presAssocID="{19B9C297-4D48-41D5-86D4-DBD6F3B310C9}" presName="spaceRect" presStyleCnt="0"/>
      <dgm:spPr/>
    </dgm:pt>
    <dgm:pt modelId="{56EDB573-AE9F-4AA6-91F6-1137797EC4E6}" type="pres">
      <dgm:prSet presAssocID="{19B9C297-4D48-41D5-86D4-DBD6F3B310C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D737801-F30A-4E62-AD16-3CE6CA1CEAA2}" type="presOf" srcId="{9FC6C489-9E3D-4A03-B377-9B869D721184}" destId="{96E956A0-40AF-4340-A668-4386D0599022}" srcOrd="0" destOrd="0" presId="urn:microsoft.com/office/officeart/2018/2/layout/IconVerticalSolidList"/>
    <dgm:cxn modelId="{D786012C-9F8B-495E-8091-0FF4C2BE807F}" type="presOf" srcId="{53D1C719-6E63-48EC-BC7B-3E95D10440C2}" destId="{CD95A808-2662-4146-9CC8-14BB76BC289E}" srcOrd="0" destOrd="0" presId="urn:microsoft.com/office/officeart/2018/2/layout/IconVerticalSolidList"/>
    <dgm:cxn modelId="{41FF5432-4FF0-4AF0-B8F6-2CB09B588A3F}" type="presOf" srcId="{95B38B45-9E6D-4D24-93D1-CCD83EFBCE4E}" destId="{89B8F964-77E4-4FD9-8450-C0AEC055CA6C}" srcOrd="0" destOrd="0" presId="urn:microsoft.com/office/officeart/2018/2/layout/IconVerticalSolidList"/>
    <dgm:cxn modelId="{ABC55935-B14C-4AB8-AA9B-2724C761BEFD}" type="presOf" srcId="{D68FAC7C-00B0-4F7D-BC52-0DE34408C5A2}" destId="{122AA773-33DC-4E3A-8A86-45EE31C8A54F}" srcOrd="0" destOrd="0" presId="urn:microsoft.com/office/officeart/2018/2/layout/IconVerticalSolidList"/>
    <dgm:cxn modelId="{7B701439-FDA3-4FA2-8B27-DCC8E9F77091}" srcId="{A05EBABC-9447-446F-B8BB-698D8DF45F63}" destId="{53D1C719-6E63-48EC-BC7B-3E95D10440C2}" srcOrd="3" destOrd="0" parTransId="{E95F4965-B4E6-4AC5-BED8-92E9335571CF}" sibTransId="{AE22ADF7-3160-4837-9C63-6BF06D305043}"/>
    <dgm:cxn modelId="{59C1275D-B9EE-489D-AAEC-213ECD1A4729}" srcId="{A05EBABC-9447-446F-B8BB-698D8DF45F63}" destId="{D68FAC7C-00B0-4F7D-BC52-0DE34408C5A2}" srcOrd="1" destOrd="0" parTransId="{9E4F6EEA-BD86-4470-AB46-53968DC17D26}" sibTransId="{7EDE8FF0-6581-44C1-AE2A-F27C98953920}"/>
    <dgm:cxn modelId="{65FDB949-D263-4120-8AA3-E977A75ACEFD}" srcId="{A05EBABC-9447-446F-B8BB-698D8DF45F63}" destId="{19B9C297-4D48-41D5-86D4-DBD6F3B310C9}" srcOrd="4" destOrd="0" parTransId="{1D084F00-E3E8-4AA3-8A60-D7B2E6D78FE7}" sibTransId="{CBAB48FC-49BB-4EAA-988F-2ECC968A42DC}"/>
    <dgm:cxn modelId="{546D5F54-D80F-4C10-A781-209A3ED8404F}" srcId="{A05EBABC-9447-446F-B8BB-698D8DF45F63}" destId="{9FC6C489-9E3D-4A03-B377-9B869D721184}" srcOrd="2" destOrd="0" parTransId="{36385C9F-8E10-4D23-8895-4C1C4B0EFE6B}" sibTransId="{447DFA21-D15D-41EA-95B1-9DDDFBD1A296}"/>
    <dgm:cxn modelId="{4DB6A779-6793-4DB8-BDE1-D3C5868BD69F}" srcId="{A05EBABC-9447-446F-B8BB-698D8DF45F63}" destId="{95B38B45-9E6D-4D24-93D1-CCD83EFBCE4E}" srcOrd="0" destOrd="0" parTransId="{68C5726D-CEE2-4821-8E80-33FC6E204787}" sibTransId="{03792F6C-1650-473B-AFA8-BC99C4EABC78}"/>
    <dgm:cxn modelId="{632CA385-2100-4555-AB64-55D375F97B28}" type="presOf" srcId="{19B9C297-4D48-41D5-86D4-DBD6F3B310C9}" destId="{56EDB573-AE9F-4AA6-91F6-1137797EC4E6}" srcOrd="0" destOrd="0" presId="urn:microsoft.com/office/officeart/2018/2/layout/IconVerticalSolidList"/>
    <dgm:cxn modelId="{8B7989B3-D180-4E5B-B266-1807500605D7}" type="presOf" srcId="{A05EBABC-9447-446F-B8BB-698D8DF45F63}" destId="{F4BED97A-DC97-4C9D-B8F8-5A0BA395A174}" srcOrd="0" destOrd="0" presId="urn:microsoft.com/office/officeart/2018/2/layout/IconVerticalSolidList"/>
    <dgm:cxn modelId="{955EE2A4-A0B4-4E2D-A1B1-8906E545C87D}" type="presParOf" srcId="{F4BED97A-DC97-4C9D-B8F8-5A0BA395A174}" destId="{E73447E6-6D38-4C4C-BAF4-1926FCD3515A}" srcOrd="0" destOrd="0" presId="urn:microsoft.com/office/officeart/2018/2/layout/IconVerticalSolidList"/>
    <dgm:cxn modelId="{FA4379ED-958E-42B5-87B7-5011402046A1}" type="presParOf" srcId="{E73447E6-6D38-4C4C-BAF4-1926FCD3515A}" destId="{1F5B7AFE-3CD2-49BC-A966-793DEFD07F30}" srcOrd="0" destOrd="0" presId="urn:microsoft.com/office/officeart/2018/2/layout/IconVerticalSolidList"/>
    <dgm:cxn modelId="{9B04A3A7-F4C2-46E9-A6D5-2C6382494F63}" type="presParOf" srcId="{E73447E6-6D38-4C4C-BAF4-1926FCD3515A}" destId="{A993C4E7-3C5A-4AB1-A0E4-0C4BE59727C6}" srcOrd="1" destOrd="0" presId="urn:microsoft.com/office/officeart/2018/2/layout/IconVerticalSolidList"/>
    <dgm:cxn modelId="{8A1050F4-1071-4264-B259-795F7037F621}" type="presParOf" srcId="{E73447E6-6D38-4C4C-BAF4-1926FCD3515A}" destId="{4D04D606-791C-46A3-B30E-3585EB40C933}" srcOrd="2" destOrd="0" presId="urn:microsoft.com/office/officeart/2018/2/layout/IconVerticalSolidList"/>
    <dgm:cxn modelId="{BDF8B053-B8CE-455A-A126-24A006734505}" type="presParOf" srcId="{E73447E6-6D38-4C4C-BAF4-1926FCD3515A}" destId="{89B8F964-77E4-4FD9-8450-C0AEC055CA6C}" srcOrd="3" destOrd="0" presId="urn:microsoft.com/office/officeart/2018/2/layout/IconVerticalSolidList"/>
    <dgm:cxn modelId="{8C5060B4-7EAD-4A6A-859B-286196DC49B1}" type="presParOf" srcId="{F4BED97A-DC97-4C9D-B8F8-5A0BA395A174}" destId="{862A28E2-717F-4B16-A2C7-C22D9011A2C6}" srcOrd="1" destOrd="0" presId="urn:microsoft.com/office/officeart/2018/2/layout/IconVerticalSolidList"/>
    <dgm:cxn modelId="{5CBF356E-ECED-4EF3-A773-BC6A108BD723}" type="presParOf" srcId="{F4BED97A-DC97-4C9D-B8F8-5A0BA395A174}" destId="{E168BF4D-389E-4944-8B41-8D5CB0897CE1}" srcOrd="2" destOrd="0" presId="urn:microsoft.com/office/officeart/2018/2/layout/IconVerticalSolidList"/>
    <dgm:cxn modelId="{9D83F802-0326-4305-B15F-D7C7C5A852C9}" type="presParOf" srcId="{E168BF4D-389E-4944-8B41-8D5CB0897CE1}" destId="{C59EB7B8-4A18-4D33-AC9B-0253C84E432F}" srcOrd="0" destOrd="0" presId="urn:microsoft.com/office/officeart/2018/2/layout/IconVerticalSolidList"/>
    <dgm:cxn modelId="{0E9A6B05-11F7-49F6-819F-F516AB9991E0}" type="presParOf" srcId="{E168BF4D-389E-4944-8B41-8D5CB0897CE1}" destId="{480F77AC-FB0F-433F-898F-DE7B1E77B55F}" srcOrd="1" destOrd="0" presId="urn:microsoft.com/office/officeart/2018/2/layout/IconVerticalSolidList"/>
    <dgm:cxn modelId="{24C2822B-6CA2-4A72-A990-CBB1A041469A}" type="presParOf" srcId="{E168BF4D-389E-4944-8B41-8D5CB0897CE1}" destId="{FADDE5E8-224D-4979-96B4-271E6FB928CF}" srcOrd="2" destOrd="0" presId="urn:microsoft.com/office/officeart/2018/2/layout/IconVerticalSolidList"/>
    <dgm:cxn modelId="{CC24E937-26FC-4BBF-AA12-3913DDD01102}" type="presParOf" srcId="{E168BF4D-389E-4944-8B41-8D5CB0897CE1}" destId="{122AA773-33DC-4E3A-8A86-45EE31C8A54F}" srcOrd="3" destOrd="0" presId="urn:microsoft.com/office/officeart/2018/2/layout/IconVerticalSolidList"/>
    <dgm:cxn modelId="{A1AD0544-00B4-4154-9F3E-AD09FB0531F3}" type="presParOf" srcId="{F4BED97A-DC97-4C9D-B8F8-5A0BA395A174}" destId="{45F0831B-817D-4CCF-85E1-C64973382D0C}" srcOrd="3" destOrd="0" presId="urn:microsoft.com/office/officeart/2018/2/layout/IconVerticalSolidList"/>
    <dgm:cxn modelId="{3D163A77-5E90-40A4-A637-CB7C4CAD017B}" type="presParOf" srcId="{F4BED97A-DC97-4C9D-B8F8-5A0BA395A174}" destId="{EA564560-D140-4110-BE52-646FB63B8A2C}" srcOrd="4" destOrd="0" presId="urn:microsoft.com/office/officeart/2018/2/layout/IconVerticalSolidList"/>
    <dgm:cxn modelId="{13149FF7-1178-4C7B-AAF0-7D95C10012AD}" type="presParOf" srcId="{EA564560-D140-4110-BE52-646FB63B8A2C}" destId="{D95A775A-3DA8-4FB3-B26F-83FC67118EEE}" srcOrd="0" destOrd="0" presId="urn:microsoft.com/office/officeart/2018/2/layout/IconVerticalSolidList"/>
    <dgm:cxn modelId="{FCEF979E-40C6-468F-91D9-61A38FE802E4}" type="presParOf" srcId="{EA564560-D140-4110-BE52-646FB63B8A2C}" destId="{CEF6811C-583C-49E5-9623-5487D83C6BD1}" srcOrd="1" destOrd="0" presId="urn:microsoft.com/office/officeart/2018/2/layout/IconVerticalSolidList"/>
    <dgm:cxn modelId="{BF8D3FA9-5143-4DA1-B4BD-BB45EC04F60A}" type="presParOf" srcId="{EA564560-D140-4110-BE52-646FB63B8A2C}" destId="{3FB4EE3F-6B8A-4044-A954-0F98BE0C403D}" srcOrd="2" destOrd="0" presId="urn:microsoft.com/office/officeart/2018/2/layout/IconVerticalSolidList"/>
    <dgm:cxn modelId="{52426F62-D7E5-4222-96B6-9742D6FCE70D}" type="presParOf" srcId="{EA564560-D140-4110-BE52-646FB63B8A2C}" destId="{96E956A0-40AF-4340-A668-4386D0599022}" srcOrd="3" destOrd="0" presId="urn:microsoft.com/office/officeart/2018/2/layout/IconVerticalSolidList"/>
    <dgm:cxn modelId="{07BB8F19-A3E8-456F-A2FF-6B8FF2744137}" type="presParOf" srcId="{F4BED97A-DC97-4C9D-B8F8-5A0BA395A174}" destId="{CFDA862D-FA24-46DD-A10D-560313FCEF08}" srcOrd="5" destOrd="0" presId="urn:microsoft.com/office/officeart/2018/2/layout/IconVerticalSolidList"/>
    <dgm:cxn modelId="{64833DEE-D4D0-404F-82A2-79EDBA745123}" type="presParOf" srcId="{F4BED97A-DC97-4C9D-B8F8-5A0BA395A174}" destId="{05F8083B-4A88-436F-BD40-737AC76EF465}" srcOrd="6" destOrd="0" presId="urn:microsoft.com/office/officeart/2018/2/layout/IconVerticalSolidList"/>
    <dgm:cxn modelId="{8F4D6795-9102-4D41-85DC-29D86DDB63CC}" type="presParOf" srcId="{05F8083B-4A88-436F-BD40-737AC76EF465}" destId="{E884B21C-E7F9-49D1-A399-BA5CAEB5A600}" srcOrd="0" destOrd="0" presId="urn:microsoft.com/office/officeart/2018/2/layout/IconVerticalSolidList"/>
    <dgm:cxn modelId="{E9121D4B-CF0D-43D1-8ED5-FC6AA4C0DE65}" type="presParOf" srcId="{05F8083B-4A88-436F-BD40-737AC76EF465}" destId="{4A8348C7-23C9-4CFC-9FE1-99237767EF5A}" srcOrd="1" destOrd="0" presId="urn:microsoft.com/office/officeart/2018/2/layout/IconVerticalSolidList"/>
    <dgm:cxn modelId="{454AE85D-6C6A-4EEF-8D78-009CC22AE540}" type="presParOf" srcId="{05F8083B-4A88-436F-BD40-737AC76EF465}" destId="{7C87E424-BA11-4A48-8E26-BBD7EDD2D765}" srcOrd="2" destOrd="0" presId="urn:microsoft.com/office/officeart/2018/2/layout/IconVerticalSolidList"/>
    <dgm:cxn modelId="{5FF11EFA-85F6-4E66-BAE2-5F8602EE3481}" type="presParOf" srcId="{05F8083B-4A88-436F-BD40-737AC76EF465}" destId="{CD95A808-2662-4146-9CC8-14BB76BC289E}" srcOrd="3" destOrd="0" presId="urn:microsoft.com/office/officeart/2018/2/layout/IconVerticalSolidList"/>
    <dgm:cxn modelId="{6C00C870-5A24-483E-9FA7-010CA2B8CA5B}" type="presParOf" srcId="{F4BED97A-DC97-4C9D-B8F8-5A0BA395A174}" destId="{65203276-5FEB-4FAE-99DC-5E429BABD3E9}" srcOrd="7" destOrd="0" presId="urn:microsoft.com/office/officeart/2018/2/layout/IconVerticalSolidList"/>
    <dgm:cxn modelId="{1FBF602F-AFC6-4F22-84F9-56ACC45D9AC5}" type="presParOf" srcId="{F4BED97A-DC97-4C9D-B8F8-5A0BA395A174}" destId="{9F779AB5-DE41-4DAF-A1AF-1B14A8C4889F}" srcOrd="8" destOrd="0" presId="urn:microsoft.com/office/officeart/2018/2/layout/IconVerticalSolidList"/>
    <dgm:cxn modelId="{EDA8645C-C072-4016-AA9B-1EA967FE3B33}" type="presParOf" srcId="{9F779AB5-DE41-4DAF-A1AF-1B14A8C4889F}" destId="{B28256A0-89E5-4C9A-A8B8-4F7B5FCBECB5}" srcOrd="0" destOrd="0" presId="urn:microsoft.com/office/officeart/2018/2/layout/IconVerticalSolidList"/>
    <dgm:cxn modelId="{E8335897-C75E-4245-943E-70C86387DAED}" type="presParOf" srcId="{9F779AB5-DE41-4DAF-A1AF-1B14A8C4889F}" destId="{F068A1E5-2089-4C58-8370-9E09EB156089}" srcOrd="1" destOrd="0" presId="urn:microsoft.com/office/officeart/2018/2/layout/IconVerticalSolidList"/>
    <dgm:cxn modelId="{BE7B3ADE-B525-40D5-B4E2-32BDBC895122}" type="presParOf" srcId="{9F779AB5-DE41-4DAF-A1AF-1B14A8C4889F}" destId="{0AE8CC66-0598-4494-AF17-821829EF0CEA}" srcOrd="2" destOrd="0" presId="urn:microsoft.com/office/officeart/2018/2/layout/IconVerticalSolidList"/>
    <dgm:cxn modelId="{DAC7136F-7E3C-4F9F-951A-8B4F88E5063A}" type="presParOf" srcId="{9F779AB5-DE41-4DAF-A1AF-1B14A8C4889F}" destId="{56EDB573-AE9F-4AA6-91F6-1137797EC4E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76DFE12-3AE3-4833-9CD5-3C46BF5411AC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CF748BC-F2A7-42E3-9D18-9302548C9440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Task-Specialist Role</a:t>
          </a:r>
        </a:p>
      </dgm:t>
    </dgm:pt>
    <dgm:pt modelId="{CB027AD7-9325-4374-880D-D6BC14517D7A}" type="parTrans" cxnId="{13A207FF-F11F-472B-88D0-52295625425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2CEE272-D24A-4FA9-9A4B-48F0800F11BB}" type="sibTrans" cxnId="{13A207FF-F11F-472B-88D0-52295625425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24AF5EB-733D-43A8-AA82-DA74B1FC6793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Initiate ideas</a:t>
          </a:r>
        </a:p>
      </dgm:t>
    </dgm:pt>
    <dgm:pt modelId="{9009F7D9-C03D-442A-B7BA-A9A655BD8085}" type="parTrans" cxnId="{4839E1CB-7B9B-4CE7-81AA-5DA941CF2B0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E57491-9B80-4AEA-B7CD-C6D3A6915B1D}" type="sibTrans" cxnId="{4839E1CB-7B9B-4CE7-81AA-5DA941CF2B0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354827F-821A-4392-A3B7-ACFEDADD846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Give opinions</a:t>
          </a:r>
        </a:p>
      </dgm:t>
    </dgm:pt>
    <dgm:pt modelId="{A15EB372-5816-4E69-89F5-E30A064DA5FC}" type="parTrans" cxnId="{1D332F3A-26D4-4656-BB1B-C3CF7917E15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9D56E5-4C3F-4AAE-81A8-6686A418F985}" type="sibTrans" cxnId="{1D332F3A-26D4-4656-BB1B-C3CF7917E15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4DECE11-08F1-4909-8E26-736555898634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Seek information</a:t>
          </a:r>
        </a:p>
      </dgm:t>
    </dgm:pt>
    <dgm:pt modelId="{CFF4D8AA-282A-465E-991B-6B07366551FB}" type="parTrans" cxnId="{496B7A53-0984-4045-A243-D3E7CACE54E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B1CD2B-DE48-42ED-A65B-92C68788FD23}" type="sibTrans" cxnId="{496B7A53-0984-4045-A243-D3E7CACE54E5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C0E5BE-EAEE-465A-8F35-8866F6341E1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Summarize</a:t>
          </a:r>
        </a:p>
      </dgm:t>
    </dgm:pt>
    <dgm:pt modelId="{14B4C769-9E09-4F7D-8105-15FEAD21B1DB}" type="parTrans" cxnId="{BD649125-4AB4-4437-A3FA-EFC02F06731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DE6D3DE-1141-4664-9F22-2DD73ED43AAA}" type="sibTrans" cxnId="{BD649125-4AB4-4437-A3FA-EFC02F06731D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C9A5B10-3415-4E42-A20A-B92A21D1DADE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Energize</a:t>
          </a:r>
        </a:p>
      </dgm:t>
    </dgm:pt>
    <dgm:pt modelId="{AA28DE4D-E174-4A5C-8884-170A2BA55B09}" type="parTrans" cxnId="{3C359E81-B561-4FF3-A30D-8599571ADB2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A0C0F4-441D-4FCD-8E98-56479D4243EA}" type="sibTrans" cxnId="{3C359E81-B561-4FF3-A30D-8599571ADB2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C6D824-2B42-4003-8223-23BEB89F2A74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Socio-Emotional Role</a:t>
          </a:r>
        </a:p>
      </dgm:t>
    </dgm:pt>
    <dgm:pt modelId="{D293C436-10BF-4EB4-89D2-98B49F3020B7}" type="parTrans" cxnId="{D3433A44-7CFF-44A8-AF74-179F898AA97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FF5255-87AD-4EE6-B3C9-1A3E78A99773}" type="sibTrans" cxnId="{D3433A44-7CFF-44A8-AF74-179F898AA97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3B96CC8-A07C-488E-802B-A8DE619D988B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Encourage</a:t>
          </a:r>
        </a:p>
      </dgm:t>
    </dgm:pt>
    <dgm:pt modelId="{FDD153CB-DF0A-4993-AEC5-25EE472E2E6D}" type="parTrans" cxnId="{CB614F92-3C3C-4E70-AF31-8486398E644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8B135FD-5495-4A91-A11F-635E3B89C46A}" type="sibTrans" cxnId="{CB614F92-3C3C-4E70-AF31-8486398E644C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EB71B00-1539-47AB-A0C6-0ED76E00385F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Harmonize</a:t>
          </a:r>
        </a:p>
      </dgm:t>
    </dgm:pt>
    <dgm:pt modelId="{C886C299-4D9B-47D2-9712-252AD7366934}" type="parTrans" cxnId="{ADFFD443-D088-4A67-8797-F0FDBE1BA89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F61EC4-9F8D-4E69-A54A-6C0F76EDEAD0}" type="sibTrans" cxnId="{ADFFD443-D088-4A67-8797-F0FDBE1BA89E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FA59846-E0D5-47F5-9E0F-CE2156EBFABD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Reduce tension</a:t>
          </a:r>
        </a:p>
      </dgm:t>
    </dgm:pt>
    <dgm:pt modelId="{E44FCC00-512A-423D-870C-51E3C0C12637}" type="parTrans" cxnId="{3E398980-8636-42FF-976A-2CAFCB1446F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638FCF9-239D-4683-B566-99287B9CAFF2}" type="sibTrans" cxnId="{3E398980-8636-42FF-976A-2CAFCB1446F4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EBF698-2884-43B1-A029-4E6289D9C373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Follow </a:t>
          </a:r>
        </a:p>
      </dgm:t>
    </dgm:pt>
    <dgm:pt modelId="{77ABEE14-0D92-49AF-8A2D-8546AEB200B7}" type="parTrans" cxnId="{9EE674E0-B702-45A2-82E5-8D222515B82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812D9C0-68D4-448A-A6FC-313AC17B84E0}" type="sibTrans" cxnId="{9EE674E0-B702-45A2-82E5-8D222515B82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E705EB-C5BF-4B6E-86FA-8435D2589F37}">
      <dgm:prSet/>
      <dgm:spPr/>
      <dgm:t>
        <a:bodyPr/>
        <a:lstStyle/>
        <a:p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Compromise</a:t>
          </a:r>
        </a:p>
      </dgm:t>
    </dgm:pt>
    <dgm:pt modelId="{93499146-B2CE-429C-8B66-9598393AD656}" type="parTrans" cxnId="{B687F47E-C667-4567-92A3-168F7567BF0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872102-A3D5-4095-9F7C-B8876A876544}" type="sibTrans" cxnId="{B687F47E-C667-4567-92A3-168F7567BF03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81CA1EF-FE71-4331-9B8F-619F53271D2B}" type="pres">
      <dgm:prSet presAssocID="{676DFE12-3AE3-4833-9CD5-3C46BF5411AC}" presName="Name0" presStyleCnt="0">
        <dgm:presLayoutVars>
          <dgm:dir/>
          <dgm:animLvl val="lvl"/>
          <dgm:resizeHandles val="exact"/>
        </dgm:presLayoutVars>
      </dgm:prSet>
      <dgm:spPr/>
    </dgm:pt>
    <dgm:pt modelId="{1F7FE356-3D3D-4300-BA5C-BE26726AF73F}" type="pres">
      <dgm:prSet presAssocID="{BCF748BC-F2A7-42E3-9D18-9302548C9440}" presName="composite" presStyleCnt="0"/>
      <dgm:spPr/>
    </dgm:pt>
    <dgm:pt modelId="{8D422D21-4B46-460E-809E-D440CE8CFAEC}" type="pres">
      <dgm:prSet presAssocID="{BCF748BC-F2A7-42E3-9D18-9302548C944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13E7F64B-27DE-4896-B42D-495ECD3D0C7B}" type="pres">
      <dgm:prSet presAssocID="{BCF748BC-F2A7-42E3-9D18-9302548C9440}" presName="desTx" presStyleLbl="alignAccFollowNode1" presStyleIdx="0" presStyleCnt="2">
        <dgm:presLayoutVars>
          <dgm:bulletEnabled val="1"/>
        </dgm:presLayoutVars>
      </dgm:prSet>
      <dgm:spPr/>
    </dgm:pt>
    <dgm:pt modelId="{52E700D4-BC31-4B83-B359-F92EA1D67848}" type="pres">
      <dgm:prSet presAssocID="{72CEE272-D24A-4FA9-9A4B-48F0800F11BB}" presName="space" presStyleCnt="0"/>
      <dgm:spPr/>
    </dgm:pt>
    <dgm:pt modelId="{BCB3F09D-5240-4DD2-BEF4-EB4E5DC61515}" type="pres">
      <dgm:prSet presAssocID="{53C6D824-2B42-4003-8223-23BEB89F2A74}" presName="composite" presStyleCnt="0"/>
      <dgm:spPr/>
    </dgm:pt>
    <dgm:pt modelId="{961DCE8A-6401-4295-BBCE-C0B8EB295532}" type="pres">
      <dgm:prSet presAssocID="{53C6D824-2B42-4003-8223-23BEB89F2A74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B442F4B-0A92-4CBE-880C-027ED9DB1169}" type="pres">
      <dgm:prSet presAssocID="{53C6D824-2B42-4003-8223-23BEB89F2A74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A1F62D10-D9E4-4B5A-96CF-3ED09919BB0A}" type="presOf" srcId="{8FA59846-E0D5-47F5-9E0F-CE2156EBFABD}" destId="{0B442F4B-0A92-4CBE-880C-027ED9DB1169}" srcOrd="0" destOrd="2" presId="urn:microsoft.com/office/officeart/2005/8/layout/hList1"/>
    <dgm:cxn modelId="{82456E21-A284-4260-BE48-AE824B792457}" type="presOf" srcId="{D354827F-821A-4392-A3B7-ACFEDADD846E}" destId="{13E7F64B-27DE-4896-B42D-495ECD3D0C7B}" srcOrd="0" destOrd="1" presId="urn:microsoft.com/office/officeart/2005/8/layout/hList1"/>
    <dgm:cxn modelId="{BD649125-4AB4-4437-A3FA-EFC02F06731D}" srcId="{BCF748BC-F2A7-42E3-9D18-9302548C9440}" destId="{3FC0E5BE-EAEE-465A-8F35-8866F6341E1B}" srcOrd="3" destOrd="0" parTransId="{14B4C769-9E09-4F7D-8105-15FEAD21B1DB}" sibTransId="{9DE6D3DE-1141-4664-9F22-2DD73ED43AAA}"/>
    <dgm:cxn modelId="{1D332F3A-26D4-4656-BB1B-C3CF7917E155}" srcId="{BCF748BC-F2A7-42E3-9D18-9302548C9440}" destId="{D354827F-821A-4392-A3B7-ACFEDADD846E}" srcOrd="1" destOrd="0" parTransId="{A15EB372-5816-4E69-89F5-E30A064DA5FC}" sibTransId="{5E9D56E5-4C3F-4AAE-81A8-6686A418F985}"/>
    <dgm:cxn modelId="{C561F33E-677F-4B37-B580-A8227A874572}" type="presOf" srcId="{3FC0E5BE-EAEE-465A-8F35-8866F6341E1B}" destId="{13E7F64B-27DE-4896-B42D-495ECD3D0C7B}" srcOrd="0" destOrd="3" presId="urn:microsoft.com/office/officeart/2005/8/layout/hList1"/>
    <dgm:cxn modelId="{CD73BB60-4696-4935-A65E-2B33297387EC}" type="presOf" srcId="{B2E705EB-C5BF-4B6E-86FA-8435D2589F37}" destId="{0B442F4B-0A92-4CBE-880C-027ED9DB1169}" srcOrd="0" destOrd="4" presId="urn:microsoft.com/office/officeart/2005/8/layout/hList1"/>
    <dgm:cxn modelId="{ADFFD443-D088-4A67-8797-F0FDBE1BA89E}" srcId="{53C6D824-2B42-4003-8223-23BEB89F2A74}" destId="{3EB71B00-1539-47AB-A0C6-0ED76E00385F}" srcOrd="1" destOrd="0" parTransId="{C886C299-4D9B-47D2-9712-252AD7366934}" sibTransId="{0CF61EC4-9F8D-4E69-A54A-6C0F76EDEAD0}"/>
    <dgm:cxn modelId="{D3433A44-7CFF-44A8-AF74-179F898AA974}" srcId="{676DFE12-3AE3-4833-9CD5-3C46BF5411AC}" destId="{53C6D824-2B42-4003-8223-23BEB89F2A74}" srcOrd="1" destOrd="0" parTransId="{D293C436-10BF-4EB4-89D2-98B49F3020B7}" sibTransId="{1BFF5255-87AD-4EE6-B3C9-1A3E78A99773}"/>
    <dgm:cxn modelId="{496B7A53-0984-4045-A243-D3E7CACE54E5}" srcId="{BCF748BC-F2A7-42E3-9D18-9302548C9440}" destId="{E4DECE11-08F1-4909-8E26-736555898634}" srcOrd="2" destOrd="0" parTransId="{CFF4D8AA-282A-465E-991B-6B07366551FB}" sibTransId="{06B1CD2B-DE48-42ED-A65B-92C68788FD23}"/>
    <dgm:cxn modelId="{B687F47E-C667-4567-92A3-168F7567BF03}" srcId="{53C6D824-2B42-4003-8223-23BEB89F2A74}" destId="{B2E705EB-C5BF-4B6E-86FA-8435D2589F37}" srcOrd="4" destOrd="0" parTransId="{93499146-B2CE-429C-8B66-9598393AD656}" sibTransId="{EE872102-A3D5-4095-9F7C-B8876A876544}"/>
    <dgm:cxn modelId="{3E398980-8636-42FF-976A-2CAFCB1446F4}" srcId="{53C6D824-2B42-4003-8223-23BEB89F2A74}" destId="{8FA59846-E0D5-47F5-9E0F-CE2156EBFABD}" srcOrd="2" destOrd="0" parTransId="{E44FCC00-512A-423D-870C-51E3C0C12637}" sibTransId="{A638FCF9-239D-4683-B566-99287B9CAFF2}"/>
    <dgm:cxn modelId="{3C359E81-B561-4FF3-A30D-8599571ADB29}" srcId="{BCF748BC-F2A7-42E3-9D18-9302548C9440}" destId="{FC9A5B10-3415-4E42-A20A-B92A21D1DADE}" srcOrd="4" destOrd="0" parTransId="{AA28DE4D-E174-4A5C-8884-170A2BA55B09}" sibTransId="{D6A0C0F4-441D-4FCD-8E98-56479D4243EA}"/>
    <dgm:cxn modelId="{E56A9B88-4C0F-4B47-A16E-45BAA5B0BD7E}" type="presOf" srcId="{676DFE12-3AE3-4833-9CD5-3C46BF5411AC}" destId="{681CA1EF-FE71-4331-9B8F-619F53271D2B}" srcOrd="0" destOrd="0" presId="urn:microsoft.com/office/officeart/2005/8/layout/hList1"/>
    <dgm:cxn modelId="{CB614F92-3C3C-4E70-AF31-8486398E644C}" srcId="{53C6D824-2B42-4003-8223-23BEB89F2A74}" destId="{33B96CC8-A07C-488E-802B-A8DE619D988B}" srcOrd="0" destOrd="0" parTransId="{FDD153CB-DF0A-4993-AEC5-25EE472E2E6D}" sibTransId="{D8B135FD-5495-4A91-A11F-635E3B89C46A}"/>
    <dgm:cxn modelId="{0DECA6A6-2A26-477D-9332-0AAC1235A95D}" type="presOf" srcId="{BCF748BC-F2A7-42E3-9D18-9302548C9440}" destId="{8D422D21-4B46-460E-809E-D440CE8CFAEC}" srcOrd="0" destOrd="0" presId="urn:microsoft.com/office/officeart/2005/8/layout/hList1"/>
    <dgm:cxn modelId="{6DBBF0A8-DA7C-47F1-9122-8610D4DF55C0}" type="presOf" srcId="{53C6D824-2B42-4003-8223-23BEB89F2A74}" destId="{961DCE8A-6401-4295-BBCE-C0B8EB295532}" srcOrd="0" destOrd="0" presId="urn:microsoft.com/office/officeart/2005/8/layout/hList1"/>
    <dgm:cxn modelId="{276A44C3-D734-4FBD-8B4C-DDE7CBAC869E}" type="presOf" srcId="{FC9A5B10-3415-4E42-A20A-B92A21D1DADE}" destId="{13E7F64B-27DE-4896-B42D-495ECD3D0C7B}" srcOrd="0" destOrd="4" presId="urn:microsoft.com/office/officeart/2005/8/layout/hList1"/>
    <dgm:cxn modelId="{D43C74CA-8502-4E96-96D5-19DE8E6A9693}" type="presOf" srcId="{14EBF698-2884-43B1-A029-4E6289D9C373}" destId="{0B442F4B-0A92-4CBE-880C-027ED9DB1169}" srcOrd="0" destOrd="3" presId="urn:microsoft.com/office/officeart/2005/8/layout/hList1"/>
    <dgm:cxn modelId="{4839E1CB-7B9B-4CE7-81AA-5DA941CF2B09}" srcId="{BCF748BC-F2A7-42E3-9D18-9302548C9440}" destId="{D24AF5EB-733D-43A8-AA82-DA74B1FC6793}" srcOrd="0" destOrd="0" parTransId="{9009F7D9-C03D-442A-B7BA-A9A655BD8085}" sibTransId="{A8E57491-9B80-4AEA-B7CD-C6D3A6915B1D}"/>
    <dgm:cxn modelId="{798265DB-836D-46FC-A996-EF7528B8FEBC}" type="presOf" srcId="{3EB71B00-1539-47AB-A0C6-0ED76E00385F}" destId="{0B442F4B-0A92-4CBE-880C-027ED9DB1169}" srcOrd="0" destOrd="1" presId="urn:microsoft.com/office/officeart/2005/8/layout/hList1"/>
    <dgm:cxn modelId="{42C577DB-2511-47CE-B883-6884DD1E6D45}" type="presOf" srcId="{D24AF5EB-733D-43A8-AA82-DA74B1FC6793}" destId="{13E7F64B-27DE-4896-B42D-495ECD3D0C7B}" srcOrd="0" destOrd="0" presId="urn:microsoft.com/office/officeart/2005/8/layout/hList1"/>
    <dgm:cxn modelId="{9EE674E0-B702-45A2-82E5-8D222515B829}" srcId="{53C6D824-2B42-4003-8223-23BEB89F2A74}" destId="{14EBF698-2884-43B1-A029-4E6289D9C373}" srcOrd="3" destOrd="0" parTransId="{77ABEE14-0D92-49AF-8A2D-8546AEB200B7}" sibTransId="{B812D9C0-68D4-448A-A6FC-313AC17B84E0}"/>
    <dgm:cxn modelId="{0E58E7F4-AB39-447C-A087-E82340526F87}" type="presOf" srcId="{E4DECE11-08F1-4909-8E26-736555898634}" destId="{13E7F64B-27DE-4896-B42D-495ECD3D0C7B}" srcOrd="0" destOrd="2" presId="urn:microsoft.com/office/officeart/2005/8/layout/hList1"/>
    <dgm:cxn modelId="{13A207FF-F11F-472B-88D0-52295625425F}" srcId="{676DFE12-3AE3-4833-9CD5-3C46BF5411AC}" destId="{BCF748BC-F2A7-42E3-9D18-9302548C9440}" srcOrd="0" destOrd="0" parTransId="{CB027AD7-9325-4374-880D-D6BC14517D7A}" sibTransId="{72CEE272-D24A-4FA9-9A4B-48F0800F11BB}"/>
    <dgm:cxn modelId="{08364AFF-1898-4FBC-AACC-B5C4129F1B08}" type="presOf" srcId="{33B96CC8-A07C-488E-802B-A8DE619D988B}" destId="{0B442F4B-0A92-4CBE-880C-027ED9DB1169}" srcOrd="0" destOrd="0" presId="urn:microsoft.com/office/officeart/2005/8/layout/hList1"/>
    <dgm:cxn modelId="{F0D4CA79-FB99-446C-B3A1-7C4B58762AB2}" type="presParOf" srcId="{681CA1EF-FE71-4331-9B8F-619F53271D2B}" destId="{1F7FE356-3D3D-4300-BA5C-BE26726AF73F}" srcOrd="0" destOrd="0" presId="urn:microsoft.com/office/officeart/2005/8/layout/hList1"/>
    <dgm:cxn modelId="{3BFD6983-3C59-4486-94FA-69CED5A1F043}" type="presParOf" srcId="{1F7FE356-3D3D-4300-BA5C-BE26726AF73F}" destId="{8D422D21-4B46-460E-809E-D440CE8CFAEC}" srcOrd="0" destOrd="0" presId="urn:microsoft.com/office/officeart/2005/8/layout/hList1"/>
    <dgm:cxn modelId="{FFE24F0E-986A-4DC0-80FF-121EC0DF32C2}" type="presParOf" srcId="{1F7FE356-3D3D-4300-BA5C-BE26726AF73F}" destId="{13E7F64B-27DE-4896-B42D-495ECD3D0C7B}" srcOrd="1" destOrd="0" presId="urn:microsoft.com/office/officeart/2005/8/layout/hList1"/>
    <dgm:cxn modelId="{3111A0F5-298A-455F-818D-69C8843AED05}" type="presParOf" srcId="{681CA1EF-FE71-4331-9B8F-619F53271D2B}" destId="{52E700D4-BC31-4B83-B359-F92EA1D67848}" srcOrd="1" destOrd="0" presId="urn:microsoft.com/office/officeart/2005/8/layout/hList1"/>
    <dgm:cxn modelId="{A39C7564-098C-4246-BCA5-056D4A259BC8}" type="presParOf" srcId="{681CA1EF-FE71-4331-9B8F-619F53271D2B}" destId="{BCB3F09D-5240-4DD2-BEF4-EB4E5DC61515}" srcOrd="2" destOrd="0" presId="urn:microsoft.com/office/officeart/2005/8/layout/hList1"/>
    <dgm:cxn modelId="{5D6E4973-CFEA-4388-AB15-909FA85C2128}" type="presParOf" srcId="{BCB3F09D-5240-4DD2-BEF4-EB4E5DC61515}" destId="{961DCE8A-6401-4295-BBCE-C0B8EB295532}" srcOrd="0" destOrd="0" presId="urn:microsoft.com/office/officeart/2005/8/layout/hList1"/>
    <dgm:cxn modelId="{25864984-4119-4BA8-A024-247705BF1D43}" type="presParOf" srcId="{BCB3F09D-5240-4DD2-BEF4-EB4E5DC61515}" destId="{0B442F4B-0A92-4CBE-880C-027ED9DB11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E6B286-20E3-4FC6-8D08-89964632879E}">
      <dsp:nvSpPr>
        <dsp:cNvPr id="0" name=""/>
        <dsp:cNvSpPr/>
      </dsp:nvSpPr>
      <dsp:spPr>
        <a:xfrm>
          <a:off x="2190105" y="2221"/>
          <a:ext cx="8760420" cy="11506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976" tIns="292275" rIns="169976" bIns="2922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Turn a group of individuals into a collaborative team that achieves high performance through shared mission and collective responsibility.</a:t>
          </a:r>
        </a:p>
      </dsp:txBody>
      <dsp:txXfrm>
        <a:off x="2190105" y="2221"/>
        <a:ext cx="8760420" cy="1150689"/>
      </dsp:txXfrm>
    </dsp:sp>
    <dsp:sp modelId="{4F9BD8EE-7E16-4E4E-B92D-4950A6FA18A7}">
      <dsp:nvSpPr>
        <dsp:cNvPr id="0" name=""/>
        <dsp:cNvSpPr/>
      </dsp:nvSpPr>
      <dsp:spPr>
        <a:xfrm>
          <a:off x="0" y="2221"/>
          <a:ext cx="2190105" cy="11506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893" tIns="113663" rIns="115893" bIns="11366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Turn</a:t>
          </a:r>
        </a:p>
      </dsp:txBody>
      <dsp:txXfrm>
        <a:off x="0" y="2221"/>
        <a:ext cx="2190105" cy="1150689"/>
      </dsp:txXfrm>
    </dsp:sp>
    <dsp:sp modelId="{E3700244-CAEA-4C90-8961-9A18D0F3A63E}">
      <dsp:nvSpPr>
        <dsp:cNvPr id="0" name=""/>
        <dsp:cNvSpPr/>
      </dsp:nvSpPr>
      <dsp:spPr>
        <a:xfrm>
          <a:off x="2190105" y="1221952"/>
          <a:ext cx="8760420" cy="11506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976" tIns="292275" rIns="169976" bIns="2922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Develop and apply the personal qualities of effective team leadership for traditional, virtual, and global teams.</a:t>
          </a:r>
        </a:p>
      </dsp:txBody>
      <dsp:txXfrm>
        <a:off x="2190105" y="1221952"/>
        <a:ext cx="8760420" cy="1150689"/>
      </dsp:txXfrm>
    </dsp:sp>
    <dsp:sp modelId="{91A048EA-0B35-4372-884B-3B7CE68F715C}">
      <dsp:nvSpPr>
        <dsp:cNvPr id="0" name=""/>
        <dsp:cNvSpPr/>
      </dsp:nvSpPr>
      <dsp:spPr>
        <a:xfrm>
          <a:off x="0" y="1221952"/>
          <a:ext cx="2190105" cy="11506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893" tIns="113663" rIns="115893" bIns="11366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Develop and apply</a:t>
          </a:r>
        </a:p>
      </dsp:txBody>
      <dsp:txXfrm>
        <a:off x="0" y="1221952"/>
        <a:ext cx="2190105" cy="1150689"/>
      </dsp:txXfrm>
    </dsp:sp>
    <dsp:sp modelId="{C368AFE9-6701-4C2A-ADAF-497E041A4E9A}">
      <dsp:nvSpPr>
        <dsp:cNvPr id="0" name=""/>
        <dsp:cNvSpPr/>
      </dsp:nvSpPr>
      <dsp:spPr>
        <a:xfrm>
          <a:off x="2190105" y="2441683"/>
          <a:ext cx="8760420" cy="11506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976" tIns="292275" rIns="169976" bIns="2922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Understand and handle the stages of team development, and design an effective team in terms of size, diversity, and levels of interdependence.</a:t>
          </a:r>
        </a:p>
      </dsp:txBody>
      <dsp:txXfrm>
        <a:off x="2190105" y="2441683"/>
        <a:ext cx="8760420" cy="1150689"/>
      </dsp:txXfrm>
    </dsp:sp>
    <dsp:sp modelId="{CD79CD5F-CC28-4B17-9F97-2564D7C79BF0}">
      <dsp:nvSpPr>
        <dsp:cNvPr id="0" name=""/>
        <dsp:cNvSpPr/>
      </dsp:nvSpPr>
      <dsp:spPr>
        <a:xfrm>
          <a:off x="0" y="2441683"/>
          <a:ext cx="2190105" cy="11506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893" tIns="113663" rIns="115893" bIns="11366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Understand and handle</a:t>
          </a:r>
        </a:p>
      </dsp:txBody>
      <dsp:txXfrm>
        <a:off x="0" y="2441683"/>
        <a:ext cx="2190105" cy="1150689"/>
      </dsp:txXfrm>
    </dsp:sp>
    <dsp:sp modelId="{2314C55D-865E-451D-A9CE-3714997586B4}">
      <dsp:nvSpPr>
        <dsp:cNvPr id="0" name=""/>
        <dsp:cNvSpPr/>
      </dsp:nvSpPr>
      <dsp:spPr>
        <a:xfrm>
          <a:off x="2190105" y="3661414"/>
          <a:ext cx="8760420" cy="115068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976" tIns="292275" rIns="169976" bIns="292275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>
              <a:latin typeface="Times New Roman" panose="02020603050405020304" pitchFamily="18" charset="0"/>
              <a:cs typeface="Times New Roman" panose="02020603050405020304" pitchFamily="18" charset="0"/>
            </a:rPr>
            <a:t>Handle conflicts that inevitably arise among members of a team.</a:t>
          </a:r>
        </a:p>
      </dsp:txBody>
      <dsp:txXfrm>
        <a:off x="2190105" y="3661414"/>
        <a:ext cx="8760420" cy="1150689"/>
      </dsp:txXfrm>
    </dsp:sp>
    <dsp:sp modelId="{D25879BC-4713-4544-A501-2E3C3A3586B4}">
      <dsp:nvSpPr>
        <dsp:cNvPr id="0" name=""/>
        <dsp:cNvSpPr/>
      </dsp:nvSpPr>
      <dsp:spPr>
        <a:xfrm>
          <a:off x="0" y="3661414"/>
          <a:ext cx="2190105" cy="115068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893" tIns="113663" rIns="115893" bIns="113663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>
              <a:latin typeface="Times New Roman" panose="02020603050405020304" pitchFamily="18" charset="0"/>
              <a:cs typeface="Times New Roman" panose="02020603050405020304" pitchFamily="18" charset="0"/>
            </a:rPr>
            <a:t>Handle</a:t>
          </a:r>
        </a:p>
      </dsp:txBody>
      <dsp:txXfrm>
        <a:off x="0" y="3661414"/>
        <a:ext cx="2190105" cy="11506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77AF71-A3F6-45BE-B232-9CABF6909097}">
      <dsp:nvSpPr>
        <dsp:cNvPr id="0" name=""/>
        <dsp:cNvSpPr/>
      </dsp:nvSpPr>
      <dsp:spPr>
        <a:xfrm rot="5400000">
          <a:off x="-174231" y="176018"/>
          <a:ext cx="1161546" cy="8130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FORMING</a:t>
          </a:r>
        </a:p>
      </dsp:txBody>
      <dsp:txXfrm rot="-5400000">
        <a:off x="1" y="408327"/>
        <a:ext cx="813082" cy="348464"/>
      </dsp:txXfrm>
    </dsp:sp>
    <dsp:sp modelId="{D23A2983-C494-48A8-83F2-8F713089ABFC}">
      <dsp:nvSpPr>
        <dsp:cNvPr id="0" name=""/>
        <dsp:cNvSpPr/>
      </dsp:nvSpPr>
      <dsp:spPr>
        <a:xfrm rot="5400000">
          <a:off x="5426929" y="-4612060"/>
          <a:ext cx="755005" cy="99826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Orientation, break the ice, 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Leader: Facilitate social interchanges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13082" y="38643"/>
        <a:ext cx="9945843" cy="681293"/>
      </dsp:txXfrm>
    </dsp:sp>
    <dsp:sp modelId="{DFC8536D-D881-4327-9746-A09B06268236}">
      <dsp:nvSpPr>
        <dsp:cNvPr id="0" name=""/>
        <dsp:cNvSpPr/>
      </dsp:nvSpPr>
      <dsp:spPr>
        <a:xfrm rot="5400000">
          <a:off x="-174231" y="1221169"/>
          <a:ext cx="1161546" cy="8130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STORMING</a:t>
          </a:r>
        </a:p>
      </dsp:txBody>
      <dsp:txXfrm rot="-5400000">
        <a:off x="1" y="1453478"/>
        <a:ext cx="813082" cy="348464"/>
      </dsp:txXfrm>
    </dsp:sp>
    <dsp:sp modelId="{0D95FDEF-EB6E-47F3-AE27-4306AC910626}">
      <dsp:nvSpPr>
        <dsp:cNvPr id="0" name=""/>
        <dsp:cNvSpPr/>
      </dsp:nvSpPr>
      <dsp:spPr>
        <a:xfrm rot="5400000">
          <a:off x="5426929" y="-3566909"/>
          <a:ext cx="755005" cy="99826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Conflict, disagreement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Leader: Encourage participation, surface differences</a:t>
          </a:r>
          <a:endParaRPr lang="en-US" alt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13082" y="1083794"/>
        <a:ext cx="9945843" cy="681293"/>
      </dsp:txXfrm>
    </dsp:sp>
    <dsp:sp modelId="{A7CDFD99-FFFF-465E-9059-FFE73E38B89B}">
      <dsp:nvSpPr>
        <dsp:cNvPr id="0" name=""/>
        <dsp:cNvSpPr/>
      </dsp:nvSpPr>
      <dsp:spPr>
        <a:xfrm rot="5400000">
          <a:off x="-174231" y="2266320"/>
          <a:ext cx="1161546" cy="8130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NORMING</a:t>
          </a:r>
        </a:p>
      </dsp:txBody>
      <dsp:txXfrm rot="-5400000">
        <a:off x="1" y="2498629"/>
        <a:ext cx="813082" cy="348464"/>
      </dsp:txXfrm>
    </dsp:sp>
    <dsp:sp modelId="{3B1F4C8D-2E2E-4D5F-9C06-1B7A69E59C5F}">
      <dsp:nvSpPr>
        <dsp:cNvPr id="0" name=""/>
        <dsp:cNvSpPr/>
      </dsp:nvSpPr>
      <dsp:spPr>
        <a:xfrm rot="5400000">
          <a:off x="5426929" y="-2521758"/>
          <a:ext cx="755005" cy="99826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Establishment of order and cohesion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Leader: help clarify team roles, norms, values</a:t>
          </a:r>
          <a:endParaRPr lang="en-US" alt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13082" y="2128945"/>
        <a:ext cx="9945843" cy="681293"/>
      </dsp:txXfrm>
    </dsp:sp>
    <dsp:sp modelId="{A69E993C-D116-4CBD-BE8D-0F1080BA0EE2}">
      <dsp:nvSpPr>
        <dsp:cNvPr id="0" name=""/>
        <dsp:cNvSpPr/>
      </dsp:nvSpPr>
      <dsp:spPr>
        <a:xfrm rot="5400000">
          <a:off x="-174231" y="3311471"/>
          <a:ext cx="1161546" cy="8130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PERFORMING</a:t>
          </a:r>
        </a:p>
      </dsp:txBody>
      <dsp:txXfrm rot="-5400000">
        <a:off x="1" y="3543780"/>
        <a:ext cx="813082" cy="348464"/>
      </dsp:txXfrm>
    </dsp:sp>
    <dsp:sp modelId="{4FD0E0C3-C302-483F-8102-4E2A9BDAB91A}">
      <dsp:nvSpPr>
        <dsp:cNvPr id="0" name=""/>
        <dsp:cNvSpPr/>
      </dsp:nvSpPr>
      <dsp:spPr>
        <a:xfrm rot="5400000">
          <a:off x="5426929" y="-1476607"/>
          <a:ext cx="755005" cy="99826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Cooperation, problem solving</a:t>
          </a:r>
          <a:endParaRPr 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en-US" sz="2200" kern="1200">
              <a:latin typeface="Times New Roman" panose="02020603050405020304" pitchFamily="18" charset="0"/>
              <a:cs typeface="Times New Roman" panose="02020603050405020304" pitchFamily="18" charset="0"/>
            </a:rPr>
            <a:t>Leader: Facilitate task accomplishment</a:t>
          </a:r>
          <a:endParaRPr lang="en-US" altLang="en-US" sz="2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813082" y="3174096"/>
        <a:ext cx="9945843" cy="681293"/>
      </dsp:txXfrm>
    </dsp:sp>
    <dsp:sp modelId="{B6D1F93B-255D-4B60-B158-B5F49C06112F}">
      <dsp:nvSpPr>
        <dsp:cNvPr id="0" name=""/>
        <dsp:cNvSpPr/>
      </dsp:nvSpPr>
      <dsp:spPr>
        <a:xfrm rot="5400000">
          <a:off x="-174231" y="4356622"/>
          <a:ext cx="1161546" cy="81308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ADJOURNING</a:t>
          </a:r>
        </a:p>
      </dsp:txBody>
      <dsp:txXfrm rot="-5400000">
        <a:off x="1" y="4588931"/>
        <a:ext cx="813082" cy="348464"/>
      </dsp:txXfrm>
    </dsp:sp>
    <dsp:sp modelId="{42355459-11BB-4D2B-8076-D95C01206397}">
      <dsp:nvSpPr>
        <dsp:cNvPr id="0" name=""/>
        <dsp:cNvSpPr/>
      </dsp:nvSpPr>
      <dsp:spPr>
        <a:xfrm rot="5400000">
          <a:off x="5426929" y="-431457"/>
          <a:ext cx="755005" cy="998269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9A8913-A9D2-4D48-9444-A5AD22B7FCDC}">
      <dsp:nvSpPr>
        <dsp:cNvPr id="0" name=""/>
        <dsp:cNvSpPr/>
      </dsp:nvSpPr>
      <dsp:spPr>
        <a:xfrm>
          <a:off x="0" y="119349"/>
          <a:ext cx="10515600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A compelling purpose, clear objectives, and explicit metrics. </a:t>
          </a:r>
        </a:p>
      </dsp:txBody>
      <dsp:txXfrm>
        <a:off x="36553" y="155902"/>
        <a:ext cx="10442494" cy="675694"/>
      </dsp:txXfrm>
    </dsp:sp>
    <dsp:sp modelId="{5DE99632-64C7-4AC7-AE34-B972AFBA60C9}">
      <dsp:nvSpPr>
        <dsp:cNvPr id="0" name=""/>
        <dsp:cNvSpPr/>
      </dsp:nvSpPr>
      <dsp:spPr>
        <a:xfrm>
          <a:off x="0" y="960309"/>
          <a:ext cx="10515600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A diversity of skills and unambiguous roles. </a:t>
          </a:r>
        </a:p>
      </dsp:txBody>
      <dsp:txXfrm>
        <a:off x="36553" y="996862"/>
        <a:ext cx="10442494" cy="675694"/>
      </dsp:txXfrm>
    </dsp:sp>
    <dsp:sp modelId="{55F32FCB-2415-467F-BA16-9FA1A20E259A}">
      <dsp:nvSpPr>
        <dsp:cNvPr id="0" name=""/>
        <dsp:cNvSpPr/>
      </dsp:nvSpPr>
      <dsp:spPr>
        <a:xfrm>
          <a:off x="0" y="1801269"/>
          <a:ext cx="10515600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Streamlined team size.</a:t>
          </a:r>
        </a:p>
      </dsp:txBody>
      <dsp:txXfrm>
        <a:off x="36553" y="1837822"/>
        <a:ext cx="10442494" cy="675694"/>
      </dsp:txXfrm>
    </dsp:sp>
    <dsp:sp modelId="{F723E2EC-619D-42E7-A5C7-0FA4AFE9A7F1}">
      <dsp:nvSpPr>
        <dsp:cNvPr id="0" name=""/>
        <dsp:cNvSpPr/>
      </dsp:nvSpPr>
      <dsp:spPr>
        <a:xfrm>
          <a:off x="0" y="2642229"/>
          <a:ext cx="10515600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Decision authority over how to achieve goals. </a:t>
          </a:r>
        </a:p>
      </dsp:txBody>
      <dsp:txXfrm>
        <a:off x="36553" y="2678782"/>
        <a:ext cx="10442494" cy="675694"/>
      </dsp:txXfrm>
    </dsp:sp>
    <dsp:sp modelId="{1D48CAA7-CC9E-4461-9B2D-46DCF1892C70}">
      <dsp:nvSpPr>
        <dsp:cNvPr id="0" name=""/>
        <dsp:cNvSpPr/>
      </dsp:nvSpPr>
      <dsp:spPr>
        <a:xfrm>
          <a:off x="0" y="3483189"/>
          <a:ext cx="10515600" cy="748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>
              <a:latin typeface="Times New Roman" panose="02020603050405020304" pitchFamily="18" charset="0"/>
              <a:cs typeface="Times New Roman" panose="02020603050405020304" pitchFamily="18" charset="0"/>
            </a:rPr>
            <a:t>Support and coaching</a:t>
          </a:r>
        </a:p>
      </dsp:txBody>
      <dsp:txXfrm>
        <a:off x="36553" y="3519742"/>
        <a:ext cx="10442494" cy="675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5B7AFE-3CD2-49BC-A966-793DEFD07F30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93C4E7-3C5A-4AB1-A0E4-0C4BE59727C6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B8F964-77E4-4FD9-8450-C0AEC055CA6C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Goal setting and performance management</a:t>
          </a:r>
        </a:p>
      </dsp:txBody>
      <dsp:txXfrm>
        <a:off x="836323" y="3399"/>
        <a:ext cx="9679276" cy="724089"/>
      </dsp:txXfrm>
    </dsp:sp>
    <dsp:sp modelId="{C59EB7B8-4A18-4D33-AC9B-0253C84E432F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0F77AC-FB0F-433F-898F-DE7B1E77B55F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AA773-33DC-4E3A-8A86-45EE31C8A54F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Planning and coordination</a:t>
          </a:r>
        </a:p>
      </dsp:txBody>
      <dsp:txXfrm>
        <a:off x="836323" y="908511"/>
        <a:ext cx="9679276" cy="724089"/>
      </dsp:txXfrm>
    </dsp:sp>
    <dsp:sp modelId="{D95A775A-3DA8-4FB3-B26F-83FC67118EEE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F6811C-583C-49E5-9623-5487D83C6BD1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956A0-40AF-4340-A668-4386D0599022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Collaborative problem solving</a:t>
          </a:r>
        </a:p>
      </dsp:txBody>
      <dsp:txXfrm>
        <a:off x="836323" y="1813624"/>
        <a:ext cx="9679276" cy="724089"/>
      </dsp:txXfrm>
    </dsp:sp>
    <dsp:sp modelId="{E884B21C-E7F9-49D1-A399-BA5CAEB5A600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348C7-23C9-4CFC-9FE1-99237767EF5A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95A808-2662-4146-9CC8-14BB76BC289E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Communication</a:t>
          </a:r>
        </a:p>
      </dsp:txBody>
      <dsp:txXfrm>
        <a:off x="836323" y="2718736"/>
        <a:ext cx="9679276" cy="724089"/>
      </dsp:txXfrm>
    </dsp:sp>
    <dsp:sp modelId="{B28256A0-89E5-4C9A-A8B8-4F7B5FCBECB5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8A1E5-2089-4C58-8370-9E09EB156089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EDB573-AE9F-4AA6-91F6-1137797EC4E6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Times New Roman" panose="02020603050405020304" pitchFamily="18" charset="0"/>
              <a:cs typeface="Times New Roman" panose="02020603050405020304" pitchFamily="18" charset="0"/>
            </a:rPr>
            <a:t>Conflict resolution</a:t>
          </a:r>
        </a:p>
      </dsp:txBody>
      <dsp:txXfrm>
        <a:off x="836323" y="3623848"/>
        <a:ext cx="9679276" cy="7240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422D21-4B46-460E-809E-D440CE8CFAEC}">
      <dsp:nvSpPr>
        <dsp:cNvPr id="0" name=""/>
        <dsp:cNvSpPr/>
      </dsp:nvSpPr>
      <dsp:spPr>
        <a:xfrm>
          <a:off x="51" y="18553"/>
          <a:ext cx="4913783" cy="1426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latin typeface="Times New Roman" panose="02020603050405020304" pitchFamily="18" charset="0"/>
              <a:cs typeface="Times New Roman" panose="02020603050405020304" pitchFamily="18" charset="0"/>
            </a:rPr>
            <a:t>Task-Specialist Role</a:t>
          </a:r>
        </a:p>
      </dsp:txBody>
      <dsp:txXfrm>
        <a:off x="51" y="18553"/>
        <a:ext cx="4913783" cy="1426022"/>
      </dsp:txXfrm>
    </dsp:sp>
    <dsp:sp modelId="{13E7F64B-27DE-4896-B42D-495ECD3D0C7B}">
      <dsp:nvSpPr>
        <dsp:cNvPr id="0" name=""/>
        <dsp:cNvSpPr/>
      </dsp:nvSpPr>
      <dsp:spPr>
        <a:xfrm>
          <a:off x="51" y="1444576"/>
          <a:ext cx="4913783" cy="3601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>
              <a:latin typeface="Times New Roman" panose="02020603050405020304" pitchFamily="18" charset="0"/>
              <a:cs typeface="Times New Roman" panose="02020603050405020304" pitchFamily="18" charset="0"/>
            </a:rPr>
            <a:t>Initiate ideas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>
              <a:latin typeface="Times New Roman" panose="02020603050405020304" pitchFamily="18" charset="0"/>
              <a:cs typeface="Times New Roman" panose="02020603050405020304" pitchFamily="18" charset="0"/>
            </a:rPr>
            <a:t>Give opinions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>
              <a:latin typeface="Times New Roman" panose="02020603050405020304" pitchFamily="18" charset="0"/>
              <a:cs typeface="Times New Roman" panose="02020603050405020304" pitchFamily="18" charset="0"/>
            </a:rPr>
            <a:t>Seek information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>
              <a:latin typeface="Times New Roman" panose="02020603050405020304" pitchFamily="18" charset="0"/>
              <a:cs typeface="Times New Roman" panose="02020603050405020304" pitchFamily="18" charset="0"/>
            </a:rPr>
            <a:t>Summarize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>
              <a:latin typeface="Times New Roman" panose="02020603050405020304" pitchFamily="18" charset="0"/>
              <a:cs typeface="Times New Roman" panose="02020603050405020304" pitchFamily="18" charset="0"/>
            </a:rPr>
            <a:t>Energize</a:t>
          </a:r>
        </a:p>
      </dsp:txBody>
      <dsp:txXfrm>
        <a:off x="51" y="1444576"/>
        <a:ext cx="4913783" cy="3601440"/>
      </dsp:txXfrm>
    </dsp:sp>
    <dsp:sp modelId="{961DCE8A-6401-4295-BBCE-C0B8EB295532}">
      <dsp:nvSpPr>
        <dsp:cNvPr id="0" name=""/>
        <dsp:cNvSpPr/>
      </dsp:nvSpPr>
      <dsp:spPr>
        <a:xfrm>
          <a:off x="5601764" y="18553"/>
          <a:ext cx="4913783" cy="14260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1592" tIns="166624" rIns="291592" bIns="166624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latin typeface="Times New Roman" panose="02020603050405020304" pitchFamily="18" charset="0"/>
              <a:cs typeface="Times New Roman" panose="02020603050405020304" pitchFamily="18" charset="0"/>
            </a:rPr>
            <a:t>Socio-Emotional Role</a:t>
          </a:r>
        </a:p>
      </dsp:txBody>
      <dsp:txXfrm>
        <a:off x="5601764" y="18553"/>
        <a:ext cx="4913783" cy="1426022"/>
      </dsp:txXfrm>
    </dsp:sp>
    <dsp:sp modelId="{0B442F4B-0A92-4CBE-880C-027ED9DB1169}">
      <dsp:nvSpPr>
        <dsp:cNvPr id="0" name=""/>
        <dsp:cNvSpPr/>
      </dsp:nvSpPr>
      <dsp:spPr>
        <a:xfrm>
          <a:off x="5601764" y="1444576"/>
          <a:ext cx="4913783" cy="360144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8694" tIns="218694" rIns="291592" bIns="328041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>
              <a:latin typeface="Times New Roman" panose="02020603050405020304" pitchFamily="18" charset="0"/>
              <a:cs typeface="Times New Roman" panose="02020603050405020304" pitchFamily="18" charset="0"/>
            </a:rPr>
            <a:t>Encourage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>
              <a:latin typeface="Times New Roman" panose="02020603050405020304" pitchFamily="18" charset="0"/>
              <a:cs typeface="Times New Roman" panose="02020603050405020304" pitchFamily="18" charset="0"/>
            </a:rPr>
            <a:t>Harmonize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>
              <a:latin typeface="Times New Roman" panose="02020603050405020304" pitchFamily="18" charset="0"/>
              <a:cs typeface="Times New Roman" panose="02020603050405020304" pitchFamily="18" charset="0"/>
            </a:rPr>
            <a:t>Reduce tension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>
              <a:latin typeface="Times New Roman" panose="02020603050405020304" pitchFamily="18" charset="0"/>
              <a:cs typeface="Times New Roman" panose="02020603050405020304" pitchFamily="18" charset="0"/>
            </a:rPr>
            <a:t>Follow 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4100" kern="1200">
              <a:latin typeface="Times New Roman" panose="02020603050405020304" pitchFamily="18" charset="0"/>
              <a:cs typeface="Times New Roman" panose="02020603050405020304" pitchFamily="18" charset="0"/>
            </a:rPr>
            <a:t>Compromise</a:t>
          </a:r>
        </a:p>
      </dsp:txBody>
      <dsp:txXfrm>
        <a:off x="5601764" y="1444576"/>
        <a:ext cx="4913783" cy="36014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517A-CF75-81BA-331A-0E19F14B4D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AA0D9-752F-786B-BD65-D22A40BD7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83E05-CC42-8E9B-A76A-BE8F74B85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1BB6-229E-4715-91B5-1F9705195FD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F182C-CCC4-DA1A-463A-DB3CE12D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39C46-E7E5-3954-BFB2-C8170A3E6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55BE-8E38-48E6-B3A5-6948B42B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51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B29C9-CA6B-833B-0157-324832F11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81BD3-78D7-0129-370B-15B07280B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A24CA-6E87-9380-877F-43DC15A9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1BB6-229E-4715-91B5-1F9705195FD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84FD6-AA37-D391-BC85-5769ACAA4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3DD8D-238F-D161-23FD-88B732B7C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55BE-8E38-48E6-B3A5-6948B42B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76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D33A36-520E-E87C-7AA6-5D2AE4836B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D3ED9-84FC-A933-992C-3673CF792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84E28-4DAF-A3F7-8308-38BBFF2AE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1BB6-229E-4715-91B5-1F9705195FD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2BE83F-387D-57B1-217C-D441BB281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B9684-E298-B469-9248-AC0E82B2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55BE-8E38-48E6-B3A5-6948B42B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104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8917-5D45-F47E-1199-6BBD44DF0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FCE3A-2F8F-C872-779B-9C3A038BA9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4F0C-9FBB-8759-229F-AEFFC3654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1BB6-229E-4715-91B5-1F9705195FD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53B39-704B-C6C2-DFA1-D6A82FB2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C3D8B-1B1B-3049-9841-F63AEE8D8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55BE-8E38-48E6-B3A5-6948B42B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9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507B-15F2-9473-44B9-ED34C3507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336E8-9147-D50F-B5F2-50B31A95F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6A6E3-D300-DE6D-11F2-B218C2C8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1BB6-229E-4715-91B5-1F9705195FD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D6CE4-18D9-9FD7-C754-7539496C4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1943A-B6FB-E495-2FAB-672D0C223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55BE-8E38-48E6-B3A5-6948B42B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4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ED174-A259-5023-3FFC-CD54685B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84540-FA21-A8DC-9695-B76B8245A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80F51-F381-8F45-DB93-A2847EBA28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084619-F190-A5CA-9C95-2206BC1F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1BB6-229E-4715-91B5-1F9705195FD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A0CD6-B3E0-FC44-F48E-3148BDEE4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CE4A6F-DE75-390B-784D-455E2475A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55BE-8E38-48E6-B3A5-6948B42B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55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2E12-75A3-C05E-5037-E9AF4AB2B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E96DB-CC87-FF75-2C0C-C650D8036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A58518-A07B-6D16-7B82-B6080F6F7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B598D-6796-6D43-0D57-6CCAF40E3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C25F1-ECA6-A318-68F1-B2B7CA900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FBE70D-0765-55F3-89D7-EF463B93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1BB6-229E-4715-91B5-1F9705195FD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B3A11C-B1B9-AF24-BD03-68694E4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05A067-6A47-286B-CFD4-D5FFC80EB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55BE-8E38-48E6-B3A5-6948B42B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7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3E0F-420F-B998-778B-FBE3C2B2E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3774D-3508-5B94-50A1-7F6FAFAB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1BB6-229E-4715-91B5-1F9705195FD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C45DE-F344-6615-A207-B727BC399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32AD80-6EDB-EB35-41C1-D3591F7C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55BE-8E38-48E6-B3A5-6948B42B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45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AB220-43F2-3F56-EF73-36F03427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1BB6-229E-4715-91B5-1F9705195FD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CFC5C7-AF59-84FA-76CF-8D869450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3594F8-30BC-7CED-008F-13B14FF7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55BE-8E38-48E6-B3A5-6948B42B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66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1CE05-1568-6EC0-913C-D27AC5ADC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407EF-0E24-78C7-9025-891FE4889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DF6FE-3453-7236-8A85-3559FB5F7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32E8D-166D-F63F-D91B-383732D22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1BB6-229E-4715-91B5-1F9705195FD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7A9C2-C151-1116-81F4-17AC7063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916C7-E151-B95A-3C55-CBFBA9279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55BE-8E38-48E6-B3A5-6948B42B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04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07758-4F83-6E8A-6F6A-6C853E182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DBCA59-22B2-30C3-5556-DCC72BA1C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D2B578-4EFA-C44D-5216-EA0AF4C3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36951C-591E-EC02-517F-2B966288B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91BB6-229E-4715-91B5-1F9705195FD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D5CE9-0EFA-C1B2-6DF8-80E07473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4978A6-988B-3D4C-C16A-C4A50A1C9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B55BE-8E38-48E6-B3A5-6948B42B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219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A62C6-19EC-807E-CC0B-092F12076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2E473-E8E7-DDE0-B749-C2642BD67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F94E2-D21E-418D-2606-70315CE5E7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91BB6-229E-4715-91B5-1F9705195FDC}" type="datetimeFigureOut">
              <a:rPr lang="en-US" smtClean="0"/>
              <a:t>4/16/2023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8EBCA-866B-F3F2-C999-7509AD0755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7993C-9E4A-99BC-0336-261E9548D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B55BE-8E38-48E6-B3A5-6948B42B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35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Red toy person in front of two lines of white figures">
            <a:extLst>
              <a:ext uri="{FF2B5EF4-FFF2-40B4-BE49-F238E27FC236}">
                <a16:creationId xmlns:a16="http://schemas.microsoft.com/office/drawing/2014/main" id="{86659901-D0E3-A5EC-11C7-876197140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89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3056A0-203A-B0B1-7CE7-329A30C290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THEORIES OF LEADERSHIP 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TEAMS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059930-5B68-3CC7-5AFE-48CEBF2C7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SPRING 2023</a:t>
            </a:r>
          </a:p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CHAPTER 10</a:t>
            </a:r>
          </a:p>
          <a:p>
            <a:pPr algn="l"/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FAREED QURESHI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18802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3062-646D-3B51-CDF4-BC225801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TEAM COMPETENCIES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83FF4998-170D-80BC-8855-18C8AF8D30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82955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C2AEF6-8DE1-555E-A547-E383DD37C617}"/>
              </a:ext>
            </a:extLst>
          </p:cNvPr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D5621-1F2B-652A-3A7F-7F108C68C511}"/>
              </a:ext>
            </a:extLst>
          </p:cNvPr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7DEDD-C339-2DB1-34A3-455051796EF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708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3062-646D-3B51-CDF4-BC225801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 ROLES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36B90B3-D98F-BFE6-5C73-60F716A7F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082184"/>
              </p:ext>
            </p:extLst>
          </p:nvPr>
        </p:nvGraphicFramePr>
        <p:xfrm>
          <a:off x="838200" y="1547245"/>
          <a:ext cx="10515600" cy="50645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C2AEF6-8DE1-555E-A547-E383DD37C617}"/>
              </a:ext>
            </a:extLst>
          </p:cNvPr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D5621-1F2B-652A-3A7F-7F108C68C511}"/>
              </a:ext>
            </a:extLst>
          </p:cNvPr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7DEDD-C339-2DB1-34A3-455051796EF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3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8D422D21-4B46-460E-809E-D440CE8CFA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graphicEl>
                                              <a:dgm id="{8D422D21-4B46-460E-809E-D440CE8CFAE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graphicEl>
                                              <a:dgm id="{8D422D21-4B46-460E-809E-D440CE8CFA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graphicEl>
                                              <a:dgm id="{8D422D21-4B46-460E-809E-D440CE8CFAE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13E7F64B-27DE-4896-B42D-495ECD3D0C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>
                                            <p:graphicEl>
                                              <a:dgm id="{13E7F64B-27DE-4896-B42D-495ECD3D0C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>
                                            <p:graphicEl>
                                              <a:dgm id="{13E7F64B-27DE-4896-B42D-495ECD3D0C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>
                                            <p:graphicEl>
                                              <a:dgm id="{13E7F64B-27DE-4896-B42D-495ECD3D0C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61DCE8A-6401-4295-BBCE-C0B8EB295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>
                                            <p:graphicEl>
                                              <a:dgm id="{961DCE8A-6401-4295-BBCE-C0B8EB2955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graphicEl>
                                              <a:dgm id="{961DCE8A-6401-4295-BBCE-C0B8EB295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>
                                            <p:graphicEl>
                                              <a:dgm id="{961DCE8A-6401-4295-BBCE-C0B8EB2955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0B442F4B-0A92-4CBE-880C-027ED9DB1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>
                                            <p:graphicEl>
                                              <a:dgm id="{0B442F4B-0A92-4CBE-880C-027ED9DB11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>
                                            <p:graphicEl>
                                              <a:dgm id="{0B442F4B-0A92-4CBE-880C-027ED9DB1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>
                                            <p:graphicEl>
                                              <a:dgm id="{0B442F4B-0A92-4CBE-880C-027ED9DB11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3062-646D-3B51-CDF4-BC225801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36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CONVENTIONAL, VIRTUAL AND GLOBAL TEAMS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C2AEF6-8DE1-555E-A547-E383DD37C617}"/>
              </a:ext>
            </a:extLst>
          </p:cNvPr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D5621-1F2B-652A-3A7F-7F108C68C511}"/>
              </a:ext>
            </a:extLst>
          </p:cNvPr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7DEDD-C339-2DB1-34A3-455051796E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graphicFrame>
        <p:nvGraphicFramePr>
          <p:cNvPr id="7" name="Group 49">
            <a:extLst>
              <a:ext uri="{FF2B5EF4-FFF2-40B4-BE49-F238E27FC236}">
                <a16:creationId xmlns:a16="http://schemas.microsoft.com/office/drawing/2014/main" id="{2F222A0C-6598-FCDD-9F71-D8203BA4A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381600"/>
              </p:ext>
            </p:extLst>
          </p:nvPr>
        </p:nvGraphicFramePr>
        <p:xfrm>
          <a:off x="1491175" y="2652932"/>
          <a:ext cx="9397219" cy="2497138"/>
        </p:xfrm>
        <a:graphic>
          <a:graphicData uri="http://schemas.openxmlformats.org/drawingml/2006/table">
            <a:tbl>
              <a:tblPr/>
              <a:tblGrid>
                <a:gridCol w="1880253">
                  <a:extLst>
                    <a:ext uri="{9D8B030D-6E8A-4147-A177-3AD203B41FA5}">
                      <a16:colId xmlns:a16="http://schemas.microsoft.com/office/drawing/2014/main" val="3929369704"/>
                    </a:ext>
                  </a:extLst>
                </a:gridCol>
                <a:gridCol w="1662133">
                  <a:extLst>
                    <a:ext uri="{9D8B030D-6E8A-4147-A177-3AD203B41FA5}">
                      <a16:colId xmlns:a16="http://schemas.microsoft.com/office/drawing/2014/main" val="2128363876"/>
                    </a:ext>
                  </a:extLst>
                </a:gridCol>
                <a:gridCol w="2317174">
                  <a:extLst>
                    <a:ext uri="{9D8B030D-6E8A-4147-A177-3AD203B41FA5}">
                      <a16:colId xmlns:a16="http://schemas.microsoft.com/office/drawing/2014/main" val="259145167"/>
                    </a:ext>
                  </a:extLst>
                </a:gridCol>
                <a:gridCol w="1877671">
                  <a:extLst>
                    <a:ext uri="{9D8B030D-6E8A-4147-A177-3AD203B41FA5}">
                      <a16:colId xmlns:a16="http://schemas.microsoft.com/office/drawing/2014/main" val="1912478876"/>
                    </a:ext>
                  </a:extLst>
                </a:gridCol>
                <a:gridCol w="1659988">
                  <a:extLst>
                    <a:ext uri="{9D8B030D-6E8A-4147-A177-3AD203B41FA5}">
                      <a16:colId xmlns:a16="http://schemas.microsoft.com/office/drawing/2014/main" val="759637569"/>
                    </a:ext>
                  </a:extLst>
                </a:gridCol>
              </a:tblGrid>
              <a:tr h="6953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Team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Spatial Distance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Communications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Member Cultures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Leader Challenge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705683"/>
                  </a:ext>
                </a:extLst>
              </a:tr>
              <a:tr h="4857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Conventional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Colocated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Face to face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896098"/>
                  </a:ext>
                </a:extLst>
              </a:tr>
              <a:tr h="4873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Virtual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Scattered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8374025"/>
                  </a:ext>
                </a:extLst>
              </a:tr>
              <a:tr h="6937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Global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Widely scattered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SzPct val="8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SzPct val="7000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Very high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99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26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06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3062-646D-3B51-CDF4-BC225801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CONFLICT MANAGEMENT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C2AEF6-8DE1-555E-A547-E383DD37C617}"/>
              </a:ext>
            </a:extLst>
          </p:cNvPr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D5621-1F2B-652A-3A7F-7F108C68C511}"/>
              </a:ext>
            </a:extLst>
          </p:cNvPr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7DEDD-C339-2DB1-34A3-455051796E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A44F98-501D-1913-4750-7165EF5008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193" t="24641" r="32846" b="13007"/>
          <a:stretch/>
        </p:blipFill>
        <p:spPr>
          <a:xfrm>
            <a:off x="2972972" y="1343240"/>
            <a:ext cx="6246056" cy="534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99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4" descr="Calendar on table">
            <a:extLst>
              <a:ext uri="{FF2B5EF4-FFF2-40B4-BE49-F238E27FC236}">
                <a16:creationId xmlns:a16="http://schemas.microsoft.com/office/drawing/2014/main" id="{78708140-435A-06C9-111D-8782FD0F90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783"/>
          <a:stretch/>
        </p:blipFill>
        <p:spPr>
          <a:xfrm>
            <a:off x="4038599" y="10"/>
            <a:ext cx="8160026" cy="6875809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93062-646D-3B51-CDF4-BC225801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 IS ALL FOR TODAY!!</a:t>
            </a:r>
          </a:p>
        </p:txBody>
      </p:sp>
    </p:spTree>
    <p:extLst>
      <p:ext uri="{BB962C8B-B14F-4D97-AF65-F5344CB8AC3E}">
        <p14:creationId xmlns:p14="http://schemas.microsoft.com/office/powerpoint/2010/main" val="275950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3062-646D-3B51-CDF4-BC225801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OBJECTIVES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B02AC38-7E94-F9A7-10EA-6DB213480B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9151844"/>
              </p:ext>
            </p:extLst>
          </p:nvPr>
        </p:nvGraphicFramePr>
        <p:xfrm>
          <a:off x="838200" y="1825625"/>
          <a:ext cx="10950526" cy="481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C2AEF6-8DE1-555E-A547-E383DD37C617}"/>
              </a:ext>
            </a:extLst>
          </p:cNvPr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D5621-1F2B-652A-3A7F-7F108C68C511}"/>
              </a:ext>
            </a:extLst>
          </p:cNvPr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7DEDD-C339-2DB1-34A3-455051796EF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5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3062-646D-3B51-CDF4-BC225801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186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C2AEF6-8DE1-555E-A547-E383DD37C617}"/>
              </a:ext>
            </a:extLst>
          </p:cNvPr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D5621-1F2B-652A-3A7F-7F108C68C511}"/>
              </a:ext>
            </a:extLst>
          </p:cNvPr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7DEDD-C339-2DB1-34A3-455051796E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sp>
        <p:nvSpPr>
          <p:cNvPr id="7" name="AutoShape 5">
            <a:extLst>
              <a:ext uri="{FF2B5EF4-FFF2-40B4-BE49-F238E27FC236}">
                <a16:creationId xmlns:a16="http://schemas.microsoft.com/office/drawing/2014/main" id="{0410CA19-3E79-0B4D-817E-AF08C9B08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1163" y="1788319"/>
            <a:ext cx="4114800" cy="2590800"/>
          </a:xfrm>
          <a:prstGeom prst="roundRect">
            <a:avLst>
              <a:gd name="adj" fmla="val 16667"/>
            </a:avLst>
          </a:prstGeom>
          <a:solidFill>
            <a:schemeClr val="accent2">
              <a:lumMod val="75000"/>
            </a:schemeClr>
          </a:solidFill>
          <a:ln w="38100">
            <a:solidFill>
              <a:srgbClr val="CC0000"/>
            </a:solidFill>
            <a:round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/>
            <a:endParaRPr lang="en-US" dirty="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73146B6B-123A-CFBD-14EE-AC4D714A1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1826" y="1970088"/>
            <a:ext cx="4054475" cy="222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unit of two or more people who interact and coordinate their work to accomplish a shared goal or purpose</a:t>
            </a:r>
          </a:p>
        </p:txBody>
      </p:sp>
    </p:spTree>
    <p:extLst>
      <p:ext uri="{BB962C8B-B14F-4D97-AF65-F5344CB8AC3E}">
        <p14:creationId xmlns:p14="http://schemas.microsoft.com/office/powerpoint/2010/main" val="1973684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3062-646D-3B51-CDF4-BC225801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STAGES OF TEAM DEVELOPMENT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F06F7EC-A04E-0C98-0808-03923FFC9F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678368"/>
              </p:ext>
            </p:extLst>
          </p:nvPr>
        </p:nvGraphicFramePr>
        <p:xfrm>
          <a:off x="838200" y="1378634"/>
          <a:ext cx="10795782" cy="53457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C2AEF6-8DE1-555E-A547-E383DD37C617}"/>
              </a:ext>
            </a:extLst>
          </p:cNvPr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D5621-1F2B-652A-3A7F-7F108C68C511}"/>
              </a:ext>
            </a:extLst>
          </p:cNvPr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7DEDD-C339-2DB1-34A3-455051796EF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1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477AF71-A3F6-45BE-B232-9CABF69090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graphicEl>
                                              <a:dgm id="{D477AF71-A3F6-45BE-B232-9CABF69090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graphicEl>
                                              <a:dgm id="{D477AF71-A3F6-45BE-B232-9CABF69090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graphicEl>
                                              <a:dgm id="{D477AF71-A3F6-45BE-B232-9CABF69090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23A2983-C494-48A8-83F2-8F713089AB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graphicEl>
                                              <a:dgm id="{D23A2983-C494-48A8-83F2-8F713089AB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graphicEl>
                                              <a:dgm id="{D23A2983-C494-48A8-83F2-8F713089AB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graphicEl>
                                              <a:dgm id="{D23A2983-C494-48A8-83F2-8F713089AB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DFC8536D-D881-4327-9746-A09B062682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graphicEl>
                                              <a:dgm id="{DFC8536D-D881-4327-9746-A09B062682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graphicEl>
                                              <a:dgm id="{DFC8536D-D881-4327-9746-A09B062682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graphicEl>
                                              <a:dgm id="{DFC8536D-D881-4327-9746-A09B062682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0D95FDEF-EB6E-47F3-AE27-4306AC9106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graphicEl>
                                              <a:dgm id="{0D95FDEF-EB6E-47F3-AE27-4306AC9106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graphicEl>
                                              <a:dgm id="{0D95FDEF-EB6E-47F3-AE27-4306AC9106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graphicEl>
                                              <a:dgm id="{0D95FDEF-EB6E-47F3-AE27-4306AC9106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7CDFD99-FFFF-465E-9059-FFE73E38B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graphicEl>
                                              <a:dgm id="{A7CDFD99-FFFF-465E-9059-FFE73E38B8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graphicEl>
                                              <a:dgm id="{A7CDFD99-FFFF-465E-9059-FFE73E38B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graphicEl>
                                              <a:dgm id="{A7CDFD99-FFFF-465E-9059-FFE73E38B8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3B1F4C8D-2E2E-4D5F-9C06-1B7A69E59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graphicEl>
                                              <a:dgm id="{3B1F4C8D-2E2E-4D5F-9C06-1B7A69E59C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graphicEl>
                                              <a:dgm id="{3B1F4C8D-2E2E-4D5F-9C06-1B7A69E59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graphicEl>
                                              <a:dgm id="{3B1F4C8D-2E2E-4D5F-9C06-1B7A69E59C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A69E993C-D116-4CBD-BE8D-0F1080BA0E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graphicEl>
                                              <a:dgm id="{A69E993C-D116-4CBD-BE8D-0F1080BA0E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graphicEl>
                                              <a:dgm id="{A69E993C-D116-4CBD-BE8D-0F1080BA0E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graphicEl>
                                              <a:dgm id="{A69E993C-D116-4CBD-BE8D-0F1080BA0E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FD0E0C3-C302-483F-8102-4E2A9BDAB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graphicEl>
                                              <a:dgm id="{4FD0E0C3-C302-483F-8102-4E2A9BDAB91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graphicEl>
                                              <a:dgm id="{4FD0E0C3-C302-483F-8102-4E2A9BDAB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graphicEl>
                                              <a:dgm id="{4FD0E0C3-C302-483F-8102-4E2A9BDAB9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B6D1F93B-255D-4B60-B158-B5F49C0611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graphicEl>
                                              <a:dgm id="{B6D1F93B-255D-4B60-B158-B5F49C0611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graphicEl>
                                              <a:dgm id="{B6D1F93B-255D-4B60-B158-B5F49C0611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graphicEl>
                                              <a:dgm id="{B6D1F93B-255D-4B60-B158-B5F49C0611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dgm id="{42355459-11BB-4D2B-8076-D95C012063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graphicEl>
                                              <a:dgm id="{42355459-11BB-4D2B-8076-D95C012063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graphicEl>
                                              <a:dgm id="{42355459-11BB-4D2B-8076-D95C012063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graphicEl>
                                              <a:dgm id="{42355459-11BB-4D2B-8076-D95C012063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3062-646D-3B51-CDF4-BC225801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147474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TEAMS AND TEAM LEADERSHIP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C2AEF6-8DE1-555E-A547-E383DD37C617}"/>
              </a:ext>
            </a:extLst>
          </p:cNvPr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D5621-1F2B-652A-3A7F-7F108C68C511}"/>
              </a:ext>
            </a:extLst>
          </p:cNvPr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7DEDD-C339-2DB1-34A3-455051796E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154A9E5B-8D84-008A-F0BB-BC66D0A1B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2483" y="1837008"/>
            <a:ext cx="2209800" cy="2057400"/>
          </a:xfrm>
          <a:prstGeom prst="rect">
            <a:avLst/>
          </a:prstGeom>
          <a:solidFill>
            <a:srgbClr val="33CCCC"/>
          </a:solidFill>
          <a:ln w="57150">
            <a:solidFill>
              <a:srgbClr val="CC00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A1AC828-0F41-E2C6-C2FA-2EEC8BF20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1683" y="1837008"/>
            <a:ext cx="2209800" cy="2057400"/>
          </a:xfrm>
          <a:prstGeom prst="rect">
            <a:avLst/>
          </a:prstGeom>
          <a:solidFill>
            <a:schemeClr val="accent2"/>
          </a:solidFill>
          <a:ln w="57150">
            <a:solidFill>
              <a:srgbClr val="CC00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D72A1A7-42B3-2908-DCC5-AA0993FA78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9483" y="1532208"/>
            <a:ext cx="1981200" cy="3124200"/>
          </a:xfrm>
          <a:prstGeom prst="rect">
            <a:avLst/>
          </a:prstGeom>
          <a:solidFill>
            <a:srgbClr val="FFFF00"/>
          </a:solidFill>
          <a:ln w="57150">
            <a:solidFill>
              <a:srgbClr val="CC00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A0E4324E-9310-7B6B-CD7F-E2513663A0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608" y="1897333"/>
            <a:ext cx="2225675" cy="180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Team</a:t>
            </a: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Grouping individuals by activity</a:t>
            </a:r>
          </a:p>
          <a:p>
            <a:pPr>
              <a:buFontTx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centered</a:t>
            </a:r>
          </a:p>
          <a:p>
            <a:pPr>
              <a:buFontTx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or command team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D56B6B2F-ADDB-FEB7-F04E-9D96EFF6E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3608" y="1516333"/>
            <a:ext cx="1997075" cy="302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3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Cross-Functional Team</a:t>
            </a: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Coordinates across organization boundaries for change projects</a:t>
            </a:r>
          </a:p>
          <a:p>
            <a:pPr>
              <a:buFontTx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 gives up some power</a:t>
            </a:r>
          </a:p>
          <a:p>
            <a:pPr>
              <a:buFontTx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purpose team, problem-solving team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54915EAD-E712-B74A-2CB8-2F3159C97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5808" y="1821133"/>
            <a:ext cx="2225675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Self-Directed Team</a:t>
            </a:r>
          </a:p>
          <a:p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Autonomous, defines own boundaries</a:t>
            </a:r>
          </a:p>
          <a:p>
            <a:pPr>
              <a:buFontTx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Member-centered</a:t>
            </a:r>
          </a:p>
          <a:p>
            <a:pPr>
              <a:buFontTx/>
              <a:buChar char="•"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Self-managed team</a:t>
            </a:r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D666F18F-E550-1360-CC2F-073D0DCF0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4883" y="5189808"/>
            <a:ext cx="7086600" cy="1143000"/>
          </a:xfrm>
          <a:prstGeom prst="leftRightArrow">
            <a:avLst>
              <a:gd name="adj1" fmla="val 50000"/>
              <a:gd name="adj2" fmla="val 124000"/>
            </a:avLst>
          </a:prstGeom>
          <a:solidFill>
            <a:srgbClr val="0033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D4EB449E-94EA-6A89-2C59-37D371591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3808" y="5607321"/>
            <a:ext cx="6407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Need for traditional leadership	Need for team leadership</a:t>
            </a:r>
          </a:p>
        </p:txBody>
      </p:sp>
    </p:spTree>
    <p:extLst>
      <p:ext uri="{BB962C8B-B14F-4D97-AF65-F5344CB8AC3E}">
        <p14:creationId xmlns:p14="http://schemas.microsoft.com/office/powerpoint/2010/main" val="2138864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/>
      <p:bldP spid="11" grpId="0"/>
      <p:bldP spid="12" grpId="0"/>
      <p:bldP spid="13" grpId="0" animBg="1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3062-646D-3B51-CDF4-BC225801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DILEMMA FOR 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F43C0-1A4C-81F2-E56A-726742FA7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245"/>
            <a:ext cx="10515600" cy="160391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give up our independence.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to put up with free-riders.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Teams are sometimes dysfunctional.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C2AEF6-8DE1-555E-A547-E383DD37C617}"/>
              </a:ext>
            </a:extLst>
          </p:cNvPr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D5621-1F2B-652A-3A7F-7F108C68C511}"/>
              </a:ext>
            </a:extLst>
          </p:cNvPr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7DEDD-C339-2DB1-34A3-455051796E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2CE507-A067-D302-7829-0A922DDA6C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15" t="26609" r="29615" b="31068"/>
          <a:stretch/>
        </p:blipFill>
        <p:spPr>
          <a:xfrm>
            <a:off x="2180493" y="3150132"/>
            <a:ext cx="7677312" cy="37078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77347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3062-646D-3B51-CDF4-BC2258016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7829"/>
            <a:ext cx="11217812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A TEAM TO HIGHER PERFORMANCE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A7DFAEAA-4C43-7030-6876-B708EDD49A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633240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1C2AEF6-8DE1-555E-A547-E383DD37C617}"/>
              </a:ext>
            </a:extLst>
          </p:cNvPr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D5621-1F2B-652A-3A7F-7F108C68C511}"/>
              </a:ext>
            </a:extLst>
          </p:cNvPr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7DEDD-C339-2DB1-34A3-455051796EF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736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C2AEF6-8DE1-555E-A547-E383DD37C617}"/>
              </a:ext>
            </a:extLst>
          </p:cNvPr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7DEDD-C339-2DB1-34A3-455051796E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34ADA3-24A3-4666-7B33-0E1637CAE8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042" t="21307" r="45208" b="9943"/>
          <a:stretch/>
        </p:blipFill>
        <p:spPr>
          <a:xfrm>
            <a:off x="1562151" y="0"/>
            <a:ext cx="92532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852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3062-646D-3B51-CDF4-BC2258016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LEADING EFFECTIVE TEAMS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C2AEF6-8DE1-555E-A547-E383DD37C617}"/>
              </a:ext>
            </a:extLst>
          </p:cNvPr>
          <p:cNvSpPr/>
          <p:nvPr/>
        </p:nvSpPr>
        <p:spPr>
          <a:xfrm>
            <a:off x="0" y="0"/>
            <a:ext cx="666205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6D5621-1F2B-652A-3A7F-7F108C68C511}"/>
              </a:ext>
            </a:extLst>
          </p:cNvPr>
          <p:cNvSpPr/>
          <p:nvPr/>
        </p:nvSpPr>
        <p:spPr>
          <a:xfrm>
            <a:off x="666205" y="0"/>
            <a:ext cx="11525795" cy="587829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E7DEDD-C339-2DB1-34A3-455051796EF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0" b="27874"/>
          <a:stretch/>
        </p:blipFill>
        <p:spPr>
          <a:xfrm rot="16200000">
            <a:off x="-428898" y="428897"/>
            <a:ext cx="1524001" cy="666205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D95AC0D2-2DB4-54AD-D8F4-F4B86CC075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524000"/>
            <a:ext cx="4648200" cy="2438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57150">
            <a:solidFill>
              <a:srgbClr val="CC00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48D402E-8163-4349-41A8-DF3406DCF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187" y="1570893"/>
            <a:ext cx="4114800" cy="2286000"/>
          </a:xfrm>
          <a:prstGeom prst="rect">
            <a:avLst/>
          </a:prstGeom>
          <a:solidFill>
            <a:srgbClr val="33CCCC"/>
          </a:solidFill>
          <a:ln w="57150">
            <a:solidFill>
              <a:srgbClr val="CC0000"/>
            </a:solidFill>
            <a:miter lim="800000"/>
            <a:headEnd/>
            <a:tailEnd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D3A608C9-0BFA-BD2D-1667-D0B6C7FD9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524000"/>
            <a:ext cx="466407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effectiveness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extent to which a team achieves four performance outcomes: innovation/adaptation, efficiency, quality, and employee satisfaction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090D343B-CFDE-4FD6-6C28-857ED0A51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3512" y="1746943"/>
            <a:ext cx="40544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cohesiveness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extent to which members stick together and remain united in the pursuit of a common goal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2261FF-8329-456D-5D70-E70193CF160B}"/>
              </a:ext>
            </a:extLst>
          </p:cNvPr>
          <p:cNvSpPr txBox="1"/>
          <p:nvPr/>
        </p:nvSpPr>
        <p:spPr>
          <a:xfrm>
            <a:off x="3291839" y="4440704"/>
            <a:ext cx="6611815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 w="57150">
            <a:solidFill>
              <a:srgbClr val="CC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Determinants of Team Cohesiveness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interaction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attraction to the team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competition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and Positive evaluation by outsiders</a:t>
            </a:r>
          </a:p>
        </p:txBody>
      </p:sp>
    </p:spTree>
    <p:extLst>
      <p:ext uri="{BB962C8B-B14F-4D97-AF65-F5344CB8AC3E}">
        <p14:creationId xmlns:p14="http://schemas.microsoft.com/office/powerpoint/2010/main" val="323749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451</Words>
  <Application>Microsoft Office PowerPoint</Application>
  <PresentationFormat>Widescreen</PresentationFormat>
  <Paragraphs>107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THEORIES OF LEADERSHIP   LEADING TEAMS</vt:lpstr>
      <vt:lpstr>CHAPTER OBJECTIVES</vt:lpstr>
      <vt:lpstr>TEAM</vt:lpstr>
      <vt:lpstr>STAGES OF TEAM DEVELOPMENT</vt:lpstr>
      <vt:lpstr>EVOLUTION OF TEAMS AND TEAM LEADERSHIP</vt:lpstr>
      <vt:lpstr>THE DILEMMA FOR TEAM MEMBERS</vt:lpstr>
      <vt:lpstr>LEADING A TEAM TO HIGHER PERFORMANCE</vt:lpstr>
      <vt:lpstr>PowerPoint Presentation</vt:lpstr>
      <vt:lpstr>LEADING EFFECTIVE TEAMS</vt:lpstr>
      <vt:lpstr>ESSENTIAL TEAM COMPETENCIES</vt:lpstr>
      <vt:lpstr>TEAM MEMBER ROLES</vt:lpstr>
      <vt:lpstr>DIFFERENCE BETWEEN CONVENTIONAL, VIRTUAL AND GLOBAL TEAMS</vt:lpstr>
      <vt:lpstr>CONFLICT MANAGEMENT STYLES</vt:lpstr>
      <vt:lpstr>THAT IS ALL FOR TODAY!!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THEORIES OF LEADERSHIP   LEADING TEAMS</dc:title>
  <dc:creator>Fareed</dc:creator>
  <cp:keywords>Final</cp:keywords>
  <cp:lastModifiedBy>Fareed</cp:lastModifiedBy>
  <cp:revision>14</cp:revision>
  <dcterms:created xsi:type="dcterms:W3CDTF">2023-04-16T14:30:07Z</dcterms:created>
  <dcterms:modified xsi:type="dcterms:W3CDTF">2023-04-16T18:50:03Z</dcterms:modified>
</cp:coreProperties>
</file>