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215463Muhammad ALi" userId="83fbe08a-23b1-4490-8558-e5ff7c5b7d45" providerId="ADAL" clId="{CF11DF22-CA24-4E24-A1C8-D47835DB7B09}"/>
    <pc:docChg chg="modSld">
      <pc:chgData name="L215463Muhammad ALi" userId="83fbe08a-23b1-4490-8558-e5ff7c5b7d45" providerId="ADAL" clId="{CF11DF22-CA24-4E24-A1C8-D47835DB7B09}" dt="2024-12-17T08:20:48.499" v="0" actId="1038"/>
      <pc:docMkLst>
        <pc:docMk/>
      </pc:docMkLst>
      <pc:sldChg chg="modSp mod">
        <pc:chgData name="L215463Muhammad ALi" userId="83fbe08a-23b1-4490-8558-e5ff7c5b7d45" providerId="ADAL" clId="{CF11DF22-CA24-4E24-A1C8-D47835DB7B09}" dt="2024-12-17T08:20:48.499" v="0" actId="1038"/>
        <pc:sldMkLst>
          <pc:docMk/>
          <pc:sldMk cId="0" sldId="260"/>
        </pc:sldMkLst>
        <pc:spChg chg="mod">
          <ac:chgData name="L215463Muhammad ALi" userId="83fbe08a-23b1-4490-8558-e5ff7c5b7d45" providerId="ADAL" clId="{CF11DF22-CA24-4E24-A1C8-D47835DB7B09}" dt="2024-12-17T08:20:48.499" v="0" actId="1038"/>
          <ac:spMkLst>
            <pc:docMk/>
            <pc:sldMk cId="0" sldId="260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0575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Investment Appraisal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Chapter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APPLYING DCF TO A SIMPLE INVESTMENT PROJECT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The essence of investment is that money is spent now so as to produce benefits in the future</a:t>
            </a:r>
            <a:r>
              <a:rPr lang="en-US"/>
              <a:t>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Benefits in monetary terms, get present value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 do this, we calculate the net cash flows that the project will generate over each year of its life and convert these to a present day value.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we add these up to get the NPV of the project as a whole.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APPLYING DCF TO A SIMPLE INVESTMENT PROJECT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New van cost – 10,000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500 insurance and 150 road tax – annual cost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Maintenance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200 in first two years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300, 400, 500 in year 3, 4 ,5 respectively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Van to be sold at 2000 – end of year 5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Interest rate 10 %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Van hire cost 35 a day – 100 days a year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Inflation 5% </a:t>
            </a:r>
            <a:endParaRPr dirty="0"/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APPLYING DCF TO A SIMPLE INVESTMENT PROJECT</a:t>
            </a:r>
            <a:endParaRPr/>
          </a:p>
        </p:txBody>
      </p:sp>
      <p:pic>
        <p:nvPicPr>
          <p:cNvPr id="151" name="Google Shape;15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752600"/>
            <a:ext cx="878047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Product Proposal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Development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 people – 1</a:t>
            </a:r>
            <a:r>
              <a:rPr lang="en-US" baseline="30000"/>
              <a:t>st</a:t>
            </a:r>
            <a:r>
              <a:rPr lang="en-US"/>
              <a:t> year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 and ½ - 2</a:t>
            </a:r>
            <a:r>
              <a:rPr lang="en-US" baseline="30000"/>
              <a:t>nd</a:t>
            </a:r>
            <a:r>
              <a:rPr lang="en-US"/>
              <a:t> year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35000 per year staff cost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Release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year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 person for maintenance full time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Sales and marketing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10,000 and 20,000 in 1</a:t>
            </a:r>
            <a:r>
              <a:rPr lang="en-US" baseline="30000"/>
              <a:t>st</a:t>
            </a:r>
            <a:r>
              <a:rPr lang="en-US"/>
              <a:t> and each next four years resp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100 copies to be sold in 5 years with 5000 a copy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DCF Analysis of a software project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524000"/>
            <a:ext cx="8519467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DCF Analysis of a software project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Pay-back period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Time required to get positive cash flow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IRR – internal rate of return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Cost of capital required for NPV to be zero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Proposal to be rejected when;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NPV not positive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Pay-back time is greater than a threshold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IRR is less than current cost of capital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2 projects, with highest NPV is selected, or highest IRR or shortest pay-back 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PITFALLS OF DCF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precise in nature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Rely on assumptions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Uncertainty not handled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DCF analysis incase of a software project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Most software takes more time then anticipated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Most software doesn’t work correctly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being able to sell copies as much as anticipated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Risk, that competitor will launch similar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PITFALLS OF DCF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 DCF analysis with different assumptions and changes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results vary with small changes-not good-high risk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above example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in year 3, sales drop from 40 to 20, cash flow does not become positive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Project high risk, as sale not to predicted accurately for this long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price increased to 6000, NPV rises to 117420 - pay-back period falls to 2 years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This sensitivity of changes in sales and price is characteristics of software project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 Goals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Understand what is meant by time value money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Be able to carry DCF analysis to assess the viability of a proposed investment proposal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Be able to interpret a discounted cash flow analysis in commercial terms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Successful companies always looking to change and develop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Management is faced with different proposals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Not single way of assessing and comparing different proposals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Factors taken into account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Consistent with company’s long term plans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Risk attached to proposals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Availability of necessary resources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One important criteria 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Return on investment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Usual way is DCF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DCF tool is used for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Share price of a company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Purchase or lease it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Most financially appealing proposals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 proposed project is worthwhile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 Time Value of Money</a:t>
            </a:r>
            <a:endParaRPr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67032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promise of 103RS for 100RS in a years time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DCF – discounted cash flow analysis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1 ÷ (1 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i="1" dirty="0"/>
              <a:t>t </a:t>
            </a:r>
            <a:r>
              <a:rPr lang="en-US" dirty="0"/>
              <a:t>is known as discount factor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pic>
        <p:nvPicPr>
          <p:cNvPr id="115" name="Google Shape;115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9187" y="1986756"/>
            <a:ext cx="69056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1000 </a:t>
            </a:r>
            <a:r>
              <a:rPr lang="en-US" dirty="0" err="1"/>
              <a:t>Rs</a:t>
            </a:r>
            <a:r>
              <a:rPr lang="en-US" dirty="0"/>
              <a:t> payable in 4 years time with discount/interest rate 8% ?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1000 x 0.7350 = 735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Car Example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Buy or lease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b="1" dirty="0"/>
              <a:t>New Wolsey Hornet £8995 or only £500 down and £400 per month for 24 months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Using the idea of discount factors, we can calculate the present value of each of those monthly payments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If we add the present value of all those payments to the £500 that we have to pay immediately, we shall obtain the present value of the total of the payments we have to make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If this is more than £8,995, we shall be better off buying the car outright immediately.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Car Example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The result of applying this function (NPV) to a sequence of 24 payments of £400 with a discount rate of 0.2466 per cent per month (3% annual) is a net present value of £9,310.30.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To this we must add the £500 down payment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This shows that the NPV of the payments on easy terms is £9,810.30.</a:t>
            </a:r>
            <a:endParaRPr dirty="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dirty="0"/>
              <a:t>Clearly we shall be much better off by buying the car outright for £8,995 if we have the money available.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803</Words>
  <Application>Microsoft Office PowerPoint</Application>
  <PresentationFormat>On-screen Show (4:3)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Investment Appraisal</vt:lpstr>
      <vt:lpstr>Lesson Goals</vt:lpstr>
      <vt:lpstr>Introduction</vt:lpstr>
      <vt:lpstr>Introduction</vt:lpstr>
      <vt:lpstr>The Time Value of Money</vt:lpstr>
      <vt:lpstr>The Time Value of Money</vt:lpstr>
      <vt:lpstr>The Time Value of Money</vt:lpstr>
      <vt:lpstr>The Time Value of Money</vt:lpstr>
      <vt:lpstr>The Time Value of Money</vt:lpstr>
      <vt:lpstr>APPLYING DCF TO A SIMPLE INVESTMENT PROJECT</vt:lpstr>
      <vt:lpstr>APPLYING DCF TO A SIMPLE INVESTMENT PROJECT</vt:lpstr>
      <vt:lpstr>APPLYING DCF TO A SIMPLE INVESTMENT PROJECT</vt:lpstr>
      <vt:lpstr>Software Product Proposal</vt:lpstr>
      <vt:lpstr>DCF Analysis of a software project</vt:lpstr>
      <vt:lpstr>DCF Analysis of a software project</vt:lpstr>
      <vt:lpstr>PITFALLS OF DCF</vt:lpstr>
      <vt:lpstr>PITFALLS OF DCF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Appraisal</dc:title>
  <dc:creator>Waqas</dc:creator>
  <cp:lastModifiedBy>L215463Muhammad ALi</cp:lastModifiedBy>
  <cp:revision>1</cp:revision>
  <dcterms:modified xsi:type="dcterms:W3CDTF">2024-12-17T08:20:58Z</dcterms:modified>
</cp:coreProperties>
</file>