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0"/>
  </p:notesMasterIdLst>
  <p:handoutMasterIdLst>
    <p:handoutMasterId r:id="rId31"/>
  </p:handoutMasterIdLst>
  <p:sldIdLst>
    <p:sldId id="256" r:id="rId2"/>
    <p:sldId id="300" r:id="rId3"/>
    <p:sldId id="257" r:id="rId4"/>
    <p:sldId id="281" r:id="rId5"/>
    <p:sldId id="282" r:id="rId6"/>
    <p:sldId id="283" r:id="rId7"/>
    <p:sldId id="284" r:id="rId8"/>
    <p:sldId id="285" r:id="rId9"/>
    <p:sldId id="344" r:id="rId10"/>
    <p:sldId id="387" r:id="rId11"/>
    <p:sldId id="326" r:id="rId12"/>
    <p:sldId id="380" r:id="rId13"/>
    <p:sldId id="381" r:id="rId14"/>
    <p:sldId id="383" r:id="rId15"/>
    <p:sldId id="384" r:id="rId16"/>
    <p:sldId id="385" r:id="rId17"/>
    <p:sldId id="688" r:id="rId18"/>
    <p:sldId id="386" r:id="rId19"/>
    <p:sldId id="689" r:id="rId20"/>
    <p:sldId id="351" r:id="rId21"/>
    <p:sldId id="337" r:id="rId22"/>
    <p:sldId id="390" r:id="rId23"/>
    <p:sldId id="391" r:id="rId24"/>
    <p:sldId id="395" r:id="rId25"/>
    <p:sldId id="712" r:id="rId26"/>
    <p:sldId id="713" r:id="rId27"/>
    <p:sldId id="396" r:id="rId28"/>
    <p:sldId id="27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DAEA"/>
    <a:srgbClr val="94A7C5"/>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428" autoAdjust="0"/>
  </p:normalViewPr>
  <p:slideViewPr>
    <p:cSldViewPr>
      <p:cViewPr varScale="1">
        <p:scale>
          <a:sx n="72" d="100"/>
          <a:sy n="72" d="100"/>
        </p:scale>
        <p:origin x="1790"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3BC8C1E-9AA8-4312-82D9-57AB059994BD}" type="datetimeFigureOut">
              <a:rPr lang="en-US" smtClean="0"/>
              <a:t>29-Aug-23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Object Oriented Analyis &amp; Design - Fawad Ali</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253848-D01C-4BEC-818E-C68636279402}" type="slidenum">
              <a:rPr lang="en-US" smtClean="0"/>
              <a:t>‹#›</a:t>
            </a:fld>
            <a:endParaRPr lang="en-US"/>
          </a:p>
        </p:txBody>
      </p:sp>
    </p:spTree>
    <p:extLst>
      <p:ext uri="{BB962C8B-B14F-4D97-AF65-F5344CB8AC3E}">
        <p14:creationId xmlns:p14="http://schemas.microsoft.com/office/powerpoint/2010/main" val="29314455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05053C-8E2C-4EAA-9BFC-EA0B8A48C0B6}" type="datetimeFigureOut">
              <a:rPr lang="en-US" smtClean="0"/>
              <a:t>29-Aug-23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Object Oriented Analyis &amp; Design - Fawad Ali</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C832EF-FBF9-4A3C-9E79-E7CF53EDF2D0}" type="slidenum">
              <a:rPr lang="en-US" smtClean="0"/>
              <a:t>‹#›</a:t>
            </a:fld>
            <a:endParaRPr lang="en-US"/>
          </a:p>
        </p:txBody>
      </p:sp>
    </p:spTree>
    <p:extLst>
      <p:ext uri="{BB962C8B-B14F-4D97-AF65-F5344CB8AC3E}">
        <p14:creationId xmlns:p14="http://schemas.microsoft.com/office/powerpoint/2010/main" val="18090590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83D327C4-1D0D-46C8-860D-4B5D963EA43E}"/>
              </a:ext>
            </a:extLst>
          </p:cNvPr>
          <p:cNvSpPr>
            <a:spLocks noGrp="1" noRot="1" noChangeAspect="1" noChangeArrowheads="1" noTextEdit="1"/>
          </p:cNvSpPr>
          <p:nvPr>
            <p:ph type="sldImg"/>
          </p:nvPr>
        </p:nvSpPr>
        <p:spPr>
          <a:ln/>
        </p:spPr>
      </p:sp>
      <p:sp>
        <p:nvSpPr>
          <p:cNvPr id="22530" name="Notes Placeholder 2">
            <a:extLst>
              <a:ext uri="{FF2B5EF4-FFF2-40B4-BE49-F238E27FC236}">
                <a16:creationId xmlns:a16="http://schemas.microsoft.com/office/drawing/2014/main" id="{B7A7D941-137C-4E72-B4B4-764D27361C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b="1">
                <a:latin typeface="Arial" panose="020B0604020202020204" pitchFamily="34" charset="0"/>
                <a:cs typeface="Arial" panose="020B0604020202020204" pitchFamily="34" charset="0"/>
              </a:rPr>
              <a:t>Note</a:t>
            </a:r>
            <a:r>
              <a:rPr lang="en-CA" altLang="en-US">
                <a:latin typeface="Arial" panose="020B0604020202020204" pitchFamily="34" charset="0"/>
                <a:cs typeface="Arial" panose="020B0604020202020204" pitchFamily="34" charset="0"/>
              </a:rPr>
              <a:t>: UML does not work well for small projects or projects where just a few developers are involved. If you attempt to use it in this environment it will seem more of a burden than an aid, but then it was never intended for that. It works best for very complex systems involving dozens of developers over a long period of time where it is impossible for one or two people to maintain the structure of the software in their head as they develop it.</a:t>
            </a:r>
          </a:p>
          <a:p>
            <a:endParaRPr lang="en-US" altLang="en-US">
              <a:latin typeface="Arial" panose="020B0604020202020204" pitchFamily="34" charset="0"/>
              <a:cs typeface="Arial" panose="020B0604020202020204" pitchFamily="34" charset="0"/>
            </a:endParaRPr>
          </a:p>
        </p:txBody>
      </p:sp>
      <p:sp>
        <p:nvSpPr>
          <p:cNvPr id="22531" name="Slide Number Placeholder 3">
            <a:extLst>
              <a:ext uri="{FF2B5EF4-FFF2-40B4-BE49-F238E27FC236}">
                <a16:creationId xmlns:a16="http://schemas.microsoft.com/office/drawing/2014/main" id="{1EA71F27-A364-4A41-B8A0-29D1C7B713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6E2B1BC-915E-4120-A6E6-A2C3A20B7C01}" type="slidenum">
              <a:rPr lang="en-CA" altLang="en-US">
                <a:latin typeface="Arial" panose="020B0604020202020204" pitchFamily="34" charset="0"/>
                <a:cs typeface="Arial" panose="020B0604020202020204" pitchFamily="34" charset="0"/>
              </a:rPr>
              <a:pPr/>
              <a:t>3</a:t>
            </a:fld>
            <a:endParaRPr lang="en-CA"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7736FCDE-966C-41B3-89EE-191299F8EC38}"/>
              </a:ext>
            </a:extLst>
          </p:cNvPr>
          <p:cNvSpPr>
            <a:spLocks noGrp="1" noRot="1" noChangeAspect="1" noChangeArrowheads="1" noTextEdit="1"/>
          </p:cNvSpPr>
          <p:nvPr>
            <p:ph type="sldImg"/>
          </p:nvPr>
        </p:nvSpPr>
        <p:spPr>
          <a:ln/>
        </p:spPr>
      </p:sp>
      <p:sp>
        <p:nvSpPr>
          <p:cNvPr id="27650" name="Notes Placeholder 2">
            <a:extLst>
              <a:ext uri="{FF2B5EF4-FFF2-40B4-BE49-F238E27FC236}">
                <a16:creationId xmlns:a16="http://schemas.microsoft.com/office/drawing/2014/main" id="{BB114CCF-46F0-466B-AC2E-01565F485EB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chemeClr val="tx2"/>
                </a:solidFill>
                <a:latin typeface="Arial" panose="020B0604020202020204" pitchFamily="34" charset="0"/>
                <a:ea typeface="MS PGothic" panose="020B0600070205080204" pitchFamily="34" charset="-128"/>
                <a:cs typeface="Arial" panose="020B0604020202020204" pitchFamily="34" charset="0"/>
              </a:rPr>
              <a:t>Each use case represents a discrete goal for the user</a:t>
            </a:r>
          </a:p>
          <a:p>
            <a:endParaRPr lang="en-US" altLang="en-US">
              <a:latin typeface="Arial" panose="020B0604020202020204" pitchFamily="34" charset="0"/>
              <a:cs typeface="Arial" panose="020B0604020202020204" pitchFamily="34" charset="0"/>
            </a:endParaRPr>
          </a:p>
        </p:txBody>
      </p:sp>
      <p:sp>
        <p:nvSpPr>
          <p:cNvPr id="27651" name="Slide Number Placeholder 3">
            <a:extLst>
              <a:ext uri="{FF2B5EF4-FFF2-40B4-BE49-F238E27FC236}">
                <a16:creationId xmlns:a16="http://schemas.microsoft.com/office/drawing/2014/main" id="{F04B3614-5568-4076-8197-196781729D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6CB7A38-594C-441D-A615-995AE79A9150}" type="slidenum">
              <a:rPr lang="en-CA" altLang="en-US">
                <a:latin typeface="Arial" panose="020B0604020202020204" pitchFamily="34" charset="0"/>
                <a:cs typeface="Arial" panose="020B0604020202020204" pitchFamily="34" charset="0"/>
              </a:rPr>
              <a:pPr/>
              <a:t>9</a:t>
            </a:fld>
            <a:endParaRPr lang="en-CA"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A6CC991F-B082-474D-9EF9-3E8EBD1FB262}"/>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0FE843C8-6A43-9D45-A704-06B87503BF78}"/>
              </a:ext>
            </a:extLst>
          </p:cNvPr>
          <p:cNvSpPr>
            <a:spLocks noGrp="1"/>
          </p:cNvSpPr>
          <p:nvPr>
            <p:ph type="body" idx="1"/>
          </p:nvPr>
        </p:nvSpPr>
        <p:spPr/>
        <p:txBody>
          <a:bodyPr/>
          <a:lstStyle/>
          <a:p>
            <a:pPr>
              <a:defRPr/>
            </a:pPr>
            <a:endParaRPr lang="en-US" dirty="0"/>
          </a:p>
        </p:txBody>
      </p:sp>
      <p:sp>
        <p:nvSpPr>
          <p:cNvPr id="32771" name="Slide Number Placeholder 3">
            <a:extLst>
              <a:ext uri="{FF2B5EF4-FFF2-40B4-BE49-F238E27FC236}">
                <a16:creationId xmlns:a16="http://schemas.microsoft.com/office/drawing/2014/main" id="{D115F2FE-4A8F-4A51-86AF-A4E959288D0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13331ED-9709-49D7-9739-D8ED5432CF05}" type="slidenum">
              <a:rPr lang="en-US" altLang="en-US">
                <a:latin typeface="Arial" panose="020B0604020202020204" pitchFamily="34" charset="0"/>
                <a:cs typeface="Arial" panose="020B0604020202020204" pitchFamily="34" charset="0"/>
              </a:rPr>
              <a:pPr/>
              <a:t>11</a:t>
            </a:fld>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Doesn’t mean to always ignore boss-test-failing use cases. User authentication may fail the boss test but may be important and difficult.</a:t>
            </a:r>
          </a:p>
          <a:p>
            <a:endParaRPr lang="en-US" dirty="0"/>
          </a:p>
          <a:p>
            <a:r>
              <a:rPr lang="en-US" dirty="0"/>
              <a:t>EBP Test: It’s not a single small step like “delete a line item” or “print the document.” Rather, the main success scenario is probably five or ten steps. It doesn’t take days and multiple sessions, like “negotiate a supplier contract”; it is a task done during a single session. It is probably between a few minutes and an hour in length.</a:t>
            </a:r>
          </a:p>
          <a:p>
            <a:endParaRPr lang="en-US" dirty="0"/>
          </a:p>
          <a:p>
            <a:r>
              <a:rPr lang="en-US" dirty="0"/>
              <a:t>Size Test: A common mistake in use case modeling is to define just a single step within a series of related steps as a use case by itself, such as defining a use case called Enter an Item ID. You can see a hint of the error by its small size—the use case name will wrongly suggest just one step within a larger series of steps</a:t>
            </a:r>
          </a:p>
        </p:txBody>
      </p:sp>
      <p:sp>
        <p:nvSpPr>
          <p:cNvPr id="4" name="Slide Number Placeholder 3"/>
          <p:cNvSpPr>
            <a:spLocks noGrp="1"/>
          </p:cNvSpPr>
          <p:nvPr>
            <p:ph type="sldNum" sz="quarter" idx="5"/>
          </p:nvPr>
        </p:nvSpPr>
        <p:spPr/>
        <p:txBody>
          <a:bodyPr/>
          <a:lstStyle/>
          <a:p>
            <a:fld id="{60C832EF-FBF9-4A3C-9E79-E7CF53EDF2D0}" type="slidenum">
              <a:rPr lang="en-US" smtClean="0"/>
              <a:t>15</a:t>
            </a:fld>
            <a:endParaRPr lang="en-US"/>
          </a:p>
        </p:txBody>
      </p:sp>
    </p:spTree>
    <p:extLst>
      <p:ext uri="{BB962C8B-B14F-4D97-AF65-F5344CB8AC3E}">
        <p14:creationId xmlns:p14="http://schemas.microsoft.com/office/powerpoint/2010/main" val="2066193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A12236A8-1970-4A03-B2C1-97868CA4E0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9E499D2-15D7-45FB-A46D-21B6BD9875A3}" type="slidenum">
              <a:rPr lang="en-US" altLang="en-US">
                <a:latin typeface="Arial" panose="020B0604020202020204" pitchFamily="34" charset="0"/>
                <a:cs typeface="Arial" panose="020B0604020202020204" pitchFamily="34" charset="0"/>
              </a:rPr>
              <a:pPr/>
              <a:t>17</a:t>
            </a:fld>
            <a:endParaRPr lang="en-US" altLang="en-US">
              <a:latin typeface="Arial" panose="020B0604020202020204" pitchFamily="34" charset="0"/>
              <a:cs typeface="Arial" panose="020B0604020202020204" pitchFamily="34" charset="0"/>
            </a:endParaRPr>
          </a:p>
        </p:txBody>
      </p:sp>
      <p:sp>
        <p:nvSpPr>
          <p:cNvPr id="44034" name="Rectangle 2">
            <a:extLst>
              <a:ext uri="{FF2B5EF4-FFF2-40B4-BE49-F238E27FC236}">
                <a16:creationId xmlns:a16="http://schemas.microsoft.com/office/drawing/2014/main" id="{17DD9D62-6EE4-4E91-9CC9-B7583FF3C9F0}"/>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EAEBEACE-C4D1-4994-9A32-FFB4D9971E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D4E"/>
                </a:solidFill>
                <a:effectLst/>
                <a:latin typeface="Droid Serif"/>
              </a:rPr>
              <a:t>The users or systems that interact with the main system are called actors. An actor can be primary or secondary. Primary actors are those that initiate use cases and interact with the system. They are usually placed on the left side of the system. On the other hand, secondary actors are used by the system but they do not interact with the system on their own.</a:t>
            </a:r>
            <a:endParaRPr lang="en-US" altLang="en-US"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60C832EF-FBF9-4A3C-9E79-E7CF53EDF2D0}" type="slidenum">
              <a:rPr lang="en-US" smtClean="0"/>
              <a:t>18</a:t>
            </a:fld>
            <a:endParaRPr lang="en-US"/>
          </a:p>
        </p:txBody>
      </p:sp>
    </p:spTree>
    <p:extLst>
      <p:ext uri="{BB962C8B-B14F-4D97-AF65-F5344CB8AC3E}">
        <p14:creationId xmlns:p14="http://schemas.microsoft.com/office/powerpoint/2010/main" val="3460988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73D603EC-8CF4-4837-8BB6-6EEB2119E2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625EF4F-24DA-4E2B-90A7-0FDE792EDD87}" type="slidenum">
              <a:rPr lang="en-US" altLang="en-US">
                <a:latin typeface="Arial" panose="020B0604020202020204" pitchFamily="34" charset="0"/>
                <a:cs typeface="Arial" panose="020B0604020202020204" pitchFamily="34" charset="0"/>
              </a:rPr>
              <a:pPr/>
              <a:t>19</a:t>
            </a:fld>
            <a:endParaRPr lang="en-US" altLang="en-US">
              <a:latin typeface="Arial" panose="020B0604020202020204" pitchFamily="34" charset="0"/>
              <a:cs typeface="Arial" panose="020B0604020202020204" pitchFamily="34" charset="0"/>
            </a:endParaRPr>
          </a:p>
        </p:txBody>
      </p:sp>
      <p:sp>
        <p:nvSpPr>
          <p:cNvPr id="47106" name="Rectangle 2">
            <a:extLst>
              <a:ext uri="{FF2B5EF4-FFF2-40B4-BE49-F238E27FC236}">
                <a16:creationId xmlns:a16="http://schemas.microsoft.com/office/drawing/2014/main" id="{E85D203D-7E0E-4F57-8009-F80B1E31246B}"/>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D95B1038-638A-4103-921C-07BDD4B5E0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22EB1867-0095-4101-A1F2-DD9048FEFC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FEF77C4-7441-4E7E-9E04-4CDD5427067B}" type="slidenum">
              <a:rPr lang="en-US" altLang="en-US">
                <a:latin typeface="Arial" panose="020B0604020202020204" pitchFamily="34" charset="0"/>
                <a:cs typeface="Arial" panose="020B0604020202020204" pitchFamily="34" charset="0"/>
              </a:rPr>
              <a:pPr/>
              <a:t>20</a:t>
            </a:fld>
            <a:endParaRPr lang="en-US" altLang="en-US">
              <a:latin typeface="Arial" panose="020B0604020202020204" pitchFamily="34" charset="0"/>
              <a:cs typeface="Arial" panose="020B0604020202020204" pitchFamily="34" charset="0"/>
            </a:endParaRPr>
          </a:p>
        </p:txBody>
      </p:sp>
      <p:sp>
        <p:nvSpPr>
          <p:cNvPr id="49154" name="Rectangle 2">
            <a:extLst>
              <a:ext uri="{FF2B5EF4-FFF2-40B4-BE49-F238E27FC236}">
                <a16:creationId xmlns:a16="http://schemas.microsoft.com/office/drawing/2014/main" id="{A15CEE21-E8F8-48BE-AFFD-08F03D7A2E8B}"/>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458F273D-1E27-4826-B21C-AA808D1852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37C85"/>
                </a:solidFill>
                <a:effectLst/>
                <a:latin typeface="open sans" panose="020B0606030504020204" pitchFamily="34" charset="0"/>
              </a:rPr>
              <a:t>When a use case is depicted as using the functionality of another use case, the relationship between the use cases is named as include or uses relationship.</a:t>
            </a:r>
          </a:p>
          <a:p>
            <a:endParaRPr lang="en-US" dirty="0"/>
          </a:p>
          <a:p>
            <a:r>
              <a:rPr lang="en-US" b="0" i="0" dirty="0">
                <a:solidFill>
                  <a:srgbClr val="161616"/>
                </a:solidFill>
                <a:effectLst/>
                <a:latin typeface="IBM Plex Sans" panose="020B0503050203000203" pitchFamily="34" charset="0"/>
              </a:rPr>
              <a:t>In UML modeling, you can use an extend relationship to specify that one use case (extension) extends the behavior of another use case (base).</a:t>
            </a:r>
            <a:endParaRPr lang="en-US" dirty="0"/>
          </a:p>
        </p:txBody>
      </p:sp>
      <p:sp>
        <p:nvSpPr>
          <p:cNvPr id="4" name="Slide Number Placeholder 3"/>
          <p:cNvSpPr>
            <a:spLocks noGrp="1"/>
          </p:cNvSpPr>
          <p:nvPr>
            <p:ph type="sldNum" sz="quarter" idx="5"/>
          </p:nvPr>
        </p:nvSpPr>
        <p:spPr/>
        <p:txBody>
          <a:bodyPr/>
          <a:lstStyle/>
          <a:p>
            <a:fld id="{60C832EF-FBF9-4A3C-9E79-E7CF53EDF2D0}" type="slidenum">
              <a:rPr lang="en-US" smtClean="0"/>
              <a:t>24</a:t>
            </a:fld>
            <a:endParaRPr lang="en-US"/>
          </a:p>
        </p:txBody>
      </p:sp>
    </p:spTree>
    <p:extLst>
      <p:ext uri="{BB962C8B-B14F-4D97-AF65-F5344CB8AC3E}">
        <p14:creationId xmlns:p14="http://schemas.microsoft.com/office/powerpoint/2010/main" val="732750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E29635C-637A-4A2D-9F64-7E3D79813BE5}" type="datetime1">
              <a:rPr lang="en-US" smtClean="0"/>
              <a:t>29-Aug-23</a:t>
            </a:fld>
            <a:endParaRPr lang="en-US"/>
          </a:p>
        </p:txBody>
      </p:sp>
      <p:sp>
        <p:nvSpPr>
          <p:cNvPr id="5" name="Footer Placeholder 4"/>
          <p:cNvSpPr>
            <a:spLocks noGrp="1"/>
          </p:cNvSpPr>
          <p:nvPr>
            <p:ph type="ftr" sz="quarter" idx="11"/>
          </p:nvPr>
        </p:nvSpPr>
        <p:spPr/>
        <p:txBody>
          <a:bodyPr/>
          <a:lstStyle/>
          <a:p>
            <a:r>
              <a:rPr lang="en-US"/>
              <a:t>Lecture 08 -OOAD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365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3F0CF6-C637-4BAC-A111-1C163CB12B89}" type="datetime1">
              <a:rPr lang="en-US" smtClean="0"/>
              <a:t>29-Aug-23</a:t>
            </a:fld>
            <a:endParaRPr lang="en-US"/>
          </a:p>
        </p:txBody>
      </p:sp>
      <p:sp>
        <p:nvSpPr>
          <p:cNvPr id="5" name="Footer Placeholder 4"/>
          <p:cNvSpPr>
            <a:spLocks noGrp="1"/>
          </p:cNvSpPr>
          <p:nvPr>
            <p:ph type="ftr" sz="quarter" idx="11"/>
          </p:nvPr>
        </p:nvSpPr>
        <p:spPr/>
        <p:txBody>
          <a:bodyPr/>
          <a:lstStyle/>
          <a:p>
            <a:r>
              <a:rPr lang="en-US"/>
              <a:t>Lecture 08 -OOAD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628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B16E61-860C-42C2-BE49-5EC3E2D31DE2}" type="datetime1">
              <a:rPr lang="en-US" smtClean="0"/>
              <a:t>29-Aug-23</a:t>
            </a:fld>
            <a:endParaRPr lang="en-US"/>
          </a:p>
        </p:txBody>
      </p:sp>
      <p:sp>
        <p:nvSpPr>
          <p:cNvPr id="5" name="Footer Placeholder 4"/>
          <p:cNvSpPr>
            <a:spLocks noGrp="1"/>
          </p:cNvSpPr>
          <p:nvPr>
            <p:ph type="ftr" sz="quarter" idx="11"/>
          </p:nvPr>
        </p:nvSpPr>
        <p:spPr/>
        <p:txBody>
          <a:bodyPr/>
          <a:lstStyle/>
          <a:p>
            <a:r>
              <a:rPr lang="en-US"/>
              <a:t>Lecture 08 -OOAD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646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206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091E8-82B5-4BA6-B659-75226E01F0D0}" type="datetime1">
              <a:rPr lang="en-US" smtClean="0"/>
              <a:t>29-Aug-23</a:t>
            </a:fld>
            <a:endParaRPr lang="en-US"/>
          </a:p>
        </p:txBody>
      </p:sp>
      <p:sp>
        <p:nvSpPr>
          <p:cNvPr id="5" name="Footer Placeholder 4"/>
          <p:cNvSpPr>
            <a:spLocks noGrp="1"/>
          </p:cNvSpPr>
          <p:nvPr>
            <p:ph type="ftr" sz="quarter" idx="11"/>
          </p:nvPr>
        </p:nvSpPr>
        <p:spPr/>
        <p:txBody>
          <a:bodyPr/>
          <a:lstStyle/>
          <a:p>
            <a:r>
              <a:rPr lang="en-US"/>
              <a:t>Lecture 08 -OOAD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736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3706FD-EAAB-463B-8E9C-1FD2891B1D7D}" type="datetime1">
              <a:rPr lang="en-US" smtClean="0"/>
              <a:t>29-Aug-23</a:t>
            </a:fld>
            <a:endParaRPr lang="en-US"/>
          </a:p>
        </p:txBody>
      </p:sp>
      <p:sp>
        <p:nvSpPr>
          <p:cNvPr id="6" name="Footer Placeholder 5"/>
          <p:cNvSpPr>
            <a:spLocks noGrp="1"/>
          </p:cNvSpPr>
          <p:nvPr>
            <p:ph type="ftr" sz="quarter" idx="11"/>
          </p:nvPr>
        </p:nvSpPr>
        <p:spPr/>
        <p:txBody>
          <a:bodyPr/>
          <a:lstStyle/>
          <a:p>
            <a:r>
              <a:rPr lang="en-US"/>
              <a:t>Lecture 08 -OOAD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694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D69177-9D11-4FD0-8B92-3D37D8F55F21}" type="datetime1">
              <a:rPr lang="en-US" smtClean="0"/>
              <a:t>29-Aug-23</a:t>
            </a:fld>
            <a:endParaRPr lang="en-US"/>
          </a:p>
        </p:txBody>
      </p:sp>
      <p:sp>
        <p:nvSpPr>
          <p:cNvPr id="8" name="Footer Placeholder 7"/>
          <p:cNvSpPr>
            <a:spLocks noGrp="1"/>
          </p:cNvSpPr>
          <p:nvPr>
            <p:ph type="ftr" sz="quarter" idx="11"/>
          </p:nvPr>
        </p:nvSpPr>
        <p:spPr/>
        <p:txBody>
          <a:bodyPr/>
          <a:lstStyle/>
          <a:p>
            <a:r>
              <a:rPr lang="en-US"/>
              <a:t>Lecture 08 -OOAD</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5898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BEBCD2-EF02-402B-95CC-B878F21BD841}" type="datetime1">
              <a:rPr lang="en-US" smtClean="0"/>
              <a:t>29-Aug-23</a:t>
            </a:fld>
            <a:endParaRPr lang="en-US"/>
          </a:p>
        </p:txBody>
      </p:sp>
      <p:sp>
        <p:nvSpPr>
          <p:cNvPr id="4" name="Footer Placeholder 3"/>
          <p:cNvSpPr>
            <a:spLocks noGrp="1"/>
          </p:cNvSpPr>
          <p:nvPr>
            <p:ph type="ftr" sz="quarter" idx="11"/>
          </p:nvPr>
        </p:nvSpPr>
        <p:spPr/>
        <p:txBody>
          <a:bodyPr/>
          <a:lstStyle/>
          <a:p>
            <a:r>
              <a:rPr lang="en-US"/>
              <a:t>Lecture 08 -OOAD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8925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492A07-9FAA-4F81-9B5E-9BCD63744365}" type="datetime1">
              <a:rPr lang="en-US" smtClean="0"/>
              <a:t>29-Aug-23</a:t>
            </a:fld>
            <a:endParaRPr lang="en-US"/>
          </a:p>
        </p:txBody>
      </p:sp>
      <p:sp>
        <p:nvSpPr>
          <p:cNvPr id="3" name="Footer Placeholder 2"/>
          <p:cNvSpPr>
            <a:spLocks noGrp="1"/>
          </p:cNvSpPr>
          <p:nvPr>
            <p:ph type="ftr" sz="quarter" idx="11"/>
          </p:nvPr>
        </p:nvSpPr>
        <p:spPr/>
        <p:txBody>
          <a:bodyPr/>
          <a:lstStyle/>
          <a:p>
            <a:r>
              <a:rPr lang="en-US"/>
              <a:t>Lecture 08 -OOAD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268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6AC56-E4DF-4D81-B1FC-4E10BA27D13E}" type="datetime1">
              <a:rPr lang="en-US" smtClean="0"/>
              <a:t>29-Aug-23</a:t>
            </a:fld>
            <a:endParaRPr lang="en-US"/>
          </a:p>
        </p:txBody>
      </p:sp>
      <p:sp>
        <p:nvSpPr>
          <p:cNvPr id="6" name="Footer Placeholder 5"/>
          <p:cNvSpPr>
            <a:spLocks noGrp="1"/>
          </p:cNvSpPr>
          <p:nvPr>
            <p:ph type="ftr" sz="quarter" idx="11"/>
          </p:nvPr>
        </p:nvSpPr>
        <p:spPr/>
        <p:txBody>
          <a:bodyPr/>
          <a:lstStyle/>
          <a:p>
            <a:r>
              <a:rPr lang="en-US"/>
              <a:t>Lecture 08 -OOAD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883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B820D9-3DD0-4614-9AE1-A9CCC2A4AAC3}" type="datetime1">
              <a:rPr lang="en-US" smtClean="0"/>
              <a:t>29-Aug-23</a:t>
            </a:fld>
            <a:endParaRPr lang="en-US"/>
          </a:p>
        </p:txBody>
      </p:sp>
      <p:sp>
        <p:nvSpPr>
          <p:cNvPr id="6" name="Footer Placeholder 5"/>
          <p:cNvSpPr>
            <a:spLocks noGrp="1"/>
          </p:cNvSpPr>
          <p:nvPr>
            <p:ph type="ftr" sz="quarter" idx="11"/>
          </p:nvPr>
        </p:nvSpPr>
        <p:spPr/>
        <p:txBody>
          <a:bodyPr/>
          <a:lstStyle/>
          <a:p>
            <a:r>
              <a:rPr lang="en-US"/>
              <a:t>Lecture 08 -OOAD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57366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EB3E1-AE3C-4892-8E86-EC936E9AD7EF}" type="datetime1">
              <a:rPr lang="en-US" smtClean="0"/>
              <a:t>29-Aug-23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Lecture 08 -OOAD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9720197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6.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D507-84F3-CD2E-F356-C6B6ECDA3C98}"/>
              </a:ext>
            </a:extLst>
          </p:cNvPr>
          <p:cNvSpPr>
            <a:spLocks noGrp="1"/>
          </p:cNvSpPr>
          <p:nvPr>
            <p:ph type="ctrTitle"/>
          </p:nvPr>
        </p:nvSpPr>
        <p:spPr/>
        <p:txBody>
          <a:bodyPr/>
          <a:lstStyle/>
          <a:p>
            <a:r>
              <a:rPr lang="en-US" dirty="0"/>
              <a:t>UML Modeling</a:t>
            </a:r>
          </a:p>
        </p:txBody>
      </p:sp>
      <p:sp>
        <p:nvSpPr>
          <p:cNvPr id="3" name="Subtitle 2">
            <a:extLst>
              <a:ext uri="{FF2B5EF4-FFF2-40B4-BE49-F238E27FC236}">
                <a16:creationId xmlns:a16="http://schemas.microsoft.com/office/drawing/2014/main" id="{A574FD7D-83CD-4892-069B-5196F4006842}"/>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4048187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8BB917A-52DA-F64C-B64F-40D2CD60768B}"/>
              </a:ext>
            </a:extLst>
          </p:cNvPr>
          <p:cNvSpPr txBox="1">
            <a:spLocks noGrp="1"/>
          </p:cNvSpPr>
          <p:nvPr>
            <p:ph type="title"/>
          </p:nvPr>
        </p:nvSpPr>
        <p:spPr/>
        <p:txBody>
          <a:bodyPr lIns="0" tIns="12886" rIns="0" bIns="0" rtlCol="0">
            <a:spAutoFit/>
          </a:bodyPr>
          <a:lstStyle/>
          <a:p>
            <a:pPr marL="11206" eaLnBrk="1" fontAlgn="auto" hangingPunct="1">
              <a:spcBef>
                <a:spcPts val="101"/>
              </a:spcBef>
              <a:spcAft>
                <a:spcPts val="0"/>
              </a:spcAft>
              <a:defRPr/>
            </a:pPr>
            <a:r>
              <a:rPr sz="3200" spc="4" dirty="0"/>
              <a:t>Use Cases in Iterative</a:t>
            </a:r>
            <a:r>
              <a:rPr sz="3200" spc="-4" dirty="0"/>
              <a:t> </a:t>
            </a:r>
            <a:r>
              <a:rPr sz="3200" spc="4" dirty="0"/>
              <a:t>Development</a:t>
            </a:r>
          </a:p>
        </p:txBody>
      </p:sp>
      <p:sp>
        <p:nvSpPr>
          <p:cNvPr id="11" name="Content Placeholder 10">
            <a:extLst>
              <a:ext uri="{FF2B5EF4-FFF2-40B4-BE49-F238E27FC236}">
                <a16:creationId xmlns:a16="http://schemas.microsoft.com/office/drawing/2014/main" id="{828D33C7-A198-4014-937C-EE5640A2EC83}"/>
              </a:ext>
            </a:extLst>
          </p:cNvPr>
          <p:cNvSpPr>
            <a:spLocks noGrp="1"/>
          </p:cNvSpPr>
          <p:nvPr>
            <p:ph idx="1"/>
          </p:nvPr>
        </p:nvSpPr>
        <p:spPr/>
        <p:txBody>
          <a:bodyPr/>
          <a:lstStyle/>
          <a:p>
            <a:pPr eaLnBrk="1" hangingPunct="1">
              <a:spcBef>
                <a:spcPts val="88"/>
              </a:spcBef>
            </a:pPr>
            <a:r>
              <a:rPr lang="en-US" altLang="en-US" sz="2400" dirty="0">
                <a:solidFill>
                  <a:srgbClr val="0070C0"/>
                </a:solidFill>
              </a:rPr>
              <a:t>Functional requirements </a:t>
            </a:r>
            <a:r>
              <a:rPr lang="en-US" altLang="en-US" sz="2400" dirty="0"/>
              <a:t>are primarily captured in use cases</a:t>
            </a:r>
          </a:p>
          <a:p>
            <a:pPr eaLnBrk="1" hangingPunct="1">
              <a:spcBef>
                <a:spcPts val="88"/>
              </a:spcBef>
            </a:pPr>
            <a:endParaRPr lang="en-US" altLang="en-US" sz="2400" dirty="0"/>
          </a:p>
          <a:p>
            <a:pPr eaLnBrk="1" hangingPunct="1"/>
            <a:r>
              <a:rPr lang="en-US" altLang="en-US" sz="2400" dirty="0"/>
              <a:t>Use cases drive the iteration planning and work  </a:t>
            </a:r>
          </a:p>
          <a:p>
            <a:pPr eaLnBrk="1" hangingPunct="1"/>
            <a:endParaRPr lang="en-US" altLang="en-US" sz="2400" dirty="0"/>
          </a:p>
          <a:p>
            <a:pPr eaLnBrk="1" hangingPunct="1"/>
            <a:r>
              <a:rPr lang="en-US" altLang="en-US" sz="2400" dirty="0"/>
              <a:t>Easy for users to understand</a:t>
            </a:r>
          </a:p>
          <a:p>
            <a:pPr eaLnBrk="1" hangingPunct="1"/>
            <a:endParaRPr lang="en-US"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A2544-94B3-414E-B877-6421F2B1E1B2}"/>
              </a:ext>
            </a:extLst>
          </p:cNvPr>
          <p:cNvSpPr>
            <a:spLocks noGrp="1"/>
          </p:cNvSpPr>
          <p:nvPr>
            <p:ph type="title"/>
          </p:nvPr>
        </p:nvSpPr>
        <p:spPr/>
        <p:txBody>
          <a:bodyPr rtlCol="0">
            <a:noAutofit/>
          </a:bodyPr>
          <a:lstStyle/>
          <a:p>
            <a:pPr eaLnBrk="1" fontAlgn="auto" hangingPunct="1">
              <a:spcAft>
                <a:spcPts val="0"/>
              </a:spcAft>
              <a:defRPr/>
            </a:pPr>
            <a:r>
              <a:rPr lang="en-US" b="1" dirty="0">
                <a:latin typeface="Arial" panose="020B0604020202020204" pitchFamily="34" charset="0"/>
                <a:ea typeface="+mn-ea"/>
                <a:cs typeface="+mn-cs"/>
              </a:rPr>
              <a:t>What ‘should’ and what ‘shouldn’t ‘ be included in use cases?</a:t>
            </a:r>
          </a:p>
        </p:txBody>
      </p:sp>
      <p:pic>
        <p:nvPicPr>
          <p:cNvPr id="31746" name="Picture 4">
            <a:extLst>
              <a:ext uri="{FF2B5EF4-FFF2-40B4-BE49-F238E27FC236}">
                <a16:creationId xmlns:a16="http://schemas.microsoft.com/office/drawing/2014/main" id="{D4BEBC32-9DC0-4DB5-9BD7-92F3AA367A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950" y="2057400"/>
            <a:ext cx="84201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9CF23A4-E70A-784E-A01F-70EB691EF4EA}"/>
              </a:ext>
            </a:extLst>
          </p:cNvPr>
          <p:cNvSpPr txBox="1">
            <a:spLocks noGrp="1"/>
          </p:cNvSpPr>
          <p:nvPr>
            <p:ph type="title"/>
          </p:nvPr>
        </p:nvSpPr>
        <p:spPr/>
        <p:txBody>
          <a:bodyPr lIns="0" tIns="12886" rIns="0" bIns="0" rtlCol="0">
            <a:spAutoFit/>
          </a:bodyPr>
          <a:lstStyle/>
          <a:p>
            <a:pPr marL="11206" eaLnBrk="1" fontAlgn="auto" hangingPunct="1">
              <a:spcBef>
                <a:spcPts val="101"/>
              </a:spcBef>
              <a:spcAft>
                <a:spcPts val="0"/>
              </a:spcAft>
              <a:defRPr/>
            </a:pPr>
            <a:r>
              <a:rPr spc="9" dirty="0"/>
              <a:t>How </a:t>
            </a:r>
            <a:r>
              <a:rPr spc="4" dirty="0"/>
              <a:t>to Find Use</a:t>
            </a:r>
            <a:r>
              <a:rPr spc="-53" dirty="0"/>
              <a:t> </a:t>
            </a:r>
            <a:r>
              <a:rPr spc="4" dirty="0"/>
              <a:t>Cases?</a:t>
            </a:r>
          </a:p>
        </p:txBody>
      </p:sp>
      <p:sp>
        <p:nvSpPr>
          <p:cNvPr id="3" name="Content Placeholder 2">
            <a:extLst>
              <a:ext uri="{FF2B5EF4-FFF2-40B4-BE49-F238E27FC236}">
                <a16:creationId xmlns:a16="http://schemas.microsoft.com/office/drawing/2014/main" id="{4EF65AB3-0C03-4158-A756-CAB1393E3019}"/>
              </a:ext>
            </a:extLst>
          </p:cNvPr>
          <p:cNvSpPr>
            <a:spLocks noGrp="1"/>
          </p:cNvSpPr>
          <p:nvPr>
            <p:ph idx="1"/>
          </p:nvPr>
        </p:nvSpPr>
        <p:spPr>
          <a:xfrm>
            <a:off x="457200" y="1600200"/>
            <a:ext cx="8229600" cy="4724400"/>
          </a:xfrm>
        </p:spPr>
        <p:txBody>
          <a:bodyPr>
            <a:normAutofit fontScale="85000" lnSpcReduction="10000"/>
          </a:bodyPr>
          <a:lstStyle/>
          <a:p>
            <a:pPr marL="354013" indent="-342900" eaLnBrk="1" hangingPunct="1">
              <a:spcBef>
                <a:spcPts val="1050"/>
              </a:spcBef>
              <a:buFont typeface="Arial" panose="020B0604020202020204" pitchFamily="34" charset="0"/>
              <a:buChar char="•"/>
              <a:defRPr/>
            </a:pPr>
            <a:r>
              <a:rPr lang="en-US" altLang="en-US" sz="3300" dirty="0">
                <a:ea typeface="Book Antiqua" panose="02040602050305030304" pitchFamily="18" charset="0"/>
                <a:cs typeface="Arial" panose="020B0604020202020204" pitchFamily="34" charset="0"/>
              </a:rPr>
              <a:t>Choose the system boundary</a:t>
            </a:r>
          </a:p>
          <a:p>
            <a:pPr marL="696913" lvl="1">
              <a:spcBef>
                <a:spcPts val="738"/>
              </a:spcBef>
              <a:buFont typeface="Arial" panose="020B0604020202020204" pitchFamily="34" charset="0"/>
              <a:buChar char="•"/>
              <a:defRPr/>
            </a:pPr>
            <a:r>
              <a:rPr lang="en-US" altLang="en-US" dirty="0">
                <a:ea typeface="Book Antiqua" panose="02040602050305030304" pitchFamily="18" charset="0"/>
                <a:cs typeface="Arial" panose="020B0604020202020204" pitchFamily="34" charset="0"/>
              </a:rPr>
              <a:t>what you are building?</a:t>
            </a:r>
          </a:p>
          <a:p>
            <a:pPr marL="696913" lvl="1">
              <a:spcBef>
                <a:spcPts val="625"/>
              </a:spcBef>
              <a:buFont typeface="Arial" panose="020B0604020202020204" pitchFamily="34" charset="0"/>
              <a:buChar char="•"/>
              <a:defRPr/>
            </a:pPr>
            <a:r>
              <a:rPr lang="en-US" altLang="en-US" dirty="0">
                <a:ea typeface="Book Antiqua" panose="02040602050305030304" pitchFamily="18" charset="0"/>
                <a:cs typeface="Arial" panose="020B0604020202020204" pitchFamily="34" charset="0"/>
              </a:rPr>
              <a:t>who will be using the system?</a:t>
            </a:r>
          </a:p>
          <a:p>
            <a:pPr marL="696913" lvl="1">
              <a:spcBef>
                <a:spcPts val="675"/>
              </a:spcBef>
              <a:buFont typeface="Arial" panose="020B0604020202020204" pitchFamily="34" charset="0"/>
              <a:buChar char="•"/>
              <a:defRPr/>
            </a:pPr>
            <a:r>
              <a:rPr lang="en-US" altLang="en-US" dirty="0">
                <a:ea typeface="Book Antiqua" panose="02040602050305030304" pitchFamily="18" charset="0"/>
                <a:cs typeface="Arial" panose="020B0604020202020204" pitchFamily="34" charset="0"/>
              </a:rPr>
              <a:t>what else will be used that you are not building?</a:t>
            </a:r>
          </a:p>
          <a:p>
            <a:pPr marL="696913" lvl="1">
              <a:spcBef>
                <a:spcPts val="675"/>
              </a:spcBef>
              <a:buFont typeface="Arial" panose="020B0604020202020204" pitchFamily="34" charset="0"/>
              <a:buChar char="•"/>
              <a:defRPr/>
            </a:pPr>
            <a:endParaRPr lang="en-US" altLang="en-US" dirty="0">
              <a:ea typeface="Book Antiqua" panose="02040602050305030304" pitchFamily="18" charset="0"/>
              <a:cs typeface="Arial" panose="020B0604020202020204" pitchFamily="34" charset="0"/>
            </a:endParaRPr>
          </a:p>
          <a:p>
            <a:pPr marL="354013" indent="-342900" eaLnBrk="1" hangingPunct="1">
              <a:spcBef>
                <a:spcPts val="738"/>
              </a:spcBef>
              <a:buFont typeface="Arial" panose="020B0604020202020204" pitchFamily="34" charset="0"/>
              <a:buChar char="•"/>
              <a:defRPr/>
            </a:pPr>
            <a:r>
              <a:rPr lang="en-US" altLang="en-US" sz="3300" dirty="0">
                <a:ea typeface="Book Antiqua" panose="02040602050305030304" pitchFamily="18" charset="0"/>
                <a:cs typeface="Arial" panose="020B0604020202020204" pitchFamily="34" charset="0"/>
              </a:rPr>
              <a:t>Find primary actors and their goals</a:t>
            </a:r>
          </a:p>
          <a:p>
            <a:pPr marL="696913" lvl="1">
              <a:lnSpc>
                <a:spcPct val="130000"/>
              </a:lnSpc>
              <a:spcBef>
                <a:spcPts val="63"/>
              </a:spcBef>
              <a:buFont typeface="Arial" panose="020B0604020202020204" pitchFamily="34" charset="0"/>
              <a:buChar char="•"/>
              <a:defRPr/>
            </a:pPr>
            <a:r>
              <a:rPr lang="en-US" altLang="en-US" dirty="0">
                <a:ea typeface="Book Antiqua" panose="02040602050305030304" pitchFamily="18" charset="0"/>
                <a:cs typeface="Arial" panose="020B0604020202020204" pitchFamily="34" charset="0"/>
              </a:rPr>
              <a:t>brainstorm the primary actors first who starts and stops the system?</a:t>
            </a:r>
          </a:p>
          <a:p>
            <a:pPr marL="696913" lvl="1">
              <a:spcBef>
                <a:spcPts val="675"/>
              </a:spcBef>
              <a:buFont typeface="Arial" panose="020B0604020202020204" pitchFamily="34" charset="0"/>
              <a:buChar char="•"/>
              <a:defRPr/>
            </a:pPr>
            <a:r>
              <a:rPr lang="en-US" altLang="en-US" dirty="0">
                <a:ea typeface="Book Antiqua" panose="02040602050305030304" pitchFamily="18" charset="0"/>
                <a:cs typeface="Arial" panose="020B0604020202020204" pitchFamily="34" charset="0"/>
              </a:rPr>
              <a:t>who gets notified when there are errors or failures?</a:t>
            </a:r>
          </a:p>
          <a:p>
            <a:pPr marL="696913" lvl="1">
              <a:spcBef>
                <a:spcPts val="675"/>
              </a:spcBef>
              <a:buFont typeface="Arial" panose="020B0604020202020204" pitchFamily="34" charset="0"/>
              <a:buChar char="•"/>
              <a:defRPr/>
            </a:pPr>
            <a:endParaRPr lang="en-US" altLang="en-US" dirty="0">
              <a:ea typeface="Book Antiqua" panose="02040602050305030304" pitchFamily="18" charset="0"/>
              <a:cs typeface="Arial" panose="020B0604020202020204" pitchFamily="34" charset="0"/>
            </a:endParaRPr>
          </a:p>
          <a:p>
            <a:pPr marL="354013" indent="-342900" eaLnBrk="1" hangingPunct="1">
              <a:spcBef>
                <a:spcPts val="738"/>
              </a:spcBef>
              <a:buFont typeface="Arial" panose="020B0604020202020204" pitchFamily="34" charset="0"/>
              <a:buChar char="•"/>
              <a:defRPr/>
            </a:pPr>
            <a:r>
              <a:rPr lang="en-US" altLang="en-US" sz="3300" dirty="0">
                <a:ea typeface="Book Antiqua" panose="02040602050305030304" pitchFamily="18" charset="0"/>
                <a:cs typeface="Arial" panose="020B0604020202020204" pitchFamily="34" charset="0"/>
              </a:rPr>
              <a:t>Define use cases that satisfy user goals</a:t>
            </a:r>
          </a:p>
          <a:p>
            <a:pPr marL="696913" lvl="1">
              <a:lnSpc>
                <a:spcPct val="130000"/>
              </a:lnSpc>
              <a:spcBef>
                <a:spcPts val="63"/>
              </a:spcBef>
              <a:buFont typeface="Arial" panose="020B0604020202020204" pitchFamily="34" charset="0"/>
              <a:buChar char="•"/>
              <a:defRPr/>
            </a:pPr>
            <a:r>
              <a:rPr lang="en-US" altLang="en-US" dirty="0">
                <a:ea typeface="Book Antiqua" panose="02040602050305030304" pitchFamily="18" charset="0"/>
                <a:cs typeface="Arial" panose="020B0604020202020204" pitchFamily="34" charset="0"/>
              </a:rPr>
              <a:t>prepare an actor-goal list in general, one use case for each user goal</a:t>
            </a:r>
          </a:p>
          <a:p>
            <a:pPr marL="696913" lvl="1">
              <a:spcBef>
                <a:spcPts val="675"/>
              </a:spcBef>
              <a:buFont typeface="Arial" panose="020B0604020202020204" pitchFamily="34" charset="0"/>
              <a:buChar char="•"/>
              <a:defRPr/>
            </a:pPr>
            <a:r>
              <a:rPr lang="en-US" altLang="en-US" dirty="0">
                <a:ea typeface="Book Antiqua" panose="02040602050305030304" pitchFamily="18" charset="0"/>
                <a:cs typeface="Arial" panose="020B0604020202020204" pitchFamily="34" charset="0"/>
              </a:rPr>
              <a:t>name the use case similar to the user goal</a:t>
            </a:r>
          </a:p>
          <a:p>
            <a:pPr marL="0" indent="0">
              <a:buNone/>
            </a:pPr>
            <a:endParaRPr lang="en-PK"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object 2">
            <a:extLst>
              <a:ext uri="{FF2B5EF4-FFF2-40B4-BE49-F238E27FC236}">
                <a16:creationId xmlns:a16="http://schemas.microsoft.com/office/drawing/2014/main" id="{9B2275E9-EF86-481C-B161-CD64B59D4922}"/>
              </a:ext>
            </a:extLst>
          </p:cNvPr>
          <p:cNvSpPr>
            <a:spLocks noGrp="1"/>
          </p:cNvSpPr>
          <p:nvPr>
            <p:ph type="title"/>
          </p:nvPr>
        </p:nvSpPr>
        <p:spPr>
          <a:xfrm>
            <a:off x="457200" y="625351"/>
            <a:ext cx="8229600" cy="441574"/>
          </a:xfrm>
        </p:spPr>
        <p:txBody>
          <a:bodyPr lIns="0" tIns="10646" rIns="0" bIns="0">
            <a:spAutoFit/>
          </a:bodyPr>
          <a:lstStyle/>
          <a:p>
            <a:pPr marL="11113" eaLnBrk="1" hangingPunct="1">
              <a:lnSpc>
                <a:spcPct val="108000"/>
              </a:lnSpc>
              <a:spcBef>
                <a:spcPts val="88"/>
              </a:spcBef>
            </a:pPr>
            <a:r>
              <a:rPr lang="en-US" altLang="en-US" sz="2800" dirty="0"/>
              <a:t>What Tests Can Help Find Useful Use Cases?</a:t>
            </a:r>
          </a:p>
        </p:txBody>
      </p:sp>
      <p:sp>
        <p:nvSpPr>
          <p:cNvPr id="35842" name="object 8">
            <a:extLst>
              <a:ext uri="{FF2B5EF4-FFF2-40B4-BE49-F238E27FC236}">
                <a16:creationId xmlns:a16="http://schemas.microsoft.com/office/drawing/2014/main" id="{04F861D9-863A-40D0-B9CC-DD871CFDFA91}"/>
              </a:ext>
            </a:extLst>
          </p:cNvPr>
          <p:cNvSpPr>
            <a:spLocks noGrp="1"/>
          </p:cNvSpPr>
          <p:nvPr>
            <p:ph idx="1"/>
          </p:nvPr>
        </p:nvSpPr>
        <p:spPr>
          <a:xfrm>
            <a:off x="457200" y="1600200"/>
            <a:ext cx="8229600" cy="2577082"/>
          </a:xfrm>
        </p:spPr>
        <p:txBody>
          <a:bodyPr lIns="0" tIns="11206" rIns="0" bIns="0">
            <a:spAutoFit/>
          </a:bodyPr>
          <a:lstStyle/>
          <a:p>
            <a:pPr marL="352425">
              <a:lnSpc>
                <a:spcPct val="134000"/>
              </a:lnSpc>
              <a:spcBef>
                <a:spcPts val="88"/>
              </a:spcBef>
              <a:buClr>
                <a:srgbClr val="78A9A9"/>
              </a:buClr>
              <a:buSzPct val="70000"/>
              <a:tabLst>
                <a:tab pos="311150" algn="l"/>
              </a:tabLst>
            </a:pPr>
            <a:r>
              <a:rPr lang="en-US" dirty="0"/>
              <a:t>Which of these are </a:t>
            </a:r>
            <a:r>
              <a:rPr lang="en-US" dirty="0">
                <a:solidFill>
                  <a:srgbClr val="0070C0"/>
                </a:solidFill>
              </a:rPr>
              <a:t>valid use cases</a:t>
            </a:r>
            <a:r>
              <a:rPr lang="en-US" dirty="0"/>
              <a:t>?</a:t>
            </a:r>
            <a:endParaRPr lang="en-US" altLang="en-US" dirty="0"/>
          </a:p>
          <a:p>
            <a:pPr marL="752475" lvl="1">
              <a:lnSpc>
                <a:spcPct val="134000"/>
              </a:lnSpc>
              <a:spcBef>
                <a:spcPts val="88"/>
              </a:spcBef>
              <a:buClr>
                <a:srgbClr val="78A9A9"/>
              </a:buClr>
              <a:buSzPct val="70000"/>
              <a:tabLst>
                <a:tab pos="311150" algn="l"/>
              </a:tabLst>
            </a:pPr>
            <a:r>
              <a:rPr lang="en-US" altLang="en-US" dirty="0"/>
              <a:t>Negotiate a Supplier Contract  </a:t>
            </a:r>
          </a:p>
          <a:p>
            <a:pPr marL="752475" lvl="1">
              <a:lnSpc>
                <a:spcPct val="134000"/>
              </a:lnSpc>
              <a:spcBef>
                <a:spcPts val="88"/>
              </a:spcBef>
              <a:buClr>
                <a:srgbClr val="78A9A9"/>
              </a:buClr>
              <a:buSzPct val="70000"/>
              <a:tabLst>
                <a:tab pos="311150" algn="l"/>
              </a:tabLst>
            </a:pPr>
            <a:r>
              <a:rPr lang="en-US" altLang="en-US" dirty="0"/>
              <a:t>Handle Returns</a:t>
            </a:r>
          </a:p>
          <a:p>
            <a:pPr marL="752475" lvl="1">
              <a:lnSpc>
                <a:spcPct val="134000"/>
              </a:lnSpc>
              <a:spcBef>
                <a:spcPts val="88"/>
              </a:spcBef>
              <a:buClr>
                <a:srgbClr val="78A9A9"/>
              </a:buClr>
              <a:buSzPct val="70000"/>
              <a:tabLst>
                <a:tab pos="311150" algn="l"/>
              </a:tabLst>
            </a:pPr>
            <a:r>
              <a:rPr lang="en-US" altLang="en-US" dirty="0"/>
              <a:t>Log in</a:t>
            </a:r>
          </a:p>
          <a:p>
            <a:pPr marL="752475" lvl="1">
              <a:lnSpc>
                <a:spcPct val="134000"/>
              </a:lnSpc>
              <a:spcBef>
                <a:spcPts val="88"/>
              </a:spcBef>
              <a:buClr>
                <a:srgbClr val="78A9A9"/>
              </a:buClr>
              <a:buSzPct val="70000"/>
              <a:tabLst>
                <a:tab pos="311150" algn="l"/>
              </a:tabLst>
            </a:pPr>
            <a:r>
              <a:rPr lang="en-US" altLang="en-US" dirty="0"/>
              <a:t>Move Piece on the Game Board</a:t>
            </a:r>
          </a:p>
        </p:txBody>
      </p:sp>
      <p:sp>
        <p:nvSpPr>
          <p:cNvPr id="7" name="object 12">
            <a:extLst>
              <a:ext uri="{FF2B5EF4-FFF2-40B4-BE49-F238E27FC236}">
                <a16:creationId xmlns:a16="http://schemas.microsoft.com/office/drawing/2014/main" id="{BEA5C5E2-D2F7-4B76-9E3B-C4E6A3CDDC82}"/>
              </a:ext>
            </a:extLst>
          </p:cNvPr>
          <p:cNvSpPr txBox="1">
            <a:spLocks noChangeArrowheads="1"/>
          </p:cNvSpPr>
          <p:nvPr/>
        </p:nvSpPr>
        <p:spPr bwMode="auto">
          <a:xfrm>
            <a:off x="1089818" y="4789606"/>
            <a:ext cx="6964363" cy="9363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10646" rIns="0" bIns="0">
            <a:spAutoFit/>
          </a:bodyPr>
          <a:lstStyle>
            <a:lvl1pPr marL="274638" indent="-26352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128000"/>
              </a:lnSpc>
              <a:spcBef>
                <a:spcPts val="88"/>
              </a:spcBef>
            </a:pPr>
            <a:r>
              <a:rPr lang="en-US" altLang="en-US" sz="2400" i="1" dirty="0"/>
              <a:t> All of these can be use cases  at different levels,</a:t>
            </a:r>
          </a:p>
          <a:p>
            <a:pPr algn="ctr" eaLnBrk="1" hangingPunct="1">
              <a:lnSpc>
                <a:spcPct val="111000"/>
              </a:lnSpc>
              <a:spcBef>
                <a:spcPts val="488"/>
              </a:spcBef>
            </a:pPr>
            <a:r>
              <a:rPr lang="en-US" altLang="en-US" sz="2400" i="1" dirty="0"/>
              <a:t>depending on the system, boundary, actors, and goals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object 2">
            <a:extLst>
              <a:ext uri="{FF2B5EF4-FFF2-40B4-BE49-F238E27FC236}">
                <a16:creationId xmlns:a16="http://schemas.microsoft.com/office/drawing/2014/main" id="{16A3C153-BCAE-48C6-ADD5-93125CAB0DD0}"/>
              </a:ext>
            </a:extLst>
          </p:cNvPr>
          <p:cNvSpPr>
            <a:spLocks noGrp="1"/>
          </p:cNvSpPr>
          <p:nvPr>
            <p:ph type="title"/>
          </p:nvPr>
        </p:nvSpPr>
        <p:spPr/>
        <p:txBody>
          <a:bodyPr lIns="0" tIns="10646" rIns="0" bIns="0">
            <a:spAutoFit/>
          </a:bodyPr>
          <a:lstStyle/>
          <a:p>
            <a:pPr marL="11113" eaLnBrk="1" hangingPunct="1">
              <a:lnSpc>
                <a:spcPct val="108000"/>
              </a:lnSpc>
              <a:spcBef>
                <a:spcPts val="88"/>
              </a:spcBef>
            </a:pPr>
            <a:r>
              <a:rPr lang="en-US" altLang="en-US" sz="3600"/>
              <a:t>What Tests Can Help Find Useful Use  Cases?</a:t>
            </a:r>
          </a:p>
        </p:txBody>
      </p:sp>
      <p:sp>
        <p:nvSpPr>
          <p:cNvPr id="6" name="Content Placeholder 5">
            <a:extLst>
              <a:ext uri="{FF2B5EF4-FFF2-40B4-BE49-F238E27FC236}">
                <a16:creationId xmlns:a16="http://schemas.microsoft.com/office/drawing/2014/main" id="{6A530DEF-F3E9-4FE4-9780-EC32BFFF908B}"/>
              </a:ext>
            </a:extLst>
          </p:cNvPr>
          <p:cNvSpPr>
            <a:spLocks noGrp="1"/>
          </p:cNvSpPr>
          <p:nvPr>
            <p:ph idx="1"/>
          </p:nvPr>
        </p:nvSpPr>
        <p:spPr/>
        <p:txBody>
          <a:bodyPr/>
          <a:lstStyle/>
          <a:p>
            <a:pPr eaLnBrk="1" hangingPunct="1">
              <a:spcBef>
                <a:spcPts val="925"/>
              </a:spcBef>
            </a:pPr>
            <a:r>
              <a:rPr lang="en-US" altLang="en-US" dirty="0"/>
              <a:t>Rather than asking ”What is a valid use case?”  </a:t>
            </a:r>
          </a:p>
          <a:p>
            <a:pPr marL="0" indent="0">
              <a:lnSpc>
                <a:spcPts val="3663"/>
              </a:lnSpc>
              <a:spcBef>
                <a:spcPts val="213"/>
              </a:spcBef>
              <a:buClr>
                <a:schemeClr val="tx1"/>
              </a:buClr>
              <a:buSzPct val="69000"/>
              <a:buNone/>
            </a:pPr>
            <a:endParaRPr lang="en-US" altLang="en-US" dirty="0"/>
          </a:p>
          <a:p>
            <a:pPr marL="0" indent="0">
              <a:lnSpc>
                <a:spcPts val="3663"/>
              </a:lnSpc>
              <a:spcBef>
                <a:spcPts val="213"/>
              </a:spcBef>
              <a:buClr>
                <a:schemeClr val="tx1"/>
              </a:buClr>
              <a:buSzPct val="69000"/>
              <a:buNone/>
            </a:pPr>
            <a:r>
              <a:rPr lang="en-US" altLang="en-US" dirty="0"/>
              <a:t>More practical question:</a:t>
            </a:r>
          </a:p>
          <a:p>
            <a:pPr marL="457200" lvl="1" indent="0">
              <a:lnSpc>
                <a:spcPct val="111000"/>
              </a:lnSpc>
              <a:spcBef>
                <a:spcPts val="213"/>
              </a:spcBef>
              <a:buClr>
                <a:srgbClr val="78A9A9"/>
              </a:buClr>
              <a:buSzPct val="69000"/>
              <a:buNone/>
            </a:pPr>
            <a:r>
              <a:rPr lang="en-US" altLang="en-US" dirty="0"/>
              <a:t>“What is a </a:t>
            </a:r>
            <a:r>
              <a:rPr lang="en-US" altLang="en-US" dirty="0">
                <a:solidFill>
                  <a:srgbClr val="0070C0"/>
                </a:solidFill>
              </a:rPr>
              <a:t>useful use case</a:t>
            </a:r>
            <a:r>
              <a:rPr lang="en-US" altLang="en-US" dirty="0"/>
              <a:t>?”</a:t>
            </a:r>
          </a:p>
          <a:p>
            <a:pPr marL="457200" lvl="1" indent="0">
              <a:lnSpc>
                <a:spcPct val="111000"/>
              </a:lnSpc>
              <a:spcBef>
                <a:spcPts val="213"/>
              </a:spcBef>
              <a:buClr>
                <a:srgbClr val="78A9A9"/>
              </a:buClr>
              <a:buSzPct val="69000"/>
              <a:buNone/>
            </a:pPr>
            <a:endParaRPr lang="en-US" altLang="en-US" dirty="0"/>
          </a:p>
          <a:p>
            <a:pPr eaLnBrk="1" hangingPunct="1">
              <a:spcBef>
                <a:spcPts val="900"/>
              </a:spcBef>
            </a:pPr>
            <a:r>
              <a:rPr lang="en-US" altLang="en-US" dirty="0"/>
              <a:t>Rules of thumb</a:t>
            </a:r>
          </a:p>
          <a:p>
            <a:pPr lvl="1">
              <a:spcBef>
                <a:spcPts val="900"/>
              </a:spcBef>
            </a:pPr>
            <a:r>
              <a:rPr lang="en-US" altLang="en-US" dirty="0"/>
              <a:t>The Boss Test  </a:t>
            </a:r>
          </a:p>
          <a:p>
            <a:pPr lvl="1">
              <a:spcBef>
                <a:spcPts val="900"/>
              </a:spcBef>
            </a:pPr>
            <a:r>
              <a:rPr lang="en-US" altLang="en-US" dirty="0"/>
              <a:t>The EBP Test  </a:t>
            </a:r>
          </a:p>
          <a:p>
            <a:pPr lvl="1">
              <a:spcBef>
                <a:spcPts val="900"/>
              </a:spcBef>
            </a:pPr>
            <a:r>
              <a:rPr lang="en-US" altLang="en-US" dirty="0"/>
              <a:t>The size test</a:t>
            </a:r>
          </a:p>
          <a:p>
            <a:pPr eaLnBrk="1" hangingPunct="1">
              <a:spcBef>
                <a:spcPts val="900"/>
              </a:spcBef>
            </a:pPr>
            <a:endParaRPr lang="en-US" altLang="en-US" dirty="0"/>
          </a:p>
          <a:p>
            <a:pPr marL="0" indent="0">
              <a:buNone/>
            </a:pPr>
            <a:endParaRPr lang="en-PK" dirty="0"/>
          </a:p>
        </p:txBody>
      </p:sp>
      <p:pic>
        <p:nvPicPr>
          <p:cNvPr id="3074" name="Picture 2" descr="Angry boss cartoon Images, Stock Photos &amp;amp;amp; Vectors | Shutterstock">
            <a:extLst>
              <a:ext uri="{FF2B5EF4-FFF2-40B4-BE49-F238E27FC236}">
                <a16:creationId xmlns:a16="http://schemas.microsoft.com/office/drawing/2014/main" id="{8A5D0273-4E52-4E45-AAB6-D5754A974E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143"/>
          <a:stretch/>
        </p:blipFill>
        <p:spPr bwMode="auto">
          <a:xfrm>
            <a:off x="5838825" y="4381500"/>
            <a:ext cx="3305175" cy="2476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object 2">
            <a:extLst>
              <a:ext uri="{FF2B5EF4-FFF2-40B4-BE49-F238E27FC236}">
                <a16:creationId xmlns:a16="http://schemas.microsoft.com/office/drawing/2014/main" id="{5EC11234-DB5A-452D-98ED-09F45A4B24E2}"/>
              </a:ext>
            </a:extLst>
          </p:cNvPr>
          <p:cNvSpPr>
            <a:spLocks noGrp="1"/>
          </p:cNvSpPr>
          <p:nvPr>
            <p:ph type="title"/>
          </p:nvPr>
        </p:nvSpPr>
        <p:spPr/>
        <p:txBody>
          <a:bodyPr lIns="0" tIns="10646" rIns="0" bIns="0">
            <a:spAutoFit/>
          </a:bodyPr>
          <a:lstStyle/>
          <a:p>
            <a:pPr marL="11113" eaLnBrk="1" hangingPunct="1">
              <a:lnSpc>
                <a:spcPct val="108000"/>
              </a:lnSpc>
              <a:spcBef>
                <a:spcPts val="88"/>
              </a:spcBef>
            </a:pPr>
            <a:r>
              <a:rPr lang="en-US" altLang="en-US" sz="3600"/>
              <a:t>What Tests Can Help Find Useful Use  Cases?</a:t>
            </a:r>
          </a:p>
        </p:txBody>
      </p:sp>
      <p:sp>
        <p:nvSpPr>
          <p:cNvPr id="2" name="Content Placeholder 1">
            <a:extLst>
              <a:ext uri="{FF2B5EF4-FFF2-40B4-BE49-F238E27FC236}">
                <a16:creationId xmlns:a16="http://schemas.microsoft.com/office/drawing/2014/main" id="{29CBAFFD-1F2C-471F-97BF-5C3B103FDD7D}"/>
              </a:ext>
            </a:extLst>
          </p:cNvPr>
          <p:cNvSpPr>
            <a:spLocks noGrp="1"/>
          </p:cNvSpPr>
          <p:nvPr>
            <p:ph idx="1"/>
          </p:nvPr>
        </p:nvSpPr>
        <p:spPr>
          <a:xfrm>
            <a:off x="457200" y="1600200"/>
            <a:ext cx="8229600" cy="5105400"/>
          </a:xfrm>
        </p:spPr>
        <p:txBody>
          <a:bodyPr>
            <a:normAutofit fontScale="85000" lnSpcReduction="20000"/>
          </a:bodyPr>
          <a:lstStyle/>
          <a:p>
            <a:pPr marL="0" indent="0" eaLnBrk="1" hangingPunct="1">
              <a:spcBef>
                <a:spcPts val="1025"/>
              </a:spcBef>
              <a:buNone/>
            </a:pPr>
            <a:r>
              <a:rPr lang="en-US" altLang="en-US" b="1" u="sng" dirty="0"/>
              <a:t>Boss test</a:t>
            </a:r>
          </a:p>
          <a:p>
            <a:pPr lvl="1">
              <a:spcBef>
                <a:spcPts val="688"/>
              </a:spcBef>
            </a:pPr>
            <a:r>
              <a:rPr lang="en-US" altLang="en-US" dirty="0"/>
              <a:t>“What have you been doing all day?”</a:t>
            </a:r>
          </a:p>
          <a:p>
            <a:pPr lvl="1">
              <a:spcBef>
                <a:spcPts val="688"/>
              </a:spcBef>
            </a:pPr>
            <a:r>
              <a:rPr lang="en-US" altLang="en-US" dirty="0"/>
              <a:t>Your reply “logging in!”</a:t>
            </a:r>
          </a:p>
          <a:p>
            <a:pPr lvl="1">
              <a:spcBef>
                <a:spcPts val="688"/>
              </a:spcBef>
            </a:pPr>
            <a:r>
              <a:rPr lang="en-US" altLang="en-US" dirty="0"/>
              <a:t>Is your boss happy? </a:t>
            </a:r>
            <a:r>
              <a:rPr lang="en-US" altLang="en-US" dirty="0">
                <a:solidFill>
                  <a:srgbClr val="0070C0"/>
                </a:solidFill>
              </a:rPr>
              <a:t>No value</a:t>
            </a:r>
            <a:r>
              <a:rPr lang="en-US" altLang="en-US" dirty="0"/>
              <a:t>? </a:t>
            </a:r>
            <a:r>
              <a:rPr lang="en-US" altLang="en-US" dirty="0">
                <a:solidFill>
                  <a:srgbClr val="0070C0"/>
                </a:solidFill>
              </a:rPr>
              <a:t>No good use case</a:t>
            </a:r>
            <a:r>
              <a:rPr lang="en-US" altLang="en-US" dirty="0"/>
              <a:t>!</a:t>
            </a:r>
          </a:p>
          <a:p>
            <a:pPr lvl="1">
              <a:spcBef>
                <a:spcPts val="688"/>
              </a:spcBef>
            </a:pPr>
            <a:endParaRPr lang="en-US" altLang="en-US" dirty="0"/>
          </a:p>
          <a:p>
            <a:pPr marL="0" indent="0" eaLnBrk="1" hangingPunct="1">
              <a:spcBef>
                <a:spcPts val="813"/>
              </a:spcBef>
              <a:buNone/>
            </a:pPr>
            <a:r>
              <a:rPr lang="en-US" altLang="en-US" b="1" u="sng" dirty="0"/>
              <a:t>Elementary Business Process (EBP) test</a:t>
            </a:r>
          </a:p>
          <a:p>
            <a:pPr lvl="1">
              <a:spcBef>
                <a:spcPts val="813"/>
              </a:spcBef>
            </a:pPr>
            <a:r>
              <a:rPr lang="en-US" altLang="en-US" dirty="0"/>
              <a:t>A task performed by one person in one place at one time, in response to a business event, which </a:t>
            </a:r>
            <a:r>
              <a:rPr lang="en-US" altLang="en-US" dirty="0">
                <a:solidFill>
                  <a:srgbClr val="0070C0"/>
                </a:solidFill>
              </a:rPr>
              <a:t>adds measurable business value </a:t>
            </a:r>
            <a:r>
              <a:rPr lang="en-US" altLang="en-US" dirty="0"/>
              <a:t>and leaves data in a consistent state</a:t>
            </a:r>
          </a:p>
          <a:p>
            <a:pPr lvl="1">
              <a:spcBef>
                <a:spcPts val="813"/>
              </a:spcBef>
            </a:pPr>
            <a:r>
              <a:rPr lang="en-US" altLang="en-US" dirty="0"/>
              <a:t>Good Examples: Approve Credit or Price Order</a:t>
            </a:r>
          </a:p>
          <a:p>
            <a:pPr lvl="1">
              <a:spcBef>
                <a:spcPts val="813"/>
              </a:spcBef>
            </a:pPr>
            <a:r>
              <a:rPr lang="en-US" altLang="en-US" dirty="0"/>
              <a:t>Bad Examples: Delete a line item or print the document</a:t>
            </a:r>
          </a:p>
          <a:p>
            <a:pPr marL="457200" lvl="1" indent="0">
              <a:spcBef>
                <a:spcPts val="813"/>
              </a:spcBef>
              <a:buNone/>
            </a:pPr>
            <a:endParaRPr lang="en-US" altLang="en-US" dirty="0"/>
          </a:p>
          <a:p>
            <a:pPr marL="0" indent="0" eaLnBrk="1" hangingPunct="1">
              <a:spcBef>
                <a:spcPts val="813"/>
              </a:spcBef>
              <a:buNone/>
            </a:pPr>
            <a:r>
              <a:rPr lang="en-US" altLang="en-US" b="1" u="sng" dirty="0"/>
              <a:t>Size test</a:t>
            </a:r>
          </a:p>
          <a:p>
            <a:pPr lvl="1">
              <a:spcBef>
                <a:spcPts val="813"/>
              </a:spcBef>
            </a:pPr>
            <a:r>
              <a:rPr lang="en-US" altLang="en-US" dirty="0"/>
              <a:t>Just a single step in a sequence of others -&gt; </a:t>
            </a:r>
            <a:r>
              <a:rPr lang="en-US" altLang="en-US" dirty="0">
                <a:solidFill>
                  <a:srgbClr val="0070C0"/>
                </a:solidFill>
              </a:rPr>
              <a:t>not good</a:t>
            </a:r>
            <a:r>
              <a:rPr lang="en-US" altLang="en-US" dirty="0"/>
              <a:t>!</a:t>
            </a:r>
          </a:p>
          <a:p>
            <a:pPr lvl="1">
              <a:spcBef>
                <a:spcPts val="813"/>
              </a:spcBef>
            </a:pPr>
            <a:r>
              <a:rPr lang="en-US" altLang="en-US" dirty="0"/>
              <a:t>Example: Enter an Item Id</a:t>
            </a:r>
          </a:p>
        </p:txBody>
      </p:sp>
      <p:pic>
        <p:nvPicPr>
          <p:cNvPr id="4098" name="Picture 2" descr="Angry boss cartoon Images, Stock Photos &amp;amp;amp; Vectors | Shutterstock">
            <a:extLst>
              <a:ext uri="{FF2B5EF4-FFF2-40B4-BE49-F238E27FC236}">
                <a16:creationId xmlns:a16="http://schemas.microsoft.com/office/drawing/2014/main" id="{E023CA56-6C6F-49FB-B5B3-D542F1B826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143"/>
          <a:stretch/>
        </p:blipFill>
        <p:spPr bwMode="auto">
          <a:xfrm>
            <a:off x="6445750" y="1417638"/>
            <a:ext cx="2684395" cy="2011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99B2A26-EA77-4047-B479-1C0C17B46A2B}"/>
              </a:ext>
            </a:extLst>
          </p:cNvPr>
          <p:cNvSpPr txBox="1">
            <a:spLocks noGrp="1"/>
          </p:cNvSpPr>
          <p:nvPr>
            <p:ph type="title"/>
          </p:nvPr>
        </p:nvSpPr>
        <p:spPr/>
        <p:txBody>
          <a:bodyPr lIns="0" tIns="12886" rIns="0" bIns="0" rtlCol="0">
            <a:spAutoFit/>
          </a:bodyPr>
          <a:lstStyle/>
          <a:p>
            <a:pPr marL="11206" eaLnBrk="1" fontAlgn="auto" hangingPunct="1">
              <a:spcBef>
                <a:spcPts val="101"/>
              </a:spcBef>
              <a:spcAft>
                <a:spcPts val="0"/>
              </a:spcAft>
              <a:defRPr/>
            </a:pPr>
            <a:r>
              <a:rPr spc="4" dirty="0"/>
              <a:t>Applying</a:t>
            </a:r>
            <a:r>
              <a:rPr spc="-44" dirty="0"/>
              <a:t> </a:t>
            </a:r>
            <a:r>
              <a:rPr spc="-62" dirty="0"/>
              <a:t>Tests</a:t>
            </a:r>
          </a:p>
        </p:txBody>
      </p:sp>
      <p:sp>
        <p:nvSpPr>
          <p:cNvPr id="11" name="Content Placeholder 10">
            <a:extLst>
              <a:ext uri="{FF2B5EF4-FFF2-40B4-BE49-F238E27FC236}">
                <a16:creationId xmlns:a16="http://schemas.microsoft.com/office/drawing/2014/main" id="{1C3F52BB-5DE9-407F-9E78-99B9846B9A3D}"/>
              </a:ext>
            </a:extLst>
          </p:cNvPr>
          <p:cNvSpPr>
            <a:spLocks noGrp="1"/>
          </p:cNvSpPr>
          <p:nvPr>
            <p:ph idx="1"/>
          </p:nvPr>
        </p:nvSpPr>
        <p:spPr/>
        <p:txBody>
          <a:bodyPr/>
          <a:lstStyle/>
          <a:p>
            <a:pPr marL="70041" eaLnBrk="1" fontAlgn="auto" hangingPunct="1">
              <a:spcBef>
                <a:spcPts val="803"/>
              </a:spcBef>
              <a:spcAft>
                <a:spcPts val="0"/>
              </a:spcAft>
              <a:defRPr/>
            </a:pPr>
            <a:r>
              <a:rPr lang="en-US" dirty="0"/>
              <a:t>Handle returns</a:t>
            </a:r>
          </a:p>
          <a:p>
            <a:pPr marL="773225" lvl="1">
              <a:spcBef>
                <a:spcPts val="874"/>
              </a:spcBef>
              <a:defRPr/>
            </a:pPr>
            <a:r>
              <a:rPr lang="en-US" dirty="0"/>
              <a:t>OK with the Boss. EBP. Size is good.</a:t>
            </a:r>
          </a:p>
          <a:p>
            <a:pPr marL="70041" eaLnBrk="1" fontAlgn="auto" hangingPunct="1">
              <a:spcBef>
                <a:spcPts val="803"/>
              </a:spcBef>
              <a:spcAft>
                <a:spcPts val="0"/>
              </a:spcAft>
              <a:defRPr/>
            </a:pPr>
            <a:r>
              <a:rPr lang="en-US" dirty="0"/>
              <a:t>Log in</a:t>
            </a:r>
          </a:p>
          <a:p>
            <a:pPr marL="773225" lvl="1">
              <a:spcBef>
                <a:spcPts val="874"/>
              </a:spcBef>
              <a:defRPr/>
            </a:pPr>
            <a:r>
              <a:rPr lang="en-US" dirty="0"/>
              <a:t>Boss is not happy is this is all you do all day!</a:t>
            </a:r>
          </a:p>
          <a:p>
            <a:pPr marL="70041" eaLnBrk="1" fontAlgn="auto" hangingPunct="1">
              <a:spcBef>
                <a:spcPts val="865"/>
              </a:spcBef>
              <a:spcAft>
                <a:spcPts val="0"/>
              </a:spcAft>
              <a:defRPr/>
            </a:pPr>
            <a:r>
              <a:rPr lang="en-US" dirty="0"/>
              <a:t>Move piece on game board</a:t>
            </a:r>
          </a:p>
          <a:p>
            <a:pPr lvl="1">
              <a:spcBef>
                <a:spcPts val="811"/>
              </a:spcBef>
              <a:buClr>
                <a:schemeClr val="tx1"/>
              </a:buClr>
              <a:buSzPct val="69767"/>
              <a:tabLst>
                <a:tab pos="334513" algn="l"/>
                <a:tab pos="335074" algn="l"/>
              </a:tabLst>
              <a:defRPr/>
            </a:pPr>
            <a:r>
              <a:rPr lang="en-US" dirty="0"/>
              <a:t>Single step – fails the size test.</a:t>
            </a:r>
          </a:p>
          <a:p>
            <a:endParaRPr lang="en-PK"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013821BD-95C9-4A29-A23B-928374BA852A}"/>
              </a:ext>
            </a:extLst>
          </p:cNvPr>
          <p:cNvSpPr>
            <a:spLocks noGrp="1"/>
          </p:cNvSpPr>
          <p:nvPr>
            <p:ph type="title"/>
          </p:nvPr>
        </p:nvSpPr>
        <p:spPr/>
        <p:txBody>
          <a:bodyPr anchor="t"/>
          <a:lstStyle/>
          <a:p>
            <a:pPr eaLnBrk="1" hangingPunct="1"/>
            <a:r>
              <a:rPr lang="en-US" altLang="en-US" dirty="0"/>
              <a:t>Use Case Diagram Concepts</a:t>
            </a:r>
          </a:p>
        </p:txBody>
      </p:sp>
      <p:sp>
        <p:nvSpPr>
          <p:cNvPr id="43010" name="Rectangle 3" descr="Rectangle: Click to edit Master text styles&#10;Second level&#10;Third level&#10;Fourth level&#10;Fifth level">
            <a:extLst>
              <a:ext uri="{FF2B5EF4-FFF2-40B4-BE49-F238E27FC236}">
                <a16:creationId xmlns:a16="http://schemas.microsoft.com/office/drawing/2014/main" id="{F54F71F8-2790-4966-BC1A-AB3A12E4F0DA}"/>
              </a:ext>
            </a:extLst>
          </p:cNvPr>
          <p:cNvSpPr>
            <a:spLocks noGrp="1"/>
          </p:cNvSpPr>
          <p:nvPr>
            <p:ph idx="1"/>
          </p:nvPr>
        </p:nvSpPr>
        <p:spPr/>
        <p:txBody>
          <a:bodyPr/>
          <a:lstStyle/>
          <a:p>
            <a:pPr eaLnBrk="1" hangingPunct="1"/>
            <a:r>
              <a:rPr lang="en-US" altLang="en-US" dirty="0">
                <a:solidFill>
                  <a:srgbClr val="0070C0"/>
                </a:solidFill>
              </a:rPr>
              <a:t>Summarizes all use cases </a:t>
            </a:r>
            <a:r>
              <a:rPr lang="en-US" altLang="en-US" dirty="0"/>
              <a:t>(for the part of the system being modeled) together in one picture</a:t>
            </a:r>
          </a:p>
          <a:p>
            <a:pPr eaLnBrk="1" hangingPunct="1"/>
            <a:endParaRPr lang="en-US" altLang="en-US" dirty="0"/>
          </a:p>
          <a:p>
            <a:pPr eaLnBrk="1" hangingPunct="1"/>
            <a:r>
              <a:rPr lang="en-US" altLang="en-US" dirty="0"/>
              <a:t>Typically drawn early in the SDLC</a:t>
            </a:r>
          </a:p>
          <a:p>
            <a:pPr eaLnBrk="1" hangingPunct="1"/>
            <a:endParaRPr lang="en-US" altLang="en-US" dirty="0"/>
          </a:p>
          <a:p>
            <a:pPr eaLnBrk="1" hangingPunct="1"/>
            <a:r>
              <a:rPr lang="en-US" altLang="en-US" dirty="0"/>
              <a:t>Shows the associations between actors and use cases</a:t>
            </a:r>
          </a:p>
        </p:txBody>
      </p:sp>
      <p:sp>
        <p:nvSpPr>
          <p:cNvPr id="43011" name="Slide Number Placeholder 3">
            <a:extLst>
              <a:ext uri="{FF2B5EF4-FFF2-40B4-BE49-F238E27FC236}">
                <a16:creationId xmlns:a16="http://schemas.microsoft.com/office/drawing/2014/main" id="{B0CE83C2-6E1D-43B3-A95D-2A8705C473B4}"/>
              </a:ext>
            </a:extLst>
          </p:cNvPr>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sz="1600">
              <a:latin typeface="Garamond" panose="02020404030301010803" pitchFamily="18" charset="0"/>
              <a:cs typeface="Arial" panose="020B0604020202020204" pitchFamily="34" charset="0"/>
            </a:endParaRPr>
          </a:p>
          <a:p>
            <a:endParaRPr lang="en-US" altLang="en-US" sz="100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object 2">
            <a:extLst>
              <a:ext uri="{FF2B5EF4-FFF2-40B4-BE49-F238E27FC236}">
                <a16:creationId xmlns:a16="http://schemas.microsoft.com/office/drawing/2014/main" id="{FD8A67DB-7112-49DE-B67A-471007D439B3}"/>
              </a:ext>
            </a:extLst>
          </p:cNvPr>
          <p:cNvSpPr>
            <a:spLocks noGrp="1"/>
          </p:cNvSpPr>
          <p:nvPr>
            <p:ph type="title"/>
          </p:nvPr>
        </p:nvSpPr>
        <p:spPr>
          <a:xfrm>
            <a:off x="457200" y="328700"/>
            <a:ext cx="8229600" cy="1034876"/>
          </a:xfrm>
        </p:spPr>
        <p:txBody>
          <a:bodyPr lIns="0" tIns="10646" rIns="0" bIns="0">
            <a:spAutoFit/>
          </a:bodyPr>
          <a:lstStyle/>
          <a:p>
            <a:pPr marL="11113" eaLnBrk="1" hangingPunct="1">
              <a:lnSpc>
                <a:spcPct val="108000"/>
              </a:lnSpc>
              <a:spcBef>
                <a:spcPts val="88"/>
              </a:spcBef>
            </a:pPr>
            <a:r>
              <a:rPr lang="en-US" altLang="en-US" sz="3200" dirty="0"/>
              <a:t>Use Case (Context) Diagrams: Suggested Notation</a:t>
            </a:r>
          </a:p>
        </p:txBody>
      </p:sp>
      <p:sp>
        <p:nvSpPr>
          <p:cNvPr id="3" name="object 3">
            <a:extLst>
              <a:ext uri="{FF2B5EF4-FFF2-40B4-BE49-F238E27FC236}">
                <a16:creationId xmlns:a16="http://schemas.microsoft.com/office/drawing/2014/main" id="{3017C0F4-70BA-AD4F-9ED7-C9FF67E7DE87}"/>
              </a:ext>
            </a:extLst>
          </p:cNvPr>
          <p:cNvSpPr/>
          <p:nvPr/>
        </p:nvSpPr>
        <p:spPr>
          <a:xfrm>
            <a:off x="2967038" y="5091113"/>
            <a:ext cx="2540000" cy="0"/>
          </a:xfrm>
          <a:custGeom>
            <a:avLst/>
            <a:gdLst/>
            <a:ahLst/>
            <a:cxnLst/>
            <a:rect l="l" t="t" r="r" b="b"/>
            <a:pathLst>
              <a:path w="2878454">
                <a:moveTo>
                  <a:pt x="0" y="0"/>
                </a:moveTo>
                <a:lnTo>
                  <a:pt x="2878209"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 name="object 4">
            <a:extLst>
              <a:ext uri="{FF2B5EF4-FFF2-40B4-BE49-F238E27FC236}">
                <a16:creationId xmlns:a16="http://schemas.microsoft.com/office/drawing/2014/main" id="{EBB9AF84-749F-8342-83EF-27EC7EAF54E5}"/>
              </a:ext>
            </a:extLst>
          </p:cNvPr>
          <p:cNvSpPr/>
          <p:nvPr/>
        </p:nvSpPr>
        <p:spPr>
          <a:xfrm>
            <a:off x="5507038" y="2697163"/>
            <a:ext cx="0" cy="2393950"/>
          </a:xfrm>
          <a:custGeom>
            <a:avLst/>
            <a:gdLst/>
            <a:ahLst/>
            <a:cxnLst/>
            <a:rect l="l" t="t" r="r" b="b"/>
            <a:pathLst>
              <a:path h="2713990">
                <a:moveTo>
                  <a:pt x="0" y="2713493"/>
                </a:moveTo>
                <a:lnTo>
                  <a:pt x="0" y="0"/>
                </a:lnTo>
              </a:path>
            </a:pathLst>
          </a:custGeom>
          <a:ln w="556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 name="object 5">
            <a:extLst>
              <a:ext uri="{FF2B5EF4-FFF2-40B4-BE49-F238E27FC236}">
                <a16:creationId xmlns:a16="http://schemas.microsoft.com/office/drawing/2014/main" id="{D37E860A-0A84-EE41-AE51-B1D69C8F2772}"/>
              </a:ext>
            </a:extLst>
          </p:cNvPr>
          <p:cNvSpPr/>
          <p:nvPr/>
        </p:nvSpPr>
        <p:spPr>
          <a:xfrm>
            <a:off x="2968625" y="2695575"/>
            <a:ext cx="2538413" cy="0"/>
          </a:xfrm>
          <a:custGeom>
            <a:avLst/>
            <a:gdLst/>
            <a:ahLst/>
            <a:cxnLst/>
            <a:rect l="l" t="t" r="r" b="b"/>
            <a:pathLst>
              <a:path w="2878454">
                <a:moveTo>
                  <a:pt x="2878209" y="0"/>
                </a:moveTo>
                <a:lnTo>
                  <a:pt x="0"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 name="object 6">
            <a:extLst>
              <a:ext uri="{FF2B5EF4-FFF2-40B4-BE49-F238E27FC236}">
                <a16:creationId xmlns:a16="http://schemas.microsoft.com/office/drawing/2014/main" id="{02B52DE3-2414-C640-A726-04713D25F83E}"/>
              </a:ext>
            </a:extLst>
          </p:cNvPr>
          <p:cNvSpPr/>
          <p:nvPr/>
        </p:nvSpPr>
        <p:spPr>
          <a:xfrm>
            <a:off x="2967038" y="2695575"/>
            <a:ext cx="0" cy="2393950"/>
          </a:xfrm>
          <a:custGeom>
            <a:avLst/>
            <a:gdLst/>
            <a:ahLst/>
            <a:cxnLst/>
            <a:rect l="l" t="t" r="r" b="b"/>
            <a:pathLst>
              <a:path h="2713990">
                <a:moveTo>
                  <a:pt x="0" y="0"/>
                </a:moveTo>
                <a:lnTo>
                  <a:pt x="0" y="2713493"/>
                </a:lnTo>
              </a:path>
            </a:pathLst>
          </a:custGeom>
          <a:ln w="556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 name="object 7">
            <a:extLst>
              <a:ext uri="{FF2B5EF4-FFF2-40B4-BE49-F238E27FC236}">
                <a16:creationId xmlns:a16="http://schemas.microsoft.com/office/drawing/2014/main" id="{F3BC02AC-7706-1148-988A-CBD2D2BAB73C}"/>
              </a:ext>
            </a:extLst>
          </p:cNvPr>
          <p:cNvSpPr/>
          <p:nvPr/>
        </p:nvSpPr>
        <p:spPr>
          <a:xfrm>
            <a:off x="2967038" y="5091113"/>
            <a:ext cx="1587" cy="0"/>
          </a:xfrm>
          <a:custGeom>
            <a:avLst/>
            <a:gdLst/>
            <a:ahLst/>
            <a:cxnLst/>
            <a:rect l="l" t="t" r="r" b="b"/>
            <a:pathLst>
              <a:path w="1905">
                <a:moveTo>
                  <a:pt x="695" y="-2783"/>
                </a:moveTo>
                <a:lnTo>
                  <a:pt x="695" y="2783"/>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 name="object 8">
            <a:extLst>
              <a:ext uri="{FF2B5EF4-FFF2-40B4-BE49-F238E27FC236}">
                <a16:creationId xmlns:a16="http://schemas.microsoft.com/office/drawing/2014/main" id="{E9154600-8936-BB42-83E2-6138D6589235}"/>
              </a:ext>
            </a:extLst>
          </p:cNvPr>
          <p:cNvSpPr/>
          <p:nvPr/>
        </p:nvSpPr>
        <p:spPr>
          <a:xfrm>
            <a:off x="3929063" y="2803525"/>
            <a:ext cx="93662" cy="117475"/>
          </a:xfrm>
          <a:prstGeom prst="rect">
            <a:avLst/>
          </a:prstGeom>
          <a:blipFill>
            <a:blip r:embed="rId3"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9" name="object 9">
            <a:extLst>
              <a:ext uri="{FF2B5EF4-FFF2-40B4-BE49-F238E27FC236}">
                <a16:creationId xmlns:a16="http://schemas.microsoft.com/office/drawing/2014/main" id="{85F96400-707C-5A46-AF10-579DB7878C10}"/>
              </a:ext>
            </a:extLst>
          </p:cNvPr>
          <p:cNvSpPr/>
          <p:nvPr/>
        </p:nvSpPr>
        <p:spPr>
          <a:xfrm>
            <a:off x="4040188" y="2800350"/>
            <a:ext cx="322262" cy="122238"/>
          </a:xfrm>
          <a:prstGeom prst="rect">
            <a:avLst/>
          </a:prstGeom>
          <a:blipFill>
            <a:blip r:embed="rId4"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10" name="object 10">
            <a:extLst>
              <a:ext uri="{FF2B5EF4-FFF2-40B4-BE49-F238E27FC236}">
                <a16:creationId xmlns:a16="http://schemas.microsoft.com/office/drawing/2014/main" id="{8105B415-DEB9-AE45-9C92-5CC86E8455AC}"/>
              </a:ext>
            </a:extLst>
          </p:cNvPr>
          <p:cNvSpPr/>
          <p:nvPr/>
        </p:nvSpPr>
        <p:spPr>
          <a:xfrm>
            <a:off x="4379913" y="2833688"/>
            <a:ext cx="77787" cy="88900"/>
          </a:xfrm>
          <a:prstGeom prst="rect">
            <a:avLst/>
          </a:prstGeom>
          <a:blipFill>
            <a:blip r:embed="rId5"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11" name="object 11">
            <a:extLst>
              <a:ext uri="{FF2B5EF4-FFF2-40B4-BE49-F238E27FC236}">
                <a16:creationId xmlns:a16="http://schemas.microsoft.com/office/drawing/2014/main" id="{7586E410-AC05-1A4D-8661-73266512AAA1}"/>
              </a:ext>
            </a:extLst>
          </p:cNvPr>
          <p:cNvSpPr/>
          <p:nvPr/>
        </p:nvSpPr>
        <p:spPr>
          <a:xfrm>
            <a:off x="4473575" y="2833688"/>
            <a:ext cx="69850" cy="87312"/>
          </a:xfrm>
          <a:prstGeom prst="rect">
            <a:avLst/>
          </a:prstGeom>
          <a:blipFill>
            <a:blip r:embed="rId6"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12" name="object 12">
            <a:extLst>
              <a:ext uri="{FF2B5EF4-FFF2-40B4-BE49-F238E27FC236}">
                <a16:creationId xmlns:a16="http://schemas.microsoft.com/office/drawing/2014/main" id="{B9F5CF35-0C17-074E-BBC4-3365FBF84EBF}"/>
              </a:ext>
            </a:extLst>
          </p:cNvPr>
          <p:cNvSpPr/>
          <p:nvPr/>
        </p:nvSpPr>
        <p:spPr>
          <a:xfrm>
            <a:off x="3694113" y="4478338"/>
            <a:ext cx="0" cy="47625"/>
          </a:xfrm>
          <a:custGeom>
            <a:avLst/>
            <a:gdLst/>
            <a:ahLst/>
            <a:cxnLst/>
            <a:rect l="l" t="t" r="r" b="b"/>
            <a:pathLst>
              <a:path h="53339">
                <a:moveTo>
                  <a:pt x="0" y="0"/>
                </a:moveTo>
                <a:lnTo>
                  <a:pt x="0" y="52878"/>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 name="object 13">
            <a:extLst>
              <a:ext uri="{FF2B5EF4-FFF2-40B4-BE49-F238E27FC236}">
                <a16:creationId xmlns:a16="http://schemas.microsoft.com/office/drawing/2014/main" id="{56DB04E3-2A6B-C342-B78E-F3F175707BB7}"/>
              </a:ext>
            </a:extLst>
          </p:cNvPr>
          <p:cNvSpPr/>
          <p:nvPr/>
        </p:nvSpPr>
        <p:spPr>
          <a:xfrm>
            <a:off x="3694113" y="4470400"/>
            <a:ext cx="3175" cy="7938"/>
          </a:xfrm>
          <a:custGeom>
            <a:avLst/>
            <a:gdLst/>
            <a:ahLst/>
            <a:cxnLst/>
            <a:rect l="l" t="t" r="r" b="b"/>
            <a:pathLst>
              <a:path w="3175" h="8889">
                <a:moveTo>
                  <a:pt x="0" y="8349"/>
                </a:moveTo>
                <a:lnTo>
                  <a:pt x="2780" y="0"/>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 name="object 14">
            <a:extLst>
              <a:ext uri="{FF2B5EF4-FFF2-40B4-BE49-F238E27FC236}">
                <a16:creationId xmlns:a16="http://schemas.microsoft.com/office/drawing/2014/main" id="{56D10E9F-5574-504A-94D0-538914BFE6BF}"/>
              </a:ext>
            </a:extLst>
          </p:cNvPr>
          <p:cNvSpPr/>
          <p:nvPr/>
        </p:nvSpPr>
        <p:spPr>
          <a:xfrm>
            <a:off x="3697288" y="4462463"/>
            <a:ext cx="1587" cy="6350"/>
          </a:xfrm>
          <a:custGeom>
            <a:avLst/>
            <a:gdLst/>
            <a:ahLst/>
            <a:cxnLst/>
            <a:rect l="l" t="t" r="r" b="b"/>
            <a:pathLst>
              <a:path w="3175" h="6985">
                <a:moveTo>
                  <a:pt x="0" y="6957"/>
                </a:moveTo>
                <a:lnTo>
                  <a:pt x="2780" y="0"/>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 name="object 15">
            <a:extLst>
              <a:ext uri="{FF2B5EF4-FFF2-40B4-BE49-F238E27FC236}">
                <a16:creationId xmlns:a16="http://schemas.microsoft.com/office/drawing/2014/main" id="{2E16633F-1C99-4047-BD44-9550130400A9}"/>
              </a:ext>
            </a:extLst>
          </p:cNvPr>
          <p:cNvSpPr/>
          <p:nvPr/>
        </p:nvSpPr>
        <p:spPr>
          <a:xfrm>
            <a:off x="3698875" y="4454525"/>
            <a:ext cx="3175" cy="6350"/>
          </a:xfrm>
          <a:custGeom>
            <a:avLst/>
            <a:gdLst/>
            <a:ahLst/>
            <a:cxnLst/>
            <a:rect l="l" t="t" r="r" b="b"/>
            <a:pathLst>
              <a:path w="3175" h="8889">
                <a:moveTo>
                  <a:pt x="0" y="8349"/>
                </a:moveTo>
                <a:lnTo>
                  <a:pt x="2780" y="0"/>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 name="object 16">
            <a:extLst>
              <a:ext uri="{FF2B5EF4-FFF2-40B4-BE49-F238E27FC236}">
                <a16:creationId xmlns:a16="http://schemas.microsoft.com/office/drawing/2014/main" id="{2991C3AA-88C1-6D47-8728-75581B913E5E}"/>
              </a:ext>
            </a:extLst>
          </p:cNvPr>
          <p:cNvSpPr/>
          <p:nvPr/>
        </p:nvSpPr>
        <p:spPr>
          <a:xfrm>
            <a:off x="3702050" y="4446588"/>
            <a:ext cx="3175" cy="6350"/>
          </a:xfrm>
          <a:custGeom>
            <a:avLst/>
            <a:gdLst/>
            <a:ahLst/>
            <a:cxnLst/>
            <a:rect l="l" t="t" r="r" b="b"/>
            <a:pathLst>
              <a:path w="4445" h="6985">
                <a:moveTo>
                  <a:pt x="0" y="6957"/>
                </a:moveTo>
                <a:lnTo>
                  <a:pt x="4171"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 name="object 17">
            <a:extLst>
              <a:ext uri="{FF2B5EF4-FFF2-40B4-BE49-F238E27FC236}">
                <a16:creationId xmlns:a16="http://schemas.microsoft.com/office/drawing/2014/main" id="{E774379C-69E0-9A42-A8AA-E42CBA505734}"/>
              </a:ext>
            </a:extLst>
          </p:cNvPr>
          <p:cNvSpPr/>
          <p:nvPr/>
        </p:nvSpPr>
        <p:spPr>
          <a:xfrm>
            <a:off x="3705225" y="4438650"/>
            <a:ext cx="3175" cy="6350"/>
          </a:xfrm>
          <a:custGeom>
            <a:avLst/>
            <a:gdLst/>
            <a:ahLst/>
            <a:cxnLst/>
            <a:rect l="l" t="t" r="r" b="b"/>
            <a:pathLst>
              <a:path w="3175" h="6985">
                <a:moveTo>
                  <a:pt x="0" y="6957"/>
                </a:moveTo>
                <a:lnTo>
                  <a:pt x="2780" y="0"/>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8" name="object 18">
            <a:extLst>
              <a:ext uri="{FF2B5EF4-FFF2-40B4-BE49-F238E27FC236}">
                <a16:creationId xmlns:a16="http://schemas.microsoft.com/office/drawing/2014/main" id="{31EEC57D-DE4E-B143-92B0-0BC353883992}"/>
              </a:ext>
            </a:extLst>
          </p:cNvPr>
          <p:cNvSpPr/>
          <p:nvPr/>
        </p:nvSpPr>
        <p:spPr>
          <a:xfrm>
            <a:off x="3708400" y="4430713"/>
            <a:ext cx="3175" cy="7937"/>
          </a:xfrm>
          <a:custGeom>
            <a:avLst/>
            <a:gdLst/>
            <a:ahLst/>
            <a:cxnLst/>
            <a:rect l="l" t="t" r="r" b="b"/>
            <a:pathLst>
              <a:path w="4445" h="8889">
                <a:moveTo>
                  <a:pt x="0" y="8349"/>
                </a:moveTo>
                <a:lnTo>
                  <a:pt x="4171"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 name="object 19">
            <a:extLst>
              <a:ext uri="{FF2B5EF4-FFF2-40B4-BE49-F238E27FC236}">
                <a16:creationId xmlns:a16="http://schemas.microsoft.com/office/drawing/2014/main" id="{19846F9E-20A1-034E-8E56-AA08C186380A}"/>
              </a:ext>
            </a:extLst>
          </p:cNvPr>
          <p:cNvSpPr/>
          <p:nvPr/>
        </p:nvSpPr>
        <p:spPr>
          <a:xfrm>
            <a:off x="3713163" y="4422775"/>
            <a:ext cx="3175" cy="6350"/>
          </a:xfrm>
          <a:custGeom>
            <a:avLst/>
            <a:gdLst/>
            <a:ahLst/>
            <a:cxnLst/>
            <a:rect l="l" t="t" r="r" b="b"/>
            <a:pathLst>
              <a:path w="4445" h="6985">
                <a:moveTo>
                  <a:pt x="0" y="6957"/>
                </a:moveTo>
                <a:lnTo>
                  <a:pt x="4171"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 name="object 20">
            <a:extLst>
              <a:ext uri="{FF2B5EF4-FFF2-40B4-BE49-F238E27FC236}">
                <a16:creationId xmlns:a16="http://schemas.microsoft.com/office/drawing/2014/main" id="{7B2E3A24-D106-C04D-8289-A0846A23F622}"/>
              </a:ext>
            </a:extLst>
          </p:cNvPr>
          <p:cNvSpPr/>
          <p:nvPr/>
        </p:nvSpPr>
        <p:spPr>
          <a:xfrm>
            <a:off x="3716338" y="4416425"/>
            <a:ext cx="3175" cy="4763"/>
          </a:xfrm>
          <a:custGeom>
            <a:avLst/>
            <a:gdLst/>
            <a:ahLst/>
            <a:cxnLst/>
            <a:rect l="l" t="t" r="r" b="b"/>
            <a:pathLst>
              <a:path w="4445" h="6985">
                <a:moveTo>
                  <a:pt x="0" y="6957"/>
                </a:moveTo>
                <a:lnTo>
                  <a:pt x="4171"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 name="object 21">
            <a:extLst>
              <a:ext uri="{FF2B5EF4-FFF2-40B4-BE49-F238E27FC236}">
                <a16:creationId xmlns:a16="http://schemas.microsoft.com/office/drawing/2014/main" id="{6D57B1B2-090B-A841-968B-4D167B056620}"/>
              </a:ext>
            </a:extLst>
          </p:cNvPr>
          <p:cNvSpPr/>
          <p:nvPr/>
        </p:nvSpPr>
        <p:spPr>
          <a:xfrm>
            <a:off x="3721100" y="4408488"/>
            <a:ext cx="4763" cy="6350"/>
          </a:xfrm>
          <a:custGeom>
            <a:avLst/>
            <a:gdLst/>
            <a:ahLst/>
            <a:cxnLst/>
            <a:rect l="l" t="t" r="r" b="b"/>
            <a:pathLst>
              <a:path w="5714" h="6985">
                <a:moveTo>
                  <a:pt x="0" y="6957"/>
                </a:moveTo>
                <a:lnTo>
                  <a:pt x="5561"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 name="object 22">
            <a:extLst>
              <a:ext uri="{FF2B5EF4-FFF2-40B4-BE49-F238E27FC236}">
                <a16:creationId xmlns:a16="http://schemas.microsoft.com/office/drawing/2014/main" id="{1CF41E03-044D-AE49-BD65-17295430D4E3}"/>
              </a:ext>
            </a:extLst>
          </p:cNvPr>
          <p:cNvSpPr/>
          <p:nvPr/>
        </p:nvSpPr>
        <p:spPr>
          <a:xfrm>
            <a:off x="3727450" y="4400550"/>
            <a:ext cx="4763" cy="6350"/>
          </a:xfrm>
          <a:custGeom>
            <a:avLst/>
            <a:gdLst/>
            <a:ahLst/>
            <a:cxnLst/>
            <a:rect l="l" t="t" r="r" b="b"/>
            <a:pathLst>
              <a:path w="5714" h="6985">
                <a:moveTo>
                  <a:pt x="0" y="6957"/>
                </a:moveTo>
                <a:lnTo>
                  <a:pt x="5561"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 name="object 23">
            <a:extLst>
              <a:ext uri="{FF2B5EF4-FFF2-40B4-BE49-F238E27FC236}">
                <a16:creationId xmlns:a16="http://schemas.microsoft.com/office/drawing/2014/main" id="{F93E26CB-7347-4D42-A10C-1B57060BA47A}"/>
              </a:ext>
            </a:extLst>
          </p:cNvPr>
          <p:cNvSpPr/>
          <p:nvPr/>
        </p:nvSpPr>
        <p:spPr>
          <a:xfrm>
            <a:off x="3733800" y="4394200"/>
            <a:ext cx="4763" cy="6350"/>
          </a:xfrm>
          <a:custGeom>
            <a:avLst/>
            <a:gdLst/>
            <a:ahLst/>
            <a:cxnLst/>
            <a:rect l="l" t="t" r="r" b="b"/>
            <a:pathLst>
              <a:path w="5714" h="6985">
                <a:moveTo>
                  <a:pt x="0" y="6957"/>
                </a:moveTo>
                <a:lnTo>
                  <a:pt x="5561"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 name="object 24">
            <a:extLst>
              <a:ext uri="{FF2B5EF4-FFF2-40B4-BE49-F238E27FC236}">
                <a16:creationId xmlns:a16="http://schemas.microsoft.com/office/drawing/2014/main" id="{FE11A0A7-F1BA-3044-A027-E0F11E57061D}"/>
              </a:ext>
            </a:extLst>
          </p:cNvPr>
          <p:cNvSpPr/>
          <p:nvPr/>
        </p:nvSpPr>
        <p:spPr>
          <a:xfrm>
            <a:off x="3740150" y="4384675"/>
            <a:ext cx="4763" cy="7938"/>
          </a:xfrm>
          <a:custGeom>
            <a:avLst/>
            <a:gdLst/>
            <a:ahLst/>
            <a:cxnLst/>
            <a:rect l="l" t="t" r="r" b="b"/>
            <a:pathLst>
              <a:path w="5714" h="8889">
                <a:moveTo>
                  <a:pt x="0" y="8349"/>
                </a:moveTo>
                <a:lnTo>
                  <a:pt x="5561"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 name="object 25">
            <a:extLst>
              <a:ext uri="{FF2B5EF4-FFF2-40B4-BE49-F238E27FC236}">
                <a16:creationId xmlns:a16="http://schemas.microsoft.com/office/drawing/2014/main" id="{C5983026-B055-5D4D-8416-DFE86D616A86}"/>
              </a:ext>
            </a:extLst>
          </p:cNvPr>
          <p:cNvSpPr/>
          <p:nvPr/>
        </p:nvSpPr>
        <p:spPr>
          <a:xfrm>
            <a:off x="3746500" y="4379913"/>
            <a:ext cx="4763" cy="4762"/>
          </a:xfrm>
          <a:custGeom>
            <a:avLst/>
            <a:gdLst/>
            <a:ahLst/>
            <a:cxnLst/>
            <a:rect l="l" t="t" r="r" b="b"/>
            <a:pathLst>
              <a:path w="6985" h="4445">
                <a:moveTo>
                  <a:pt x="0" y="4174"/>
                </a:moveTo>
                <a:lnTo>
                  <a:pt x="6952"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 name="object 26">
            <a:extLst>
              <a:ext uri="{FF2B5EF4-FFF2-40B4-BE49-F238E27FC236}">
                <a16:creationId xmlns:a16="http://schemas.microsoft.com/office/drawing/2014/main" id="{485CF14F-99FB-884B-B82F-3A76806F5ADD}"/>
              </a:ext>
            </a:extLst>
          </p:cNvPr>
          <p:cNvSpPr/>
          <p:nvPr/>
        </p:nvSpPr>
        <p:spPr>
          <a:xfrm>
            <a:off x="3752850" y="4371975"/>
            <a:ext cx="6350" cy="7938"/>
          </a:xfrm>
          <a:custGeom>
            <a:avLst/>
            <a:gdLst/>
            <a:ahLst/>
            <a:cxnLst/>
            <a:rect l="l" t="t" r="r" b="b"/>
            <a:pathLst>
              <a:path w="6985" h="8889">
                <a:moveTo>
                  <a:pt x="0" y="8349"/>
                </a:moveTo>
                <a:lnTo>
                  <a:pt x="6952"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 name="object 27">
            <a:extLst>
              <a:ext uri="{FF2B5EF4-FFF2-40B4-BE49-F238E27FC236}">
                <a16:creationId xmlns:a16="http://schemas.microsoft.com/office/drawing/2014/main" id="{DACF79FB-F0EA-5F41-89F6-4BD4D79532A5}"/>
              </a:ext>
            </a:extLst>
          </p:cNvPr>
          <p:cNvSpPr/>
          <p:nvPr/>
        </p:nvSpPr>
        <p:spPr>
          <a:xfrm>
            <a:off x="3760788" y="4364038"/>
            <a:ext cx="6350" cy="6350"/>
          </a:xfrm>
          <a:custGeom>
            <a:avLst/>
            <a:gdLst/>
            <a:ahLst/>
            <a:cxnLst/>
            <a:rect l="l" t="t" r="r" b="b"/>
            <a:pathLst>
              <a:path w="6985" h="6985">
                <a:moveTo>
                  <a:pt x="0" y="6957"/>
                </a:moveTo>
                <a:lnTo>
                  <a:pt x="6952"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 name="object 28">
            <a:extLst>
              <a:ext uri="{FF2B5EF4-FFF2-40B4-BE49-F238E27FC236}">
                <a16:creationId xmlns:a16="http://schemas.microsoft.com/office/drawing/2014/main" id="{BE4E3E6F-903A-FC46-AC76-947C70CD4E22}"/>
              </a:ext>
            </a:extLst>
          </p:cNvPr>
          <p:cNvSpPr/>
          <p:nvPr/>
        </p:nvSpPr>
        <p:spPr>
          <a:xfrm>
            <a:off x="3767138" y="4357688"/>
            <a:ext cx="9525" cy="4762"/>
          </a:xfrm>
          <a:custGeom>
            <a:avLst/>
            <a:gdLst/>
            <a:ahLst/>
            <a:cxnLst/>
            <a:rect l="l" t="t" r="r" b="b"/>
            <a:pathLst>
              <a:path w="10160" h="5714">
                <a:moveTo>
                  <a:pt x="0" y="5566"/>
                </a:moveTo>
                <a:lnTo>
                  <a:pt x="9733"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 name="object 29">
            <a:extLst>
              <a:ext uri="{FF2B5EF4-FFF2-40B4-BE49-F238E27FC236}">
                <a16:creationId xmlns:a16="http://schemas.microsoft.com/office/drawing/2014/main" id="{3021A4FD-EC37-0B43-A5E5-2890EEC1AAAF}"/>
              </a:ext>
            </a:extLst>
          </p:cNvPr>
          <p:cNvSpPr/>
          <p:nvPr/>
        </p:nvSpPr>
        <p:spPr>
          <a:xfrm>
            <a:off x="3778250" y="4351338"/>
            <a:ext cx="4763" cy="4762"/>
          </a:xfrm>
          <a:custGeom>
            <a:avLst/>
            <a:gdLst/>
            <a:ahLst/>
            <a:cxnLst/>
            <a:rect l="l" t="t" r="r" b="b"/>
            <a:pathLst>
              <a:path w="6985" h="6985">
                <a:moveTo>
                  <a:pt x="0" y="6957"/>
                </a:moveTo>
                <a:lnTo>
                  <a:pt x="6952"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 name="object 30">
            <a:extLst>
              <a:ext uri="{FF2B5EF4-FFF2-40B4-BE49-F238E27FC236}">
                <a16:creationId xmlns:a16="http://schemas.microsoft.com/office/drawing/2014/main" id="{697149E7-22D9-244D-AC91-A41316709A22}"/>
              </a:ext>
            </a:extLst>
          </p:cNvPr>
          <p:cNvSpPr/>
          <p:nvPr/>
        </p:nvSpPr>
        <p:spPr>
          <a:xfrm>
            <a:off x="3784600" y="4344988"/>
            <a:ext cx="7938" cy="4762"/>
          </a:xfrm>
          <a:custGeom>
            <a:avLst/>
            <a:gdLst/>
            <a:ahLst/>
            <a:cxnLst/>
            <a:rect l="l" t="t" r="r" b="b"/>
            <a:pathLst>
              <a:path w="8889" h="5714">
                <a:moveTo>
                  <a:pt x="0" y="5566"/>
                </a:moveTo>
                <a:lnTo>
                  <a:pt x="8342" y="0"/>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1" name="object 31">
            <a:extLst>
              <a:ext uri="{FF2B5EF4-FFF2-40B4-BE49-F238E27FC236}">
                <a16:creationId xmlns:a16="http://schemas.microsoft.com/office/drawing/2014/main" id="{ECF17A66-C323-154B-9BC3-72D2999E95D6}"/>
              </a:ext>
            </a:extLst>
          </p:cNvPr>
          <p:cNvSpPr/>
          <p:nvPr/>
        </p:nvSpPr>
        <p:spPr>
          <a:xfrm>
            <a:off x="3794125" y="4337050"/>
            <a:ext cx="9525" cy="6350"/>
          </a:xfrm>
          <a:custGeom>
            <a:avLst/>
            <a:gdLst/>
            <a:ahLst/>
            <a:cxnLst/>
            <a:rect l="l" t="t" r="r" b="b"/>
            <a:pathLst>
              <a:path w="11429" h="6985">
                <a:moveTo>
                  <a:pt x="0" y="6957"/>
                </a:moveTo>
                <a:lnTo>
                  <a:pt x="11123"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2" name="object 32">
            <a:extLst>
              <a:ext uri="{FF2B5EF4-FFF2-40B4-BE49-F238E27FC236}">
                <a16:creationId xmlns:a16="http://schemas.microsoft.com/office/drawing/2014/main" id="{C55EEA8A-2D08-7945-AB10-C920A854980A}"/>
              </a:ext>
            </a:extLst>
          </p:cNvPr>
          <p:cNvSpPr/>
          <p:nvPr/>
        </p:nvSpPr>
        <p:spPr>
          <a:xfrm>
            <a:off x="3805238" y="4324350"/>
            <a:ext cx="17462" cy="11113"/>
          </a:xfrm>
          <a:custGeom>
            <a:avLst/>
            <a:gdLst/>
            <a:ahLst/>
            <a:cxnLst/>
            <a:rect l="l" t="t" r="r" b="b"/>
            <a:pathLst>
              <a:path w="20954" h="12700">
                <a:moveTo>
                  <a:pt x="0" y="12523"/>
                </a:moveTo>
                <a:lnTo>
                  <a:pt x="20856"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3" name="object 33">
            <a:extLst>
              <a:ext uri="{FF2B5EF4-FFF2-40B4-BE49-F238E27FC236}">
                <a16:creationId xmlns:a16="http://schemas.microsoft.com/office/drawing/2014/main" id="{1DABCAA5-1E36-8248-98EF-DE6759D02629}"/>
              </a:ext>
            </a:extLst>
          </p:cNvPr>
          <p:cNvSpPr/>
          <p:nvPr/>
        </p:nvSpPr>
        <p:spPr>
          <a:xfrm>
            <a:off x="3824288" y="4313238"/>
            <a:ext cx="20637" cy="11112"/>
          </a:xfrm>
          <a:custGeom>
            <a:avLst/>
            <a:gdLst/>
            <a:ahLst/>
            <a:cxnLst/>
            <a:rect l="l" t="t" r="r" b="b"/>
            <a:pathLst>
              <a:path w="22860" h="12700">
                <a:moveTo>
                  <a:pt x="0" y="12523"/>
                </a:moveTo>
                <a:lnTo>
                  <a:pt x="22247"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4" name="object 34">
            <a:extLst>
              <a:ext uri="{FF2B5EF4-FFF2-40B4-BE49-F238E27FC236}">
                <a16:creationId xmlns:a16="http://schemas.microsoft.com/office/drawing/2014/main" id="{08A96C27-C965-A447-A9E1-306D085CA9EF}"/>
              </a:ext>
            </a:extLst>
          </p:cNvPr>
          <p:cNvSpPr/>
          <p:nvPr/>
        </p:nvSpPr>
        <p:spPr>
          <a:xfrm>
            <a:off x="3844925" y="4300538"/>
            <a:ext cx="22225" cy="11112"/>
          </a:xfrm>
          <a:custGeom>
            <a:avLst/>
            <a:gdLst/>
            <a:ahLst/>
            <a:cxnLst/>
            <a:rect l="l" t="t" r="r" b="b"/>
            <a:pathLst>
              <a:path w="25400" h="12700">
                <a:moveTo>
                  <a:pt x="0" y="12523"/>
                </a:moveTo>
                <a:lnTo>
                  <a:pt x="25027"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5" name="object 35">
            <a:extLst>
              <a:ext uri="{FF2B5EF4-FFF2-40B4-BE49-F238E27FC236}">
                <a16:creationId xmlns:a16="http://schemas.microsoft.com/office/drawing/2014/main" id="{6BAA619C-35E0-1848-90BC-EB551FF6A21C}"/>
              </a:ext>
            </a:extLst>
          </p:cNvPr>
          <p:cNvSpPr/>
          <p:nvPr/>
        </p:nvSpPr>
        <p:spPr>
          <a:xfrm>
            <a:off x="3868738" y="4287838"/>
            <a:ext cx="22225" cy="11112"/>
          </a:xfrm>
          <a:custGeom>
            <a:avLst/>
            <a:gdLst/>
            <a:ahLst/>
            <a:cxnLst/>
            <a:rect l="l" t="t" r="r" b="b"/>
            <a:pathLst>
              <a:path w="25400" h="12700">
                <a:moveTo>
                  <a:pt x="0" y="12523"/>
                </a:moveTo>
                <a:lnTo>
                  <a:pt x="25027"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6" name="object 36">
            <a:extLst>
              <a:ext uri="{FF2B5EF4-FFF2-40B4-BE49-F238E27FC236}">
                <a16:creationId xmlns:a16="http://schemas.microsoft.com/office/drawing/2014/main" id="{E8C9BDD0-4A77-DE4D-81A4-BBF1D982D683}"/>
              </a:ext>
            </a:extLst>
          </p:cNvPr>
          <p:cNvSpPr/>
          <p:nvPr/>
        </p:nvSpPr>
        <p:spPr>
          <a:xfrm>
            <a:off x="3890963" y="4276725"/>
            <a:ext cx="25400" cy="11113"/>
          </a:xfrm>
          <a:custGeom>
            <a:avLst/>
            <a:gdLst/>
            <a:ahLst/>
            <a:cxnLst/>
            <a:rect l="l" t="t" r="r" b="b"/>
            <a:pathLst>
              <a:path w="27939" h="12700">
                <a:moveTo>
                  <a:pt x="0" y="12523"/>
                </a:moveTo>
                <a:lnTo>
                  <a:pt x="27808"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7" name="object 37">
            <a:extLst>
              <a:ext uri="{FF2B5EF4-FFF2-40B4-BE49-F238E27FC236}">
                <a16:creationId xmlns:a16="http://schemas.microsoft.com/office/drawing/2014/main" id="{6E689E09-8371-214E-A0C2-E9F43A419968}"/>
              </a:ext>
            </a:extLst>
          </p:cNvPr>
          <p:cNvSpPr/>
          <p:nvPr/>
        </p:nvSpPr>
        <p:spPr>
          <a:xfrm>
            <a:off x="3917950" y="4265613"/>
            <a:ext cx="26988" cy="11112"/>
          </a:xfrm>
          <a:custGeom>
            <a:avLst/>
            <a:gdLst/>
            <a:ahLst/>
            <a:cxnLst/>
            <a:rect l="l" t="t" r="r" b="b"/>
            <a:pathLst>
              <a:path w="31114" h="12700">
                <a:moveTo>
                  <a:pt x="0" y="12523"/>
                </a:moveTo>
                <a:lnTo>
                  <a:pt x="30589"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8" name="object 38">
            <a:extLst>
              <a:ext uri="{FF2B5EF4-FFF2-40B4-BE49-F238E27FC236}">
                <a16:creationId xmlns:a16="http://schemas.microsoft.com/office/drawing/2014/main" id="{ACCFA117-CDDD-674C-885A-2D0D2E778487}"/>
              </a:ext>
            </a:extLst>
          </p:cNvPr>
          <p:cNvSpPr/>
          <p:nvPr/>
        </p:nvSpPr>
        <p:spPr>
          <a:xfrm>
            <a:off x="3944938" y="4256088"/>
            <a:ext cx="26987" cy="9525"/>
          </a:xfrm>
          <a:custGeom>
            <a:avLst/>
            <a:gdLst/>
            <a:ahLst/>
            <a:cxnLst/>
            <a:rect l="l" t="t" r="r" b="b"/>
            <a:pathLst>
              <a:path w="29210" h="11429">
                <a:moveTo>
                  <a:pt x="0" y="11132"/>
                </a:moveTo>
                <a:lnTo>
                  <a:pt x="29199"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9" name="object 39">
            <a:extLst>
              <a:ext uri="{FF2B5EF4-FFF2-40B4-BE49-F238E27FC236}">
                <a16:creationId xmlns:a16="http://schemas.microsoft.com/office/drawing/2014/main" id="{5D52D5EE-48AE-E947-8DF9-ECC1EB9E19FB}"/>
              </a:ext>
            </a:extLst>
          </p:cNvPr>
          <p:cNvSpPr/>
          <p:nvPr/>
        </p:nvSpPr>
        <p:spPr>
          <a:xfrm>
            <a:off x="3971925" y="4246563"/>
            <a:ext cx="28575" cy="9525"/>
          </a:xfrm>
          <a:custGeom>
            <a:avLst/>
            <a:gdLst/>
            <a:ahLst/>
            <a:cxnLst/>
            <a:rect l="l" t="t" r="r" b="b"/>
            <a:pathLst>
              <a:path w="32385" h="11429">
                <a:moveTo>
                  <a:pt x="0" y="11132"/>
                </a:moveTo>
                <a:lnTo>
                  <a:pt x="31980" y="0"/>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0" name="object 40">
            <a:extLst>
              <a:ext uri="{FF2B5EF4-FFF2-40B4-BE49-F238E27FC236}">
                <a16:creationId xmlns:a16="http://schemas.microsoft.com/office/drawing/2014/main" id="{8785846D-3E15-1A41-98B3-5AAA96127246}"/>
              </a:ext>
            </a:extLst>
          </p:cNvPr>
          <p:cNvSpPr/>
          <p:nvPr/>
        </p:nvSpPr>
        <p:spPr>
          <a:xfrm>
            <a:off x="4002088" y="4237038"/>
            <a:ext cx="30162" cy="9525"/>
          </a:xfrm>
          <a:custGeom>
            <a:avLst/>
            <a:gdLst/>
            <a:ahLst/>
            <a:cxnLst/>
            <a:rect l="l" t="t" r="r" b="b"/>
            <a:pathLst>
              <a:path w="33654" h="10160">
                <a:moveTo>
                  <a:pt x="0" y="9740"/>
                </a:moveTo>
                <a:lnTo>
                  <a:pt x="33370"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1" name="object 41">
            <a:extLst>
              <a:ext uri="{FF2B5EF4-FFF2-40B4-BE49-F238E27FC236}">
                <a16:creationId xmlns:a16="http://schemas.microsoft.com/office/drawing/2014/main" id="{0EC1DF88-01E1-674E-9686-0C92CB80420A}"/>
              </a:ext>
            </a:extLst>
          </p:cNvPr>
          <p:cNvSpPr/>
          <p:nvPr/>
        </p:nvSpPr>
        <p:spPr>
          <a:xfrm>
            <a:off x="4032250" y="4230688"/>
            <a:ext cx="30163" cy="7937"/>
          </a:xfrm>
          <a:custGeom>
            <a:avLst/>
            <a:gdLst/>
            <a:ahLst/>
            <a:cxnLst/>
            <a:rect l="l" t="t" r="r" b="b"/>
            <a:pathLst>
              <a:path w="33654" h="8889">
                <a:moveTo>
                  <a:pt x="0" y="8349"/>
                </a:moveTo>
                <a:lnTo>
                  <a:pt x="33370"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2" name="object 42">
            <a:extLst>
              <a:ext uri="{FF2B5EF4-FFF2-40B4-BE49-F238E27FC236}">
                <a16:creationId xmlns:a16="http://schemas.microsoft.com/office/drawing/2014/main" id="{C69F23C5-F64A-F443-85A1-0DE1477937C0}"/>
              </a:ext>
            </a:extLst>
          </p:cNvPr>
          <p:cNvSpPr/>
          <p:nvPr/>
        </p:nvSpPr>
        <p:spPr>
          <a:xfrm>
            <a:off x="4064000" y="4222750"/>
            <a:ext cx="31750" cy="7938"/>
          </a:xfrm>
          <a:custGeom>
            <a:avLst/>
            <a:gdLst/>
            <a:ahLst/>
            <a:cxnLst/>
            <a:rect l="l" t="t" r="r" b="b"/>
            <a:pathLst>
              <a:path w="36195" h="8889">
                <a:moveTo>
                  <a:pt x="0" y="8349"/>
                </a:moveTo>
                <a:lnTo>
                  <a:pt x="36151"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3" name="object 43">
            <a:extLst>
              <a:ext uri="{FF2B5EF4-FFF2-40B4-BE49-F238E27FC236}">
                <a16:creationId xmlns:a16="http://schemas.microsoft.com/office/drawing/2014/main" id="{EDD1A21B-123F-DC4E-BCCC-54149E4BEDE2}"/>
              </a:ext>
            </a:extLst>
          </p:cNvPr>
          <p:cNvSpPr/>
          <p:nvPr/>
        </p:nvSpPr>
        <p:spPr>
          <a:xfrm>
            <a:off x="4097338" y="4214813"/>
            <a:ext cx="31750" cy="7937"/>
          </a:xfrm>
          <a:custGeom>
            <a:avLst/>
            <a:gdLst/>
            <a:ahLst/>
            <a:cxnLst/>
            <a:rect l="l" t="t" r="r" b="b"/>
            <a:pathLst>
              <a:path w="36195" h="10160">
                <a:moveTo>
                  <a:pt x="0" y="9740"/>
                </a:moveTo>
                <a:lnTo>
                  <a:pt x="36151"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4" name="object 44">
            <a:extLst>
              <a:ext uri="{FF2B5EF4-FFF2-40B4-BE49-F238E27FC236}">
                <a16:creationId xmlns:a16="http://schemas.microsoft.com/office/drawing/2014/main" id="{8844B1A4-08C0-DB4A-AA02-53E76826F27A}"/>
              </a:ext>
            </a:extLst>
          </p:cNvPr>
          <p:cNvSpPr/>
          <p:nvPr/>
        </p:nvSpPr>
        <p:spPr>
          <a:xfrm>
            <a:off x="4129088" y="4208463"/>
            <a:ext cx="33337" cy="6350"/>
          </a:xfrm>
          <a:custGeom>
            <a:avLst/>
            <a:gdLst/>
            <a:ahLst/>
            <a:cxnLst/>
            <a:rect l="l" t="t" r="r" b="b"/>
            <a:pathLst>
              <a:path w="36195" h="6985">
                <a:moveTo>
                  <a:pt x="0" y="6957"/>
                </a:moveTo>
                <a:lnTo>
                  <a:pt x="36151"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5" name="object 45">
            <a:extLst>
              <a:ext uri="{FF2B5EF4-FFF2-40B4-BE49-F238E27FC236}">
                <a16:creationId xmlns:a16="http://schemas.microsoft.com/office/drawing/2014/main" id="{FB5C2193-AAB6-6B40-AA79-B2584BBBC738}"/>
              </a:ext>
            </a:extLst>
          </p:cNvPr>
          <p:cNvSpPr/>
          <p:nvPr/>
        </p:nvSpPr>
        <p:spPr>
          <a:xfrm>
            <a:off x="4162425" y="4203700"/>
            <a:ext cx="34925" cy="4763"/>
          </a:xfrm>
          <a:custGeom>
            <a:avLst/>
            <a:gdLst/>
            <a:ahLst/>
            <a:cxnLst/>
            <a:rect l="l" t="t" r="r" b="b"/>
            <a:pathLst>
              <a:path w="39370" h="5714">
                <a:moveTo>
                  <a:pt x="0" y="5566"/>
                </a:moveTo>
                <a:lnTo>
                  <a:pt x="38932"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6" name="object 46">
            <a:extLst>
              <a:ext uri="{FF2B5EF4-FFF2-40B4-BE49-F238E27FC236}">
                <a16:creationId xmlns:a16="http://schemas.microsoft.com/office/drawing/2014/main" id="{70DD5C01-9B94-EE4A-B43A-6648BE32632B}"/>
              </a:ext>
            </a:extLst>
          </p:cNvPr>
          <p:cNvSpPr/>
          <p:nvPr/>
        </p:nvSpPr>
        <p:spPr>
          <a:xfrm>
            <a:off x="4198938" y="4198938"/>
            <a:ext cx="34925" cy="4762"/>
          </a:xfrm>
          <a:custGeom>
            <a:avLst/>
            <a:gdLst/>
            <a:ahLst/>
            <a:cxnLst/>
            <a:rect l="l" t="t" r="r" b="b"/>
            <a:pathLst>
              <a:path w="39370" h="5714">
                <a:moveTo>
                  <a:pt x="0" y="5566"/>
                </a:moveTo>
                <a:lnTo>
                  <a:pt x="38932"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7" name="object 47">
            <a:extLst>
              <a:ext uri="{FF2B5EF4-FFF2-40B4-BE49-F238E27FC236}">
                <a16:creationId xmlns:a16="http://schemas.microsoft.com/office/drawing/2014/main" id="{E7E2C165-0170-1A49-B2A6-1231355B7A00}"/>
              </a:ext>
            </a:extLst>
          </p:cNvPr>
          <p:cNvSpPr/>
          <p:nvPr/>
        </p:nvSpPr>
        <p:spPr>
          <a:xfrm>
            <a:off x="4233863" y="4194175"/>
            <a:ext cx="36512" cy="4763"/>
          </a:xfrm>
          <a:custGeom>
            <a:avLst/>
            <a:gdLst/>
            <a:ahLst/>
            <a:cxnLst/>
            <a:rect l="l" t="t" r="r" b="b"/>
            <a:pathLst>
              <a:path w="40639" h="5714">
                <a:moveTo>
                  <a:pt x="0" y="5566"/>
                </a:moveTo>
                <a:lnTo>
                  <a:pt x="40322"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8" name="object 48">
            <a:extLst>
              <a:ext uri="{FF2B5EF4-FFF2-40B4-BE49-F238E27FC236}">
                <a16:creationId xmlns:a16="http://schemas.microsoft.com/office/drawing/2014/main" id="{C4260842-D712-4744-88F3-1185B19CABAF}"/>
              </a:ext>
            </a:extLst>
          </p:cNvPr>
          <p:cNvSpPr/>
          <p:nvPr/>
        </p:nvSpPr>
        <p:spPr>
          <a:xfrm>
            <a:off x="4270375" y="4191000"/>
            <a:ext cx="36513" cy="3175"/>
          </a:xfrm>
          <a:custGeom>
            <a:avLst/>
            <a:gdLst/>
            <a:ahLst/>
            <a:cxnLst/>
            <a:rect l="l" t="t" r="r" b="b"/>
            <a:pathLst>
              <a:path w="40639" h="3175">
                <a:moveTo>
                  <a:pt x="-2783" y="1391"/>
                </a:moveTo>
                <a:lnTo>
                  <a:pt x="43105" y="1391"/>
                </a:lnTo>
              </a:path>
            </a:pathLst>
          </a:custGeom>
          <a:ln w="8349">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9" name="object 49">
            <a:extLst>
              <a:ext uri="{FF2B5EF4-FFF2-40B4-BE49-F238E27FC236}">
                <a16:creationId xmlns:a16="http://schemas.microsoft.com/office/drawing/2014/main" id="{FD93F38A-9CCC-1B41-98CD-322B593CA495}"/>
              </a:ext>
            </a:extLst>
          </p:cNvPr>
          <p:cNvSpPr/>
          <p:nvPr/>
        </p:nvSpPr>
        <p:spPr>
          <a:xfrm>
            <a:off x="4306888" y="4187825"/>
            <a:ext cx="38100" cy="3175"/>
          </a:xfrm>
          <a:custGeom>
            <a:avLst/>
            <a:gdLst/>
            <a:ahLst/>
            <a:cxnLst/>
            <a:rect l="l" t="t" r="r" b="b"/>
            <a:pathLst>
              <a:path w="41910" h="4445">
                <a:moveTo>
                  <a:pt x="-2783" y="2087"/>
                </a:moveTo>
                <a:lnTo>
                  <a:pt x="44496" y="2087"/>
                </a:lnTo>
              </a:path>
            </a:pathLst>
          </a:custGeom>
          <a:ln w="9740">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0" name="object 50">
            <a:extLst>
              <a:ext uri="{FF2B5EF4-FFF2-40B4-BE49-F238E27FC236}">
                <a16:creationId xmlns:a16="http://schemas.microsoft.com/office/drawing/2014/main" id="{510E9A3E-DDD7-2540-B301-B6ACB2EF3846}"/>
              </a:ext>
            </a:extLst>
          </p:cNvPr>
          <p:cNvSpPr/>
          <p:nvPr/>
        </p:nvSpPr>
        <p:spPr>
          <a:xfrm>
            <a:off x="4344988" y="4184650"/>
            <a:ext cx="38100" cy="3175"/>
          </a:xfrm>
          <a:custGeom>
            <a:avLst/>
            <a:gdLst/>
            <a:ahLst/>
            <a:cxnLst/>
            <a:rect l="l" t="t" r="r" b="b"/>
            <a:pathLst>
              <a:path w="43179" h="3175">
                <a:moveTo>
                  <a:pt x="-2783" y="1391"/>
                </a:moveTo>
                <a:lnTo>
                  <a:pt x="45886" y="1391"/>
                </a:lnTo>
              </a:path>
            </a:pathLst>
          </a:custGeom>
          <a:ln w="8349">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1" name="object 51">
            <a:extLst>
              <a:ext uri="{FF2B5EF4-FFF2-40B4-BE49-F238E27FC236}">
                <a16:creationId xmlns:a16="http://schemas.microsoft.com/office/drawing/2014/main" id="{9D3A66B9-527B-534A-A728-4AC55EFC4858}"/>
              </a:ext>
            </a:extLst>
          </p:cNvPr>
          <p:cNvSpPr/>
          <p:nvPr/>
        </p:nvSpPr>
        <p:spPr>
          <a:xfrm>
            <a:off x="4384675" y="4184650"/>
            <a:ext cx="36513" cy="0"/>
          </a:xfrm>
          <a:custGeom>
            <a:avLst/>
            <a:gdLst/>
            <a:ahLst/>
            <a:cxnLst/>
            <a:rect l="l" t="t" r="r" b="b"/>
            <a:pathLst>
              <a:path w="41910">
                <a:moveTo>
                  <a:pt x="0" y="0"/>
                </a:moveTo>
                <a:lnTo>
                  <a:pt x="41713"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2" name="object 52">
            <a:extLst>
              <a:ext uri="{FF2B5EF4-FFF2-40B4-BE49-F238E27FC236}">
                <a16:creationId xmlns:a16="http://schemas.microsoft.com/office/drawing/2014/main" id="{3DCA67EA-B3C9-D94B-9CF7-530EC724FB97}"/>
              </a:ext>
            </a:extLst>
          </p:cNvPr>
          <p:cNvSpPr/>
          <p:nvPr/>
        </p:nvSpPr>
        <p:spPr>
          <a:xfrm>
            <a:off x="4422775" y="4183063"/>
            <a:ext cx="39688" cy="1587"/>
          </a:xfrm>
          <a:custGeom>
            <a:avLst/>
            <a:gdLst/>
            <a:ahLst/>
            <a:cxnLst/>
            <a:rect l="l" t="t" r="r" b="b"/>
            <a:pathLst>
              <a:path w="45085" h="1904">
                <a:moveTo>
                  <a:pt x="-2783" y="695"/>
                </a:moveTo>
                <a:lnTo>
                  <a:pt x="47277" y="695"/>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3" name="object 53">
            <a:extLst>
              <a:ext uri="{FF2B5EF4-FFF2-40B4-BE49-F238E27FC236}">
                <a16:creationId xmlns:a16="http://schemas.microsoft.com/office/drawing/2014/main" id="{CDECECB3-8154-DF46-AD0A-06EE498C1B19}"/>
              </a:ext>
            </a:extLst>
          </p:cNvPr>
          <p:cNvSpPr/>
          <p:nvPr/>
        </p:nvSpPr>
        <p:spPr>
          <a:xfrm>
            <a:off x="4464050" y="4183063"/>
            <a:ext cx="39688" cy="1587"/>
          </a:xfrm>
          <a:custGeom>
            <a:avLst/>
            <a:gdLst/>
            <a:ahLst/>
            <a:cxnLst/>
            <a:rect l="l" t="t" r="r" b="b"/>
            <a:pathLst>
              <a:path w="45085" h="1904">
                <a:moveTo>
                  <a:pt x="-2783" y="695"/>
                </a:moveTo>
                <a:lnTo>
                  <a:pt x="47277" y="695"/>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4" name="object 54">
            <a:extLst>
              <a:ext uri="{FF2B5EF4-FFF2-40B4-BE49-F238E27FC236}">
                <a16:creationId xmlns:a16="http://schemas.microsoft.com/office/drawing/2014/main" id="{733D4B6B-C980-4A43-BE1E-0C6760E76914}"/>
              </a:ext>
            </a:extLst>
          </p:cNvPr>
          <p:cNvSpPr/>
          <p:nvPr/>
        </p:nvSpPr>
        <p:spPr>
          <a:xfrm>
            <a:off x="4503738" y="4184650"/>
            <a:ext cx="38100" cy="0"/>
          </a:xfrm>
          <a:custGeom>
            <a:avLst/>
            <a:gdLst/>
            <a:ahLst/>
            <a:cxnLst/>
            <a:rect l="l" t="t" r="r" b="b"/>
            <a:pathLst>
              <a:path w="43179">
                <a:moveTo>
                  <a:pt x="0" y="0"/>
                </a:moveTo>
                <a:lnTo>
                  <a:pt x="43103"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5" name="object 55">
            <a:extLst>
              <a:ext uri="{FF2B5EF4-FFF2-40B4-BE49-F238E27FC236}">
                <a16:creationId xmlns:a16="http://schemas.microsoft.com/office/drawing/2014/main" id="{5FF7F23B-74BE-EE4F-AD6B-35E3FD26E248}"/>
              </a:ext>
            </a:extLst>
          </p:cNvPr>
          <p:cNvSpPr/>
          <p:nvPr/>
        </p:nvSpPr>
        <p:spPr>
          <a:xfrm>
            <a:off x="4543425" y="4184650"/>
            <a:ext cx="38100" cy="3175"/>
          </a:xfrm>
          <a:custGeom>
            <a:avLst/>
            <a:gdLst/>
            <a:ahLst/>
            <a:cxnLst/>
            <a:rect l="l" t="t" r="r" b="b"/>
            <a:pathLst>
              <a:path w="43179" h="3175">
                <a:moveTo>
                  <a:pt x="-2783" y="1391"/>
                </a:moveTo>
                <a:lnTo>
                  <a:pt x="45886" y="1391"/>
                </a:lnTo>
              </a:path>
            </a:pathLst>
          </a:custGeom>
          <a:ln w="8349">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6" name="object 56">
            <a:extLst>
              <a:ext uri="{FF2B5EF4-FFF2-40B4-BE49-F238E27FC236}">
                <a16:creationId xmlns:a16="http://schemas.microsoft.com/office/drawing/2014/main" id="{B165E9DD-C458-1F44-9FC0-63929C3E1FB4}"/>
              </a:ext>
            </a:extLst>
          </p:cNvPr>
          <p:cNvSpPr/>
          <p:nvPr/>
        </p:nvSpPr>
        <p:spPr>
          <a:xfrm>
            <a:off x="4583113" y="4187825"/>
            <a:ext cx="34925" cy="3175"/>
          </a:xfrm>
          <a:custGeom>
            <a:avLst/>
            <a:gdLst/>
            <a:ahLst/>
            <a:cxnLst/>
            <a:rect l="l" t="t" r="r" b="b"/>
            <a:pathLst>
              <a:path w="40639" h="4445">
                <a:moveTo>
                  <a:pt x="-2783" y="2087"/>
                </a:moveTo>
                <a:lnTo>
                  <a:pt x="43105" y="2087"/>
                </a:lnTo>
              </a:path>
            </a:pathLst>
          </a:custGeom>
          <a:ln w="9740">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7" name="object 57">
            <a:extLst>
              <a:ext uri="{FF2B5EF4-FFF2-40B4-BE49-F238E27FC236}">
                <a16:creationId xmlns:a16="http://schemas.microsoft.com/office/drawing/2014/main" id="{1AD72ACC-AFC8-F44B-B76A-31485D429462}"/>
              </a:ext>
            </a:extLst>
          </p:cNvPr>
          <p:cNvSpPr/>
          <p:nvPr/>
        </p:nvSpPr>
        <p:spPr>
          <a:xfrm>
            <a:off x="4619625" y="4191000"/>
            <a:ext cx="34925" cy="3175"/>
          </a:xfrm>
          <a:custGeom>
            <a:avLst/>
            <a:gdLst/>
            <a:ahLst/>
            <a:cxnLst/>
            <a:rect l="l" t="t" r="r" b="b"/>
            <a:pathLst>
              <a:path w="40639" h="3175">
                <a:moveTo>
                  <a:pt x="-2783" y="1391"/>
                </a:moveTo>
                <a:lnTo>
                  <a:pt x="43105" y="1391"/>
                </a:lnTo>
              </a:path>
            </a:pathLst>
          </a:custGeom>
          <a:ln w="8349">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8" name="object 58">
            <a:extLst>
              <a:ext uri="{FF2B5EF4-FFF2-40B4-BE49-F238E27FC236}">
                <a16:creationId xmlns:a16="http://schemas.microsoft.com/office/drawing/2014/main" id="{329C1D21-2216-B944-B628-7FCCC2F6474A}"/>
              </a:ext>
            </a:extLst>
          </p:cNvPr>
          <p:cNvSpPr/>
          <p:nvPr/>
        </p:nvSpPr>
        <p:spPr>
          <a:xfrm>
            <a:off x="4656138" y="4194175"/>
            <a:ext cx="36512" cy="4763"/>
          </a:xfrm>
          <a:custGeom>
            <a:avLst/>
            <a:gdLst/>
            <a:ahLst/>
            <a:cxnLst/>
            <a:rect l="l" t="t" r="r" b="b"/>
            <a:pathLst>
              <a:path w="41910" h="5714">
                <a:moveTo>
                  <a:pt x="0" y="0"/>
                </a:moveTo>
                <a:lnTo>
                  <a:pt x="41713" y="5566"/>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9" name="object 59">
            <a:extLst>
              <a:ext uri="{FF2B5EF4-FFF2-40B4-BE49-F238E27FC236}">
                <a16:creationId xmlns:a16="http://schemas.microsoft.com/office/drawing/2014/main" id="{BF9C7DD5-F90F-844C-BE29-28F1334EF504}"/>
              </a:ext>
            </a:extLst>
          </p:cNvPr>
          <p:cNvSpPr/>
          <p:nvPr/>
        </p:nvSpPr>
        <p:spPr>
          <a:xfrm>
            <a:off x="4694238" y="4198938"/>
            <a:ext cx="33337" cy="4762"/>
          </a:xfrm>
          <a:custGeom>
            <a:avLst/>
            <a:gdLst/>
            <a:ahLst/>
            <a:cxnLst/>
            <a:rect l="l" t="t" r="r" b="b"/>
            <a:pathLst>
              <a:path w="38100" h="5714">
                <a:moveTo>
                  <a:pt x="0" y="0"/>
                </a:moveTo>
                <a:lnTo>
                  <a:pt x="37541" y="5566"/>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0" name="object 60">
            <a:extLst>
              <a:ext uri="{FF2B5EF4-FFF2-40B4-BE49-F238E27FC236}">
                <a16:creationId xmlns:a16="http://schemas.microsoft.com/office/drawing/2014/main" id="{767BFE5E-D26E-434B-B1A2-83A663E94C16}"/>
              </a:ext>
            </a:extLst>
          </p:cNvPr>
          <p:cNvSpPr/>
          <p:nvPr/>
        </p:nvSpPr>
        <p:spPr>
          <a:xfrm>
            <a:off x="4729163" y="4203700"/>
            <a:ext cx="33337" cy="4763"/>
          </a:xfrm>
          <a:custGeom>
            <a:avLst/>
            <a:gdLst/>
            <a:ahLst/>
            <a:cxnLst/>
            <a:rect l="l" t="t" r="r" b="b"/>
            <a:pathLst>
              <a:path w="39370" h="5714">
                <a:moveTo>
                  <a:pt x="0" y="0"/>
                </a:moveTo>
                <a:lnTo>
                  <a:pt x="38932" y="5566"/>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1" name="object 61">
            <a:extLst>
              <a:ext uri="{FF2B5EF4-FFF2-40B4-BE49-F238E27FC236}">
                <a16:creationId xmlns:a16="http://schemas.microsoft.com/office/drawing/2014/main" id="{1D896CC8-8E53-DA45-BB6E-31ABF861FDED}"/>
              </a:ext>
            </a:extLst>
          </p:cNvPr>
          <p:cNvSpPr/>
          <p:nvPr/>
        </p:nvSpPr>
        <p:spPr>
          <a:xfrm>
            <a:off x="4764088" y="4208463"/>
            <a:ext cx="33337" cy="6350"/>
          </a:xfrm>
          <a:custGeom>
            <a:avLst/>
            <a:gdLst/>
            <a:ahLst/>
            <a:cxnLst/>
            <a:rect l="l" t="t" r="r" b="b"/>
            <a:pathLst>
              <a:path w="38100" h="6985">
                <a:moveTo>
                  <a:pt x="0" y="0"/>
                </a:moveTo>
                <a:lnTo>
                  <a:pt x="37541" y="6957"/>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2" name="object 62">
            <a:extLst>
              <a:ext uri="{FF2B5EF4-FFF2-40B4-BE49-F238E27FC236}">
                <a16:creationId xmlns:a16="http://schemas.microsoft.com/office/drawing/2014/main" id="{8EDC082A-D7E0-8142-8488-2F578BC51AF1}"/>
              </a:ext>
            </a:extLst>
          </p:cNvPr>
          <p:cNvSpPr/>
          <p:nvPr/>
        </p:nvSpPr>
        <p:spPr>
          <a:xfrm>
            <a:off x="4799013" y="4214813"/>
            <a:ext cx="31750" cy="7937"/>
          </a:xfrm>
          <a:custGeom>
            <a:avLst/>
            <a:gdLst/>
            <a:ahLst/>
            <a:cxnLst/>
            <a:rect l="l" t="t" r="r" b="b"/>
            <a:pathLst>
              <a:path w="36195" h="10160">
                <a:moveTo>
                  <a:pt x="0" y="0"/>
                </a:moveTo>
                <a:lnTo>
                  <a:pt x="36151" y="974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3" name="object 63">
            <a:extLst>
              <a:ext uri="{FF2B5EF4-FFF2-40B4-BE49-F238E27FC236}">
                <a16:creationId xmlns:a16="http://schemas.microsoft.com/office/drawing/2014/main" id="{ACD241B3-8EBB-3442-9295-622883AE3079}"/>
              </a:ext>
            </a:extLst>
          </p:cNvPr>
          <p:cNvSpPr/>
          <p:nvPr/>
        </p:nvSpPr>
        <p:spPr>
          <a:xfrm>
            <a:off x="4830763" y="4222750"/>
            <a:ext cx="31750" cy="7938"/>
          </a:xfrm>
          <a:custGeom>
            <a:avLst/>
            <a:gdLst/>
            <a:ahLst/>
            <a:cxnLst/>
            <a:rect l="l" t="t" r="r" b="b"/>
            <a:pathLst>
              <a:path w="34925" h="8889">
                <a:moveTo>
                  <a:pt x="0" y="0"/>
                </a:moveTo>
                <a:lnTo>
                  <a:pt x="34760" y="8349"/>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4" name="object 64">
            <a:extLst>
              <a:ext uri="{FF2B5EF4-FFF2-40B4-BE49-F238E27FC236}">
                <a16:creationId xmlns:a16="http://schemas.microsoft.com/office/drawing/2014/main" id="{AADAAB0D-1BC9-9A4B-A589-CEB998F6B83D}"/>
              </a:ext>
            </a:extLst>
          </p:cNvPr>
          <p:cNvSpPr/>
          <p:nvPr/>
        </p:nvSpPr>
        <p:spPr>
          <a:xfrm>
            <a:off x="4864100" y="4230688"/>
            <a:ext cx="30163" cy="7937"/>
          </a:xfrm>
          <a:custGeom>
            <a:avLst/>
            <a:gdLst/>
            <a:ahLst/>
            <a:cxnLst/>
            <a:rect l="l" t="t" r="r" b="b"/>
            <a:pathLst>
              <a:path w="34925" h="8889">
                <a:moveTo>
                  <a:pt x="0" y="0"/>
                </a:moveTo>
                <a:lnTo>
                  <a:pt x="34760" y="8349"/>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5" name="object 65">
            <a:extLst>
              <a:ext uri="{FF2B5EF4-FFF2-40B4-BE49-F238E27FC236}">
                <a16:creationId xmlns:a16="http://schemas.microsoft.com/office/drawing/2014/main" id="{2E33F3FA-E0A9-5746-B2AB-59F3F23A9932}"/>
              </a:ext>
            </a:extLst>
          </p:cNvPr>
          <p:cNvSpPr/>
          <p:nvPr/>
        </p:nvSpPr>
        <p:spPr>
          <a:xfrm>
            <a:off x="4895850" y="4237038"/>
            <a:ext cx="28575" cy="9525"/>
          </a:xfrm>
          <a:custGeom>
            <a:avLst/>
            <a:gdLst/>
            <a:ahLst/>
            <a:cxnLst/>
            <a:rect l="l" t="t" r="r" b="b"/>
            <a:pathLst>
              <a:path w="32385" h="10160">
                <a:moveTo>
                  <a:pt x="0" y="0"/>
                </a:moveTo>
                <a:lnTo>
                  <a:pt x="31980" y="974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6" name="object 66">
            <a:extLst>
              <a:ext uri="{FF2B5EF4-FFF2-40B4-BE49-F238E27FC236}">
                <a16:creationId xmlns:a16="http://schemas.microsoft.com/office/drawing/2014/main" id="{BA21FBF1-DD4E-2146-8638-D1BD3ED133BE}"/>
              </a:ext>
            </a:extLst>
          </p:cNvPr>
          <p:cNvSpPr/>
          <p:nvPr/>
        </p:nvSpPr>
        <p:spPr>
          <a:xfrm>
            <a:off x="4924425" y="4246563"/>
            <a:ext cx="28575" cy="9525"/>
          </a:xfrm>
          <a:custGeom>
            <a:avLst/>
            <a:gdLst/>
            <a:ahLst/>
            <a:cxnLst/>
            <a:rect l="l" t="t" r="r" b="b"/>
            <a:pathLst>
              <a:path w="32385" h="11429">
                <a:moveTo>
                  <a:pt x="0" y="0"/>
                </a:moveTo>
                <a:lnTo>
                  <a:pt x="31980" y="11132"/>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7" name="object 67">
            <a:extLst>
              <a:ext uri="{FF2B5EF4-FFF2-40B4-BE49-F238E27FC236}">
                <a16:creationId xmlns:a16="http://schemas.microsoft.com/office/drawing/2014/main" id="{E1F72B6B-C3DC-B14A-A188-9F50762D06BC}"/>
              </a:ext>
            </a:extLst>
          </p:cNvPr>
          <p:cNvSpPr/>
          <p:nvPr/>
        </p:nvSpPr>
        <p:spPr>
          <a:xfrm>
            <a:off x="4954588" y="4256088"/>
            <a:ext cx="26987" cy="9525"/>
          </a:xfrm>
          <a:custGeom>
            <a:avLst/>
            <a:gdLst/>
            <a:ahLst/>
            <a:cxnLst/>
            <a:rect l="l" t="t" r="r" b="b"/>
            <a:pathLst>
              <a:path w="31114" h="11429">
                <a:moveTo>
                  <a:pt x="0" y="0"/>
                </a:moveTo>
                <a:lnTo>
                  <a:pt x="30589" y="11132"/>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8" name="object 68">
            <a:extLst>
              <a:ext uri="{FF2B5EF4-FFF2-40B4-BE49-F238E27FC236}">
                <a16:creationId xmlns:a16="http://schemas.microsoft.com/office/drawing/2014/main" id="{DA01C88A-9DC8-594E-B862-3A93D52D2BDF}"/>
              </a:ext>
            </a:extLst>
          </p:cNvPr>
          <p:cNvSpPr/>
          <p:nvPr/>
        </p:nvSpPr>
        <p:spPr>
          <a:xfrm>
            <a:off x="4983163" y="4265613"/>
            <a:ext cx="26987" cy="11112"/>
          </a:xfrm>
          <a:custGeom>
            <a:avLst/>
            <a:gdLst/>
            <a:ahLst/>
            <a:cxnLst/>
            <a:rect l="l" t="t" r="r" b="b"/>
            <a:pathLst>
              <a:path w="31114" h="12700">
                <a:moveTo>
                  <a:pt x="0" y="0"/>
                </a:moveTo>
                <a:lnTo>
                  <a:pt x="30589"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9" name="object 69">
            <a:extLst>
              <a:ext uri="{FF2B5EF4-FFF2-40B4-BE49-F238E27FC236}">
                <a16:creationId xmlns:a16="http://schemas.microsoft.com/office/drawing/2014/main" id="{74053136-D6AA-4247-8099-41C09632B8F8}"/>
              </a:ext>
            </a:extLst>
          </p:cNvPr>
          <p:cNvSpPr/>
          <p:nvPr/>
        </p:nvSpPr>
        <p:spPr>
          <a:xfrm>
            <a:off x="5010150" y="4276725"/>
            <a:ext cx="22225" cy="11113"/>
          </a:xfrm>
          <a:custGeom>
            <a:avLst/>
            <a:gdLst/>
            <a:ahLst/>
            <a:cxnLst/>
            <a:rect l="l" t="t" r="r" b="b"/>
            <a:pathLst>
              <a:path w="25400" h="12700">
                <a:moveTo>
                  <a:pt x="0" y="0"/>
                </a:moveTo>
                <a:lnTo>
                  <a:pt x="25027"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0" name="object 70">
            <a:extLst>
              <a:ext uri="{FF2B5EF4-FFF2-40B4-BE49-F238E27FC236}">
                <a16:creationId xmlns:a16="http://schemas.microsoft.com/office/drawing/2014/main" id="{A89C6352-BEBC-944F-AC1C-BBF059328D74}"/>
              </a:ext>
            </a:extLst>
          </p:cNvPr>
          <p:cNvSpPr/>
          <p:nvPr/>
        </p:nvSpPr>
        <p:spPr>
          <a:xfrm>
            <a:off x="5033963" y="4287838"/>
            <a:ext cx="23812" cy="11112"/>
          </a:xfrm>
          <a:custGeom>
            <a:avLst/>
            <a:gdLst/>
            <a:ahLst/>
            <a:cxnLst/>
            <a:rect l="l" t="t" r="r" b="b"/>
            <a:pathLst>
              <a:path w="26670" h="12700">
                <a:moveTo>
                  <a:pt x="0" y="0"/>
                </a:moveTo>
                <a:lnTo>
                  <a:pt x="26418"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1" name="object 71">
            <a:extLst>
              <a:ext uri="{FF2B5EF4-FFF2-40B4-BE49-F238E27FC236}">
                <a16:creationId xmlns:a16="http://schemas.microsoft.com/office/drawing/2014/main" id="{F4911988-4482-624F-825A-7D1BF03EFC6E}"/>
              </a:ext>
            </a:extLst>
          </p:cNvPr>
          <p:cNvSpPr/>
          <p:nvPr/>
        </p:nvSpPr>
        <p:spPr>
          <a:xfrm>
            <a:off x="5057775" y="4298950"/>
            <a:ext cx="23813" cy="12700"/>
          </a:xfrm>
          <a:custGeom>
            <a:avLst/>
            <a:gdLst/>
            <a:ahLst/>
            <a:cxnLst/>
            <a:rect l="l" t="t" r="r" b="b"/>
            <a:pathLst>
              <a:path w="26670" h="13970">
                <a:moveTo>
                  <a:pt x="0" y="0"/>
                </a:moveTo>
                <a:lnTo>
                  <a:pt x="26418" y="13915"/>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2" name="object 72">
            <a:extLst>
              <a:ext uri="{FF2B5EF4-FFF2-40B4-BE49-F238E27FC236}">
                <a16:creationId xmlns:a16="http://schemas.microsoft.com/office/drawing/2014/main" id="{EE7311EF-AA76-7246-818C-CEF2C726DC43}"/>
              </a:ext>
            </a:extLst>
          </p:cNvPr>
          <p:cNvSpPr/>
          <p:nvPr/>
        </p:nvSpPr>
        <p:spPr>
          <a:xfrm>
            <a:off x="5083175" y="4311650"/>
            <a:ext cx="20638" cy="11113"/>
          </a:xfrm>
          <a:custGeom>
            <a:avLst/>
            <a:gdLst/>
            <a:ahLst/>
            <a:cxnLst/>
            <a:rect l="l" t="t" r="r" b="b"/>
            <a:pathLst>
              <a:path w="22860" h="12700">
                <a:moveTo>
                  <a:pt x="0" y="0"/>
                </a:moveTo>
                <a:lnTo>
                  <a:pt x="22247"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3" name="object 73">
            <a:extLst>
              <a:ext uri="{FF2B5EF4-FFF2-40B4-BE49-F238E27FC236}">
                <a16:creationId xmlns:a16="http://schemas.microsoft.com/office/drawing/2014/main" id="{D38FD189-9C2A-8343-AF8C-4286A1932516}"/>
              </a:ext>
            </a:extLst>
          </p:cNvPr>
          <p:cNvSpPr/>
          <p:nvPr/>
        </p:nvSpPr>
        <p:spPr>
          <a:xfrm>
            <a:off x="5103813" y="4324350"/>
            <a:ext cx="19050" cy="11113"/>
          </a:xfrm>
          <a:custGeom>
            <a:avLst/>
            <a:gdLst/>
            <a:ahLst/>
            <a:cxnLst/>
            <a:rect l="l" t="t" r="r" b="b"/>
            <a:pathLst>
              <a:path w="20954" h="12700">
                <a:moveTo>
                  <a:pt x="0" y="0"/>
                </a:moveTo>
                <a:lnTo>
                  <a:pt x="20856"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4" name="object 74">
            <a:extLst>
              <a:ext uri="{FF2B5EF4-FFF2-40B4-BE49-F238E27FC236}">
                <a16:creationId xmlns:a16="http://schemas.microsoft.com/office/drawing/2014/main" id="{B7027618-9F5F-5949-B050-91D80F7657C5}"/>
              </a:ext>
            </a:extLst>
          </p:cNvPr>
          <p:cNvSpPr/>
          <p:nvPr/>
        </p:nvSpPr>
        <p:spPr>
          <a:xfrm>
            <a:off x="5122863" y="4335463"/>
            <a:ext cx="7937" cy="6350"/>
          </a:xfrm>
          <a:custGeom>
            <a:avLst/>
            <a:gdLst/>
            <a:ahLst/>
            <a:cxnLst/>
            <a:rect l="l" t="t" r="r" b="b"/>
            <a:pathLst>
              <a:path w="8889" h="6985">
                <a:moveTo>
                  <a:pt x="0" y="0"/>
                </a:moveTo>
                <a:lnTo>
                  <a:pt x="8342" y="6957"/>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5" name="object 75">
            <a:extLst>
              <a:ext uri="{FF2B5EF4-FFF2-40B4-BE49-F238E27FC236}">
                <a16:creationId xmlns:a16="http://schemas.microsoft.com/office/drawing/2014/main" id="{933DE967-009A-4641-9DDF-F34C07B6EF3A}"/>
              </a:ext>
            </a:extLst>
          </p:cNvPr>
          <p:cNvSpPr/>
          <p:nvPr/>
        </p:nvSpPr>
        <p:spPr>
          <a:xfrm>
            <a:off x="5132388" y="4343400"/>
            <a:ext cx="7937" cy="4763"/>
          </a:xfrm>
          <a:custGeom>
            <a:avLst/>
            <a:gdLst/>
            <a:ahLst/>
            <a:cxnLst/>
            <a:rect l="l" t="t" r="r" b="b"/>
            <a:pathLst>
              <a:path w="10160" h="5714">
                <a:moveTo>
                  <a:pt x="0" y="0"/>
                </a:moveTo>
                <a:lnTo>
                  <a:pt x="9733" y="5566"/>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6" name="object 76">
            <a:extLst>
              <a:ext uri="{FF2B5EF4-FFF2-40B4-BE49-F238E27FC236}">
                <a16:creationId xmlns:a16="http://schemas.microsoft.com/office/drawing/2014/main" id="{A986796A-3BAC-F341-AA0D-A076058167A8}"/>
              </a:ext>
            </a:extLst>
          </p:cNvPr>
          <p:cNvSpPr/>
          <p:nvPr/>
        </p:nvSpPr>
        <p:spPr>
          <a:xfrm>
            <a:off x="5141913" y="4349750"/>
            <a:ext cx="7937" cy="6350"/>
          </a:xfrm>
          <a:custGeom>
            <a:avLst/>
            <a:gdLst/>
            <a:ahLst/>
            <a:cxnLst/>
            <a:rect l="l" t="t" r="r" b="b"/>
            <a:pathLst>
              <a:path w="8889" h="6985">
                <a:moveTo>
                  <a:pt x="0" y="0"/>
                </a:moveTo>
                <a:lnTo>
                  <a:pt x="8342" y="6957"/>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7" name="object 77">
            <a:extLst>
              <a:ext uri="{FF2B5EF4-FFF2-40B4-BE49-F238E27FC236}">
                <a16:creationId xmlns:a16="http://schemas.microsoft.com/office/drawing/2014/main" id="{FFFD7488-9109-5A4B-880B-3C9A12F7C934}"/>
              </a:ext>
            </a:extLst>
          </p:cNvPr>
          <p:cNvSpPr/>
          <p:nvPr/>
        </p:nvSpPr>
        <p:spPr>
          <a:xfrm>
            <a:off x="5149850" y="4356100"/>
            <a:ext cx="9525" cy="6350"/>
          </a:xfrm>
          <a:custGeom>
            <a:avLst/>
            <a:gdLst/>
            <a:ahLst/>
            <a:cxnLst/>
            <a:rect l="l" t="t" r="r" b="b"/>
            <a:pathLst>
              <a:path w="10160" h="5714">
                <a:moveTo>
                  <a:pt x="0" y="0"/>
                </a:moveTo>
                <a:lnTo>
                  <a:pt x="9733" y="5566"/>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8" name="object 78">
            <a:extLst>
              <a:ext uri="{FF2B5EF4-FFF2-40B4-BE49-F238E27FC236}">
                <a16:creationId xmlns:a16="http://schemas.microsoft.com/office/drawing/2014/main" id="{4F25E020-84F0-7A42-BDC9-A6129DE04A8B}"/>
              </a:ext>
            </a:extLst>
          </p:cNvPr>
          <p:cNvSpPr/>
          <p:nvPr/>
        </p:nvSpPr>
        <p:spPr>
          <a:xfrm>
            <a:off x="5160963" y="4362450"/>
            <a:ext cx="4762" cy="6350"/>
          </a:xfrm>
          <a:custGeom>
            <a:avLst/>
            <a:gdLst/>
            <a:ahLst/>
            <a:cxnLst/>
            <a:rect l="l" t="t" r="r" b="b"/>
            <a:pathLst>
              <a:path w="6985" h="6985">
                <a:moveTo>
                  <a:pt x="0" y="0"/>
                </a:moveTo>
                <a:lnTo>
                  <a:pt x="6952"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9" name="object 79">
            <a:extLst>
              <a:ext uri="{FF2B5EF4-FFF2-40B4-BE49-F238E27FC236}">
                <a16:creationId xmlns:a16="http://schemas.microsoft.com/office/drawing/2014/main" id="{C9EB4FDF-4597-5046-A75A-3C313EC03BA7}"/>
              </a:ext>
            </a:extLst>
          </p:cNvPr>
          <p:cNvSpPr/>
          <p:nvPr/>
        </p:nvSpPr>
        <p:spPr>
          <a:xfrm>
            <a:off x="5167313" y="4370388"/>
            <a:ext cx="6350" cy="7937"/>
          </a:xfrm>
          <a:custGeom>
            <a:avLst/>
            <a:gdLst/>
            <a:ahLst/>
            <a:cxnLst/>
            <a:rect l="l" t="t" r="r" b="b"/>
            <a:pathLst>
              <a:path w="6985" h="8889">
                <a:moveTo>
                  <a:pt x="0" y="0"/>
                </a:moveTo>
                <a:lnTo>
                  <a:pt x="6952" y="8349"/>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0" name="object 80">
            <a:extLst>
              <a:ext uri="{FF2B5EF4-FFF2-40B4-BE49-F238E27FC236}">
                <a16:creationId xmlns:a16="http://schemas.microsoft.com/office/drawing/2014/main" id="{B0EA2D71-35DD-6E40-848D-1CE3C82EF779}"/>
              </a:ext>
            </a:extLst>
          </p:cNvPr>
          <p:cNvSpPr/>
          <p:nvPr/>
        </p:nvSpPr>
        <p:spPr>
          <a:xfrm>
            <a:off x="5175250" y="4378325"/>
            <a:ext cx="6350" cy="4763"/>
          </a:xfrm>
          <a:custGeom>
            <a:avLst/>
            <a:gdLst/>
            <a:ahLst/>
            <a:cxnLst/>
            <a:rect l="l" t="t" r="r" b="b"/>
            <a:pathLst>
              <a:path w="6985" h="4445">
                <a:moveTo>
                  <a:pt x="0" y="0"/>
                </a:moveTo>
                <a:lnTo>
                  <a:pt x="6952" y="4174"/>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1" name="object 81">
            <a:extLst>
              <a:ext uri="{FF2B5EF4-FFF2-40B4-BE49-F238E27FC236}">
                <a16:creationId xmlns:a16="http://schemas.microsoft.com/office/drawing/2014/main" id="{9EDFD5D6-3061-074A-B8A3-2B6A328A176E}"/>
              </a:ext>
            </a:extLst>
          </p:cNvPr>
          <p:cNvSpPr/>
          <p:nvPr/>
        </p:nvSpPr>
        <p:spPr>
          <a:xfrm>
            <a:off x="5183188" y="4383088"/>
            <a:ext cx="4762" cy="7937"/>
          </a:xfrm>
          <a:custGeom>
            <a:avLst/>
            <a:gdLst/>
            <a:ahLst/>
            <a:cxnLst/>
            <a:rect l="l" t="t" r="r" b="b"/>
            <a:pathLst>
              <a:path w="5714" h="8889">
                <a:moveTo>
                  <a:pt x="0" y="0"/>
                </a:moveTo>
                <a:lnTo>
                  <a:pt x="5561" y="8349"/>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2" name="object 82">
            <a:extLst>
              <a:ext uri="{FF2B5EF4-FFF2-40B4-BE49-F238E27FC236}">
                <a16:creationId xmlns:a16="http://schemas.microsoft.com/office/drawing/2014/main" id="{C8765E3B-79D6-C542-82D6-5C160E2E0BCD}"/>
              </a:ext>
            </a:extLst>
          </p:cNvPr>
          <p:cNvSpPr/>
          <p:nvPr/>
        </p:nvSpPr>
        <p:spPr>
          <a:xfrm>
            <a:off x="5187950" y="4392613"/>
            <a:ext cx="6350" cy="6350"/>
          </a:xfrm>
          <a:custGeom>
            <a:avLst/>
            <a:gdLst/>
            <a:ahLst/>
            <a:cxnLst/>
            <a:rect l="l" t="t" r="r" b="b"/>
            <a:pathLst>
              <a:path w="5714" h="6985">
                <a:moveTo>
                  <a:pt x="0" y="0"/>
                </a:moveTo>
                <a:lnTo>
                  <a:pt x="5561"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3" name="object 83">
            <a:extLst>
              <a:ext uri="{FF2B5EF4-FFF2-40B4-BE49-F238E27FC236}">
                <a16:creationId xmlns:a16="http://schemas.microsoft.com/office/drawing/2014/main" id="{5A7F9450-FD15-7046-BF02-1FAC81DE0DD6}"/>
              </a:ext>
            </a:extLst>
          </p:cNvPr>
          <p:cNvSpPr/>
          <p:nvPr/>
        </p:nvSpPr>
        <p:spPr>
          <a:xfrm>
            <a:off x="5194300" y="4398963"/>
            <a:ext cx="4763" cy="6350"/>
          </a:xfrm>
          <a:custGeom>
            <a:avLst/>
            <a:gdLst/>
            <a:ahLst/>
            <a:cxnLst/>
            <a:rect l="l" t="t" r="r" b="b"/>
            <a:pathLst>
              <a:path w="5714" h="6985">
                <a:moveTo>
                  <a:pt x="0" y="0"/>
                </a:moveTo>
                <a:lnTo>
                  <a:pt x="5561"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4" name="object 84">
            <a:extLst>
              <a:ext uri="{FF2B5EF4-FFF2-40B4-BE49-F238E27FC236}">
                <a16:creationId xmlns:a16="http://schemas.microsoft.com/office/drawing/2014/main" id="{673D924F-60F1-0244-ACA5-665BD6CB6954}"/>
              </a:ext>
            </a:extLst>
          </p:cNvPr>
          <p:cNvSpPr/>
          <p:nvPr/>
        </p:nvSpPr>
        <p:spPr>
          <a:xfrm>
            <a:off x="5200650" y="4406900"/>
            <a:ext cx="4763" cy="6350"/>
          </a:xfrm>
          <a:custGeom>
            <a:avLst/>
            <a:gdLst/>
            <a:ahLst/>
            <a:cxnLst/>
            <a:rect l="l" t="t" r="r" b="b"/>
            <a:pathLst>
              <a:path w="5714" h="6985">
                <a:moveTo>
                  <a:pt x="0" y="0"/>
                </a:moveTo>
                <a:lnTo>
                  <a:pt x="5561"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5" name="object 85">
            <a:extLst>
              <a:ext uri="{FF2B5EF4-FFF2-40B4-BE49-F238E27FC236}">
                <a16:creationId xmlns:a16="http://schemas.microsoft.com/office/drawing/2014/main" id="{14CEA119-2A71-BB42-8760-3C6F755BEEBD}"/>
              </a:ext>
            </a:extLst>
          </p:cNvPr>
          <p:cNvSpPr/>
          <p:nvPr/>
        </p:nvSpPr>
        <p:spPr>
          <a:xfrm>
            <a:off x="5207000" y="4414838"/>
            <a:ext cx="3175" cy="6350"/>
          </a:xfrm>
          <a:custGeom>
            <a:avLst/>
            <a:gdLst/>
            <a:ahLst/>
            <a:cxnLst/>
            <a:rect l="l" t="t" r="r" b="b"/>
            <a:pathLst>
              <a:path w="4445" h="6985">
                <a:moveTo>
                  <a:pt x="0" y="0"/>
                </a:moveTo>
                <a:lnTo>
                  <a:pt x="4171" y="6957"/>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6" name="object 86">
            <a:extLst>
              <a:ext uri="{FF2B5EF4-FFF2-40B4-BE49-F238E27FC236}">
                <a16:creationId xmlns:a16="http://schemas.microsoft.com/office/drawing/2014/main" id="{C0BBD041-1691-7F45-B9DD-C67CD50FE307}"/>
              </a:ext>
            </a:extLst>
          </p:cNvPr>
          <p:cNvSpPr/>
          <p:nvPr/>
        </p:nvSpPr>
        <p:spPr>
          <a:xfrm>
            <a:off x="5210175" y="4421188"/>
            <a:ext cx="4763" cy="6350"/>
          </a:xfrm>
          <a:custGeom>
            <a:avLst/>
            <a:gdLst/>
            <a:ahLst/>
            <a:cxnLst/>
            <a:rect l="l" t="t" r="r" b="b"/>
            <a:pathLst>
              <a:path w="4445" h="6985">
                <a:moveTo>
                  <a:pt x="0" y="0"/>
                </a:moveTo>
                <a:lnTo>
                  <a:pt x="4171" y="6957"/>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7" name="object 87">
            <a:extLst>
              <a:ext uri="{FF2B5EF4-FFF2-40B4-BE49-F238E27FC236}">
                <a16:creationId xmlns:a16="http://schemas.microsoft.com/office/drawing/2014/main" id="{4F117918-A577-B544-889E-741F3BEB2931}"/>
              </a:ext>
            </a:extLst>
          </p:cNvPr>
          <p:cNvSpPr/>
          <p:nvPr/>
        </p:nvSpPr>
        <p:spPr>
          <a:xfrm>
            <a:off x="5214938" y="4429125"/>
            <a:ext cx="4762" cy="7938"/>
          </a:xfrm>
          <a:custGeom>
            <a:avLst/>
            <a:gdLst/>
            <a:ahLst/>
            <a:cxnLst/>
            <a:rect l="l" t="t" r="r" b="b"/>
            <a:pathLst>
              <a:path w="4445" h="8889">
                <a:moveTo>
                  <a:pt x="0" y="0"/>
                </a:moveTo>
                <a:lnTo>
                  <a:pt x="4171" y="8349"/>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8" name="object 88">
            <a:extLst>
              <a:ext uri="{FF2B5EF4-FFF2-40B4-BE49-F238E27FC236}">
                <a16:creationId xmlns:a16="http://schemas.microsoft.com/office/drawing/2014/main" id="{5680E6E7-B5C4-2140-93EA-32E947972A77}"/>
              </a:ext>
            </a:extLst>
          </p:cNvPr>
          <p:cNvSpPr/>
          <p:nvPr/>
        </p:nvSpPr>
        <p:spPr>
          <a:xfrm>
            <a:off x="5219700" y="4437063"/>
            <a:ext cx="3175" cy="6350"/>
          </a:xfrm>
          <a:custGeom>
            <a:avLst/>
            <a:gdLst/>
            <a:ahLst/>
            <a:cxnLst/>
            <a:rect l="l" t="t" r="r" b="b"/>
            <a:pathLst>
              <a:path w="3175" h="6985">
                <a:moveTo>
                  <a:pt x="0" y="0"/>
                </a:moveTo>
                <a:lnTo>
                  <a:pt x="2780" y="6957"/>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9" name="object 89">
            <a:extLst>
              <a:ext uri="{FF2B5EF4-FFF2-40B4-BE49-F238E27FC236}">
                <a16:creationId xmlns:a16="http://schemas.microsoft.com/office/drawing/2014/main" id="{1DAF08C2-116F-1247-B2DC-1EF84686B6B6}"/>
              </a:ext>
            </a:extLst>
          </p:cNvPr>
          <p:cNvSpPr/>
          <p:nvPr/>
        </p:nvSpPr>
        <p:spPr>
          <a:xfrm>
            <a:off x="5222875" y="4445000"/>
            <a:ext cx="3175" cy="6350"/>
          </a:xfrm>
          <a:custGeom>
            <a:avLst/>
            <a:gdLst/>
            <a:ahLst/>
            <a:cxnLst/>
            <a:rect l="l" t="t" r="r" b="b"/>
            <a:pathLst>
              <a:path w="4445" h="6985">
                <a:moveTo>
                  <a:pt x="0" y="0"/>
                </a:moveTo>
                <a:lnTo>
                  <a:pt x="4171" y="6957"/>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0" name="object 90">
            <a:extLst>
              <a:ext uri="{FF2B5EF4-FFF2-40B4-BE49-F238E27FC236}">
                <a16:creationId xmlns:a16="http://schemas.microsoft.com/office/drawing/2014/main" id="{AB4F8D23-9AE7-A94F-98AE-F274B87B2383}"/>
              </a:ext>
            </a:extLst>
          </p:cNvPr>
          <p:cNvSpPr/>
          <p:nvPr/>
        </p:nvSpPr>
        <p:spPr>
          <a:xfrm>
            <a:off x="5226050" y="4452938"/>
            <a:ext cx="3175" cy="7937"/>
          </a:xfrm>
          <a:custGeom>
            <a:avLst/>
            <a:gdLst/>
            <a:ahLst/>
            <a:cxnLst/>
            <a:rect l="l" t="t" r="r" b="b"/>
            <a:pathLst>
              <a:path w="3175" h="8889">
                <a:moveTo>
                  <a:pt x="0" y="0"/>
                </a:moveTo>
                <a:lnTo>
                  <a:pt x="2780" y="8349"/>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1" name="object 91">
            <a:extLst>
              <a:ext uri="{FF2B5EF4-FFF2-40B4-BE49-F238E27FC236}">
                <a16:creationId xmlns:a16="http://schemas.microsoft.com/office/drawing/2014/main" id="{DE577124-64E6-4945-8542-689A474379BF}"/>
              </a:ext>
            </a:extLst>
          </p:cNvPr>
          <p:cNvSpPr/>
          <p:nvPr/>
        </p:nvSpPr>
        <p:spPr>
          <a:xfrm>
            <a:off x="5229225" y="4460875"/>
            <a:ext cx="3175" cy="6350"/>
          </a:xfrm>
          <a:custGeom>
            <a:avLst/>
            <a:gdLst/>
            <a:ahLst/>
            <a:cxnLst/>
            <a:rect l="l" t="t" r="r" b="b"/>
            <a:pathLst>
              <a:path w="3175" h="6985">
                <a:moveTo>
                  <a:pt x="0" y="0"/>
                </a:moveTo>
                <a:lnTo>
                  <a:pt x="2780" y="6957"/>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2" name="object 92">
            <a:extLst>
              <a:ext uri="{FF2B5EF4-FFF2-40B4-BE49-F238E27FC236}">
                <a16:creationId xmlns:a16="http://schemas.microsoft.com/office/drawing/2014/main" id="{30A96F22-E710-EF4F-B59A-744A85D987A7}"/>
              </a:ext>
            </a:extLst>
          </p:cNvPr>
          <p:cNvSpPr/>
          <p:nvPr/>
        </p:nvSpPr>
        <p:spPr>
          <a:xfrm>
            <a:off x="5230813" y="4468813"/>
            <a:ext cx="1587" cy="7937"/>
          </a:xfrm>
          <a:custGeom>
            <a:avLst/>
            <a:gdLst/>
            <a:ahLst/>
            <a:cxnLst/>
            <a:rect l="l" t="t" r="r" b="b"/>
            <a:pathLst>
              <a:path w="1904" h="8889">
                <a:moveTo>
                  <a:pt x="695" y="-2780"/>
                </a:moveTo>
                <a:lnTo>
                  <a:pt x="695" y="11130"/>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3" name="object 93">
            <a:extLst>
              <a:ext uri="{FF2B5EF4-FFF2-40B4-BE49-F238E27FC236}">
                <a16:creationId xmlns:a16="http://schemas.microsoft.com/office/drawing/2014/main" id="{14528382-1AA9-ED48-A4B7-8D218CFC7822}"/>
              </a:ext>
            </a:extLst>
          </p:cNvPr>
          <p:cNvSpPr/>
          <p:nvPr/>
        </p:nvSpPr>
        <p:spPr>
          <a:xfrm>
            <a:off x="5232400" y="4476750"/>
            <a:ext cx="1588" cy="6350"/>
          </a:xfrm>
          <a:custGeom>
            <a:avLst/>
            <a:gdLst/>
            <a:ahLst/>
            <a:cxnLst/>
            <a:rect l="l" t="t" r="r" b="b"/>
            <a:pathLst>
              <a:path w="1904" h="6985">
                <a:moveTo>
                  <a:pt x="0" y="0"/>
                </a:moveTo>
                <a:lnTo>
                  <a:pt x="1390" y="6957"/>
                </a:lnTo>
              </a:path>
            </a:pathLst>
          </a:custGeom>
          <a:ln w="556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4" name="object 94">
            <a:extLst>
              <a:ext uri="{FF2B5EF4-FFF2-40B4-BE49-F238E27FC236}">
                <a16:creationId xmlns:a16="http://schemas.microsoft.com/office/drawing/2014/main" id="{F111251A-821C-2345-AD7B-20C95D865878}"/>
              </a:ext>
            </a:extLst>
          </p:cNvPr>
          <p:cNvSpPr/>
          <p:nvPr/>
        </p:nvSpPr>
        <p:spPr>
          <a:xfrm>
            <a:off x="5233988" y="4481513"/>
            <a:ext cx="0" cy="28575"/>
          </a:xfrm>
          <a:custGeom>
            <a:avLst/>
            <a:gdLst/>
            <a:ahLst/>
            <a:cxnLst/>
            <a:rect l="l" t="t" r="r" b="b"/>
            <a:pathLst>
              <a:path h="31114">
                <a:moveTo>
                  <a:pt x="0" y="0"/>
                </a:moveTo>
                <a:lnTo>
                  <a:pt x="0" y="30611"/>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5" name="object 95">
            <a:extLst>
              <a:ext uri="{FF2B5EF4-FFF2-40B4-BE49-F238E27FC236}">
                <a16:creationId xmlns:a16="http://schemas.microsoft.com/office/drawing/2014/main" id="{86E6C89E-D36F-234D-AACC-5B9AD3E5D328}"/>
              </a:ext>
            </a:extLst>
          </p:cNvPr>
          <p:cNvSpPr/>
          <p:nvPr/>
        </p:nvSpPr>
        <p:spPr>
          <a:xfrm>
            <a:off x="5235575" y="4500563"/>
            <a:ext cx="1588" cy="0"/>
          </a:xfrm>
          <a:custGeom>
            <a:avLst/>
            <a:gdLst/>
            <a:ahLst/>
            <a:cxnLst/>
            <a:rect l="l" t="t" r="r" b="b"/>
            <a:pathLst>
              <a:path w="1904">
                <a:moveTo>
                  <a:pt x="695" y="-2783"/>
                </a:moveTo>
                <a:lnTo>
                  <a:pt x="695" y="2783"/>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6" name="object 96">
            <a:extLst>
              <a:ext uri="{FF2B5EF4-FFF2-40B4-BE49-F238E27FC236}">
                <a16:creationId xmlns:a16="http://schemas.microsoft.com/office/drawing/2014/main" id="{D4293902-0477-3441-BC4D-77D28BF9FA69}"/>
              </a:ext>
            </a:extLst>
          </p:cNvPr>
          <p:cNvSpPr/>
          <p:nvPr/>
        </p:nvSpPr>
        <p:spPr>
          <a:xfrm>
            <a:off x="5233988" y="4510088"/>
            <a:ext cx="1587" cy="6350"/>
          </a:xfrm>
          <a:custGeom>
            <a:avLst/>
            <a:gdLst/>
            <a:ahLst/>
            <a:cxnLst/>
            <a:rect l="l" t="t" r="r" b="b"/>
            <a:pathLst>
              <a:path w="1904" h="6985">
                <a:moveTo>
                  <a:pt x="1390" y="0"/>
                </a:moveTo>
                <a:lnTo>
                  <a:pt x="0" y="6957"/>
                </a:lnTo>
              </a:path>
            </a:pathLst>
          </a:custGeom>
          <a:ln w="556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7" name="object 97">
            <a:extLst>
              <a:ext uri="{FF2B5EF4-FFF2-40B4-BE49-F238E27FC236}">
                <a16:creationId xmlns:a16="http://schemas.microsoft.com/office/drawing/2014/main" id="{ACC8E0B7-374A-1E44-ABB5-23F28C88A58E}"/>
              </a:ext>
            </a:extLst>
          </p:cNvPr>
          <p:cNvSpPr/>
          <p:nvPr/>
        </p:nvSpPr>
        <p:spPr>
          <a:xfrm>
            <a:off x="5232400" y="4518025"/>
            <a:ext cx="1588" cy="6350"/>
          </a:xfrm>
          <a:custGeom>
            <a:avLst/>
            <a:gdLst/>
            <a:ahLst/>
            <a:cxnLst/>
            <a:rect l="l" t="t" r="r" b="b"/>
            <a:pathLst>
              <a:path w="1904" h="6985">
                <a:moveTo>
                  <a:pt x="1390" y="0"/>
                </a:moveTo>
                <a:lnTo>
                  <a:pt x="0" y="6957"/>
                </a:lnTo>
              </a:path>
            </a:pathLst>
          </a:custGeom>
          <a:ln w="556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8" name="object 98">
            <a:extLst>
              <a:ext uri="{FF2B5EF4-FFF2-40B4-BE49-F238E27FC236}">
                <a16:creationId xmlns:a16="http://schemas.microsoft.com/office/drawing/2014/main" id="{E5C95999-9842-F446-9E86-D8C5CC2379B2}"/>
              </a:ext>
            </a:extLst>
          </p:cNvPr>
          <p:cNvSpPr/>
          <p:nvPr/>
        </p:nvSpPr>
        <p:spPr>
          <a:xfrm>
            <a:off x="5230813" y="4524375"/>
            <a:ext cx="1587" cy="7938"/>
          </a:xfrm>
          <a:custGeom>
            <a:avLst/>
            <a:gdLst/>
            <a:ahLst/>
            <a:cxnLst/>
            <a:rect l="l" t="t" r="r" b="b"/>
            <a:pathLst>
              <a:path w="1904" h="8889">
                <a:moveTo>
                  <a:pt x="695" y="-2780"/>
                </a:moveTo>
                <a:lnTo>
                  <a:pt x="695" y="11130"/>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9" name="object 99">
            <a:extLst>
              <a:ext uri="{FF2B5EF4-FFF2-40B4-BE49-F238E27FC236}">
                <a16:creationId xmlns:a16="http://schemas.microsoft.com/office/drawing/2014/main" id="{A043BC5F-02F2-5440-A283-55C02DEF03A5}"/>
              </a:ext>
            </a:extLst>
          </p:cNvPr>
          <p:cNvSpPr/>
          <p:nvPr/>
        </p:nvSpPr>
        <p:spPr>
          <a:xfrm>
            <a:off x="5229225" y="4533900"/>
            <a:ext cx="3175" cy="7938"/>
          </a:xfrm>
          <a:custGeom>
            <a:avLst/>
            <a:gdLst/>
            <a:ahLst/>
            <a:cxnLst/>
            <a:rect l="l" t="t" r="r" b="b"/>
            <a:pathLst>
              <a:path w="3175" h="8889">
                <a:moveTo>
                  <a:pt x="2780" y="0"/>
                </a:moveTo>
                <a:lnTo>
                  <a:pt x="0" y="8349"/>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0" name="object 100">
            <a:extLst>
              <a:ext uri="{FF2B5EF4-FFF2-40B4-BE49-F238E27FC236}">
                <a16:creationId xmlns:a16="http://schemas.microsoft.com/office/drawing/2014/main" id="{2E227232-491D-BE45-B40E-F3E7D6B1F0C4}"/>
              </a:ext>
            </a:extLst>
          </p:cNvPr>
          <p:cNvSpPr/>
          <p:nvPr/>
        </p:nvSpPr>
        <p:spPr>
          <a:xfrm>
            <a:off x="5226050" y="4541838"/>
            <a:ext cx="3175" cy="6350"/>
          </a:xfrm>
          <a:custGeom>
            <a:avLst/>
            <a:gdLst/>
            <a:ahLst/>
            <a:cxnLst/>
            <a:rect l="l" t="t" r="r" b="b"/>
            <a:pathLst>
              <a:path w="3175" h="6985">
                <a:moveTo>
                  <a:pt x="2780" y="0"/>
                </a:moveTo>
                <a:lnTo>
                  <a:pt x="0" y="6957"/>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1" name="object 101">
            <a:extLst>
              <a:ext uri="{FF2B5EF4-FFF2-40B4-BE49-F238E27FC236}">
                <a16:creationId xmlns:a16="http://schemas.microsoft.com/office/drawing/2014/main" id="{AE0CA636-8EB3-B642-9993-5892DA6D1939}"/>
              </a:ext>
            </a:extLst>
          </p:cNvPr>
          <p:cNvSpPr/>
          <p:nvPr/>
        </p:nvSpPr>
        <p:spPr>
          <a:xfrm>
            <a:off x="5222875" y="4549775"/>
            <a:ext cx="3175" cy="6350"/>
          </a:xfrm>
          <a:custGeom>
            <a:avLst/>
            <a:gdLst/>
            <a:ahLst/>
            <a:cxnLst/>
            <a:rect l="l" t="t" r="r" b="b"/>
            <a:pathLst>
              <a:path w="4445" h="6985">
                <a:moveTo>
                  <a:pt x="4171" y="0"/>
                </a:moveTo>
                <a:lnTo>
                  <a:pt x="0" y="6957"/>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2" name="object 102">
            <a:extLst>
              <a:ext uri="{FF2B5EF4-FFF2-40B4-BE49-F238E27FC236}">
                <a16:creationId xmlns:a16="http://schemas.microsoft.com/office/drawing/2014/main" id="{26435819-1413-0F42-8FA2-21D4DF7C89C3}"/>
              </a:ext>
            </a:extLst>
          </p:cNvPr>
          <p:cNvSpPr/>
          <p:nvPr/>
        </p:nvSpPr>
        <p:spPr>
          <a:xfrm>
            <a:off x="5219700" y="4556125"/>
            <a:ext cx="3175" cy="7938"/>
          </a:xfrm>
          <a:custGeom>
            <a:avLst/>
            <a:gdLst/>
            <a:ahLst/>
            <a:cxnLst/>
            <a:rect l="l" t="t" r="r" b="b"/>
            <a:pathLst>
              <a:path w="3175" h="8889">
                <a:moveTo>
                  <a:pt x="2780" y="0"/>
                </a:moveTo>
                <a:lnTo>
                  <a:pt x="0" y="8349"/>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3" name="object 103">
            <a:extLst>
              <a:ext uri="{FF2B5EF4-FFF2-40B4-BE49-F238E27FC236}">
                <a16:creationId xmlns:a16="http://schemas.microsoft.com/office/drawing/2014/main" id="{9EEDB58F-CBB0-0144-A3CD-ACA2594BF10A}"/>
              </a:ext>
            </a:extLst>
          </p:cNvPr>
          <p:cNvSpPr/>
          <p:nvPr/>
        </p:nvSpPr>
        <p:spPr>
          <a:xfrm>
            <a:off x="5216525" y="4565650"/>
            <a:ext cx="4763" cy="7938"/>
          </a:xfrm>
          <a:custGeom>
            <a:avLst/>
            <a:gdLst/>
            <a:ahLst/>
            <a:cxnLst/>
            <a:rect l="l" t="t" r="r" b="b"/>
            <a:pathLst>
              <a:path w="4445" h="8889">
                <a:moveTo>
                  <a:pt x="4171" y="0"/>
                </a:moveTo>
                <a:lnTo>
                  <a:pt x="0" y="8349"/>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4" name="object 104">
            <a:extLst>
              <a:ext uri="{FF2B5EF4-FFF2-40B4-BE49-F238E27FC236}">
                <a16:creationId xmlns:a16="http://schemas.microsoft.com/office/drawing/2014/main" id="{0646ED48-BA03-884C-93E8-7C254675817F}"/>
              </a:ext>
            </a:extLst>
          </p:cNvPr>
          <p:cNvSpPr/>
          <p:nvPr/>
        </p:nvSpPr>
        <p:spPr>
          <a:xfrm>
            <a:off x="5211763" y="4573588"/>
            <a:ext cx="4762" cy="6350"/>
          </a:xfrm>
          <a:custGeom>
            <a:avLst/>
            <a:gdLst/>
            <a:ahLst/>
            <a:cxnLst/>
            <a:rect l="l" t="t" r="r" b="b"/>
            <a:pathLst>
              <a:path w="4445" h="6985">
                <a:moveTo>
                  <a:pt x="4171" y="0"/>
                </a:moveTo>
                <a:lnTo>
                  <a:pt x="0" y="6957"/>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5" name="object 105">
            <a:extLst>
              <a:ext uri="{FF2B5EF4-FFF2-40B4-BE49-F238E27FC236}">
                <a16:creationId xmlns:a16="http://schemas.microsoft.com/office/drawing/2014/main" id="{3CD1148A-CE0D-D844-88D4-8017FA22E8D0}"/>
              </a:ext>
            </a:extLst>
          </p:cNvPr>
          <p:cNvSpPr/>
          <p:nvPr/>
        </p:nvSpPr>
        <p:spPr>
          <a:xfrm>
            <a:off x="5207000" y="4581525"/>
            <a:ext cx="3175" cy="6350"/>
          </a:xfrm>
          <a:custGeom>
            <a:avLst/>
            <a:gdLst/>
            <a:ahLst/>
            <a:cxnLst/>
            <a:rect l="l" t="t" r="r" b="b"/>
            <a:pathLst>
              <a:path w="4445" h="6985">
                <a:moveTo>
                  <a:pt x="4171" y="0"/>
                </a:moveTo>
                <a:lnTo>
                  <a:pt x="0" y="6957"/>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6" name="object 106">
            <a:extLst>
              <a:ext uri="{FF2B5EF4-FFF2-40B4-BE49-F238E27FC236}">
                <a16:creationId xmlns:a16="http://schemas.microsoft.com/office/drawing/2014/main" id="{4961FA05-F909-0D4B-8E3A-75DE9ABF741C}"/>
              </a:ext>
            </a:extLst>
          </p:cNvPr>
          <p:cNvSpPr/>
          <p:nvPr/>
        </p:nvSpPr>
        <p:spPr>
          <a:xfrm>
            <a:off x="5202238" y="4589463"/>
            <a:ext cx="4762" cy="4762"/>
          </a:xfrm>
          <a:custGeom>
            <a:avLst/>
            <a:gdLst/>
            <a:ahLst/>
            <a:cxnLst/>
            <a:rect l="l" t="t" r="r" b="b"/>
            <a:pathLst>
              <a:path w="5714" h="6985">
                <a:moveTo>
                  <a:pt x="5561" y="0"/>
                </a:moveTo>
                <a:lnTo>
                  <a:pt x="0"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7" name="object 107">
            <a:extLst>
              <a:ext uri="{FF2B5EF4-FFF2-40B4-BE49-F238E27FC236}">
                <a16:creationId xmlns:a16="http://schemas.microsoft.com/office/drawing/2014/main" id="{7482787E-37DA-B54C-8E73-D8E4A001CBBC}"/>
              </a:ext>
            </a:extLst>
          </p:cNvPr>
          <p:cNvSpPr/>
          <p:nvPr/>
        </p:nvSpPr>
        <p:spPr>
          <a:xfrm>
            <a:off x="5195888" y="4595813"/>
            <a:ext cx="4762" cy="6350"/>
          </a:xfrm>
          <a:custGeom>
            <a:avLst/>
            <a:gdLst/>
            <a:ahLst/>
            <a:cxnLst/>
            <a:rect l="l" t="t" r="r" b="b"/>
            <a:pathLst>
              <a:path w="5714" h="6985">
                <a:moveTo>
                  <a:pt x="5561" y="0"/>
                </a:moveTo>
                <a:lnTo>
                  <a:pt x="0"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8" name="object 108">
            <a:extLst>
              <a:ext uri="{FF2B5EF4-FFF2-40B4-BE49-F238E27FC236}">
                <a16:creationId xmlns:a16="http://schemas.microsoft.com/office/drawing/2014/main" id="{8C3C4295-6128-294C-B586-54A0C1BC195E}"/>
              </a:ext>
            </a:extLst>
          </p:cNvPr>
          <p:cNvSpPr/>
          <p:nvPr/>
        </p:nvSpPr>
        <p:spPr>
          <a:xfrm>
            <a:off x="5189538" y="4603750"/>
            <a:ext cx="4762" cy="4763"/>
          </a:xfrm>
          <a:custGeom>
            <a:avLst/>
            <a:gdLst/>
            <a:ahLst/>
            <a:cxnLst/>
            <a:rect l="l" t="t" r="r" b="b"/>
            <a:pathLst>
              <a:path w="5714" h="5714">
                <a:moveTo>
                  <a:pt x="5561" y="0"/>
                </a:moveTo>
                <a:lnTo>
                  <a:pt x="0" y="5566"/>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9" name="object 109">
            <a:extLst>
              <a:ext uri="{FF2B5EF4-FFF2-40B4-BE49-F238E27FC236}">
                <a16:creationId xmlns:a16="http://schemas.microsoft.com/office/drawing/2014/main" id="{145A612D-5C90-6D4B-8A1F-17C80BE71493}"/>
              </a:ext>
            </a:extLst>
          </p:cNvPr>
          <p:cNvSpPr/>
          <p:nvPr/>
        </p:nvSpPr>
        <p:spPr>
          <a:xfrm>
            <a:off x="5183188" y="4610100"/>
            <a:ext cx="4762" cy="6350"/>
          </a:xfrm>
          <a:custGeom>
            <a:avLst/>
            <a:gdLst/>
            <a:ahLst/>
            <a:cxnLst/>
            <a:rect l="l" t="t" r="r" b="b"/>
            <a:pathLst>
              <a:path w="5714" h="6985">
                <a:moveTo>
                  <a:pt x="5561" y="0"/>
                </a:moveTo>
                <a:lnTo>
                  <a:pt x="0"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0" name="object 110">
            <a:extLst>
              <a:ext uri="{FF2B5EF4-FFF2-40B4-BE49-F238E27FC236}">
                <a16:creationId xmlns:a16="http://schemas.microsoft.com/office/drawing/2014/main" id="{C5EBB1E2-90C4-9E41-829F-7A862E0BCC81}"/>
              </a:ext>
            </a:extLst>
          </p:cNvPr>
          <p:cNvSpPr/>
          <p:nvPr/>
        </p:nvSpPr>
        <p:spPr>
          <a:xfrm>
            <a:off x="5176838" y="4616450"/>
            <a:ext cx="6350" cy="6350"/>
          </a:xfrm>
          <a:custGeom>
            <a:avLst/>
            <a:gdLst/>
            <a:ahLst/>
            <a:cxnLst/>
            <a:rect l="l" t="t" r="r" b="b"/>
            <a:pathLst>
              <a:path w="6985" h="6985">
                <a:moveTo>
                  <a:pt x="6952" y="0"/>
                </a:moveTo>
                <a:lnTo>
                  <a:pt x="0"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1" name="object 111">
            <a:extLst>
              <a:ext uri="{FF2B5EF4-FFF2-40B4-BE49-F238E27FC236}">
                <a16:creationId xmlns:a16="http://schemas.microsoft.com/office/drawing/2014/main" id="{0067D8C1-3F68-F149-A0FA-53143F8C876C}"/>
              </a:ext>
            </a:extLst>
          </p:cNvPr>
          <p:cNvSpPr/>
          <p:nvPr/>
        </p:nvSpPr>
        <p:spPr>
          <a:xfrm>
            <a:off x="5168900" y="4624388"/>
            <a:ext cx="6350" cy="7937"/>
          </a:xfrm>
          <a:custGeom>
            <a:avLst/>
            <a:gdLst/>
            <a:ahLst/>
            <a:cxnLst/>
            <a:rect l="l" t="t" r="r" b="b"/>
            <a:pathLst>
              <a:path w="6985" h="8889">
                <a:moveTo>
                  <a:pt x="6952" y="0"/>
                </a:moveTo>
                <a:lnTo>
                  <a:pt x="0" y="8349"/>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2" name="object 112">
            <a:extLst>
              <a:ext uri="{FF2B5EF4-FFF2-40B4-BE49-F238E27FC236}">
                <a16:creationId xmlns:a16="http://schemas.microsoft.com/office/drawing/2014/main" id="{7C96E8C4-BA58-2144-8D21-33C1334D1098}"/>
              </a:ext>
            </a:extLst>
          </p:cNvPr>
          <p:cNvSpPr/>
          <p:nvPr/>
        </p:nvSpPr>
        <p:spPr>
          <a:xfrm>
            <a:off x="5160963" y="4632325"/>
            <a:ext cx="6350" cy="6350"/>
          </a:xfrm>
          <a:custGeom>
            <a:avLst/>
            <a:gdLst/>
            <a:ahLst/>
            <a:cxnLst/>
            <a:rect l="l" t="t" r="r" b="b"/>
            <a:pathLst>
              <a:path w="6985" h="5714">
                <a:moveTo>
                  <a:pt x="6952" y="0"/>
                </a:moveTo>
                <a:lnTo>
                  <a:pt x="0" y="5566"/>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3" name="object 113">
            <a:extLst>
              <a:ext uri="{FF2B5EF4-FFF2-40B4-BE49-F238E27FC236}">
                <a16:creationId xmlns:a16="http://schemas.microsoft.com/office/drawing/2014/main" id="{7BA418C9-8549-D240-8B54-9DD72C2A259C}"/>
              </a:ext>
            </a:extLst>
          </p:cNvPr>
          <p:cNvSpPr/>
          <p:nvPr/>
        </p:nvSpPr>
        <p:spPr>
          <a:xfrm>
            <a:off x="5151438" y="4638675"/>
            <a:ext cx="9525" cy="6350"/>
          </a:xfrm>
          <a:custGeom>
            <a:avLst/>
            <a:gdLst/>
            <a:ahLst/>
            <a:cxnLst/>
            <a:rect l="l" t="t" r="r" b="b"/>
            <a:pathLst>
              <a:path w="10160" h="6985">
                <a:moveTo>
                  <a:pt x="9733" y="0"/>
                </a:moveTo>
                <a:lnTo>
                  <a:pt x="0" y="6957"/>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4" name="object 114">
            <a:extLst>
              <a:ext uri="{FF2B5EF4-FFF2-40B4-BE49-F238E27FC236}">
                <a16:creationId xmlns:a16="http://schemas.microsoft.com/office/drawing/2014/main" id="{8949C60A-8D41-D844-85EB-8B9A8269F1C1}"/>
              </a:ext>
            </a:extLst>
          </p:cNvPr>
          <p:cNvSpPr/>
          <p:nvPr/>
        </p:nvSpPr>
        <p:spPr>
          <a:xfrm>
            <a:off x="5143500" y="4646613"/>
            <a:ext cx="7938" cy="4762"/>
          </a:xfrm>
          <a:custGeom>
            <a:avLst/>
            <a:gdLst/>
            <a:ahLst/>
            <a:cxnLst/>
            <a:rect l="l" t="t" r="r" b="b"/>
            <a:pathLst>
              <a:path w="8889" h="5714">
                <a:moveTo>
                  <a:pt x="8342" y="0"/>
                </a:moveTo>
                <a:lnTo>
                  <a:pt x="0" y="5566"/>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5" name="object 115">
            <a:extLst>
              <a:ext uri="{FF2B5EF4-FFF2-40B4-BE49-F238E27FC236}">
                <a16:creationId xmlns:a16="http://schemas.microsoft.com/office/drawing/2014/main" id="{FBEE7266-7865-6345-BB4B-290739C480A8}"/>
              </a:ext>
            </a:extLst>
          </p:cNvPr>
          <p:cNvSpPr/>
          <p:nvPr/>
        </p:nvSpPr>
        <p:spPr>
          <a:xfrm>
            <a:off x="5133975" y="4652963"/>
            <a:ext cx="7938" cy="6350"/>
          </a:xfrm>
          <a:custGeom>
            <a:avLst/>
            <a:gdLst/>
            <a:ahLst/>
            <a:cxnLst/>
            <a:rect l="l" t="t" r="r" b="b"/>
            <a:pathLst>
              <a:path w="10160" h="6985">
                <a:moveTo>
                  <a:pt x="9733" y="0"/>
                </a:moveTo>
                <a:lnTo>
                  <a:pt x="0" y="6957"/>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6" name="object 116">
            <a:extLst>
              <a:ext uri="{FF2B5EF4-FFF2-40B4-BE49-F238E27FC236}">
                <a16:creationId xmlns:a16="http://schemas.microsoft.com/office/drawing/2014/main" id="{6645781B-2D46-DB44-855F-52B482698566}"/>
              </a:ext>
            </a:extLst>
          </p:cNvPr>
          <p:cNvSpPr/>
          <p:nvPr/>
        </p:nvSpPr>
        <p:spPr>
          <a:xfrm>
            <a:off x="5124450" y="4659313"/>
            <a:ext cx="7938" cy="6350"/>
          </a:xfrm>
          <a:custGeom>
            <a:avLst/>
            <a:gdLst/>
            <a:ahLst/>
            <a:cxnLst/>
            <a:rect l="l" t="t" r="r" b="b"/>
            <a:pathLst>
              <a:path w="8889" h="5714">
                <a:moveTo>
                  <a:pt x="8342" y="0"/>
                </a:moveTo>
                <a:lnTo>
                  <a:pt x="0" y="5566"/>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7" name="object 117">
            <a:extLst>
              <a:ext uri="{FF2B5EF4-FFF2-40B4-BE49-F238E27FC236}">
                <a16:creationId xmlns:a16="http://schemas.microsoft.com/office/drawing/2014/main" id="{C98AD4D6-44EA-6B4A-BA6A-F8A214A96D56}"/>
              </a:ext>
            </a:extLst>
          </p:cNvPr>
          <p:cNvSpPr/>
          <p:nvPr/>
        </p:nvSpPr>
        <p:spPr>
          <a:xfrm>
            <a:off x="5105400" y="4665663"/>
            <a:ext cx="17463" cy="12700"/>
          </a:xfrm>
          <a:custGeom>
            <a:avLst/>
            <a:gdLst/>
            <a:ahLst/>
            <a:cxnLst/>
            <a:rect l="l" t="t" r="r" b="b"/>
            <a:pathLst>
              <a:path w="20954" h="13970">
                <a:moveTo>
                  <a:pt x="20856" y="0"/>
                </a:moveTo>
                <a:lnTo>
                  <a:pt x="0" y="13915"/>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8" name="object 118">
            <a:extLst>
              <a:ext uri="{FF2B5EF4-FFF2-40B4-BE49-F238E27FC236}">
                <a16:creationId xmlns:a16="http://schemas.microsoft.com/office/drawing/2014/main" id="{8D7A9215-45F3-254E-9AF0-A92F553C7452}"/>
              </a:ext>
            </a:extLst>
          </p:cNvPr>
          <p:cNvSpPr/>
          <p:nvPr/>
        </p:nvSpPr>
        <p:spPr>
          <a:xfrm>
            <a:off x="5084763" y="4679950"/>
            <a:ext cx="19050" cy="11113"/>
          </a:xfrm>
          <a:custGeom>
            <a:avLst/>
            <a:gdLst/>
            <a:ahLst/>
            <a:cxnLst/>
            <a:rect l="l" t="t" r="r" b="b"/>
            <a:pathLst>
              <a:path w="22860" h="12700">
                <a:moveTo>
                  <a:pt x="22247" y="0"/>
                </a:moveTo>
                <a:lnTo>
                  <a:pt x="0"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9" name="object 119">
            <a:extLst>
              <a:ext uri="{FF2B5EF4-FFF2-40B4-BE49-F238E27FC236}">
                <a16:creationId xmlns:a16="http://schemas.microsoft.com/office/drawing/2014/main" id="{A2B7DA21-F1AE-944A-AD37-19A2251C7B79}"/>
              </a:ext>
            </a:extLst>
          </p:cNvPr>
          <p:cNvSpPr/>
          <p:nvPr/>
        </p:nvSpPr>
        <p:spPr>
          <a:xfrm>
            <a:off x="5059363" y="4692650"/>
            <a:ext cx="23812" cy="11113"/>
          </a:xfrm>
          <a:custGeom>
            <a:avLst/>
            <a:gdLst/>
            <a:ahLst/>
            <a:cxnLst/>
            <a:rect l="l" t="t" r="r" b="b"/>
            <a:pathLst>
              <a:path w="26670" h="13970">
                <a:moveTo>
                  <a:pt x="26418" y="0"/>
                </a:moveTo>
                <a:lnTo>
                  <a:pt x="0" y="13915"/>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0" name="object 120">
            <a:extLst>
              <a:ext uri="{FF2B5EF4-FFF2-40B4-BE49-F238E27FC236}">
                <a16:creationId xmlns:a16="http://schemas.microsoft.com/office/drawing/2014/main" id="{F2FA503C-B88A-7B4D-8729-6BD49109A3FB}"/>
              </a:ext>
            </a:extLst>
          </p:cNvPr>
          <p:cNvSpPr/>
          <p:nvPr/>
        </p:nvSpPr>
        <p:spPr>
          <a:xfrm>
            <a:off x="5035550" y="4703763"/>
            <a:ext cx="23813" cy="11112"/>
          </a:xfrm>
          <a:custGeom>
            <a:avLst/>
            <a:gdLst/>
            <a:ahLst/>
            <a:cxnLst/>
            <a:rect l="l" t="t" r="r" b="b"/>
            <a:pathLst>
              <a:path w="26670" h="11429">
                <a:moveTo>
                  <a:pt x="26418" y="0"/>
                </a:moveTo>
                <a:lnTo>
                  <a:pt x="0" y="11132"/>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1" name="object 121">
            <a:extLst>
              <a:ext uri="{FF2B5EF4-FFF2-40B4-BE49-F238E27FC236}">
                <a16:creationId xmlns:a16="http://schemas.microsoft.com/office/drawing/2014/main" id="{1A7B13D2-38D9-2D48-BAD4-0C78DD8F48F7}"/>
              </a:ext>
            </a:extLst>
          </p:cNvPr>
          <p:cNvSpPr/>
          <p:nvPr/>
        </p:nvSpPr>
        <p:spPr>
          <a:xfrm>
            <a:off x="5011738" y="4713288"/>
            <a:ext cx="22225" cy="12700"/>
          </a:xfrm>
          <a:custGeom>
            <a:avLst/>
            <a:gdLst/>
            <a:ahLst/>
            <a:cxnLst/>
            <a:rect l="l" t="t" r="r" b="b"/>
            <a:pathLst>
              <a:path w="25400" h="12700">
                <a:moveTo>
                  <a:pt x="25027" y="0"/>
                </a:moveTo>
                <a:lnTo>
                  <a:pt x="0"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2" name="object 122">
            <a:extLst>
              <a:ext uri="{FF2B5EF4-FFF2-40B4-BE49-F238E27FC236}">
                <a16:creationId xmlns:a16="http://schemas.microsoft.com/office/drawing/2014/main" id="{ECFDC6E4-9F52-1E49-9E4E-6B5CB900EABB}"/>
              </a:ext>
            </a:extLst>
          </p:cNvPr>
          <p:cNvSpPr/>
          <p:nvPr/>
        </p:nvSpPr>
        <p:spPr>
          <a:xfrm>
            <a:off x="4983163" y="4725988"/>
            <a:ext cx="28575" cy="11112"/>
          </a:xfrm>
          <a:custGeom>
            <a:avLst/>
            <a:gdLst/>
            <a:ahLst/>
            <a:cxnLst/>
            <a:rect l="l" t="t" r="r" b="b"/>
            <a:pathLst>
              <a:path w="31114" h="12700">
                <a:moveTo>
                  <a:pt x="30589" y="0"/>
                </a:moveTo>
                <a:lnTo>
                  <a:pt x="0"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3" name="object 123">
            <a:extLst>
              <a:ext uri="{FF2B5EF4-FFF2-40B4-BE49-F238E27FC236}">
                <a16:creationId xmlns:a16="http://schemas.microsoft.com/office/drawing/2014/main" id="{97543C45-AC30-5945-97D8-335D08E8A590}"/>
              </a:ext>
            </a:extLst>
          </p:cNvPr>
          <p:cNvSpPr/>
          <p:nvPr/>
        </p:nvSpPr>
        <p:spPr>
          <a:xfrm>
            <a:off x="4956175" y="4737100"/>
            <a:ext cx="26988" cy="9525"/>
          </a:xfrm>
          <a:custGeom>
            <a:avLst/>
            <a:gdLst/>
            <a:ahLst/>
            <a:cxnLst/>
            <a:rect l="l" t="t" r="r" b="b"/>
            <a:pathLst>
              <a:path w="31114" h="10160">
                <a:moveTo>
                  <a:pt x="30589" y="0"/>
                </a:moveTo>
                <a:lnTo>
                  <a:pt x="0" y="974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4" name="object 124">
            <a:extLst>
              <a:ext uri="{FF2B5EF4-FFF2-40B4-BE49-F238E27FC236}">
                <a16:creationId xmlns:a16="http://schemas.microsoft.com/office/drawing/2014/main" id="{499F2FEE-5148-B949-8468-3BB0D1456FCC}"/>
              </a:ext>
            </a:extLst>
          </p:cNvPr>
          <p:cNvSpPr/>
          <p:nvPr/>
        </p:nvSpPr>
        <p:spPr>
          <a:xfrm>
            <a:off x="4926013" y="4746625"/>
            <a:ext cx="28575" cy="11113"/>
          </a:xfrm>
          <a:custGeom>
            <a:avLst/>
            <a:gdLst/>
            <a:ahLst/>
            <a:cxnLst/>
            <a:rect l="l" t="t" r="r" b="b"/>
            <a:pathLst>
              <a:path w="32385" h="12700">
                <a:moveTo>
                  <a:pt x="31980" y="0"/>
                </a:moveTo>
                <a:lnTo>
                  <a:pt x="0"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5" name="object 125">
            <a:extLst>
              <a:ext uri="{FF2B5EF4-FFF2-40B4-BE49-F238E27FC236}">
                <a16:creationId xmlns:a16="http://schemas.microsoft.com/office/drawing/2014/main" id="{C40A361D-1B9E-BB41-8D9F-0979690A2941}"/>
              </a:ext>
            </a:extLst>
          </p:cNvPr>
          <p:cNvSpPr/>
          <p:nvPr/>
        </p:nvSpPr>
        <p:spPr>
          <a:xfrm>
            <a:off x="4895850" y="4757738"/>
            <a:ext cx="28575" cy="7937"/>
          </a:xfrm>
          <a:custGeom>
            <a:avLst/>
            <a:gdLst/>
            <a:ahLst/>
            <a:cxnLst/>
            <a:rect l="l" t="t" r="r" b="b"/>
            <a:pathLst>
              <a:path w="32385" h="8889">
                <a:moveTo>
                  <a:pt x="31980" y="0"/>
                </a:moveTo>
                <a:lnTo>
                  <a:pt x="0" y="8349"/>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6" name="object 126">
            <a:extLst>
              <a:ext uri="{FF2B5EF4-FFF2-40B4-BE49-F238E27FC236}">
                <a16:creationId xmlns:a16="http://schemas.microsoft.com/office/drawing/2014/main" id="{9A3F4E0C-6A6C-734F-BD67-1BD803A593EE}"/>
              </a:ext>
            </a:extLst>
          </p:cNvPr>
          <p:cNvSpPr/>
          <p:nvPr/>
        </p:nvSpPr>
        <p:spPr>
          <a:xfrm>
            <a:off x="4864100" y="4764088"/>
            <a:ext cx="31750" cy="9525"/>
          </a:xfrm>
          <a:custGeom>
            <a:avLst/>
            <a:gdLst/>
            <a:ahLst/>
            <a:cxnLst/>
            <a:rect l="l" t="t" r="r" b="b"/>
            <a:pathLst>
              <a:path w="34925" h="10160">
                <a:moveTo>
                  <a:pt x="34760" y="0"/>
                </a:moveTo>
                <a:lnTo>
                  <a:pt x="0" y="974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7" name="object 127">
            <a:extLst>
              <a:ext uri="{FF2B5EF4-FFF2-40B4-BE49-F238E27FC236}">
                <a16:creationId xmlns:a16="http://schemas.microsoft.com/office/drawing/2014/main" id="{0A4A3112-4C2E-F84C-9B99-56C03A5465F0}"/>
              </a:ext>
            </a:extLst>
          </p:cNvPr>
          <p:cNvSpPr/>
          <p:nvPr/>
        </p:nvSpPr>
        <p:spPr>
          <a:xfrm>
            <a:off x="4832350" y="4773613"/>
            <a:ext cx="31750" cy="7937"/>
          </a:xfrm>
          <a:custGeom>
            <a:avLst/>
            <a:gdLst/>
            <a:ahLst/>
            <a:cxnLst/>
            <a:rect l="l" t="t" r="r" b="b"/>
            <a:pathLst>
              <a:path w="34925" h="8889">
                <a:moveTo>
                  <a:pt x="34760" y="0"/>
                </a:moveTo>
                <a:lnTo>
                  <a:pt x="0" y="8349"/>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8" name="object 128">
            <a:extLst>
              <a:ext uri="{FF2B5EF4-FFF2-40B4-BE49-F238E27FC236}">
                <a16:creationId xmlns:a16="http://schemas.microsoft.com/office/drawing/2014/main" id="{FDEEF244-F7C6-804B-901E-C7B848E2D5B3}"/>
              </a:ext>
            </a:extLst>
          </p:cNvPr>
          <p:cNvSpPr/>
          <p:nvPr/>
        </p:nvSpPr>
        <p:spPr>
          <a:xfrm>
            <a:off x="4799013" y="4779963"/>
            <a:ext cx="31750" cy="9525"/>
          </a:xfrm>
          <a:custGeom>
            <a:avLst/>
            <a:gdLst/>
            <a:ahLst/>
            <a:cxnLst/>
            <a:rect l="l" t="t" r="r" b="b"/>
            <a:pathLst>
              <a:path w="36195" h="10160">
                <a:moveTo>
                  <a:pt x="36151" y="0"/>
                </a:moveTo>
                <a:lnTo>
                  <a:pt x="0" y="974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9" name="object 129">
            <a:extLst>
              <a:ext uri="{FF2B5EF4-FFF2-40B4-BE49-F238E27FC236}">
                <a16:creationId xmlns:a16="http://schemas.microsoft.com/office/drawing/2014/main" id="{65735E43-DA9A-6C4B-A2CF-6885B6CA2030}"/>
              </a:ext>
            </a:extLst>
          </p:cNvPr>
          <p:cNvSpPr/>
          <p:nvPr/>
        </p:nvSpPr>
        <p:spPr>
          <a:xfrm>
            <a:off x="4765675" y="4789488"/>
            <a:ext cx="33338" cy="4762"/>
          </a:xfrm>
          <a:custGeom>
            <a:avLst/>
            <a:gdLst/>
            <a:ahLst/>
            <a:cxnLst/>
            <a:rect l="l" t="t" r="r" b="b"/>
            <a:pathLst>
              <a:path w="38100" h="5714">
                <a:moveTo>
                  <a:pt x="37541" y="0"/>
                </a:moveTo>
                <a:lnTo>
                  <a:pt x="0" y="5566"/>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0" name="object 130">
            <a:extLst>
              <a:ext uri="{FF2B5EF4-FFF2-40B4-BE49-F238E27FC236}">
                <a16:creationId xmlns:a16="http://schemas.microsoft.com/office/drawing/2014/main" id="{1CE26618-28C0-EC49-A385-8A64B6F227AC}"/>
              </a:ext>
            </a:extLst>
          </p:cNvPr>
          <p:cNvSpPr/>
          <p:nvPr/>
        </p:nvSpPr>
        <p:spPr>
          <a:xfrm>
            <a:off x="4729163" y="4794250"/>
            <a:ext cx="34925" cy="6350"/>
          </a:xfrm>
          <a:custGeom>
            <a:avLst/>
            <a:gdLst/>
            <a:ahLst/>
            <a:cxnLst/>
            <a:rect l="l" t="t" r="r" b="b"/>
            <a:pathLst>
              <a:path w="39370" h="6985">
                <a:moveTo>
                  <a:pt x="38932" y="0"/>
                </a:moveTo>
                <a:lnTo>
                  <a:pt x="0" y="6957"/>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1" name="object 131">
            <a:extLst>
              <a:ext uri="{FF2B5EF4-FFF2-40B4-BE49-F238E27FC236}">
                <a16:creationId xmlns:a16="http://schemas.microsoft.com/office/drawing/2014/main" id="{FBF102D4-C69D-FB4A-A013-F8E855230BFD}"/>
              </a:ext>
            </a:extLst>
          </p:cNvPr>
          <p:cNvSpPr/>
          <p:nvPr/>
        </p:nvSpPr>
        <p:spPr>
          <a:xfrm>
            <a:off x="4695825" y="4800600"/>
            <a:ext cx="33338" cy="4763"/>
          </a:xfrm>
          <a:custGeom>
            <a:avLst/>
            <a:gdLst/>
            <a:ahLst/>
            <a:cxnLst/>
            <a:rect l="l" t="t" r="r" b="b"/>
            <a:pathLst>
              <a:path w="38100" h="5714">
                <a:moveTo>
                  <a:pt x="37541" y="0"/>
                </a:moveTo>
                <a:lnTo>
                  <a:pt x="0" y="5566"/>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2" name="object 132">
            <a:extLst>
              <a:ext uri="{FF2B5EF4-FFF2-40B4-BE49-F238E27FC236}">
                <a16:creationId xmlns:a16="http://schemas.microsoft.com/office/drawing/2014/main" id="{A6DA119C-1002-9845-8C7D-DCBDC02BCEE1}"/>
              </a:ext>
            </a:extLst>
          </p:cNvPr>
          <p:cNvSpPr/>
          <p:nvPr/>
        </p:nvSpPr>
        <p:spPr>
          <a:xfrm>
            <a:off x="4657725" y="4805363"/>
            <a:ext cx="36513" cy="4762"/>
          </a:xfrm>
          <a:custGeom>
            <a:avLst/>
            <a:gdLst/>
            <a:ahLst/>
            <a:cxnLst/>
            <a:rect l="l" t="t" r="r" b="b"/>
            <a:pathLst>
              <a:path w="41910" h="5714">
                <a:moveTo>
                  <a:pt x="41713" y="0"/>
                </a:moveTo>
                <a:lnTo>
                  <a:pt x="0" y="5566"/>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3" name="object 133">
            <a:extLst>
              <a:ext uri="{FF2B5EF4-FFF2-40B4-BE49-F238E27FC236}">
                <a16:creationId xmlns:a16="http://schemas.microsoft.com/office/drawing/2014/main" id="{A6C5F29F-3272-2F46-AF09-08FA0FC86F7C}"/>
              </a:ext>
            </a:extLst>
          </p:cNvPr>
          <p:cNvSpPr/>
          <p:nvPr/>
        </p:nvSpPr>
        <p:spPr>
          <a:xfrm>
            <a:off x="4621213" y="4810125"/>
            <a:ext cx="34925" cy="3175"/>
          </a:xfrm>
          <a:custGeom>
            <a:avLst/>
            <a:gdLst/>
            <a:ahLst/>
            <a:cxnLst/>
            <a:rect l="l" t="t" r="r" b="b"/>
            <a:pathLst>
              <a:path w="40639" h="3175">
                <a:moveTo>
                  <a:pt x="-2783" y="1391"/>
                </a:moveTo>
                <a:lnTo>
                  <a:pt x="43105" y="1391"/>
                </a:lnTo>
              </a:path>
            </a:pathLst>
          </a:custGeom>
          <a:ln w="8349">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4" name="object 134">
            <a:extLst>
              <a:ext uri="{FF2B5EF4-FFF2-40B4-BE49-F238E27FC236}">
                <a16:creationId xmlns:a16="http://schemas.microsoft.com/office/drawing/2014/main" id="{3C3D8686-B4E3-D944-A44F-1351189B6B1B}"/>
              </a:ext>
            </a:extLst>
          </p:cNvPr>
          <p:cNvSpPr/>
          <p:nvPr/>
        </p:nvSpPr>
        <p:spPr>
          <a:xfrm>
            <a:off x="4583113" y="4811713"/>
            <a:ext cx="36512" cy="4762"/>
          </a:xfrm>
          <a:custGeom>
            <a:avLst/>
            <a:gdLst/>
            <a:ahLst/>
            <a:cxnLst/>
            <a:rect l="l" t="t" r="r" b="b"/>
            <a:pathLst>
              <a:path w="40639" h="4445">
                <a:moveTo>
                  <a:pt x="-2783" y="2087"/>
                </a:moveTo>
                <a:lnTo>
                  <a:pt x="43105" y="2087"/>
                </a:lnTo>
              </a:path>
            </a:pathLst>
          </a:custGeom>
          <a:ln w="9740">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5" name="object 135">
            <a:extLst>
              <a:ext uri="{FF2B5EF4-FFF2-40B4-BE49-F238E27FC236}">
                <a16:creationId xmlns:a16="http://schemas.microsoft.com/office/drawing/2014/main" id="{CB8415D9-8C64-3140-B1E8-B86C6F7FD7EF}"/>
              </a:ext>
            </a:extLst>
          </p:cNvPr>
          <p:cNvSpPr/>
          <p:nvPr/>
        </p:nvSpPr>
        <p:spPr>
          <a:xfrm>
            <a:off x="4545013" y="4816475"/>
            <a:ext cx="38100" cy="1588"/>
          </a:xfrm>
          <a:custGeom>
            <a:avLst/>
            <a:gdLst/>
            <a:ahLst/>
            <a:cxnLst/>
            <a:rect l="l" t="t" r="r" b="b"/>
            <a:pathLst>
              <a:path w="43179" h="1904">
                <a:moveTo>
                  <a:pt x="-2783" y="695"/>
                </a:moveTo>
                <a:lnTo>
                  <a:pt x="45886" y="695"/>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6" name="object 136">
            <a:extLst>
              <a:ext uri="{FF2B5EF4-FFF2-40B4-BE49-F238E27FC236}">
                <a16:creationId xmlns:a16="http://schemas.microsoft.com/office/drawing/2014/main" id="{BD404824-F795-C54E-9E2A-F8683E3DD26A}"/>
              </a:ext>
            </a:extLst>
          </p:cNvPr>
          <p:cNvSpPr/>
          <p:nvPr/>
        </p:nvSpPr>
        <p:spPr>
          <a:xfrm>
            <a:off x="4505325" y="4816475"/>
            <a:ext cx="38100" cy="3175"/>
          </a:xfrm>
          <a:custGeom>
            <a:avLst/>
            <a:gdLst/>
            <a:ahLst/>
            <a:cxnLst/>
            <a:rect l="l" t="t" r="r" b="b"/>
            <a:pathLst>
              <a:path w="43179" h="1904">
                <a:moveTo>
                  <a:pt x="-2783" y="695"/>
                </a:moveTo>
                <a:lnTo>
                  <a:pt x="45886" y="695"/>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7" name="object 137">
            <a:extLst>
              <a:ext uri="{FF2B5EF4-FFF2-40B4-BE49-F238E27FC236}">
                <a16:creationId xmlns:a16="http://schemas.microsoft.com/office/drawing/2014/main" id="{CC259A84-A60C-D240-A05F-5C0BABD7C692}"/>
              </a:ext>
            </a:extLst>
          </p:cNvPr>
          <p:cNvSpPr/>
          <p:nvPr/>
        </p:nvSpPr>
        <p:spPr>
          <a:xfrm>
            <a:off x="4464050" y="4818063"/>
            <a:ext cx="39688" cy="0"/>
          </a:xfrm>
          <a:custGeom>
            <a:avLst/>
            <a:gdLst/>
            <a:ahLst/>
            <a:cxnLst/>
            <a:rect l="l" t="t" r="r" b="b"/>
            <a:pathLst>
              <a:path w="45085">
                <a:moveTo>
                  <a:pt x="44494" y="0"/>
                </a:moveTo>
                <a:lnTo>
                  <a:pt x="0"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8" name="object 138">
            <a:extLst>
              <a:ext uri="{FF2B5EF4-FFF2-40B4-BE49-F238E27FC236}">
                <a16:creationId xmlns:a16="http://schemas.microsoft.com/office/drawing/2014/main" id="{03865ADA-05E6-334F-A033-8E854A7DCBE1}"/>
              </a:ext>
            </a:extLst>
          </p:cNvPr>
          <p:cNvSpPr/>
          <p:nvPr/>
        </p:nvSpPr>
        <p:spPr>
          <a:xfrm>
            <a:off x="4425950" y="4818063"/>
            <a:ext cx="38100" cy="0"/>
          </a:xfrm>
          <a:custGeom>
            <a:avLst/>
            <a:gdLst/>
            <a:ahLst/>
            <a:cxnLst/>
            <a:rect l="l" t="t" r="r" b="b"/>
            <a:pathLst>
              <a:path w="43179">
                <a:moveTo>
                  <a:pt x="43103" y="0"/>
                </a:moveTo>
                <a:lnTo>
                  <a:pt x="0"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9" name="object 139">
            <a:extLst>
              <a:ext uri="{FF2B5EF4-FFF2-40B4-BE49-F238E27FC236}">
                <a16:creationId xmlns:a16="http://schemas.microsoft.com/office/drawing/2014/main" id="{730FD299-CB79-274C-8E35-3DBCD1C9F1F6}"/>
              </a:ext>
            </a:extLst>
          </p:cNvPr>
          <p:cNvSpPr/>
          <p:nvPr/>
        </p:nvSpPr>
        <p:spPr>
          <a:xfrm>
            <a:off x="4386263" y="4816475"/>
            <a:ext cx="38100" cy="3175"/>
          </a:xfrm>
          <a:custGeom>
            <a:avLst/>
            <a:gdLst/>
            <a:ahLst/>
            <a:cxnLst/>
            <a:rect l="l" t="t" r="r" b="b"/>
            <a:pathLst>
              <a:path w="43179" h="1904">
                <a:moveTo>
                  <a:pt x="-2783" y="695"/>
                </a:moveTo>
                <a:lnTo>
                  <a:pt x="45886" y="695"/>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0" name="object 140">
            <a:extLst>
              <a:ext uri="{FF2B5EF4-FFF2-40B4-BE49-F238E27FC236}">
                <a16:creationId xmlns:a16="http://schemas.microsoft.com/office/drawing/2014/main" id="{AD0BB98B-6B5B-5E47-86DB-AA6644FB7626}"/>
              </a:ext>
            </a:extLst>
          </p:cNvPr>
          <p:cNvSpPr/>
          <p:nvPr/>
        </p:nvSpPr>
        <p:spPr>
          <a:xfrm>
            <a:off x="4346575" y="4816475"/>
            <a:ext cx="38100" cy="1588"/>
          </a:xfrm>
          <a:custGeom>
            <a:avLst/>
            <a:gdLst/>
            <a:ahLst/>
            <a:cxnLst/>
            <a:rect l="l" t="t" r="r" b="b"/>
            <a:pathLst>
              <a:path w="43179" h="1904">
                <a:moveTo>
                  <a:pt x="-2783" y="695"/>
                </a:moveTo>
                <a:lnTo>
                  <a:pt x="45886" y="695"/>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1" name="object 141">
            <a:extLst>
              <a:ext uri="{FF2B5EF4-FFF2-40B4-BE49-F238E27FC236}">
                <a16:creationId xmlns:a16="http://schemas.microsoft.com/office/drawing/2014/main" id="{CC9BF7C5-EE8B-1340-A320-2EF01CD93A8E}"/>
              </a:ext>
            </a:extLst>
          </p:cNvPr>
          <p:cNvSpPr/>
          <p:nvPr/>
        </p:nvSpPr>
        <p:spPr>
          <a:xfrm>
            <a:off x="4308475" y="4811713"/>
            <a:ext cx="38100" cy="4762"/>
          </a:xfrm>
          <a:custGeom>
            <a:avLst/>
            <a:gdLst/>
            <a:ahLst/>
            <a:cxnLst/>
            <a:rect l="l" t="t" r="r" b="b"/>
            <a:pathLst>
              <a:path w="41910" h="4445">
                <a:moveTo>
                  <a:pt x="-2783" y="2087"/>
                </a:moveTo>
                <a:lnTo>
                  <a:pt x="44496" y="2087"/>
                </a:lnTo>
              </a:path>
            </a:pathLst>
          </a:custGeom>
          <a:ln w="9740">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2" name="object 142">
            <a:extLst>
              <a:ext uri="{FF2B5EF4-FFF2-40B4-BE49-F238E27FC236}">
                <a16:creationId xmlns:a16="http://schemas.microsoft.com/office/drawing/2014/main" id="{52CD1D0D-8F06-4647-8B7A-A4B0DA6C4535}"/>
              </a:ext>
            </a:extLst>
          </p:cNvPr>
          <p:cNvSpPr/>
          <p:nvPr/>
        </p:nvSpPr>
        <p:spPr>
          <a:xfrm>
            <a:off x="4271963" y="4810125"/>
            <a:ext cx="36512" cy="3175"/>
          </a:xfrm>
          <a:custGeom>
            <a:avLst/>
            <a:gdLst/>
            <a:ahLst/>
            <a:cxnLst/>
            <a:rect l="l" t="t" r="r" b="b"/>
            <a:pathLst>
              <a:path w="40639" h="3175">
                <a:moveTo>
                  <a:pt x="-2783" y="1391"/>
                </a:moveTo>
                <a:lnTo>
                  <a:pt x="43105" y="1391"/>
                </a:lnTo>
              </a:path>
            </a:pathLst>
          </a:custGeom>
          <a:ln w="8349">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3" name="object 143">
            <a:extLst>
              <a:ext uri="{FF2B5EF4-FFF2-40B4-BE49-F238E27FC236}">
                <a16:creationId xmlns:a16="http://schemas.microsoft.com/office/drawing/2014/main" id="{7F796FED-BE1E-284F-A3D3-B7639E7AB9E6}"/>
              </a:ext>
            </a:extLst>
          </p:cNvPr>
          <p:cNvSpPr/>
          <p:nvPr/>
        </p:nvSpPr>
        <p:spPr>
          <a:xfrm>
            <a:off x="4235450" y="4805363"/>
            <a:ext cx="34925" cy="4762"/>
          </a:xfrm>
          <a:custGeom>
            <a:avLst/>
            <a:gdLst/>
            <a:ahLst/>
            <a:cxnLst/>
            <a:rect l="l" t="t" r="r" b="b"/>
            <a:pathLst>
              <a:path w="40639" h="5714">
                <a:moveTo>
                  <a:pt x="40322" y="5566"/>
                </a:moveTo>
                <a:lnTo>
                  <a:pt x="0"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4" name="object 144">
            <a:extLst>
              <a:ext uri="{FF2B5EF4-FFF2-40B4-BE49-F238E27FC236}">
                <a16:creationId xmlns:a16="http://schemas.microsoft.com/office/drawing/2014/main" id="{F540C1FD-0BA5-AA45-8567-59FFBB4A0DD7}"/>
              </a:ext>
            </a:extLst>
          </p:cNvPr>
          <p:cNvSpPr/>
          <p:nvPr/>
        </p:nvSpPr>
        <p:spPr>
          <a:xfrm>
            <a:off x="4200525" y="4800600"/>
            <a:ext cx="33338" cy="4763"/>
          </a:xfrm>
          <a:custGeom>
            <a:avLst/>
            <a:gdLst/>
            <a:ahLst/>
            <a:cxnLst/>
            <a:rect l="l" t="t" r="r" b="b"/>
            <a:pathLst>
              <a:path w="38100" h="5714">
                <a:moveTo>
                  <a:pt x="37541" y="5566"/>
                </a:moveTo>
                <a:lnTo>
                  <a:pt x="0"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5" name="object 145">
            <a:extLst>
              <a:ext uri="{FF2B5EF4-FFF2-40B4-BE49-F238E27FC236}">
                <a16:creationId xmlns:a16="http://schemas.microsoft.com/office/drawing/2014/main" id="{D4B57CAC-CB2F-6C42-B3C4-DC7B3380D629}"/>
              </a:ext>
            </a:extLst>
          </p:cNvPr>
          <p:cNvSpPr/>
          <p:nvPr/>
        </p:nvSpPr>
        <p:spPr>
          <a:xfrm>
            <a:off x="4164013" y="4794250"/>
            <a:ext cx="36512" cy="6350"/>
          </a:xfrm>
          <a:custGeom>
            <a:avLst/>
            <a:gdLst/>
            <a:ahLst/>
            <a:cxnLst/>
            <a:rect l="l" t="t" r="r" b="b"/>
            <a:pathLst>
              <a:path w="40639" h="6985">
                <a:moveTo>
                  <a:pt x="40322" y="6957"/>
                </a:moveTo>
                <a:lnTo>
                  <a:pt x="0"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6" name="object 146">
            <a:extLst>
              <a:ext uri="{FF2B5EF4-FFF2-40B4-BE49-F238E27FC236}">
                <a16:creationId xmlns:a16="http://schemas.microsoft.com/office/drawing/2014/main" id="{1471F7D2-4BD8-7346-8771-06C4329BFB4E}"/>
              </a:ext>
            </a:extLst>
          </p:cNvPr>
          <p:cNvSpPr/>
          <p:nvPr/>
        </p:nvSpPr>
        <p:spPr>
          <a:xfrm>
            <a:off x="4130675" y="4789488"/>
            <a:ext cx="31750" cy="4762"/>
          </a:xfrm>
          <a:custGeom>
            <a:avLst/>
            <a:gdLst/>
            <a:ahLst/>
            <a:cxnLst/>
            <a:rect l="l" t="t" r="r" b="b"/>
            <a:pathLst>
              <a:path w="36195" h="5714">
                <a:moveTo>
                  <a:pt x="36151" y="5566"/>
                </a:moveTo>
                <a:lnTo>
                  <a:pt x="0"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7" name="object 147">
            <a:extLst>
              <a:ext uri="{FF2B5EF4-FFF2-40B4-BE49-F238E27FC236}">
                <a16:creationId xmlns:a16="http://schemas.microsoft.com/office/drawing/2014/main" id="{1BA23385-1913-764F-BE5E-006EE4167675}"/>
              </a:ext>
            </a:extLst>
          </p:cNvPr>
          <p:cNvSpPr/>
          <p:nvPr/>
        </p:nvSpPr>
        <p:spPr>
          <a:xfrm>
            <a:off x="4097338" y="4779963"/>
            <a:ext cx="31750" cy="9525"/>
          </a:xfrm>
          <a:custGeom>
            <a:avLst/>
            <a:gdLst/>
            <a:ahLst/>
            <a:cxnLst/>
            <a:rect l="l" t="t" r="r" b="b"/>
            <a:pathLst>
              <a:path w="36195" h="10160">
                <a:moveTo>
                  <a:pt x="36151" y="9740"/>
                </a:moveTo>
                <a:lnTo>
                  <a:pt x="0"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8" name="object 148">
            <a:extLst>
              <a:ext uri="{FF2B5EF4-FFF2-40B4-BE49-F238E27FC236}">
                <a16:creationId xmlns:a16="http://schemas.microsoft.com/office/drawing/2014/main" id="{753CCB51-2A01-1540-AB52-F5057736C523}"/>
              </a:ext>
            </a:extLst>
          </p:cNvPr>
          <p:cNvSpPr/>
          <p:nvPr/>
        </p:nvSpPr>
        <p:spPr>
          <a:xfrm>
            <a:off x="4064000" y="4773613"/>
            <a:ext cx="33338" cy="7937"/>
          </a:xfrm>
          <a:custGeom>
            <a:avLst/>
            <a:gdLst/>
            <a:ahLst/>
            <a:cxnLst/>
            <a:rect l="l" t="t" r="r" b="b"/>
            <a:pathLst>
              <a:path w="36195" h="8889">
                <a:moveTo>
                  <a:pt x="36151" y="8349"/>
                </a:moveTo>
                <a:lnTo>
                  <a:pt x="0"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9" name="object 149">
            <a:extLst>
              <a:ext uri="{FF2B5EF4-FFF2-40B4-BE49-F238E27FC236}">
                <a16:creationId xmlns:a16="http://schemas.microsoft.com/office/drawing/2014/main" id="{5573DEE7-E1FA-0F44-85FA-3708F07EB879}"/>
              </a:ext>
            </a:extLst>
          </p:cNvPr>
          <p:cNvSpPr/>
          <p:nvPr/>
        </p:nvSpPr>
        <p:spPr>
          <a:xfrm>
            <a:off x="4033838" y="4764088"/>
            <a:ext cx="30162" cy="9525"/>
          </a:xfrm>
          <a:custGeom>
            <a:avLst/>
            <a:gdLst/>
            <a:ahLst/>
            <a:cxnLst/>
            <a:rect l="l" t="t" r="r" b="b"/>
            <a:pathLst>
              <a:path w="33654" h="10160">
                <a:moveTo>
                  <a:pt x="33370" y="9740"/>
                </a:moveTo>
                <a:lnTo>
                  <a:pt x="0"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0" name="object 150">
            <a:extLst>
              <a:ext uri="{FF2B5EF4-FFF2-40B4-BE49-F238E27FC236}">
                <a16:creationId xmlns:a16="http://schemas.microsoft.com/office/drawing/2014/main" id="{4C3F5381-82BB-1F4B-8501-26E66DDAED77}"/>
              </a:ext>
            </a:extLst>
          </p:cNvPr>
          <p:cNvSpPr/>
          <p:nvPr/>
        </p:nvSpPr>
        <p:spPr>
          <a:xfrm>
            <a:off x="4003675" y="4757738"/>
            <a:ext cx="30163" cy="7937"/>
          </a:xfrm>
          <a:custGeom>
            <a:avLst/>
            <a:gdLst/>
            <a:ahLst/>
            <a:cxnLst/>
            <a:rect l="l" t="t" r="r" b="b"/>
            <a:pathLst>
              <a:path w="33654" h="8889">
                <a:moveTo>
                  <a:pt x="33370" y="8349"/>
                </a:moveTo>
                <a:lnTo>
                  <a:pt x="0"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1" name="object 151">
            <a:extLst>
              <a:ext uri="{FF2B5EF4-FFF2-40B4-BE49-F238E27FC236}">
                <a16:creationId xmlns:a16="http://schemas.microsoft.com/office/drawing/2014/main" id="{02C7857A-E844-6C43-8962-DA08E7C40253}"/>
              </a:ext>
            </a:extLst>
          </p:cNvPr>
          <p:cNvSpPr/>
          <p:nvPr/>
        </p:nvSpPr>
        <p:spPr>
          <a:xfrm>
            <a:off x="3975100" y="4746625"/>
            <a:ext cx="26988" cy="11113"/>
          </a:xfrm>
          <a:custGeom>
            <a:avLst/>
            <a:gdLst/>
            <a:ahLst/>
            <a:cxnLst/>
            <a:rect l="l" t="t" r="r" b="b"/>
            <a:pathLst>
              <a:path w="31114" h="12700">
                <a:moveTo>
                  <a:pt x="30589" y="12523"/>
                </a:moveTo>
                <a:lnTo>
                  <a:pt x="0"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2" name="object 152">
            <a:extLst>
              <a:ext uri="{FF2B5EF4-FFF2-40B4-BE49-F238E27FC236}">
                <a16:creationId xmlns:a16="http://schemas.microsoft.com/office/drawing/2014/main" id="{E43C14E1-BAE4-4743-9901-26F110BCDC4A}"/>
              </a:ext>
            </a:extLst>
          </p:cNvPr>
          <p:cNvSpPr/>
          <p:nvPr/>
        </p:nvSpPr>
        <p:spPr>
          <a:xfrm>
            <a:off x="3946525" y="4737100"/>
            <a:ext cx="28575" cy="9525"/>
          </a:xfrm>
          <a:custGeom>
            <a:avLst/>
            <a:gdLst/>
            <a:ahLst/>
            <a:cxnLst/>
            <a:rect l="l" t="t" r="r" b="b"/>
            <a:pathLst>
              <a:path w="31114" h="10160">
                <a:moveTo>
                  <a:pt x="30589" y="9740"/>
                </a:moveTo>
                <a:lnTo>
                  <a:pt x="0"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3" name="object 153">
            <a:extLst>
              <a:ext uri="{FF2B5EF4-FFF2-40B4-BE49-F238E27FC236}">
                <a16:creationId xmlns:a16="http://schemas.microsoft.com/office/drawing/2014/main" id="{194B5D62-BCA7-D342-A124-B277232B7F62}"/>
              </a:ext>
            </a:extLst>
          </p:cNvPr>
          <p:cNvSpPr/>
          <p:nvPr/>
        </p:nvSpPr>
        <p:spPr>
          <a:xfrm>
            <a:off x="3917950" y="4725988"/>
            <a:ext cx="28575" cy="11112"/>
          </a:xfrm>
          <a:custGeom>
            <a:avLst/>
            <a:gdLst/>
            <a:ahLst/>
            <a:cxnLst/>
            <a:rect l="l" t="t" r="r" b="b"/>
            <a:pathLst>
              <a:path w="31114" h="12700">
                <a:moveTo>
                  <a:pt x="30589" y="12523"/>
                </a:moveTo>
                <a:lnTo>
                  <a:pt x="0"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4" name="object 154">
            <a:extLst>
              <a:ext uri="{FF2B5EF4-FFF2-40B4-BE49-F238E27FC236}">
                <a16:creationId xmlns:a16="http://schemas.microsoft.com/office/drawing/2014/main" id="{C3478770-0843-4D49-8042-A4CD4E26B072}"/>
              </a:ext>
            </a:extLst>
          </p:cNvPr>
          <p:cNvSpPr/>
          <p:nvPr/>
        </p:nvSpPr>
        <p:spPr>
          <a:xfrm>
            <a:off x="3892550" y="4713288"/>
            <a:ext cx="25400" cy="12700"/>
          </a:xfrm>
          <a:custGeom>
            <a:avLst/>
            <a:gdLst/>
            <a:ahLst/>
            <a:cxnLst/>
            <a:rect l="l" t="t" r="r" b="b"/>
            <a:pathLst>
              <a:path w="27939" h="13970">
                <a:moveTo>
                  <a:pt x="27808" y="13915"/>
                </a:moveTo>
                <a:lnTo>
                  <a:pt x="0"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5" name="object 155">
            <a:extLst>
              <a:ext uri="{FF2B5EF4-FFF2-40B4-BE49-F238E27FC236}">
                <a16:creationId xmlns:a16="http://schemas.microsoft.com/office/drawing/2014/main" id="{161A2E7D-BCF6-664B-AAA4-A572336D4919}"/>
              </a:ext>
            </a:extLst>
          </p:cNvPr>
          <p:cNvSpPr/>
          <p:nvPr/>
        </p:nvSpPr>
        <p:spPr>
          <a:xfrm>
            <a:off x="3870325" y="4703763"/>
            <a:ext cx="22225" cy="11112"/>
          </a:xfrm>
          <a:custGeom>
            <a:avLst/>
            <a:gdLst/>
            <a:ahLst/>
            <a:cxnLst/>
            <a:rect l="l" t="t" r="r" b="b"/>
            <a:pathLst>
              <a:path w="25400" h="11429">
                <a:moveTo>
                  <a:pt x="25027" y="11132"/>
                </a:moveTo>
                <a:lnTo>
                  <a:pt x="0"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6" name="object 156">
            <a:extLst>
              <a:ext uri="{FF2B5EF4-FFF2-40B4-BE49-F238E27FC236}">
                <a16:creationId xmlns:a16="http://schemas.microsoft.com/office/drawing/2014/main" id="{CC353DAD-2DC3-ED4E-B623-51A5B5353C71}"/>
              </a:ext>
            </a:extLst>
          </p:cNvPr>
          <p:cNvSpPr/>
          <p:nvPr/>
        </p:nvSpPr>
        <p:spPr>
          <a:xfrm>
            <a:off x="3846513" y="4692650"/>
            <a:ext cx="22225" cy="11113"/>
          </a:xfrm>
          <a:custGeom>
            <a:avLst/>
            <a:gdLst/>
            <a:ahLst/>
            <a:cxnLst/>
            <a:rect l="l" t="t" r="r" b="b"/>
            <a:pathLst>
              <a:path w="25400" h="12700">
                <a:moveTo>
                  <a:pt x="25027" y="12523"/>
                </a:moveTo>
                <a:lnTo>
                  <a:pt x="0"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7" name="object 157">
            <a:extLst>
              <a:ext uri="{FF2B5EF4-FFF2-40B4-BE49-F238E27FC236}">
                <a16:creationId xmlns:a16="http://schemas.microsoft.com/office/drawing/2014/main" id="{1C60DE7D-C465-534C-90AF-F489B759CF7B}"/>
              </a:ext>
            </a:extLst>
          </p:cNvPr>
          <p:cNvSpPr/>
          <p:nvPr/>
        </p:nvSpPr>
        <p:spPr>
          <a:xfrm>
            <a:off x="3825875" y="4681538"/>
            <a:ext cx="19050" cy="11112"/>
          </a:xfrm>
          <a:custGeom>
            <a:avLst/>
            <a:gdLst/>
            <a:ahLst/>
            <a:cxnLst/>
            <a:rect l="l" t="t" r="r" b="b"/>
            <a:pathLst>
              <a:path w="22860" h="12700">
                <a:moveTo>
                  <a:pt x="22247" y="12523"/>
                </a:moveTo>
                <a:lnTo>
                  <a:pt x="0"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8" name="object 158">
            <a:extLst>
              <a:ext uri="{FF2B5EF4-FFF2-40B4-BE49-F238E27FC236}">
                <a16:creationId xmlns:a16="http://schemas.microsoft.com/office/drawing/2014/main" id="{E66D7C52-F8E9-9447-8D7A-A77D740A1998}"/>
              </a:ext>
            </a:extLst>
          </p:cNvPr>
          <p:cNvSpPr/>
          <p:nvPr/>
        </p:nvSpPr>
        <p:spPr>
          <a:xfrm>
            <a:off x="3805238" y="4667250"/>
            <a:ext cx="19050" cy="12700"/>
          </a:xfrm>
          <a:custGeom>
            <a:avLst/>
            <a:gdLst/>
            <a:ahLst/>
            <a:cxnLst/>
            <a:rect l="l" t="t" r="r" b="b"/>
            <a:pathLst>
              <a:path w="20954" h="13970">
                <a:moveTo>
                  <a:pt x="20856" y="13915"/>
                </a:moveTo>
                <a:lnTo>
                  <a:pt x="0" y="0"/>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9" name="object 159">
            <a:extLst>
              <a:ext uri="{FF2B5EF4-FFF2-40B4-BE49-F238E27FC236}">
                <a16:creationId xmlns:a16="http://schemas.microsoft.com/office/drawing/2014/main" id="{11D4FE0E-76A8-AA46-A1ED-E7D3BF7AFC7F}"/>
              </a:ext>
            </a:extLst>
          </p:cNvPr>
          <p:cNvSpPr/>
          <p:nvPr/>
        </p:nvSpPr>
        <p:spPr>
          <a:xfrm>
            <a:off x="3794125" y="4660900"/>
            <a:ext cx="11113" cy="4763"/>
          </a:xfrm>
          <a:custGeom>
            <a:avLst/>
            <a:gdLst/>
            <a:ahLst/>
            <a:cxnLst/>
            <a:rect l="l" t="t" r="r" b="b"/>
            <a:pathLst>
              <a:path w="11429" h="5714">
                <a:moveTo>
                  <a:pt x="11123" y="5566"/>
                </a:moveTo>
                <a:lnTo>
                  <a:pt x="0"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0" name="object 160">
            <a:extLst>
              <a:ext uri="{FF2B5EF4-FFF2-40B4-BE49-F238E27FC236}">
                <a16:creationId xmlns:a16="http://schemas.microsoft.com/office/drawing/2014/main" id="{2BABA583-FBD4-7042-9714-74A3ECBCD644}"/>
              </a:ext>
            </a:extLst>
          </p:cNvPr>
          <p:cNvSpPr/>
          <p:nvPr/>
        </p:nvSpPr>
        <p:spPr>
          <a:xfrm>
            <a:off x="3786188" y="4654550"/>
            <a:ext cx="7937" cy="4763"/>
          </a:xfrm>
          <a:custGeom>
            <a:avLst/>
            <a:gdLst/>
            <a:ahLst/>
            <a:cxnLst/>
            <a:rect l="l" t="t" r="r" b="b"/>
            <a:pathLst>
              <a:path w="8889" h="6985">
                <a:moveTo>
                  <a:pt x="8342" y="6957"/>
                </a:moveTo>
                <a:lnTo>
                  <a:pt x="0" y="0"/>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1" name="object 161">
            <a:extLst>
              <a:ext uri="{FF2B5EF4-FFF2-40B4-BE49-F238E27FC236}">
                <a16:creationId xmlns:a16="http://schemas.microsoft.com/office/drawing/2014/main" id="{09EAA361-4E0C-4649-9241-3193B69EBD20}"/>
              </a:ext>
            </a:extLst>
          </p:cNvPr>
          <p:cNvSpPr/>
          <p:nvPr/>
        </p:nvSpPr>
        <p:spPr>
          <a:xfrm>
            <a:off x="3778250" y="4648200"/>
            <a:ext cx="6350" cy="4763"/>
          </a:xfrm>
          <a:custGeom>
            <a:avLst/>
            <a:gdLst/>
            <a:ahLst/>
            <a:cxnLst/>
            <a:rect l="l" t="t" r="r" b="b"/>
            <a:pathLst>
              <a:path w="6985" h="5714">
                <a:moveTo>
                  <a:pt x="6952" y="5566"/>
                </a:moveTo>
                <a:lnTo>
                  <a:pt x="0" y="0"/>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2" name="object 162">
            <a:extLst>
              <a:ext uri="{FF2B5EF4-FFF2-40B4-BE49-F238E27FC236}">
                <a16:creationId xmlns:a16="http://schemas.microsoft.com/office/drawing/2014/main" id="{02B2EBD3-52EB-A848-896D-F95BC67316F6}"/>
              </a:ext>
            </a:extLst>
          </p:cNvPr>
          <p:cNvSpPr/>
          <p:nvPr/>
        </p:nvSpPr>
        <p:spPr>
          <a:xfrm>
            <a:off x="3768725" y="4640263"/>
            <a:ext cx="9525" cy="6350"/>
          </a:xfrm>
          <a:custGeom>
            <a:avLst/>
            <a:gdLst/>
            <a:ahLst/>
            <a:cxnLst/>
            <a:rect l="l" t="t" r="r" b="b"/>
            <a:pathLst>
              <a:path w="10160" h="6985">
                <a:moveTo>
                  <a:pt x="9733" y="6957"/>
                </a:moveTo>
                <a:lnTo>
                  <a:pt x="0" y="0"/>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3" name="object 163">
            <a:extLst>
              <a:ext uri="{FF2B5EF4-FFF2-40B4-BE49-F238E27FC236}">
                <a16:creationId xmlns:a16="http://schemas.microsoft.com/office/drawing/2014/main" id="{0A6CE88E-8AC0-BF46-8AED-E76225679BE9}"/>
              </a:ext>
            </a:extLst>
          </p:cNvPr>
          <p:cNvSpPr/>
          <p:nvPr/>
        </p:nvSpPr>
        <p:spPr>
          <a:xfrm>
            <a:off x="3762375" y="4633913"/>
            <a:ext cx="4763" cy="4762"/>
          </a:xfrm>
          <a:custGeom>
            <a:avLst/>
            <a:gdLst/>
            <a:ahLst/>
            <a:cxnLst/>
            <a:rect l="l" t="t" r="r" b="b"/>
            <a:pathLst>
              <a:path w="6985" h="5714">
                <a:moveTo>
                  <a:pt x="6952" y="5566"/>
                </a:moveTo>
                <a:lnTo>
                  <a:pt x="0" y="0"/>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4" name="object 164">
            <a:extLst>
              <a:ext uri="{FF2B5EF4-FFF2-40B4-BE49-F238E27FC236}">
                <a16:creationId xmlns:a16="http://schemas.microsoft.com/office/drawing/2014/main" id="{E9E88E5E-5B36-EE4C-AF3E-2AB72FD18D46}"/>
              </a:ext>
            </a:extLst>
          </p:cNvPr>
          <p:cNvSpPr/>
          <p:nvPr/>
        </p:nvSpPr>
        <p:spPr>
          <a:xfrm>
            <a:off x="3754438" y="4625975"/>
            <a:ext cx="6350" cy="7938"/>
          </a:xfrm>
          <a:custGeom>
            <a:avLst/>
            <a:gdLst/>
            <a:ahLst/>
            <a:cxnLst/>
            <a:rect l="l" t="t" r="r" b="b"/>
            <a:pathLst>
              <a:path w="6985" h="8889">
                <a:moveTo>
                  <a:pt x="6952" y="8349"/>
                </a:moveTo>
                <a:lnTo>
                  <a:pt x="0"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5" name="object 165">
            <a:extLst>
              <a:ext uri="{FF2B5EF4-FFF2-40B4-BE49-F238E27FC236}">
                <a16:creationId xmlns:a16="http://schemas.microsoft.com/office/drawing/2014/main" id="{0D58E5EF-44AA-5542-A99C-D90C5C51762B}"/>
              </a:ext>
            </a:extLst>
          </p:cNvPr>
          <p:cNvSpPr/>
          <p:nvPr/>
        </p:nvSpPr>
        <p:spPr>
          <a:xfrm>
            <a:off x="3746500" y="4618038"/>
            <a:ext cx="6350" cy="6350"/>
          </a:xfrm>
          <a:custGeom>
            <a:avLst/>
            <a:gdLst/>
            <a:ahLst/>
            <a:cxnLst/>
            <a:rect l="l" t="t" r="r" b="b"/>
            <a:pathLst>
              <a:path w="6985" h="6985">
                <a:moveTo>
                  <a:pt x="6952" y="6957"/>
                </a:moveTo>
                <a:lnTo>
                  <a:pt x="0"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6" name="object 166">
            <a:extLst>
              <a:ext uri="{FF2B5EF4-FFF2-40B4-BE49-F238E27FC236}">
                <a16:creationId xmlns:a16="http://schemas.microsoft.com/office/drawing/2014/main" id="{90962026-73E7-B840-AEE3-0FAFF4D75C8F}"/>
              </a:ext>
            </a:extLst>
          </p:cNvPr>
          <p:cNvSpPr/>
          <p:nvPr/>
        </p:nvSpPr>
        <p:spPr>
          <a:xfrm>
            <a:off x="3740150" y="4611688"/>
            <a:ext cx="6350" cy="4762"/>
          </a:xfrm>
          <a:custGeom>
            <a:avLst/>
            <a:gdLst/>
            <a:ahLst/>
            <a:cxnLst/>
            <a:rect l="l" t="t" r="r" b="b"/>
            <a:pathLst>
              <a:path w="5714" h="6985">
                <a:moveTo>
                  <a:pt x="5561" y="6957"/>
                </a:moveTo>
                <a:lnTo>
                  <a:pt x="0"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7" name="object 167">
            <a:extLst>
              <a:ext uri="{FF2B5EF4-FFF2-40B4-BE49-F238E27FC236}">
                <a16:creationId xmlns:a16="http://schemas.microsoft.com/office/drawing/2014/main" id="{9FC0C27F-72AD-AF42-9CC5-CA90895878AE}"/>
              </a:ext>
            </a:extLst>
          </p:cNvPr>
          <p:cNvSpPr/>
          <p:nvPr/>
        </p:nvSpPr>
        <p:spPr>
          <a:xfrm>
            <a:off x="3735388" y="4605338"/>
            <a:ext cx="4762" cy="4762"/>
          </a:xfrm>
          <a:custGeom>
            <a:avLst/>
            <a:gdLst/>
            <a:ahLst/>
            <a:cxnLst/>
            <a:rect l="l" t="t" r="r" b="b"/>
            <a:pathLst>
              <a:path w="5714" h="5714">
                <a:moveTo>
                  <a:pt x="5561" y="5566"/>
                </a:moveTo>
                <a:lnTo>
                  <a:pt x="0"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8" name="object 168">
            <a:extLst>
              <a:ext uri="{FF2B5EF4-FFF2-40B4-BE49-F238E27FC236}">
                <a16:creationId xmlns:a16="http://schemas.microsoft.com/office/drawing/2014/main" id="{02F83AAF-07D3-0F40-95AA-4218699A4089}"/>
              </a:ext>
            </a:extLst>
          </p:cNvPr>
          <p:cNvSpPr/>
          <p:nvPr/>
        </p:nvSpPr>
        <p:spPr>
          <a:xfrm>
            <a:off x="3729038" y="4597400"/>
            <a:ext cx="4762" cy="6350"/>
          </a:xfrm>
          <a:custGeom>
            <a:avLst/>
            <a:gdLst/>
            <a:ahLst/>
            <a:cxnLst/>
            <a:rect l="l" t="t" r="r" b="b"/>
            <a:pathLst>
              <a:path w="5714" h="6985">
                <a:moveTo>
                  <a:pt x="5561" y="6957"/>
                </a:moveTo>
                <a:lnTo>
                  <a:pt x="0"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9" name="object 169">
            <a:extLst>
              <a:ext uri="{FF2B5EF4-FFF2-40B4-BE49-F238E27FC236}">
                <a16:creationId xmlns:a16="http://schemas.microsoft.com/office/drawing/2014/main" id="{1B3E0E0D-AD2E-9243-83A1-C86E81A5DF8D}"/>
              </a:ext>
            </a:extLst>
          </p:cNvPr>
          <p:cNvSpPr/>
          <p:nvPr/>
        </p:nvSpPr>
        <p:spPr>
          <a:xfrm>
            <a:off x="3722688" y="4589463"/>
            <a:ext cx="4762" cy="6350"/>
          </a:xfrm>
          <a:custGeom>
            <a:avLst/>
            <a:gdLst/>
            <a:ahLst/>
            <a:cxnLst/>
            <a:rect l="l" t="t" r="r" b="b"/>
            <a:pathLst>
              <a:path w="5714" h="6985">
                <a:moveTo>
                  <a:pt x="5561" y="6957"/>
                </a:moveTo>
                <a:lnTo>
                  <a:pt x="0"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0" name="object 170">
            <a:extLst>
              <a:ext uri="{FF2B5EF4-FFF2-40B4-BE49-F238E27FC236}">
                <a16:creationId xmlns:a16="http://schemas.microsoft.com/office/drawing/2014/main" id="{4F523527-8206-484D-B726-10E2D891B038}"/>
              </a:ext>
            </a:extLst>
          </p:cNvPr>
          <p:cNvSpPr/>
          <p:nvPr/>
        </p:nvSpPr>
        <p:spPr>
          <a:xfrm>
            <a:off x="3717925" y="4583113"/>
            <a:ext cx="3175" cy="6350"/>
          </a:xfrm>
          <a:custGeom>
            <a:avLst/>
            <a:gdLst/>
            <a:ahLst/>
            <a:cxnLst/>
            <a:rect l="l" t="t" r="r" b="b"/>
            <a:pathLst>
              <a:path w="4445" h="6985">
                <a:moveTo>
                  <a:pt x="4171" y="6957"/>
                </a:moveTo>
                <a:lnTo>
                  <a:pt x="0"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1" name="object 171">
            <a:extLst>
              <a:ext uri="{FF2B5EF4-FFF2-40B4-BE49-F238E27FC236}">
                <a16:creationId xmlns:a16="http://schemas.microsoft.com/office/drawing/2014/main" id="{BF2010DA-70FA-1A4A-BBC3-7C83DF2FE2CC}"/>
              </a:ext>
            </a:extLst>
          </p:cNvPr>
          <p:cNvSpPr/>
          <p:nvPr/>
        </p:nvSpPr>
        <p:spPr>
          <a:xfrm>
            <a:off x="3713163" y="4575175"/>
            <a:ext cx="3175" cy="6350"/>
          </a:xfrm>
          <a:custGeom>
            <a:avLst/>
            <a:gdLst/>
            <a:ahLst/>
            <a:cxnLst/>
            <a:rect l="l" t="t" r="r" b="b"/>
            <a:pathLst>
              <a:path w="4445" h="6985">
                <a:moveTo>
                  <a:pt x="4171" y="6957"/>
                </a:moveTo>
                <a:lnTo>
                  <a:pt x="0"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2" name="object 172">
            <a:extLst>
              <a:ext uri="{FF2B5EF4-FFF2-40B4-BE49-F238E27FC236}">
                <a16:creationId xmlns:a16="http://schemas.microsoft.com/office/drawing/2014/main" id="{EF94F50D-5735-9C4D-8B13-E911E8552536}"/>
              </a:ext>
            </a:extLst>
          </p:cNvPr>
          <p:cNvSpPr/>
          <p:nvPr/>
        </p:nvSpPr>
        <p:spPr>
          <a:xfrm>
            <a:off x="3708400" y="4567238"/>
            <a:ext cx="4763" cy="7937"/>
          </a:xfrm>
          <a:custGeom>
            <a:avLst/>
            <a:gdLst/>
            <a:ahLst/>
            <a:cxnLst/>
            <a:rect l="l" t="t" r="r" b="b"/>
            <a:pathLst>
              <a:path w="4445" h="8889">
                <a:moveTo>
                  <a:pt x="4171" y="8349"/>
                </a:moveTo>
                <a:lnTo>
                  <a:pt x="0"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3" name="object 173">
            <a:extLst>
              <a:ext uri="{FF2B5EF4-FFF2-40B4-BE49-F238E27FC236}">
                <a16:creationId xmlns:a16="http://schemas.microsoft.com/office/drawing/2014/main" id="{0DC43E9B-28E1-B84A-8814-7AE6B39B113B}"/>
              </a:ext>
            </a:extLst>
          </p:cNvPr>
          <p:cNvSpPr/>
          <p:nvPr/>
        </p:nvSpPr>
        <p:spPr>
          <a:xfrm>
            <a:off x="3705225" y="4557713"/>
            <a:ext cx="3175" cy="7937"/>
          </a:xfrm>
          <a:custGeom>
            <a:avLst/>
            <a:gdLst/>
            <a:ahLst/>
            <a:cxnLst/>
            <a:rect l="l" t="t" r="r" b="b"/>
            <a:pathLst>
              <a:path w="3175" h="8889">
                <a:moveTo>
                  <a:pt x="2780" y="8349"/>
                </a:moveTo>
                <a:lnTo>
                  <a:pt x="0" y="0"/>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4" name="object 174">
            <a:extLst>
              <a:ext uri="{FF2B5EF4-FFF2-40B4-BE49-F238E27FC236}">
                <a16:creationId xmlns:a16="http://schemas.microsoft.com/office/drawing/2014/main" id="{54D30838-DE98-AD4A-820E-44F78396B345}"/>
              </a:ext>
            </a:extLst>
          </p:cNvPr>
          <p:cNvSpPr/>
          <p:nvPr/>
        </p:nvSpPr>
        <p:spPr>
          <a:xfrm>
            <a:off x="3702050" y="4551363"/>
            <a:ext cx="3175" cy="6350"/>
          </a:xfrm>
          <a:custGeom>
            <a:avLst/>
            <a:gdLst/>
            <a:ahLst/>
            <a:cxnLst/>
            <a:rect l="l" t="t" r="r" b="b"/>
            <a:pathLst>
              <a:path w="4445" h="6985">
                <a:moveTo>
                  <a:pt x="4171" y="6957"/>
                </a:moveTo>
                <a:lnTo>
                  <a:pt x="0"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5" name="object 175">
            <a:extLst>
              <a:ext uri="{FF2B5EF4-FFF2-40B4-BE49-F238E27FC236}">
                <a16:creationId xmlns:a16="http://schemas.microsoft.com/office/drawing/2014/main" id="{3070408F-BAE8-C24D-9279-99A0659B1533}"/>
              </a:ext>
            </a:extLst>
          </p:cNvPr>
          <p:cNvSpPr/>
          <p:nvPr/>
        </p:nvSpPr>
        <p:spPr>
          <a:xfrm>
            <a:off x="3698875" y="4543425"/>
            <a:ext cx="3175" cy="6350"/>
          </a:xfrm>
          <a:custGeom>
            <a:avLst/>
            <a:gdLst/>
            <a:ahLst/>
            <a:cxnLst/>
            <a:rect l="l" t="t" r="r" b="b"/>
            <a:pathLst>
              <a:path w="3175" h="6985">
                <a:moveTo>
                  <a:pt x="2780" y="6957"/>
                </a:moveTo>
                <a:lnTo>
                  <a:pt x="0" y="0"/>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6" name="object 176">
            <a:extLst>
              <a:ext uri="{FF2B5EF4-FFF2-40B4-BE49-F238E27FC236}">
                <a16:creationId xmlns:a16="http://schemas.microsoft.com/office/drawing/2014/main" id="{D29A9A88-BFD9-BB42-B385-8883F0FF86F7}"/>
              </a:ext>
            </a:extLst>
          </p:cNvPr>
          <p:cNvSpPr/>
          <p:nvPr/>
        </p:nvSpPr>
        <p:spPr>
          <a:xfrm>
            <a:off x="3697288" y="4535488"/>
            <a:ext cx="1587" cy="7937"/>
          </a:xfrm>
          <a:custGeom>
            <a:avLst/>
            <a:gdLst/>
            <a:ahLst/>
            <a:cxnLst/>
            <a:rect l="l" t="t" r="r" b="b"/>
            <a:pathLst>
              <a:path w="3175" h="8889">
                <a:moveTo>
                  <a:pt x="2780" y="8349"/>
                </a:moveTo>
                <a:lnTo>
                  <a:pt x="0" y="0"/>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7" name="object 177">
            <a:extLst>
              <a:ext uri="{FF2B5EF4-FFF2-40B4-BE49-F238E27FC236}">
                <a16:creationId xmlns:a16="http://schemas.microsoft.com/office/drawing/2014/main" id="{C9477372-E8B5-DA46-88B1-57F1452D93EF}"/>
              </a:ext>
            </a:extLst>
          </p:cNvPr>
          <p:cNvSpPr/>
          <p:nvPr/>
        </p:nvSpPr>
        <p:spPr>
          <a:xfrm>
            <a:off x="3694113" y="4525963"/>
            <a:ext cx="3175" cy="7937"/>
          </a:xfrm>
          <a:custGeom>
            <a:avLst/>
            <a:gdLst/>
            <a:ahLst/>
            <a:cxnLst/>
            <a:rect l="l" t="t" r="r" b="b"/>
            <a:pathLst>
              <a:path w="3175" h="8889">
                <a:moveTo>
                  <a:pt x="2780" y="8349"/>
                </a:moveTo>
                <a:lnTo>
                  <a:pt x="0" y="0"/>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8" name="object 178">
            <a:extLst>
              <a:ext uri="{FF2B5EF4-FFF2-40B4-BE49-F238E27FC236}">
                <a16:creationId xmlns:a16="http://schemas.microsoft.com/office/drawing/2014/main" id="{09D1E0F6-3752-6245-8E3A-42623D49EA27}"/>
              </a:ext>
            </a:extLst>
          </p:cNvPr>
          <p:cNvSpPr/>
          <p:nvPr/>
        </p:nvSpPr>
        <p:spPr>
          <a:xfrm>
            <a:off x="3692525" y="4511675"/>
            <a:ext cx="1588" cy="6350"/>
          </a:xfrm>
          <a:custGeom>
            <a:avLst/>
            <a:gdLst/>
            <a:ahLst/>
            <a:cxnLst/>
            <a:rect l="l" t="t" r="r" b="b"/>
            <a:pathLst>
              <a:path w="1904" h="6985">
                <a:moveTo>
                  <a:pt x="1390" y="6957"/>
                </a:moveTo>
                <a:lnTo>
                  <a:pt x="0" y="0"/>
                </a:lnTo>
              </a:path>
            </a:pathLst>
          </a:custGeom>
          <a:ln w="556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9" name="object 179">
            <a:extLst>
              <a:ext uri="{FF2B5EF4-FFF2-40B4-BE49-F238E27FC236}">
                <a16:creationId xmlns:a16="http://schemas.microsoft.com/office/drawing/2014/main" id="{DA22536F-0752-F14B-B493-026CF6A4A18E}"/>
              </a:ext>
            </a:extLst>
          </p:cNvPr>
          <p:cNvSpPr/>
          <p:nvPr/>
        </p:nvSpPr>
        <p:spPr>
          <a:xfrm>
            <a:off x="4335463" y="4530725"/>
            <a:ext cx="30162" cy="30163"/>
          </a:xfrm>
          <a:custGeom>
            <a:avLst/>
            <a:gdLst/>
            <a:ahLst/>
            <a:cxnLst/>
            <a:rect l="l" t="t" r="r" b="b"/>
            <a:pathLst>
              <a:path w="34289" h="33654">
                <a:moveTo>
                  <a:pt x="0" y="33206"/>
                </a:moveTo>
                <a:lnTo>
                  <a:pt x="33737" y="33206"/>
                </a:lnTo>
                <a:lnTo>
                  <a:pt x="33737" y="0"/>
                </a:lnTo>
                <a:lnTo>
                  <a:pt x="0" y="0"/>
                </a:lnTo>
                <a:lnTo>
                  <a:pt x="0" y="33206"/>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80" name="object 180">
            <a:extLst>
              <a:ext uri="{FF2B5EF4-FFF2-40B4-BE49-F238E27FC236}">
                <a16:creationId xmlns:a16="http://schemas.microsoft.com/office/drawing/2014/main" id="{B822B960-777D-3549-B27F-A217A868EB6C}"/>
              </a:ext>
            </a:extLst>
          </p:cNvPr>
          <p:cNvSpPr/>
          <p:nvPr/>
        </p:nvSpPr>
        <p:spPr>
          <a:xfrm>
            <a:off x="4435475" y="4560888"/>
            <a:ext cx="0" cy="0"/>
          </a:xfrm>
          <a:custGeom>
            <a:avLst/>
            <a:gdLst/>
            <a:ahLst/>
            <a:cxnLst/>
            <a:rect l="l" t="t" r="r" b="b"/>
            <a:pathLst>
              <a:path>
                <a:moveTo>
                  <a:pt x="0" y="0"/>
                </a:moveTo>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81" name="object 181">
            <a:extLst>
              <a:ext uri="{FF2B5EF4-FFF2-40B4-BE49-F238E27FC236}">
                <a16:creationId xmlns:a16="http://schemas.microsoft.com/office/drawing/2014/main" id="{4C03B6D5-FEBC-4E41-B3A0-403DC23E4E14}"/>
              </a:ext>
            </a:extLst>
          </p:cNvPr>
          <p:cNvSpPr/>
          <p:nvPr/>
        </p:nvSpPr>
        <p:spPr>
          <a:xfrm>
            <a:off x="4446588" y="4530725"/>
            <a:ext cx="30162" cy="30163"/>
          </a:xfrm>
          <a:custGeom>
            <a:avLst/>
            <a:gdLst/>
            <a:ahLst/>
            <a:cxnLst/>
            <a:rect l="l" t="t" r="r" b="b"/>
            <a:pathLst>
              <a:path w="34289" h="33654">
                <a:moveTo>
                  <a:pt x="0" y="33206"/>
                </a:moveTo>
                <a:lnTo>
                  <a:pt x="33737" y="33206"/>
                </a:lnTo>
                <a:lnTo>
                  <a:pt x="33737" y="0"/>
                </a:lnTo>
                <a:lnTo>
                  <a:pt x="0" y="0"/>
                </a:lnTo>
                <a:lnTo>
                  <a:pt x="0" y="33206"/>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82" name="object 182">
            <a:extLst>
              <a:ext uri="{FF2B5EF4-FFF2-40B4-BE49-F238E27FC236}">
                <a16:creationId xmlns:a16="http://schemas.microsoft.com/office/drawing/2014/main" id="{014425F4-7D14-D742-8FE0-8A2D1E3FAABD}"/>
              </a:ext>
            </a:extLst>
          </p:cNvPr>
          <p:cNvSpPr/>
          <p:nvPr/>
        </p:nvSpPr>
        <p:spPr>
          <a:xfrm>
            <a:off x="4546600" y="4560888"/>
            <a:ext cx="0" cy="0"/>
          </a:xfrm>
          <a:custGeom>
            <a:avLst/>
            <a:gdLst/>
            <a:ahLst/>
            <a:cxnLst/>
            <a:rect l="l" t="t" r="r" b="b"/>
            <a:pathLst>
              <a:path>
                <a:moveTo>
                  <a:pt x="0" y="0"/>
                </a:moveTo>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83" name="object 183">
            <a:extLst>
              <a:ext uri="{FF2B5EF4-FFF2-40B4-BE49-F238E27FC236}">
                <a16:creationId xmlns:a16="http://schemas.microsoft.com/office/drawing/2014/main" id="{EB545475-59DD-B349-B42E-A11529E838E5}"/>
              </a:ext>
            </a:extLst>
          </p:cNvPr>
          <p:cNvSpPr/>
          <p:nvPr/>
        </p:nvSpPr>
        <p:spPr>
          <a:xfrm>
            <a:off x="4559300" y="4530725"/>
            <a:ext cx="30163" cy="30163"/>
          </a:xfrm>
          <a:custGeom>
            <a:avLst/>
            <a:gdLst/>
            <a:ahLst/>
            <a:cxnLst/>
            <a:rect l="l" t="t" r="r" b="b"/>
            <a:pathLst>
              <a:path w="34289" h="33654">
                <a:moveTo>
                  <a:pt x="0" y="33206"/>
                </a:moveTo>
                <a:lnTo>
                  <a:pt x="33737" y="33206"/>
                </a:lnTo>
                <a:lnTo>
                  <a:pt x="33737" y="0"/>
                </a:lnTo>
                <a:lnTo>
                  <a:pt x="0" y="0"/>
                </a:lnTo>
                <a:lnTo>
                  <a:pt x="0" y="33206"/>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84" name="object 184">
            <a:extLst>
              <a:ext uri="{FF2B5EF4-FFF2-40B4-BE49-F238E27FC236}">
                <a16:creationId xmlns:a16="http://schemas.microsoft.com/office/drawing/2014/main" id="{D33135C6-279C-B24F-85C0-3703E9E9514B}"/>
              </a:ext>
            </a:extLst>
          </p:cNvPr>
          <p:cNvSpPr/>
          <p:nvPr/>
        </p:nvSpPr>
        <p:spPr>
          <a:xfrm>
            <a:off x="1614488" y="4167188"/>
            <a:ext cx="358775" cy="122237"/>
          </a:xfrm>
          <a:prstGeom prst="rect">
            <a:avLst/>
          </a:prstGeom>
          <a:blipFill>
            <a:blip r:embed="rId7"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185" name="object 185">
            <a:extLst>
              <a:ext uri="{FF2B5EF4-FFF2-40B4-BE49-F238E27FC236}">
                <a16:creationId xmlns:a16="http://schemas.microsoft.com/office/drawing/2014/main" id="{4A95307B-58ED-B743-8DF2-B2790E8D062E}"/>
              </a:ext>
            </a:extLst>
          </p:cNvPr>
          <p:cNvSpPr/>
          <p:nvPr/>
        </p:nvSpPr>
        <p:spPr>
          <a:xfrm>
            <a:off x="2000250" y="4202113"/>
            <a:ext cx="0" cy="84137"/>
          </a:xfrm>
          <a:custGeom>
            <a:avLst/>
            <a:gdLst/>
            <a:ahLst/>
            <a:cxnLst/>
            <a:rect l="l" t="t" r="r" b="b"/>
            <a:pathLst>
              <a:path h="95885">
                <a:moveTo>
                  <a:pt x="0" y="0"/>
                </a:moveTo>
                <a:lnTo>
                  <a:pt x="0" y="95608"/>
                </a:lnTo>
              </a:path>
            </a:pathLst>
          </a:custGeom>
          <a:ln w="16399">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86" name="object 186">
            <a:extLst>
              <a:ext uri="{FF2B5EF4-FFF2-40B4-BE49-F238E27FC236}">
                <a16:creationId xmlns:a16="http://schemas.microsoft.com/office/drawing/2014/main" id="{9AD19A07-528C-354B-B5A3-59ABE0AE7974}"/>
              </a:ext>
            </a:extLst>
          </p:cNvPr>
          <p:cNvSpPr/>
          <p:nvPr/>
        </p:nvSpPr>
        <p:spPr>
          <a:xfrm>
            <a:off x="1993900" y="4170363"/>
            <a:ext cx="14288" cy="15875"/>
          </a:xfrm>
          <a:custGeom>
            <a:avLst/>
            <a:gdLst/>
            <a:ahLst/>
            <a:cxnLst/>
            <a:rect l="l" t="t" r="r" b="b"/>
            <a:pathLst>
              <a:path w="16510" h="18414">
                <a:moveTo>
                  <a:pt x="16399" y="0"/>
                </a:moveTo>
                <a:lnTo>
                  <a:pt x="0" y="0"/>
                </a:lnTo>
                <a:lnTo>
                  <a:pt x="0" y="18298"/>
                </a:lnTo>
                <a:lnTo>
                  <a:pt x="16399" y="18298"/>
                </a:lnTo>
                <a:lnTo>
                  <a:pt x="16399" y="0"/>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87" name="object 187">
            <a:extLst>
              <a:ext uri="{FF2B5EF4-FFF2-40B4-BE49-F238E27FC236}">
                <a16:creationId xmlns:a16="http://schemas.microsoft.com/office/drawing/2014/main" id="{B06DE366-66E9-1249-94A4-92E0D35E4CDF}"/>
              </a:ext>
            </a:extLst>
          </p:cNvPr>
          <p:cNvSpPr/>
          <p:nvPr/>
        </p:nvSpPr>
        <p:spPr>
          <a:xfrm>
            <a:off x="2025650" y="4200525"/>
            <a:ext cx="134938" cy="88900"/>
          </a:xfrm>
          <a:prstGeom prst="rect">
            <a:avLst/>
          </a:prstGeom>
          <a:blipFill>
            <a:blip r:embed="rId8"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188" name="object 188">
            <a:extLst>
              <a:ext uri="{FF2B5EF4-FFF2-40B4-BE49-F238E27FC236}">
                <a16:creationId xmlns:a16="http://schemas.microsoft.com/office/drawing/2014/main" id="{4D654437-6157-4FA6-ADC0-1DD84B9C15AB}"/>
              </a:ext>
            </a:extLst>
          </p:cNvPr>
          <p:cNvSpPr>
            <a:spLocks noChangeArrowheads="1"/>
          </p:cNvSpPr>
          <p:nvPr/>
        </p:nvSpPr>
        <p:spPr bwMode="auto">
          <a:xfrm>
            <a:off x="5232400" y="1884363"/>
            <a:ext cx="2200275" cy="315912"/>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fontAlgn="auto" hangingPunct="1">
              <a:spcBef>
                <a:spcPts val="0"/>
              </a:spcBef>
              <a:spcAft>
                <a:spcPts val="0"/>
              </a:spcAft>
              <a:defRPr/>
            </a:pPr>
            <a:endParaRPr sz="1412">
              <a:latin typeface="+mn-lt"/>
            </a:endParaRPr>
          </a:p>
        </p:txBody>
      </p:sp>
      <p:sp>
        <p:nvSpPr>
          <p:cNvPr id="189" name="object 189">
            <a:extLst>
              <a:ext uri="{FF2B5EF4-FFF2-40B4-BE49-F238E27FC236}">
                <a16:creationId xmlns:a16="http://schemas.microsoft.com/office/drawing/2014/main" id="{1A9D7354-0522-674D-9A02-1E4ACD622F36}"/>
              </a:ext>
            </a:extLst>
          </p:cNvPr>
          <p:cNvSpPr/>
          <p:nvPr/>
        </p:nvSpPr>
        <p:spPr>
          <a:xfrm>
            <a:off x="5240338" y="2274888"/>
            <a:ext cx="960437" cy="119062"/>
          </a:xfrm>
          <a:prstGeom prst="rect">
            <a:avLst/>
          </a:prstGeom>
          <a:blipFill>
            <a:blip r:embed="rId10"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190" name="object 190">
            <a:extLst>
              <a:ext uri="{FF2B5EF4-FFF2-40B4-BE49-F238E27FC236}">
                <a16:creationId xmlns:a16="http://schemas.microsoft.com/office/drawing/2014/main" id="{EF183E07-5FE0-0A4E-8CF9-58EDDAD6D733}"/>
              </a:ext>
            </a:extLst>
          </p:cNvPr>
          <p:cNvSpPr/>
          <p:nvPr/>
        </p:nvSpPr>
        <p:spPr>
          <a:xfrm>
            <a:off x="6221413" y="2373313"/>
            <a:ext cx="15875" cy="17462"/>
          </a:xfrm>
          <a:custGeom>
            <a:avLst/>
            <a:gdLst/>
            <a:ahLst/>
            <a:cxnLst/>
            <a:rect l="l" t="t" r="r" b="b"/>
            <a:pathLst>
              <a:path w="19050" h="19685">
                <a:moveTo>
                  <a:pt x="0" y="19551"/>
                </a:moveTo>
                <a:lnTo>
                  <a:pt x="18729" y="19551"/>
                </a:lnTo>
                <a:lnTo>
                  <a:pt x="18729" y="0"/>
                </a:lnTo>
                <a:lnTo>
                  <a:pt x="0" y="0"/>
                </a:lnTo>
                <a:lnTo>
                  <a:pt x="0" y="19551"/>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91" name="object 191">
            <a:extLst>
              <a:ext uri="{FF2B5EF4-FFF2-40B4-BE49-F238E27FC236}">
                <a16:creationId xmlns:a16="http://schemas.microsoft.com/office/drawing/2014/main" id="{723AE9F6-DEFC-A849-BC65-ABAE49A8F187}"/>
              </a:ext>
            </a:extLst>
          </p:cNvPr>
          <p:cNvSpPr/>
          <p:nvPr/>
        </p:nvSpPr>
        <p:spPr>
          <a:xfrm>
            <a:off x="5865813" y="2454275"/>
            <a:ext cx="309562" cy="669925"/>
          </a:xfrm>
          <a:custGeom>
            <a:avLst/>
            <a:gdLst/>
            <a:ahLst/>
            <a:cxnLst/>
            <a:rect l="l" t="t" r="r" b="b"/>
            <a:pathLst>
              <a:path w="351790" h="758825">
                <a:moveTo>
                  <a:pt x="280868" y="711073"/>
                </a:moveTo>
                <a:lnTo>
                  <a:pt x="276697" y="711073"/>
                </a:lnTo>
                <a:lnTo>
                  <a:pt x="276697" y="715247"/>
                </a:lnTo>
                <a:lnTo>
                  <a:pt x="282258" y="718030"/>
                </a:lnTo>
                <a:lnTo>
                  <a:pt x="301725" y="731945"/>
                </a:lnTo>
                <a:lnTo>
                  <a:pt x="321191" y="744468"/>
                </a:lnTo>
                <a:lnTo>
                  <a:pt x="342049" y="755603"/>
                </a:lnTo>
                <a:lnTo>
                  <a:pt x="348999" y="758384"/>
                </a:lnTo>
                <a:lnTo>
                  <a:pt x="350390" y="758384"/>
                </a:lnTo>
                <a:lnTo>
                  <a:pt x="351781" y="756993"/>
                </a:lnTo>
                <a:lnTo>
                  <a:pt x="351781" y="755603"/>
                </a:lnTo>
                <a:lnTo>
                  <a:pt x="346219" y="750036"/>
                </a:lnTo>
                <a:lnTo>
                  <a:pt x="325362" y="740295"/>
                </a:lnTo>
                <a:lnTo>
                  <a:pt x="304505" y="727770"/>
                </a:lnTo>
                <a:lnTo>
                  <a:pt x="285040" y="713856"/>
                </a:lnTo>
                <a:lnTo>
                  <a:pt x="280868" y="711073"/>
                </a:lnTo>
                <a:close/>
              </a:path>
              <a:path w="351790" h="758825">
                <a:moveTo>
                  <a:pt x="186319" y="617839"/>
                </a:moveTo>
                <a:lnTo>
                  <a:pt x="184928" y="617839"/>
                </a:lnTo>
                <a:lnTo>
                  <a:pt x="182147" y="619231"/>
                </a:lnTo>
                <a:lnTo>
                  <a:pt x="182147" y="622015"/>
                </a:lnTo>
                <a:lnTo>
                  <a:pt x="184928" y="623406"/>
                </a:lnTo>
                <a:lnTo>
                  <a:pt x="191880" y="631755"/>
                </a:lnTo>
                <a:lnTo>
                  <a:pt x="208565" y="651236"/>
                </a:lnTo>
                <a:lnTo>
                  <a:pt x="225252" y="669326"/>
                </a:lnTo>
                <a:lnTo>
                  <a:pt x="239154" y="683242"/>
                </a:lnTo>
                <a:lnTo>
                  <a:pt x="244717" y="683242"/>
                </a:lnTo>
                <a:lnTo>
                  <a:pt x="244717" y="680459"/>
                </a:lnTo>
                <a:lnTo>
                  <a:pt x="211347" y="647062"/>
                </a:lnTo>
                <a:lnTo>
                  <a:pt x="194661" y="628972"/>
                </a:lnTo>
                <a:lnTo>
                  <a:pt x="187709" y="619231"/>
                </a:lnTo>
                <a:lnTo>
                  <a:pt x="186319" y="617839"/>
                </a:lnTo>
                <a:close/>
              </a:path>
              <a:path w="351790" h="758825">
                <a:moveTo>
                  <a:pt x="114016" y="507908"/>
                </a:moveTo>
                <a:lnTo>
                  <a:pt x="112624" y="507908"/>
                </a:lnTo>
                <a:lnTo>
                  <a:pt x="111234" y="510692"/>
                </a:lnTo>
                <a:lnTo>
                  <a:pt x="111234" y="513474"/>
                </a:lnTo>
                <a:lnTo>
                  <a:pt x="114016" y="520433"/>
                </a:lnTo>
                <a:lnTo>
                  <a:pt x="129311" y="544088"/>
                </a:lnTo>
                <a:lnTo>
                  <a:pt x="143215" y="567744"/>
                </a:lnTo>
                <a:lnTo>
                  <a:pt x="152948" y="581660"/>
                </a:lnTo>
                <a:lnTo>
                  <a:pt x="155728" y="584442"/>
                </a:lnTo>
                <a:lnTo>
                  <a:pt x="157119" y="584442"/>
                </a:lnTo>
                <a:lnTo>
                  <a:pt x="158509" y="581660"/>
                </a:lnTo>
                <a:lnTo>
                  <a:pt x="158509" y="580268"/>
                </a:lnTo>
                <a:lnTo>
                  <a:pt x="148777" y="564962"/>
                </a:lnTo>
                <a:lnTo>
                  <a:pt x="133482" y="542697"/>
                </a:lnTo>
                <a:lnTo>
                  <a:pt x="119578" y="519041"/>
                </a:lnTo>
                <a:lnTo>
                  <a:pt x="114016" y="507908"/>
                </a:lnTo>
                <a:close/>
              </a:path>
              <a:path w="351790" h="758825">
                <a:moveTo>
                  <a:pt x="59789" y="388237"/>
                </a:moveTo>
                <a:lnTo>
                  <a:pt x="57009" y="388237"/>
                </a:lnTo>
                <a:lnTo>
                  <a:pt x="57009" y="389628"/>
                </a:lnTo>
                <a:lnTo>
                  <a:pt x="55618" y="389628"/>
                </a:lnTo>
                <a:lnTo>
                  <a:pt x="55618" y="391020"/>
                </a:lnTo>
                <a:lnTo>
                  <a:pt x="66741" y="417459"/>
                </a:lnTo>
                <a:lnTo>
                  <a:pt x="76474" y="445289"/>
                </a:lnTo>
                <a:lnTo>
                  <a:pt x="88987" y="468946"/>
                </a:lnTo>
                <a:lnTo>
                  <a:pt x="90378" y="470338"/>
                </a:lnTo>
                <a:lnTo>
                  <a:pt x="91768" y="470338"/>
                </a:lnTo>
                <a:lnTo>
                  <a:pt x="93159" y="468946"/>
                </a:lnTo>
                <a:lnTo>
                  <a:pt x="93159" y="464770"/>
                </a:lnTo>
                <a:lnTo>
                  <a:pt x="82035" y="441115"/>
                </a:lnTo>
                <a:lnTo>
                  <a:pt x="70911" y="416067"/>
                </a:lnTo>
                <a:lnTo>
                  <a:pt x="61179" y="389628"/>
                </a:lnTo>
                <a:lnTo>
                  <a:pt x="59789" y="388237"/>
                </a:lnTo>
                <a:close/>
              </a:path>
              <a:path w="351790" h="758825">
                <a:moveTo>
                  <a:pt x="22246" y="261607"/>
                </a:moveTo>
                <a:lnTo>
                  <a:pt x="22246" y="262999"/>
                </a:lnTo>
                <a:lnTo>
                  <a:pt x="19466" y="262999"/>
                </a:lnTo>
                <a:lnTo>
                  <a:pt x="19466" y="264389"/>
                </a:lnTo>
                <a:lnTo>
                  <a:pt x="22246" y="275522"/>
                </a:lnTo>
                <a:lnTo>
                  <a:pt x="30590" y="304745"/>
                </a:lnTo>
                <a:lnTo>
                  <a:pt x="37542" y="333966"/>
                </a:lnTo>
                <a:lnTo>
                  <a:pt x="40323" y="345098"/>
                </a:lnTo>
                <a:lnTo>
                  <a:pt x="41713" y="346491"/>
                </a:lnTo>
                <a:lnTo>
                  <a:pt x="44493" y="346491"/>
                </a:lnTo>
                <a:lnTo>
                  <a:pt x="45883" y="345098"/>
                </a:lnTo>
                <a:lnTo>
                  <a:pt x="45883" y="343707"/>
                </a:lnTo>
                <a:lnTo>
                  <a:pt x="41713" y="331184"/>
                </a:lnTo>
                <a:lnTo>
                  <a:pt x="34761" y="304745"/>
                </a:lnTo>
                <a:lnTo>
                  <a:pt x="27809" y="275522"/>
                </a:lnTo>
                <a:lnTo>
                  <a:pt x="25027" y="264389"/>
                </a:lnTo>
                <a:lnTo>
                  <a:pt x="24936" y="262953"/>
                </a:lnTo>
                <a:lnTo>
                  <a:pt x="22246" y="261607"/>
                </a:lnTo>
                <a:close/>
              </a:path>
              <a:path w="351790" h="758825">
                <a:moveTo>
                  <a:pt x="4171" y="130802"/>
                </a:moveTo>
                <a:lnTo>
                  <a:pt x="2781" y="132194"/>
                </a:lnTo>
                <a:lnTo>
                  <a:pt x="1390" y="134978"/>
                </a:lnTo>
                <a:lnTo>
                  <a:pt x="2781" y="154458"/>
                </a:lnTo>
                <a:lnTo>
                  <a:pt x="5561" y="186463"/>
                </a:lnTo>
                <a:lnTo>
                  <a:pt x="11123" y="217078"/>
                </a:lnTo>
                <a:lnTo>
                  <a:pt x="11123" y="218469"/>
                </a:lnTo>
                <a:lnTo>
                  <a:pt x="16685" y="218469"/>
                </a:lnTo>
                <a:lnTo>
                  <a:pt x="16685" y="215686"/>
                </a:lnTo>
                <a:lnTo>
                  <a:pt x="11123" y="186463"/>
                </a:lnTo>
                <a:lnTo>
                  <a:pt x="8342" y="154458"/>
                </a:lnTo>
                <a:lnTo>
                  <a:pt x="8342" y="134978"/>
                </a:lnTo>
                <a:lnTo>
                  <a:pt x="4171" y="130802"/>
                </a:lnTo>
                <a:close/>
              </a:path>
              <a:path w="351790" h="758825">
                <a:moveTo>
                  <a:pt x="5561" y="0"/>
                </a:moveTo>
                <a:lnTo>
                  <a:pt x="2781" y="0"/>
                </a:lnTo>
                <a:lnTo>
                  <a:pt x="1390" y="2781"/>
                </a:lnTo>
                <a:lnTo>
                  <a:pt x="0" y="33395"/>
                </a:lnTo>
                <a:lnTo>
                  <a:pt x="0" y="86274"/>
                </a:lnTo>
                <a:lnTo>
                  <a:pt x="1390" y="86274"/>
                </a:lnTo>
                <a:lnTo>
                  <a:pt x="1390" y="87665"/>
                </a:lnTo>
                <a:lnTo>
                  <a:pt x="2781" y="87665"/>
                </a:lnTo>
                <a:lnTo>
                  <a:pt x="4171" y="86274"/>
                </a:lnTo>
                <a:lnTo>
                  <a:pt x="4171" y="64009"/>
                </a:lnTo>
                <a:lnTo>
                  <a:pt x="5561" y="33395"/>
                </a:lnTo>
                <a:lnTo>
                  <a:pt x="8342" y="2781"/>
                </a:lnTo>
                <a:lnTo>
                  <a:pt x="5561" y="0"/>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92" name="object 192">
            <a:extLst>
              <a:ext uri="{FF2B5EF4-FFF2-40B4-BE49-F238E27FC236}">
                <a16:creationId xmlns:a16="http://schemas.microsoft.com/office/drawing/2014/main" id="{74107FEA-AB9E-4D49-8693-F26F5A3D7E89}"/>
              </a:ext>
            </a:extLst>
          </p:cNvPr>
          <p:cNvSpPr/>
          <p:nvPr/>
        </p:nvSpPr>
        <p:spPr>
          <a:xfrm>
            <a:off x="5870575" y="2457450"/>
            <a:ext cx="3175" cy="26988"/>
          </a:xfrm>
          <a:custGeom>
            <a:avLst/>
            <a:gdLst/>
            <a:ahLst/>
            <a:cxnLst/>
            <a:rect l="l" t="t" r="r" b="b"/>
            <a:pathLst>
              <a:path w="3175" h="29844">
                <a:moveTo>
                  <a:pt x="1390" y="-695"/>
                </a:moveTo>
                <a:lnTo>
                  <a:pt x="1390" y="29917"/>
                </a:lnTo>
              </a:path>
            </a:pathLst>
          </a:custGeom>
          <a:ln w="417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3" name="object 193">
            <a:extLst>
              <a:ext uri="{FF2B5EF4-FFF2-40B4-BE49-F238E27FC236}">
                <a16:creationId xmlns:a16="http://schemas.microsoft.com/office/drawing/2014/main" id="{C00455EF-36D2-524D-A408-93B4E8CE9757}"/>
              </a:ext>
            </a:extLst>
          </p:cNvPr>
          <p:cNvSpPr/>
          <p:nvPr/>
        </p:nvSpPr>
        <p:spPr>
          <a:xfrm>
            <a:off x="5868988" y="2484438"/>
            <a:ext cx="1587" cy="26987"/>
          </a:xfrm>
          <a:custGeom>
            <a:avLst/>
            <a:gdLst/>
            <a:ahLst/>
            <a:cxnLst/>
            <a:rect l="l" t="t" r="r" b="b"/>
            <a:pathLst>
              <a:path w="1904" h="29844">
                <a:moveTo>
                  <a:pt x="1390" y="0"/>
                </a:moveTo>
                <a:lnTo>
                  <a:pt x="0" y="29222"/>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4" name="object 194">
            <a:extLst>
              <a:ext uri="{FF2B5EF4-FFF2-40B4-BE49-F238E27FC236}">
                <a16:creationId xmlns:a16="http://schemas.microsoft.com/office/drawing/2014/main" id="{2B36397D-84CA-9F49-9107-0B1E5F7A28AF}"/>
              </a:ext>
            </a:extLst>
          </p:cNvPr>
          <p:cNvSpPr/>
          <p:nvPr/>
        </p:nvSpPr>
        <p:spPr>
          <a:xfrm>
            <a:off x="5868988" y="2511425"/>
            <a:ext cx="0" cy="20638"/>
          </a:xfrm>
          <a:custGeom>
            <a:avLst/>
            <a:gdLst/>
            <a:ahLst/>
            <a:cxnLst/>
            <a:rect l="l" t="t" r="r" b="b"/>
            <a:pathLst>
              <a:path h="23494">
                <a:moveTo>
                  <a:pt x="0" y="2296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5" name="object 195">
            <a:extLst>
              <a:ext uri="{FF2B5EF4-FFF2-40B4-BE49-F238E27FC236}">
                <a16:creationId xmlns:a16="http://schemas.microsoft.com/office/drawing/2014/main" id="{353F3000-46C6-4140-9245-79C3F5C3DFAB}"/>
              </a:ext>
            </a:extLst>
          </p:cNvPr>
          <p:cNvSpPr/>
          <p:nvPr/>
        </p:nvSpPr>
        <p:spPr>
          <a:xfrm>
            <a:off x="5868988" y="253206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6" name="object 196">
            <a:extLst>
              <a:ext uri="{FF2B5EF4-FFF2-40B4-BE49-F238E27FC236}">
                <a16:creationId xmlns:a16="http://schemas.microsoft.com/office/drawing/2014/main" id="{6895B2FC-A436-B543-A41A-6E65D6A479B3}"/>
              </a:ext>
            </a:extLst>
          </p:cNvPr>
          <p:cNvSpPr/>
          <p:nvPr/>
        </p:nvSpPr>
        <p:spPr>
          <a:xfrm>
            <a:off x="5867400" y="253206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7" name="object 197">
            <a:extLst>
              <a:ext uri="{FF2B5EF4-FFF2-40B4-BE49-F238E27FC236}">
                <a16:creationId xmlns:a16="http://schemas.microsoft.com/office/drawing/2014/main" id="{CDDAF45B-FDD2-CB4D-9077-7DAC43479764}"/>
              </a:ext>
            </a:extLst>
          </p:cNvPr>
          <p:cNvSpPr/>
          <p:nvPr/>
        </p:nvSpPr>
        <p:spPr>
          <a:xfrm>
            <a:off x="5867400" y="25304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8" name="object 198">
            <a:extLst>
              <a:ext uri="{FF2B5EF4-FFF2-40B4-BE49-F238E27FC236}">
                <a16:creationId xmlns:a16="http://schemas.microsoft.com/office/drawing/2014/main" id="{BE124160-B3D8-AC46-9A55-CA47FACA3CB7}"/>
              </a:ext>
            </a:extLst>
          </p:cNvPr>
          <p:cNvSpPr/>
          <p:nvPr/>
        </p:nvSpPr>
        <p:spPr>
          <a:xfrm>
            <a:off x="5865813" y="25304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9" name="object 199">
            <a:extLst>
              <a:ext uri="{FF2B5EF4-FFF2-40B4-BE49-F238E27FC236}">
                <a16:creationId xmlns:a16="http://schemas.microsoft.com/office/drawing/2014/main" id="{2DFC8ADF-73EE-7B4B-9B7E-39C5A64430AC}"/>
              </a:ext>
            </a:extLst>
          </p:cNvPr>
          <p:cNvSpPr/>
          <p:nvPr/>
        </p:nvSpPr>
        <p:spPr>
          <a:xfrm>
            <a:off x="5865813" y="2513013"/>
            <a:ext cx="0" cy="17462"/>
          </a:xfrm>
          <a:custGeom>
            <a:avLst/>
            <a:gdLst/>
            <a:ahLst/>
            <a:cxnLst/>
            <a:rect l="l" t="t" r="r" b="b"/>
            <a:pathLst>
              <a:path h="19685">
                <a:moveTo>
                  <a:pt x="0" y="19481"/>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0" name="object 200">
            <a:extLst>
              <a:ext uri="{FF2B5EF4-FFF2-40B4-BE49-F238E27FC236}">
                <a16:creationId xmlns:a16="http://schemas.microsoft.com/office/drawing/2014/main" id="{86282B83-EF2E-4440-9AEB-39A4E8D733EC}"/>
              </a:ext>
            </a:extLst>
          </p:cNvPr>
          <p:cNvSpPr/>
          <p:nvPr/>
        </p:nvSpPr>
        <p:spPr>
          <a:xfrm>
            <a:off x="5865813" y="2486025"/>
            <a:ext cx="0" cy="25400"/>
          </a:xfrm>
          <a:custGeom>
            <a:avLst/>
            <a:gdLst/>
            <a:ahLst/>
            <a:cxnLst/>
            <a:rect l="l" t="t" r="r" b="b"/>
            <a:pathLst>
              <a:path h="29844">
                <a:moveTo>
                  <a:pt x="0" y="29222"/>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1" name="object 201">
            <a:extLst>
              <a:ext uri="{FF2B5EF4-FFF2-40B4-BE49-F238E27FC236}">
                <a16:creationId xmlns:a16="http://schemas.microsoft.com/office/drawing/2014/main" id="{CB826193-98AF-B04B-8201-939193872DE9}"/>
              </a:ext>
            </a:extLst>
          </p:cNvPr>
          <p:cNvSpPr/>
          <p:nvPr/>
        </p:nvSpPr>
        <p:spPr>
          <a:xfrm>
            <a:off x="5865813" y="2459038"/>
            <a:ext cx="1587" cy="25400"/>
          </a:xfrm>
          <a:custGeom>
            <a:avLst/>
            <a:gdLst/>
            <a:ahLst/>
            <a:cxnLst/>
            <a:rect l="l" t="t" r="r" b="b"/>
            <a:pathLst>
              <a:path w="1904" h="29844">
                <a:moveTo>
                  <a:pt x="0" y="29222"/>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2" name="object 202">
            <a:extLst>
              <a:ext uri="{FF2B5EF4-FFF2-40B4-BE49-F238E27FC236}">
                <a16:creationId xmlns:a16="http://schemas.microsoft.com/office/drawing/2014/main" id="{ED587857-7DE9-BA4C-9275-21C007300748}"/>
              </a:ext>
            </a:extLst>
          </p:cNvPr>
          <p:cNvSpPr/>
          <p:nvPr/>
        </p:nvSpPr>
        <p:spPr>
          <a:xfrm>
            <a:off x="5867400" y="2455863"/>
            <a:ext cx="1588" cy="1587"/>
          </a:xfrm>
          <a:custGeom>
            <a:avLst/>
            <a:gdLst/>
            <a:ahLst/>
            <a:cxnLst/>
            <a:rect l="l" t="t" r="r" b="b"/>
            <a:pathLst>
              <a:path w="1904" h="1905">
                <a:moveTo>
                  <a:pt x="0" y="1391"/>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3" name="object 203">
            <a:extLst>
              <a:ext uri="{FF2B5EF4-FFF2-40B4-BE49-F238E27FC236}">
                <a16:creationId xmlns:a16="http://schemas.microsoft.com/office/drawing/2014/main" id="{027E6851-535C-464F-88EC-4DDF661D17F2}"/>
              </a:ext>
            </a:extLst>
          </p:cNvPr>
          <p:cNvSpPr/>
          <p:nvPr/>
        </p:nvSpPr>
        <p:spPr>
          <a:xfrm>
            <a:off x="5868988" y="24542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4" name="object 204">
            <a:extLst>
              <a:ext uri="{FF2B5EF4-FFF2-40B4-BE49-F238E27FC236}">
                <a16:creationId xmlns:a16="http://schemas.microsoft.com/office/drawing/2014/main" id="{C9DE6490-DB65-DF41-BFFD-757597146B0F}"/>
              </a:ext>
            </a:extLst>
          </p:cNvPr>
          <p:cNvSpPr/>
          <p:nvPr/>
        </p:nvSpPr>
        <p:spPr>
          <a:xfrm>
            <a:off x="5868988" y="24542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5" name="object 205">
            <a:extLst>
              <a:ext uri="{FF2B5EF4-FFF2-40B4-BE49-F238E27FC236}">
                <a16:creationId xmlns:a16="http://schemas.microsoft.com/office/drawing/2014/main" id="{232ABCDA-AE84-C943-AEDB-D44D223F55E4}"/>
              </a:ext>
            </a:extLst>
          </p:cNvPr>
          <p:cNvSpPr/>
          <p:nvPr/>
        </p:nvSpPr>
        <p:spPr>
          <a:xfrm>
            <a:off x="5870575" y="2454275"/>
            <a:ext cx="1588" cy="1588"/>
          </a:xfrm>
          <a:custGeom>
            <a:avLst/>
            <a:gdLst/>
            <a:ahLst/>
            <a:cxnLst/>
            <a:rect l="l" t="t" r="r" b="b"/>
            <a:pathLst>
              <a:path w="1904" h="1905">
                <a:moveTo>
                  <a:pt x="0" y="0"/>
                </a:moveTo>
                <a:lnTo>
                  <a:pt x="1390" y="1391"/>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6" name="object 206">
            <a:extLst>
              <a:ext uri="{FF2B5EF4-FFF2-40B4-BE49-F238E27FC236}">
                <a16:creationId xmlns:a16="http://schemas.microsoft.com/office/drawing/2014/main" id="{9CAC66A9-95E7-A347-B97E-FDC85E822D07}"/>
              </a:ext>
            </a:extLst>
          </p:cNvPr>
          <p:cNvSpPr/>
          <p:nvPr/>
        </p:nvSpPr>
        <p:spPr>
          <a:xfrm>
            <a:off x="5873750" y="2457450"/>
            <a:ext cx="1588"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7" name="object 207">
            <a:extLst>
              <a:ext uri="{FF2B5EF4-FFF2-40B4-BE49-F238E27FC236}">
                <a16:creationId xmlns:a16="http://schemas.microsoft.com/office/drawing/2014/main" id="{0841C753-836A-F64C-A3EC-8B9836521258}"/>
              </a:ext>
            </a:extLst>
          </p:cNvPr>
          <p:cNvSpPr/>
          <p:nvPr/>
        </p:nvSpPr>
        <p:spPr>
          <a:xfrm>
            <a:off x="5873750" y="2573338"/>
            <a:ext cx="0" cy="17462"/>
          </a:xfrm>
          <a:custGeom>
            <a:avLst/>
            <a:gdLst/>
            <a:ahLst/>
            <a:cxnLst/>
            <a:rect l="l" t="t" r="r" b="b"/>
            <a:pathLst>
              <a:path h="19050">
                <a:moveTo>
                  <a:pt x="0" y="18785"/>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8" name="object 208">
            <a:extLst>
              <a:ext uri="{FF2B5EF4-FFF2-40B4-BE49-F238E27FC236}">
                <a16:creationId xmlns:a16="http://schemas.microsoft.com/office/drawing/2014/main" id="{41BDB23E-F796-7B43-B1F8-446956256983}"/>
              </a:ext>
            </a:extLst>
          </p:cNvPr>
          <p:cNvSpPr/>
          <p:nvPr/>
        </p:nvSpPr>
        <p:spPr>
          <a:xfrm>
            <a:off x="5873750" y="2590800"/>
            <a:ext cx="1588" cy="28575"/>
          </a:xfrm>
          <a:custGeom>
            <a:avLst/>
            <a:gdLst/>
            <a:ahLst/>
            <a:cxnLst/>
            <a:rect l="l" t="t" r="r" b="b"/>
            <a:pathLst>
              <a:path w="3175" h="31114">
                <a:moveTo>
                  <a:pt x="1390" y="-695"/>
                </a:moveTo>
                <a:lnTo>
                  <a:pt x="1390" y="31308"/>
                </a:lnTo>
              </a:path>
            </a:pathLst>
          </a:custGeom>
          <a:ln w="417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9" name="object 209">
            <a:extLst>
              <a:ext uri="{FF2B5EF4-FFF2-40B4-BE49-F238E27FC236}">
                <a16:creationId xmlns:a16="http://schemas.microsoft.com/office/drawing/2014/main" id="{E155BF4A-88C5-894E-8552-68C895798697}"/>
              </a:ext>
            </a:extLst>
          </p:cNvPr>
          <p:cNvSpPr/>
          <p:nvPr/>
        </p:nvSpPr>
        <p:spPr>
          <a:xfrm>
            <a:off x="5875338" y="2619375"/>
            <a:ext cx="4762" cy="25400"/>
          </a:xfrm>
          <a:custGeom>
            <a:avLst/>
            <a:gdLst/>
            <a:ahLst/>
            <a:cxnLst/>
            <a:rect l="l" t="t" r="r" b="b"/>
            <a:pathLst>
              <a:path w="5715" h="27939">
                <a:moveTo>
                  <a:pt x="0" y="0"/>
                </a:moveTo>
                <a:lnTo>
                  <a:pt x="5561" y="2783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0" name="object 210">
            <a:extLst>
              <a:ext uri="{FF2B5EF4-FFF2-40B4-BE49-F238E27FC236}">
                <a16:creationId xmlns:a16="http://schemas.microsoft.com/office/drawing/2014/main" id="{36DF05E1-293A-ED46-A44B-52352790D9D4}"/>
              </a:ext>
            </a:extLst>
          </p:cNvPr>
          <p:cNvSpPr/>
          <p:nvPr/>
        </p:nvSpPr>
        <p:spPr>
          <a:xfrm>
            <a:off x="5880100" y="2644775"/>
            <a:ext cx="1588"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1" name="object 211">
            <a:extLst>
              <a:ext uri="{FF2B5EF4-FFF2-40B4-BE49-F238E27FC236}">
                <a16:creationId xmlns:a16="http://schemas.microsoft.com/office/drawing/2014/main" id="{8D4A6C7C-E3A5-614B-88A4-1D880541AE13}"/>
              </a:ext>
            </a:extLst>
          </p:cNvPr>
          <p:cNvSpPr/>
          <p:nvPr/>
        </p:nvSpPr>
        <p:spPr>
          <a:xfrm>
            <a:off x="5880100" y="26447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2" name="object 212">
            <a:extLst>
              <a:ext uri="{FF2B5EF4-FFF2-40B4-BE49-F238E27FC236}">
                <a16:creationId xmlns:a16="http://schemas.microsoft.com/office/drawing/2014/main" id="{1C962C6B-8C36-554E-9404-89F5D3687BD9}"/>
              </a:ext>
            </a:extLst>
          </p:cNvPr>
          <p:cNvSpPr/>
          <p:nvPr/>
        </p:nvSpPr>
        <p:spPr>
          <a:xfrm>
            <a:off x="5880100" y="264636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3" name="object 213">
            <a:extLst>
              <a:ext uri="{FF2B5EF4-FFF2-40B4-BE49-F238E27FC236}">
                <a16:creationId xmlns:a16="http://schemas.microsoft.com/office/drawing/2014/main" id="{1A372DEE-C121-3242-83A3-02D888A13FBF}"/>
              </a:ext>
            </a:extLst>
          </p:cNvPr>
          <p:cNvSpPr/>
          <p:nvPr/>
        </p:nvSpPr>
        <p:spPr>
          <a:xfrm>
            <a:off x="5880100" y="264795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4" name="object 214">
            <a:extLst>
              <a:ext uri="{FF2B5EF4-FFF2-40B4-BE49-F238E27FC236}">
                <a16:creationId xmlns:a16="http://schemas.microsoft.com/office/drawing/2014/main" id="{51007CE3-7390-464C-8D4E-0C312EF3CE75}"/>
              </a:ext>
            </a:extLst>
          </p:cNvPr>
          <p:cNvSpPr/>
          <p:nvPr/>
        </p:nvSpPr>
        <p:spPr>
          <a:xfrm>
            <a:off x="5878513" y="2647950"/>
            <a:ext cx="3175"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5" name="object 215">
            <a:extLst>
              <a:ext uri="{FF2B5EF4-FFF2-40B4-BE49-F238E27FC236}">
                <a16:creationId xmlns:a16="http://schemas.microsoft.com/office/drawing/2014/main" id="{31E3BA54-2C5D-8242-A9E2-5EEA6D93F9E4}"/>
              </a:ext>
            </a:extLst>
          </p:cNvPr>
          <p:cNvSpPr/>
          <p:nvPr/>
        </p:nvSpPr>
        <p:spPr>
          <a:xfrm>
            <a:off x="5878513" y="2647950"/>
            <a:ext cx="1587" cy="0"/>
          </a:xfrm>
          <a:custGeom>
            <a:avLst/>
            <a:gdLst/>
            <a:ahLst/>
            <a:cxnLst/>
            <a:rect l="l" t="t" r="r" b="b"/>
            <a:pathLst>
              <a:path w="1904">
                <a:moveTo>
                  <a:pt x="139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6" name="object 216">
            <a:extLst>
              <a:ext uri="{FF2B5EF4-FFF2-40B4-BE49-F238E27FC236}">
                <a16:creationId xmlns:a16="http://schemas.microsoft.com/office/drawing/2014/main" id="{CC2A6797-4CC7-A445-A38B-C65124DB102E}"/>
              </a:ext>
            </a:extLst>
          </p:cNvPr>
          <p:cNvSpPr/>
          <p:nvPr/>
        </p:nvSpPr>
        <p:spPr>
          <a:xfrm>
            <a:off x="5876925" y="264795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7" name="object 217">
            <a:extLst>
              <a:ext uri="{FF2B5EF4-FFF2-40B4-BE49-F238E27FC236}">
                <a16:creationId xmlns:a16="http://schemas.microsoft.com/office/drawing/2014/main" id="{6C42A9BC-6238-C340-B83A-5EC39612E4F5}"/>
              </a:ext>
            </a:extLst>
          </p:cNvPr>
          <p:cNvSpPr/>
          <p:nvPr/>
        </p:nvSpPr>
        <p:spPr>
          <a:xfrm>
            <a:off x="5875338" y="264795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8" name="object 218">
            <a:extLst>
              <a:ext uri="{FF2B5EF4-FFF2-40B4-BE49-F238E27FC236}">
                <a16:creationId xmlns:a16="http://schemas.microsoft.com/office/drawing/2014/main" id="{C0F383C6-CDCD-294A-9100-024485519765}"/>
              </a:ext>
            </a:extLst>
          </p:cNvPr>
          <p:cNvSpPr/>
          <p:nvPr/>
        </p:nvSpPr>
        <p:spPr>
          <a:xfrm>
            <a:off x="5875338" y="2646363"/>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9" name="object 219">
            <a:extLst>
              <a:ext uri="{FF2B5EF4-FFF2-40B4-BE49-F238E27FC236}">
                <a16:creationId xmlns:a16="http://schemas.microsoft.com/office/drawing/2014/main" id="{6DE45218-8583-904E-B2A2-890CD224EA96}"/>
              </a:ext>
            </a:extLst>
          </p:cNvPr>
          <p:cNvSpPr/>
          <p:nvPr/>
        </p:nvSpPr>
        <p:spPr>
          <a:xfrm>
            <a:off x="5870575" y="2620963"/>
            <a:ext cx="4763" cy="25400"/>
          </a:xfrm>
          <a:custGeom>
            <a:avLst/>
            <a:gdLst/>
            <a:ahLst/>
            <a:cxnLst/>
            <a:rect l="l" t="t" r="r" b="b"/>
            <a:pathLst>
              <a:path w="5715" h="29844">
                <a:moveTo>
                  <a:pt x="5561" y="29222"/>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0" name="object 220">
            <a:extLst>
              <a:ext uri="{FF2B5EF4-FFF2-40B4-BE49-F238E27FC236}">
                <a16:creationId xmlns:a16="http://schemas.microsoft.com/office/drawing/2014/main" id="{DC439714-C8C0-1740-A7B3-532C2BF0F2BB}"/>
              </a:ext>
            </a:extLst>
          </p:cNvPr>
          <p:cNvSpPr/>
          <p:nvPr/>
        </p:nvSpPr>
        <p:spPr>
          <a:xfrm>
            <a:off x="5868988" y="2592388"/>
            <a:ext cx="1587" cy="26987"/>
          </a:xfrm>
          <a:custGeom>
            <a:avLst/>
            <a:gdLst/>
            <a:ahLst/>
            <a:cxnLst/>
            <a:rect l="l" t="t" r="r" b="b"/>
            <a:pathLst>
              <a:path w="3175" h="31114">
                <a:moveTo>
                  <a:pt x="1390" y="-695"/>
                </a:moveTo>
                <a:lnTo>
                  <a:pt x="1390" y="31308"/>
                </a:lnTo>
              </a:path>
            </a:pathLst>
          </a:custGeom>
          <a:ln w="417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1" name="object 221">
            <a:extLst>
              <a:ext uri="{FF2B5EF4-FFF2-40B4-BE49-F238E27FC236}">
                <a16:creationId xmlns:a16="http://schemas.microsoft.com/office/drawing/2014/main" id="{7B866F8C-9EF1-3145-89A1-79AF79DBEEDE}"/>
              </a:ext>
            </a:extLst>
          </p:cNvPr>
          <p:cNvSpPr/>
          <p:nvPr/>
        </p:nvSpPr>
        <p:spPr>
          <a:xfrm>
            <a:off x="5867400" y="2574925"/>
            <a:ext cx="1588" cy="15875"/>
          </a:xfrm>
          <a:custGeom>
            <a:avLst/>
            <a:gdLst/>
            <a:ahLst/>
            <a:cxnLst/>
            <a:rect l="l" t="t" r="r" b="b"/>
            <a:pathLst>
              <a:path w="1904" h="18414">
                <a:moveTo>
                  <a:pt x="695" y="-695"/>
                </a:moveTo>
                <a:lnTo>
                  <a:pt x="695" y="18785"/>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2" name="object 222">
            <a:extLst>
              <a:ext uri="{FF2B5EF4-FFF2-40B4-BE49-F238E27FC236}">
                <a16:creationId xmlns:a16="http://schemas.microsoft.com/office/drawing/2014/main" id="{C5C782F6-0781-564B-821F-676BEA8622D0}"/>
              </a:ext>
            </a:extLst>
          </p:cNvPr>
          <p:cNvSpPr/>
          <p:nvPr/>
        </p:nvSpPr>
        <p:spPr>
          <a:xfrm>
            <a:off x="5867400" y="2573338"/>
            <a:ext cx="1588" cy="1587"/>
          </a:xfrm>
          <a:custGeom>
            <a:avLst/>
            <a:gdLst/>
            <a:ahLst/>
            <a:cxnLst/>
            <a:rect l="l" t="t" r="r" b="b"/>
            <a:pathLst>
              <a:path w="1904" h="1905">
                <a:moveTo>
                  <a:pt x="0" y="1391"/>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3" name="object 223">
            <a:extLst>
              <a:ext uri="{FF2B5EF4-FFF2-40B4-BE49-F238E27FC236}">
                <a16:creationId xmlns:a16="http://schemas.microsoft.com/office/drawing/2014/main" id="{23B60D85-E973-2B45-9567-3493C827AB13}"/>
              </a:ext>
            </a:extLst>
          </p:cNvPr>
          <p:cNvSpPr/>
          <p:nvPr/>
        </p:nvSpPr>
        <p:spPr>
          <a:xfrm>
            <a:off x="5868988" y="257175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4" name="object 224">
            <a:extLst>
              <a:ext uri="{FF2B5EF4-FFF2-40B4-BE49-F238E27FC236}">
                <a16:creationId xmlns:a16="http://schemas.microsoft.com/office/drawing/2014/main" id="{7CB8778E-8764-F04D-838C-63C81C2D95AC}"/>
              </a:ext>
            </a:extLst>
          </p:cNvPr>
          <p:cNvSpPr/>
          <p:nvPr/>
        </p:nvSpPr>
        <p:spPr>
          <a:xfrm>
            <a:off x="5868988" y="257016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5" name="object 225">
            <a:extLst>
              <a:ext uri="{FF2B5EF4-FFF2-40B4-BE49-F238E27FC236}">
                <a16:creationId xmlns:a16="http://schemas.microsoft.com/office/drawing/2014/main" id="{3B236C2A-FF96-E646-9770-D40A53F7F42B}"/>
              </a:ext>
            </a:extLst>
          </p:cNvPr>
          <p:cNvSpPr/>
          <p:nvPr/>
        </p:nvSpPr>
        <p:spPr>
          <a:xfrm>
            <a:off x="5870575" y="2571750"/>
            <a:ext cx="1588" cy="1588"/>
          </a:xfrm>
          <a:custGeom>
            <a:avLst/>
            <a:gdLst/>
            <a:ahLst/>
            <a:cxnLst/>
            <a:rect l="l" t="t" r="r" b="b"/>
            <a:pathLst>
              <a:path w="1904" h="1905">
                <a:moveTo>
                  <a:pt x="0" y="0"/>
                </a:moveTo>
                <a:lnTo>
                  <a:pt x="1390" y="1391"/>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6" name="object 226">
            <a:extLst>
              <a:ext uri="{FF2B5EF4-FFF2-40B4-BE49-F238E27FC236}">
                <a16:creationId xmlns:a16="http://schemas.microsoft.com/office/drawing/2014/main" id="{22F672CE-DEDE-EF42-8451-96A64D04E649}"/>
              </a:ext>
            </a:extLst>
          </p:cNvPr>
          <p:cNvSpPr/>
          <p:nvPr/>
        </p:nvSpPr>
        <p:spPr>
          <a:xfrm>
            <a:off x="5888038" y="2687638"/>
            <a:ext cx="3175" cy="9525"/>
          </a:xfrm>
          <a:custGeom>
            <a:avLst/>
            <a:gdLst/>
            <a:ahLst/>
            <a:cxnLst/>
            <a:rect l="l" t="t" r="r" b="b"/>
            <a:pathLst>
              <a:path w="3175" h="10160">
                <a:moveTo>
                  <a:pt x="0" y="0"/>
                </a:moveTo>
                <a:lnTo>
                  <a:pt x="2780" y="974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7" name="object 227">
            <a:extLst>
              <a:ext uri="{FF2B5EF4-FFF2-40B4-BE49-F238E27FC236}">
                <a16:creationId xmlns:a16="http://schemas.microsoft.com/office/drawing/2014/main" id="{A79ED3E6-DFE8-FE4D-9E31-7A9BFDC6A6F5}"/>
              </a:ext>
            </a:extLst>
          </p:cNvPr>
          <p:cNvSpPr/>
          <p:nvPr/>
        </p:nvSpPr>
        <p:spPr>
          <a:xfrm>
            <a:off x="5889625" y="2698750"/>
            <a:ext cx="6350" cy="23813"/>
          </a:xfrm>
          <a:custGeom>
            <a:avLst/>
            <a:gdLst/>
            <a:ahLst/>
            <a:cxnLst/>
            <a:rect l="l" t="t" r="r" b="b"/>
            <a:pathLst>
              <a:path w="6984" h="27939">
                <a:moveTo>
                  <a:pt x="0" y="0"/>
                </a:moveTo>
                <a:lnTo>
                  <a:pt x="6952" y="2783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8" name="object 228">
            <a:extLst>
              <a:ext uri="{FF2B5EF4-FFF2-40B4-BE49-F238E27FC236}">
                <a16:creationId xmlns:a16="http://schemas.microsoft.com/office/drawing/2014/main" id="{B23D3BC9-62BC-E144-B9C2-43AB6C1DB246}"/>
              </a:ext>
            </a:extLst>
          </p:cNvPr>
          <p:cNvSpPr/>
          <p:nvPr/>
        </p:nvSpPr>
        <p:spPr>
          <a:xfrm>
            <a:off x="5895975" y="2724150"/>
            <a:ext cx="6350" cy="22225"/>
          </a:xfrm>
          <a:custGeom>
            <a:avLst/>
            <a:gdLst/>
            <a:ahLst/>
            <a:cxnLst/>
            <a:rect l="l" t="t" r="r" b="b"/>
            <a:pathLst>
              <a:path w="6984" h="25400">
                <a:moveTo>
                  <a:pt x="0" y="0"/>
                </a:moveTo>
                <a:lnTo>
                  <a:pt x="6952" y="25047"/>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9" name="object 229">
            <a:extLst>
              <a:ext uri="{FF2B5EF4-FFF2-40B4-BE49-F238E27FC236}">
                <a16:creationId xmlns:a16="http://schemas.microsoft.com/office/drawing/2014/main" id="{334DCC71-35C0-4149-8FD7-203F878DA1BF}"/>
              </a:ext>
            </a:extLst>
          </p:cNvPr>
          <p:cNvSpPr/>
          <p:nvPr/>
        </p:nvSpPr>
        <p:spPr>
          <a:xfrm>
            <a:off x="5902325" y="2746375"/>
            <a:ext cx="4763" cy="11113"/>
          </a:xfrm>
          <a:custGeom>
            <a:avLst/>
            <a:gdLst/>
            <a:ahLst/>
            <a:cxnLst/>
            <a:rect l="l" t="t" r="r" b="b"/>
            <a:pathLst>
              <a:path w="4445" h="11430">
                <a:moveTo>
                  <a:pt x="0" y="0"/>
                </a:moveTo>
                <a:lnTo>
                  <a:pt x="4171" y="11132"/>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0" name="object 230">
            <a:extLst>
              <a:ext uri="{FF2B5EF4-FFF2-40B4-BE49-F238E27FC236}">
                <a16:creationId xmlns:a16="http://schemas.microsoft.com/office/drawing/2014/main" id="{19274775-1C74-6745-BBDC-12C033FE2AC2}"/>
              </a:ext>
            </a:extLst>
          </p:cNvPr>
          <p:cNvSpPr/>
          <p:nvPr/>
        </p:nvSpPr>
        <p:spPr>
          <a:xfrm>
            <a:off x="5905500" y="275748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1" name="object 231">
            <a:extLst>
              <a:ext uri="{FF2B5EF4-FFF2-40B4-BE49-F238E27FC236}">
                <a16:creationId xmlns:a16="http://schemas.microsoft.com/office/drawing/2014/main" id="{74229D82-DFC5-C54F-832D-03213761BBFC}"/>
              </a:ext>
            </a:extLst>
          </p:cNvPr>
          <p:cNvSpPr/>
          <p:nvPr/>
        </p:nvSpPr>
        <p:spPr>
          <a:xfrm>
            <a:off x="5905500" y="2759075"/>
            <a:ext cx="3175"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2" name="object 232">
            <a:extLst>
              <a:ext uri="{FF2B5EF4-FFF2-40B4-BE49-F238E27FC236}">
                <a16:creationId xmlns:a16="http://schemas.microsoft.com/office/drawing/2014/main" id="{F9F9EBC0-5950-6B40-8A8C-F6A1513E345D}"/>
              </a:ext>
            </a:extLst>
          </p:cNvPr>
          <p:cNvSpPr/>
          <p:nvPr/>
        </p:nvSpPr>
        <p:spPr>
          <a:xfrm>
            <a:off x="5905500" y="27590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3" name="object 233">
            <a:extLst>
              <a:ext uri="{FF2B5EF4-FFF2-40B4-BE49-F238E27FC236}">
                <a16:creationId xmlns:a16="http://schemas.microsoft.com/office/drawing/2014/main" id="{00471EF9-60A5-7349-9BCB-F5D3386FF47B}"/>
              </a:ext>
            </a:extLst>
          </p:cNvPr>
          <p:cNvSpPr/>
          <p:nvPr/>
        </p:nvSpPr>
        <p:spPr>
          <a:xfrm>
            <a:off x="5903913" y="2760663"/>
            <a:ext cx="1587" cy="0"/>
          </a:xfrm>
          <a:custGeom>
            <a:avLst/>
            <a:gdLst/>
            <a:ahLst/>
            <a:cxnLst/>
            <a:rect l="l" t="t" r="r" b="b"/>
            <a:pathLst>
              <a:path w="1904">
                <a:moveTo>
                  <a:pt x="139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4" name="object 234">
            <a:extLst>
              <a:ext uri="{FF2B5EF4-FFF2-40B4-BE49-F238E27FC236}">
                <a16:creationId xmlns:a16="http://schemas.microsoft.com/office/drawing/2014/main" id="{F14892C3-7ECD-2449-9F5B-75C3D864E00F}"/>
              </a:ext>
            </a:extLst>
          </p:cNvPr>
          <p:cNvSpPr/>
          <p:nvPr/>
        </p:nvSpPr>
        <p:spPr>
          <a:xfrm>
            <a:off x="5902325" y="276066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5" name="object 235">
            <a:extLst>
              <a:ext uri="{FF2B5EF4-FFF2-40B4-BE49-F238E27FC236}">
                <a16:creationId xmlns:a16="http://schemas.microsoft.com/office/drawing/2014/main" id="{FF229219-2B3E-974B-AA36-5FE3D90D2C43}"/>
              </a:ext>
            </a:extLst>
          </p:cNvPr>
          <p:cNvSpPr/>
          <p:nvPr/>
        </p:nvSpPr>
        <p:spPr>
          <a:xfrm>
            <a:off x="5900738" y="2759075"/>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6" name="object 236">
            <a:extLst>
              <a:ext uri="{FF2B5EF4-FFF2-40B4-BE49-F238E27FC236}">
                <a16:creationId xmlns:a16="http://schemas.microsoft.com/office/drawing/2014/main" id="{72580472-A439-8148-80DE-D6C690BA4669}"/>
              </a:ext>
            </a:extLst>
          </p:cNvPr>
          <p:cNvSpPr/>
          <p:nvPr/>
        </p:nvSpPr>
        <p:spPr>
          <a:xfrm>
            <a:off x="5899150" y="2751138"/>
            <a:ext cx="3175" cy="7937"/>
          </a:xfrm>
          <a:custGeom>
            <a:avLst/>
            <a:gdLst/>
            <a:ahLst/>
            <a:cxnLst/>
            <a:rect l="l" t="t" r="r" b="b"/>
            <a:pathLst>
              <a:path w="3175" h="10160">
                <a:moveTo>
                  <a:pt x="2780" y="974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7" name="object 237">
            <a:extLst>
              <a:ext uri="{FF2B5EF4-FFF2-40B4-BE49-F238E27FC236}">
                <a16:creationId xmlns:a16="http://schemas.microsoft.com/office/drawing/2014/main" id="{969DFC4E-5F01-214D-B532-7A3E03F97C41}"/>
              </a:ext>
            </a:extLst>
          </p:cNvPr>
          <p:cNvSpPr/>
          <p:nvPr/>
        </p:nvSpPr>
        <p:spPr>
          <a:xfrm>
            <a:off x="5892800" y="2725738"/>
            <a:ext cx="6350" cy="23812"/>
          </a:xfrm>
          <a:custGeom>
            <a:avLst/>
            <a:gdLst/>
            <a:ahLst/>
            <a:cxnLst/>
            <a:rect l="l" t="t" r="r" b="b"/>
            <a:pathLst>
              <a:path w="6984" h="27939">
                <a:moveTo>
                  <a:pt x="6952" y="2783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8" name="object 238">
            <a:extLst>
              <a:ext uri="{FF2B5EF4-FFF2-40B4-BE49-F238E27FC236}">
                <a16:creationId xmlns:a16="http://schemas.microsoft.com/office/drawing/2014/main" id="{A66F830B-FCC2-F448-9C58-22F6122F1F66}"/>
              </a:ext>
            </a:extLst>
          </p:cNvPr>
          <p:cNvSpPr/>
          <p:nvPr/>
        </p:nvSpPr>
        <p:spPr>
          <a:xfrm>
            <a:off x="5884863" y="2698750"/>
            <a:ext cx="7937" cy="25400"/>
          </a:xfrm>
          <a:custGeom>
            <a:avLst/>
            <a:gdLst/>
            <a:ahLst/>
            <a:cxnLst/>
            <a:rect l="l" t="t" r="r" b="b"/>
            <a:pathLst>
              <a:path w="8890" h="27939">
                <a:moveTo>
                  <a:pt x="8342" y="2783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9" name="object 239">
            <a:extLst>
              <a:ext uri="{FF2B5EF4-FFF2-40B4-BE49-F238E27FC236}">
                <a16:creationId xmlns:a16="http://schemas.microsoft.com/office/drawing/2014/main" id="{5CD382D1-DC36-D443-BB38-BED08F7E302F}"/>
              </a:ext>
            </a:extLst>
          </p:cNvPr>
          <p:cNvSpPr/>
          <p:nvPr/>
        </p:nvSpPr>
        <p:spPr>
          <a:xfrm>
            <a:off x="5883275" y="2689225"/>
            <a:ext cx="3175" cy="9525"/>
          </a:xfrm>
          <a:custGeom>
            <a:avLst/>
            <a:gdLst/>
            <a:ahLst/>
            <a:cxnLst/>
            <a:rect l="l" t="t" r="r" b="b"/>
            <a:pathLst>
              <a:path w="3175" h="10160">
                <a:moveTo>
                  <a:pt x="2780" y="974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0" name="object 240">
            <a:extLst>
              <a:ext uri="{FF2B5EF4-FFF2-40B4-BE49-F238E27FC236}">
                <a16:creationId xmlns:a16="http://schemas.microsoft.com/office/drawing/2014/main" id="{024F8F67-5164-164C-A197-8536ADDAC215}"/>
              </a:ext>
            </a:extLst>
          </p:cNvPr>
          <p:cNvSpPr/>
          <p:nvPr/>
        </p:nvSpPr>
        <p:spPr>
          <a:xfrm>
            <a:off x="5883275" y="268763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1" name="object 241">
            <a:extLst>
              <a:ext uri="{FF2B5EF4-FFF2-40B4-BE49-F238E27FC236}">
                <a16:creationId xmlns:a16="http://schemas.microsoft.com/office/drawing/2014/main" id="{50FA16A0-B858-0145-91C2-2A8F2F12A1B6}"/>
              </a:ext>
            </a:extLst>
          </p:cNvPr>
          <p:cNvSpPr/>
          <p:nvPr/>
        </p:nvSpPr>
        <p:spPr>
          <a:xfrm>
            <a:off x="5883275" y="2687638"/>
            <a:ext cx="1588"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2" name="object 242">
            <a:extLst>
              <a:ext uri="{FF2B5EF4-FFF2-40B4-BE49-F238E27FC236}">
                <a16:creationId xmlns:a16="http://schemas.microsoft.com/office/drawing/2014/main" id="{AD02BE3E-4C39-7E4A-BC22-26920D23E349}"/>
              </a:ext>
            </a:extLst>
          </p:cNvPr>
          <p:cNvSpPr/>
          <p:nvPr/>
        </p:nvSpPr>
        <p:spPr>
          <a:xfrm>
            <a:off x="5884863" y="268763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3" name="object 243">
            <a:extLst>
              <a:ext uri="{FF2B5EF4-FFF2-40B4-BE49-F238E27FC236}">
                <a16:creationId xmlns:a16="http://schemas.microsoft.com/office/drawing/2014/main" id="{00F9E176-16A8-EB4C-8CC3-91765EECFF55}"/>
              </a:ext>
            </a:extLst>
          </p:cNvPr>
          <p:cNvSpPr/>
          <p:nvPr/>
        </p:nvSpPr>
        <p:spPr>
          <a:xfrm>
            <a:off x="5884863" y="2686050"/>
            <a:ext cx="1587" cy="1588"/>
          </a:xfrm>
          <a:custGeom>
            <a:avLst/>
            <a:gdLst/>
            <a:ahLst/>
            <a:cxnLst/>
            <a:rect l="l" t="t" r="r" b="b"/>
            <a:pathLst>
              <a:path w="1904" h="1905">
                <a:moveTo>
                  <a:pt x="0" y="0"/>
                </a:moveTo>
                <a:lnTo>
                  <a:pt x="1390" y="1391"/>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4" name="object 244">
            <a:extLst>
              <a:ext uri="{FF2B5EF4-FFF2-40B4-BE49-F238E27FC236}">
                <a16:creationId xmlns:a16="http://schemas.microsoft.com/office/drawing/2014/main" id="{188F6D7E-5F37-444B-BC55-D6564FA6E39F}"/>
              </a:ext>
            </a:extLst>
          </p:cNvPr>
          <p:cNvSpPr/>
          <p:nvPr/>
        </p:nvSpPr>
        <p:spPr>
          <a:xfrm>
            <a:off x="5888038" y="2687638"/>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5" name="object 245">
            <a:extLst>
              <a:ext uri="{FF2B5EF4-FFF2-40B4-BE49-F238E27FC236}">
                <a16:creationId xmlns:a16="http://schemas.microsoft.com/office/drawing/2014/main" id="{9F526F86-30D0-7C40-9284-49F1A9677DB4}"/>
              </a:ext>
            </a:extLst>
          </p:cNvPr>
          <p:cNvSpPr/>
          <p:nvPr/>
        </p:nvSpPr>
        <p:spPr>
          <a:xfrm>
            <a:off x="5888038" y="268763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6" name="object 246">
            <a:extLst>
              <a:ext uri="{FF2B5EF4-FFF2-40B4-BE49-F238E27FC236}">
                <a16:creationId xmlns:a16="http://schemas.microsoft.com/office/drawing/2014/main" id="{F3C036AF-99F4-1948-A09F-4DA699D512F5}"/>
              </a:ext>
            </a:extLst>
          </p:cNvPr>
          <p:cNvSpPr/>
          <p:nvPr/>
        </p:nvSpPr>
        <p:spPr>
          <a:xfrm>
            <a:off x="5888038" y="2687638"/>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7" name="object 247">
            <a:extLst>
              <a:ext uri="{FF2B5EF4-FFF2-40B4-BE49-F238E27FC236}">
                <a16:creationId xmlns:a16="http://schemas.microsoft.com/office/drawing/2014/main" id="{3A357BC7-4AD3-1449-84A3-74392C0FC537}"/>
              </a:ext>
            </a:extLst>
          </p:cNvPr>
          <p:cNvSpPr/>
          <p:nvPr/>
        </p:nvSpPr>
        <p:spPr>
          <a:xfrm>
            <a:off x="5919788" y="2798763"/>
            <a:ext cx="9525" cy="22225"/>
          </a:xfrm>
          <a:custGeom>
            <a:avLst/>
            <a:gdLst/>
            <a:ahLst/>
            <a:cxnLst/>
            <a:rect l="l" t="t" r="r" b="b"/>
            <a:pathLst>
              <a:path w="10159" h="25400">
                <a:moveTo>
                  <a:pt x="0" y="0"/>
                </a:moveTo>
                <a:lnTo>
                  <a:pt x="9733" y="25047"/>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8" name="object 248">
            <a:extLst>
              <a:ext uri="{FF2B5EF4-FFF2-40B4-BE49-F238E27FC236}">
                <a16:creationId xmlns:a16="http://schemas.microsoft.com/office/drawing/2014/main" id="{F289A834-4B04-7E4B-AEEB-DE3999191FAB}"/>
              </a:ext>
            </a:extLst>
          </p:cNvPr>
          <p:cNvSpPr/>
          <p:nvPr/>
        </p:nvSpPr>
        <p:spPr>
          <a:xfrm>
            <a:off x="5927725" y="2822575"/>
            <a:ext cx="11113" cy="20638"/>
          </a:xfrm>
          <a:custGeom>
            <a:avLst/>
            <a:gdLst/>
            <a:ahLst/>
            <a:cxnLst/>
            <a:rect l="l" t="t" r="r" b="b"/>
            <a:pathLst>
              <a:path w="11429" h="24130">
                <a:moveTo>
                  <a:pt x="0" y="0"/>
                </a:moveTo>
                <a:lnTo>
                  <a:pt x="11123" y="23656"/>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9" name="object 249">
            <a:extLst>
              <a:ext uri="{FF2B5EF4-FFF2-40B4-BE49-F238E27FC236}">
                <a16:creationId xmlns:a16="http://schemas.microsoft.com/office/drawing/2014/main" id="{24702B23-9EBE-6748-B7B8-35A056307108}"/>
              </a:ext>
            </a:extLst>
          </p:cNvPr>
          <p:cNvSpPr/>
          <p:nvPr/>
        </p:nvSpPr>
        <p:spPr>
          <a:xfrm>
            <a:off x="5938838" y="2844800"/>
            <a:ext cx="9525" cy="19050"/>
          </a:xfrm>
          <a:custGeom>
            <a:avLst/>
            <a:gdLst/>
            <a:ahLst/>
            <a:cxnLst/>
            <a:rect l="l" t="t" r="r" b="b"/>
            <a:pathLst>
              <a:path w="11429" h="22860">
                <a:moveTo>
                  <a:pt x="0" y="0"/>
                </a:moveTo>
                <a:lnTo>
                  <a:pt x="11123" y="22264"/>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0" name="object 250">
            <a:extLst>
              <a:ext uri="{FF2B5EF4-FFF2-40B4-BE49-F238E27FC236}">
                <a16:creationId xmlns:a16="http://schemas.microsoft.com/office/drawing/2014/main" id="{D6A12179-1338-F148-8D96-CD57EE9DB4AE}"/>
              </a:ext>
            </a:extLst>
          </p:cNvPr>
          <p:cNvSpPr/>
          <p:nvPr/>
        </p:nvSpPr>
        <p:spPr>
          <a:xfrm>
            <a:off x="5948363" y="2865438"/>
            <a:ext cx="0" cy="1587"/>
          </a:xfrm>
          <a:custGeom>
            <a:avLst/>
            <a:gdLst/>
            <a:ahLst/>
            <a:cxnLst/>
            <a:rect l="l" t="t" r="r" b="b"/>
            <a:pathLst>
              <a:path h="1905">
                <a:moveTo>
                  <a:pt x="-695" y="695"/>
                </a:moveTo>
                <a:lnTo>
                  <a:pt x="695" y="695"/>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1" name="object 251">
            <a:extLst>
              <a:ext uri="{FF2B5EF4-FFF2-40B4-BE49-F238E27FC236}">
                <a16:creationId xmlns:a16="http://schemas.microsoft.com/office/drawing/2014/main" id="{1BF9A5A5-E0ED-DB4D-A7D7-1CD496F97ECE}"/>
              </a:ext>
            </a:extLst>
          </p:cNvPr>
          <p:cNvSpPr/>
          <p:nvPr/>
        </p:nvSpPr>
        <p:spPr>
          <a:xfrm>
            <a:off x="5948363" y="286702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2" name="object 252">
            <a:extLst>
              <a:ext uri="{FF2B5EF4-FFF2-40B4-BE49-F238E27FC236}">
                <a16:creationId xmlns:a16="http://schemas.microsoft.com/office/drawing/2014/main" id="{E20F9146-706B-914E-96A3-DA4696E73E7E}"/>
              </a:ext>
            </a:extLst>
          </p:cNvPr>
          <p:cNvSpPr/>
          <p:nvPr/>
        </p:nvSpPr>
        <p:spPr>
          <a:xfrm>
            <a:off x="5948363" y="286861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3" name="object 253">
            <a:extLst>
              <a:ext uri="{FF2B5EF4-FFF2-40B4-BE49-F238E27FC236}">
                <a16:creationId xmlns:a16="http://schemas.microsoft.com/office/drawing/2014/main" id="{2BFF4C71-DD12-D241-9994-D957BF989217}"/>
              </a:ext>
            </a:extLst>
          </p:cNvPr>
          <p:cNvSpPr/>
          <p:nvPr/>
        </p:nvSpPr>
        <p:spPr>
          <a:xfrm>
            <a:off x="5946775" y="287020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4" name="object 254">
            <a:extLst>
              <a:ext uri="{FF2B5EF4-FFF2-40B4-BE49-F238E27FC236}">
                <a16:creationId xmlns:a16="http://schemas.microsoft.com/office/drawing/2014/main" id="{4133AC76-9C9B-A046-BE75-8A4EC5528A9A}"/>
              </a:ext>
            </a:extLst>
          </p:cNvPr>
          <p:cNvSpPr/>
          <p:nvPr/>
        </p:nvSpPr>
        <p:spPr>
          <a:xfrm>
            <a:off x="5945188" y="2870200"/>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5" name="object 255">
            <a:extLst>
              <a:ext uri="{FF2B5EF4-FFF2-40B4-BE49-F238E27FC236}">
                <a16:creationId xmlns:a16="http://schemas.microsoft.com/office/drawing/2014/main" id="{692476A8-CCBF-AF47-9210-DB688028854C}"/>
              </a:ext>
            </a:extLst>
          </p:cNvPr>
          <p:cNvSpPr/>
          <p:nvPr/>
        </p:nvSpPr>
        <p:spPr>
          <a:xfrm>
            <a:off x="5945188" y="287020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6" name="object 256">
            <a:extLst>
              <a:ext uri="{FF2B5EF4-FFF2-40B4-BE49-F238E27FC236}">
                <a16:creationId xmlns:a16="http://schemas.microsoft.com/office/drawing/2014/main" id="{57698973-68C2-3F40-86F8-68354F21886B}"/>
              </a:ext>
            </a:extLst>
          </p:cNvPr>
          <p:cNvSpPr/>
          <p:nvPr/>
        </p:nvSpPr>
        <p:spPr>
          <a:xfrm>
            <a:off x="5934075" y="2849563"/>
            <a:ext cx="11113" cy="19050"/>
          </a:xfrm>
          <a:custGeom>
            <a:avLst/>
            <a:gdLst/>
            <a:ahLst/>
            <a:cxnLst/>
            <a:rect l="l" t="t" r="r" b="b"/>
            <a:pathLst>
              <a:path w="11429" h="22860">
                <a:moveTo>
                  <a:pt x="11123" y="22264"/>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7" name="object 257">
            <a:extLst>
              <a:ext uri="{FF2B5EF4-FFF2-40B4-BE49-F238E27FC236}">
                <a16:creationId xmlns:a16="http://schemas.microsoft.com/office/drawing/2014/main" id="{F1BAF74D-C59E-E34A-9D20-1501F37A02AA}"/>
              </a:ext>
            </a:extLst>
          </p:cNvPr>
          <p:cNvSpPr/>
          <p:nvPr/>
        </p:nvSpPr>
        <p:spPr>
          <a:xfrm>
            <a:off x="5924550" y="2824163"/>
            <a:ext cx="9525" cy="23812"/>
          </a:xfrm>
          <a:custGeom>
            <a:avLst/>
            <a:gdLst/>
            <a:ahLst/>
            <a:cxnLst/>
            <a:rect l="l" t="t" r="r" b="b"/>
            <a:pathLst>
              <a:path w="10159" h="26669">
                <a:moveTo>
                  <a:pt x="9733" y="26439"/>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8" name="object 258">
            <a:extLst>
              <a:ext uri="{FF2B5EF4-FFF2-40B4-BE49-F238E27FC236}">
                <a16:creationId xmlns:a16="http://schemas.microsoft.com/office/drawing/2014/main" id="{BB329C55-FD5E-064F-BCFF-F6BB5061A31D}"/>
              </a:ext>
            </a:extLst>
          </p:cNvPr>
          <p:cNvSpPr/>
          <p:nvPr/>
        </p:nvSpPr>
        <p:spPr>
          <a:xfrm>
            <a:off x="5915025" y="2800350"/>
            <a:ext cx="9525" cy="23813"/>
          </a:xfrm>
          <a:custGeom>
            <a:avLst/>
            <a:gdLst/>
            <a:ahLst/>
            <a:cxnLst/>
            <a:rect l="l" t="t" r="r" b="b"/>
            <a:pathLst>
              <a:path w="11429" h="25400">
                <a:moveTo>
                  <a:pt x="11123" y="25047"/>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9" name="object 259">
            <a:extLst>
              <a:ext uri="{FF2B5EF4-FFF2-40B4-BE49-F238E27FC236}">
                <a16:creationId xmlns:a16="http://schemas.microsoft.com/office/drawing/2014/main" id="{B2FF3EC0-8B1D-0542-9930-739329A7354C}"/>
              </a:ext>
            </a:extLst>
          </p:cNvPr>
          <p:cNvSpPr/>
          <p:nvPr/>
        </p:nvSpPr>
        <p:spPr>
          <a:xfrm>
            <a:off x="5915025" y="280035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0" name="object 260">
            <a:extLst>
              <a:ext uri="{FF2B5EF4-FFF2-40B4-BE49-F238E27FC236}">
                <a16:creationId xmlns:a16="http://schemas.microsoft.com/office/drawing/2014/main" id="{1BC11C9B-5115-1941-8B77-94C4D46759A2}"/>
              </a:ext>
            </a:extLst>
          </p:cNvPr>
          <p:cNvSpPr/>
          <p:nvPr/>
        </p:nvSpPr>
        <p:spPr>
          <a:xfrm>
            <a:off x="5915025" y="279876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1" name="object 261">
            <a:extLst>
              <a:ext uri="{FF2B5EF4-FFF2-40B4-BE49-F238E27FC236}">
                <a16:creationId xmlns:a16="http://schemas.microsoft.com/office/drawing/2014/main" id="{79A1C8FB-F0D3-BF40-A0F9-83A64B92EB40}"/>
              </a:ext>
            </a:extLst>
          </p:cNvPr>
          <p:cNvSpPr/>
          <p:nvPr/>
        </p:nvSpPr>
        <p:spPr>
          <a:xfrm>
            <a:off x="5916613" y="279876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2" name="object 262">
            <a:extLst>
              <a:ext uri="{FF2B5EF4-FFF2-40B4-BE49-F238E27FC236}">
                <a16:creationId xmlns:a16="http://schemas.microsoft.com/office/drawing/2014/main" id="{DB6EDB6B-E36E-7144-A144-5ED509398FA1}"/>
              </a:ext>
            </a:extLst>
          </p:cNvPr>
          <p:cNvSpPr/>
          <p:nvPr/>
        </p:nvSpPr>
        <p:spPr>
          <a:xfrm>
            <a:off x="5916613" y="2797175"/>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3" name="object 263">
            <a:extLst>
              <a:ext uri="{FF2B5EF4-FFF2-40B4-BE49-F238E27FC236}">
                <a16:creationId xmlns:a16="http://schemas.microsoft.com/office/drawing/2014/main" id="{CB5E248E-3E3E-9542-A4B4-413015A6D4C3}"/>
              </a:ext>
            </a:extLst>
          </p:cNvPr>
          <p:cNvSpPr/>
          <p:nvPr/>
        </p:nvSpPr>
        <p:spPr>
          <a:xfrm>
            <a:off x="5918200" y="2797175"/>
            <a:ext cx="1588"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4" name="object 264">
            <a:extLst>
              <a:ext uri="{FF2B5EF4-FFF2-40B4-BE49-F238E27FC236}">
                <a16:creationId xmlns:a16="http://schemas.microsoft.com/office/drawing/2014/main" id="{8E6608BD-C0E2-D04F-B936-77D4CA4CD935}"/>
              </a:ext>
            </a:extLst>
          </p:cNvPr>
          <p:cNvSpPr/>
          <p:nvPr/>
        </p:nvSpPr>
        <p:spPr>
          <a:xfrm>
            <a:off x="5918200" y="27971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5" name="object 265">
            <a:extLst>
              <a:ext uri="{FF2B5EF4-FFF2-40B4-BE49-F238E27FC236}">
                <a16:creationId xmlns:a16="http://schemas.microsoft.com/office/drawing/2014/main" id="{E5B0892D-4166-A34B-8E9C-E7919D2C99BA}"/>
              </a:ext>
            </a:extLst>
          </p:cNvPr>
          <p:cNvSpPr/>
          <p:nvPr/>
        </p:nvSpPr>
        <p:spPr>
          <a:xfrm>
            <a:off x="5919788" y="2798763"/>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6" name="object 266">
            <a:extLst>
              <a:ext uri="{FF2B5EF4-FFF2-40B4-BE49-F238E27FC236}">
                <a16:creationId xmlns:a16="http://schemas.microsoft.com/office/drawing/2014/main" id="{272948D1-4CBC-0F41-9026-021808B844FC}"/>
              </a:ext>
            </a:extLst>
          </p:cNvPr>
          <p:cNvSpPr/>
          <p:nvPr/>
        </p:nvSpPr>
        <p:spPr>
          <a:xfrm>
            <a:off x="5919788" y="2798763"/>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7" name="object 267">
            <a:extLst>
              <a:ext uri="{FF2B5EF4-FFF2-40B4-BE49-F238E27FC236}">
                <a16:creationId xmlns:a16="http://schemas.microsoft.com/office/drawing/2014/main" id="{C63CE234-72AA-8840-89A0-5E9B642A4ADD}"/>
              </a:ext>
            </a:extLst>
          </p:cNvPr>
          <p:cNvSpPr/>
          <p:nvPr/>
        </p:nvSpPr>
        <p:spPr>
          <a:xfrm>
            <a:off x="5967413" y="2905125"/>
            <a:ext cx="4762" cy="6350"/>
          </a:xfrm>
          <a:custGeom>
            <a:avLst/>
            <a:gdLst/>
            <a:ahLst/>
            <a:cxnLst/>
            <a:rect l="l" t="t" r="r" b="b"/>
            <a:pathLst>
              <a:path w="4445" h="6985">
                <a:moveTo>
                  <a:pt x="0" y="0"/>
                </a:moveTo>
                <a:lnTo>
                  <a:pt x="4171" y="6957"/>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8" name="object 268">
            <a:extLst>
              <a:ext uri="{FF2B5EF4-FFF2-40B4-BE49-F238E27FC236}">
                <a16:creationId xmlns:a16="http://schemas.microsoft.com/office/drawing/2014/main" id="{543D27B3-A617-2246-9947-CA3A6890FBF9}"/>
              </a:ext>
            </a:extLst>
          </p:cNvPr>
          <p:cNvSpPr/>
          <p:nvPr/>
        </p:nvSpPr>
        <p:spPr>
          <a:xfrm>
            <a:off x="5970588" y="2913063"/>
            <a:ext cx="11112" cy="20637"/>
          </a:xfrm>
          <a:custGeom>
            <a:avLst/>
            <a:gdLst/>
            <a:ahLst/>
            <a:cxnLst/>
            <a:rect l="l" t="t" r="r" b="b"/>
            <a:pathLst>
              <a:path w="12700" h="22860">
                <a:moveTo>
                  <a:pt x="0" y="0"/>
                </a:moveTo>
                <a:lnTo>
                  <a:pt x="12513" y="22264"/>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9" name="object 269">
            <a:extLst>
              <a:ext uri="{FF2B5EF4-FFF2-40B4-BE49-F238E27FC236}">
                <a16:creationId xmlns:a16="http://schemas.microsoft.com/office/drawing/2014/main" id="{E70CD79A-E6B6-D647-8D4D-CA13C986B9F2}"/>
              </a:ext>
            </a:extLst>
          </p:cNvPr>
          <p:cNvSpPr/>
          <p:nvPr/>
        </p:nvSpPr>
        <p:spPr>
          <a:xfrm>
            <a:off x="5983288" y="2933700"/>
            <a:ext cx="12700" cy="19050"/>
          </a:xfrm>
          <a:custGeom>
            <a:avLst/>
            <a:gdLst/>
            <a:ahLst/>
            <a:cxnLst/>
            <a:rect l="l" t="t" r="r" b="b"/>
            <a:pathLst>
              <a:path w="13970" h="20954">
                <a:moveTo>
                  <a:pt x="0" y="0"/>
                </a:moveTo>
                <a:lnTo>
                  <a:pt x="13904" y="20873"/>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0" name="object 270">
            <a:extLst>
              <a:ext uri="{FF2B5EF4-FFF2-40B4-BE49-F238E27FC236}">
                <a16:creationId xmlns:a16="http://schemas.microsoft.com/office/drawing/2014/main" id="{23D79984-3AA6-3446-AB71-86471DCD039E}"/>
              </a:ext>
            </a:extLst>
          </p:cNvPr>
          <p:cNvSpPr/>
          <p:nvPr/>
        </p:nvSpPr>
        <p:spPr>
          <a:xfrm>
            <a:off x="5997575" y="2952750"/>
            <a:ext cx="7938" cy="12700"/>
          </a:xfrm>
          <a:custGeom>
            <a:avLst/>
            <a:gdLst/>
            <a:ahLst/>
            <a:cxnLst/>
            <a:rect l="l" t="t" r="r" b="b"/>
            <a:pathLst>
              <a:path w="8890" h="13970">
                <a:moveTo>
                  <a:pt x="0" y="0"/>
                </a:moveTo>
                <a:lnTo>
                  <a:pt x="8342" y="13915"/>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1" name="object 271">
            <a:extLst>
              <a:ext uri="{FF2B5EF4-FFF2-40B4-BE49-F238E27FC236}">
                <a16:creationId xmlns:a16="http://schemas.microsoft.com/office/drawing/2014/main" id="{BC0AE398-7421-6944-9505-D624241052D8}"/>
              </a:ext>
            </a:extLst>
          </p:cNvPr>
          <p:cNvSpPr/>
          <p:nvPr/>
        </p:nvSpPr>
        <p:spPr>
          <a:xfrm>
            <a:off x="6005513" y="2967038"/>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2" name="object 272">
            <a:extLst>
              <a:ext uri="{FF2B5EF4-FFF2-40B4-BE49-F238E27FC236}">
                <a16:creationId xmlns:a16="http://schemas.microsoft.com/office/drawing/2014/main" id="{98FCD52C-13EA-F44F-B31D-B200121F05B4}"/>
              </a:ext>
            </a:extLst>
          </p:cNvPr>
          <p:cNvSpPr/>
          <p:nvPr/>
        </p:nvSpPr>
        <p:spPr>
          <a:xfrm>
            <a:off x="6005513" y="296703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3" name="object 273">
            <a:extLst>
              <a:ext uri="{FF2B5EF4-FFF2-40B4-BE49-F238E27FC236}">
                <a16:creationId xmlns:a16="http://schemas.microsoft.com/office/drawing/2014/main" id="{C7965BD1-747D-0947-BD1C-ECCA9150B305}"/>
              </a:ext>
            </a:extLst>
          </p:cNvPr>
          <p:cNvSpPr/>
          <p:nvPr/>
        </p:nvSpPr>
        <p:spPr>
          <a:xfrm>
            <a:off x="6003925" y="2968625"/>
            <a:ext cx="1588" cy="1588"/>
          </a:xfrm>
          <a:custGeom>
            <a:avLst/>
            <a:gdLst/>
            <a:ahLst/>
            <a:cxnLst/>
            <a:rect l="l" t="t" r="r" b="b"/>
            <a:pathLst>
              <a:path w="1904" h="1904">
                <a:moveTo>
                  <a:pt x="1390" y="0"/>
                </a:moveTo>
                <a:lnTo>
                  <a:pt x="0" y="1391"/>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4" name="object 274">
            <a:extLst>
              <a:ext uri="{FF2B5EF4-FFF2-40B4-BE49-F238E27FC236}">
                <a16:creationId xmlns:a16="http://schemas.microsoft.com/office/drawing/2014/main" id="{711644E9-1A29-DE49-AABB-814EA8C92DE1}"/>
              </a:ext>
            </a:extLst>
          </p:cNvPr>
          <p:cNvSpPr/>
          <p:nvPr/>
        </p:nvSpPr>
        <p:spPr>
          <a:xfrm>
            <a:off x="6003925" y="2970213"/>
            <a:ext cx="1588"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5" name="object 275">
            <a:extLst>
              <a:ext uri="{FF2B5EF4-FFF2-40B4-BE49-F238E27FC236}">
                <a16:creationId xmlns:a16="http://schemas.microsoft.com/office/drawing/2014/main" id="{15FB8427-BD39-2548-990B-F25FD5917B60}"/>
              </a:ext>
            </a:extLst>
          </p:cNvPr>
          <p:cNvSpPr/>
          <p:nvPr/>
        </p:nvSpPr>
        <p:spPr>
          <a:xfrm>
            <a:off x="6003925" y="297021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6" name="object 276">
            <a:extLst>
              <a:ext uri="{FF2B5EF4-FFF2-40B4-BE49-F238E27FC236}">
                <a16:creationId xmlns:a16="http://schemas.microsoft.com/office/drawing/2014/main" id="{0D9FFEDD-99FF-F64D-8334-98247230F135}"/>
              </a:ext>
            </a:extLst>
          </p:cNvPr>
          <p:cNvSpPr/>
          <p:nvPr/>
        </p:nvSpPr>
        <p:spPr>
          <a:xfrm>
            <a:off x="6002338" y="2968625"/>
            <a:ext cx="1587" cy="3175"/>
          </a:xfrm>
          <a:custGeom>
            <a:avLst/>
            <a:gdLst/>
            <a:ahLst/>
            <a:cxnLst/>
            <a:rect l="l" t="t" r="r" b="b"/>
            <a:pathLst>
              <a:path w="1904" h="1904">
                <a:moveTo>
                  <a:pt x="1390" y="1391"/>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7" name="object 277">
            <a:extLst>
              <a:ext uri="{FF2B5EF4-FFF2-40B4-BE49-F238E27FC236}">
                <a16:creationId xmlns:a16="http://schemas.microsoft.com/office/drawing/2014/main" id="{CC3486C5-E582-2A4F-847B-0ECD31E96E0A}"/>
              </a:ext>
            </a:extLst>
          </p:cNvPr>
          <p:cNvSpPr/>
          <p:nvPr/>
        </p:nvSpPr>
        <p:spPr>
          <a:xfrm>
            <a:off x="5992813" y="2957513"/>
            <a:ext cx="7937" cy="11112"/>
          </a:xfrm>
          <a:custGeom>
            <a:avLst/>
            <a:gdLst/>
            <a:ahLst/>
            <a:cxnLst/>
            <a:rect l="l" t="t" r="r" b="b"/>
            <a:pathLst>
              <a:path w="8890" h="12700">
                <a:moveTo>
                  <a:pt x="8342" y="12523"/>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8" name="object 278">
            <a:extLst>
              <a:ext uri="{FF2B5EF4-FFF2-40B4-BE49-F238E27FC236}">
                <a16:creationId xmlns:a16="http://schemas.microsoft.com/office/drawing/2014/main" id="{EA0EC5EF-35E9-8C4A-A55D-A01CC245E497}"/>
              </a:ext>
            </a:extLst>
          </p:cNvPr>
          <p:cNvSpPr/>
          <p:nvPr/>
        </p:nvSpPr>
        <p:spPr>
          <a:xfrm>
            <a:off x="5981700" y="2936875"/>
            <a:ext cx="11113" cy="19050"/>
          </a:xfrm>
          <a:custGeom>
            <a:avLst/>
            <a:gdLst/>
            <a:ahLst/>
            <a:cxnLst/>
            <a:rect l="l" t="t" r="r" b="b"/>
            <a:pathLst>
              <a:path w="12700" h="22860">
                <a:moveTo>
                  <a:pt x="12513" y="22264"/>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9" name="object 279">
            <a:extLst>
              <a:ext uri="{FF2B5EF4-FFF2-40B4-BE49-F238E27FC236}">
                <a16:creationId xmlns:a16="http://schemas.microsoft.com/office/drawing/2014/main" id="{AC8AA6F0-3A75-5840-9949-AC80633EF35B}"/>
              </a:ext>
            </a:extLst>
          </p:cNvPr>
          <p:cNvSpPr/>
          <p:nvPr/>
        </p:nvSpPr>
        <p:spPr>
          <a:xfrm>
            <a:off x="5967413" y="2914650"/>
            <a:ext cx="12700" cy="20638"/>
          </a:xfrm>
          <a:custGeom>
            <a:avLst/>
            <a:gdLst/>
            <a:ahLst/>
            <a:cxnLst/>
            <a:rect l="l" t="t" r="r" b="b"/>
            <a:pathLst>
              <a:path w="13970" h="22860">
                <a:moveTo>
                  <a:pt x="13904" y="22264"/>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0" name="object 280">
            <a:extLst>
              <a:ext uri="{FF2B5EF4-FFF2-40B4-BE49-F238E27FC236}">
                <a16:creationId xmlns:a16="http://schemas.microsoft.com/office/drawing/2014/main" id="{72A9C6BE-8BF4-784E-AEE9-61BE71A21B67}"/>
              </a:ext>
            </a:extLst>
          </p:cNvPr>
          <p:cNvSpPr/>
          <p:nvPr/>
        </p:nvSpPr>
        <p:spPr>
          <a:xfrm>
            <a:off x="5964238" y="2909888"/>
            <a:ext cx="3175" cy="4762"/>
          </a:xfrm>
          <a:custGeom>
            <a:avLst/>
            <a:gdLst/>
            <a:ahLst/>
            <a:cxnLst/>
            <a:rect l="l" t="t" r="r" b="b"/>
            <a:pathLst>
              <a:path w="3175" h="5714">
                <a:moveTo>
                  <a:pt x="2780" y="5566"/>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1" name="object 281">
            <a:extLst>
              <a:ext uri="{FF2B5EF4-FFF2-40B4-BE49-F238E27FC236}">
                <a16:creationId xmlns:a16="http://schemas.microsoft.com/office/drawing/2014/main" id="{313CCB99-B96D-B649-A9B9-1AFAB08D3D52}"/>
              </a:ext>
            </a:extLst>
          </p:cNvPr>
          <p:cNvSpPr/>
          <p:nvPr/>
        </p:nvSpPr>
        <p:spPr>
          <a:xfrm>
            <a:off x="5964238" y="290830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2" name="object 282">
            <a:extLst>
              <a:ext uri="{FF2B5EF4-FFF2-40B4-BE49-F238E27FC236}">
                <a16:creationId xmlns:a16="http://schemas.microsoft.com/office/drawing/2014/main" id="{6DD38DE7-78F4-5E42-AB04-EE52ED140C65}"/>
              </a:ext>
            </a:extLst>
          </p:cNvPr>
          <p:cNvSpPr/>
          <p:nvPr/>
        </p:nvSpPr>
        <p:spPr>
          <a:xfrm>
            <a:off x="5964238" y="290671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3" name="object 283">
            <a:extLst>
              <a:ext uri="{FF2B5EF4-FFF2-40B4-BE49-F238E27FC236}">
                <a16:creationId xmlns:a16="http://schemas.microsoft.com/office/drawing/2014/main" id="{EB48799E-1A91-F743-BC1A-54AB5D5C9B93}"/>
              </a:ext>
            </a:extLst>
          </p:cNvPr>
          <p:cNvSpPr/>
          <p:nvPr/>
        </p:nvSpPr>
        <p:spPr>
          <a:xfrm>
            <a:off x="5964238" y="2903538"/>
            <a:ext cx="1587" cy="3175"/>
          </a:xfrm>
          <a:custGeom>
            <a:avLst/>
            <a:gdLst/>
            <a:ahLst/>
            <a:cxnLst/>
            <a:rect l="l" t="t" r="r" b="b"/>
            <a:pathLst>
              <a:path w="1904" h="1904">
                <a:moveTo>
                  <a:pt x="0" y="1391"/>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4" name="object 284">
            <a:extLst>
              <a:ext uri="{FF2B5EF4-FFF2-40B4-BE49-F238E27FC236}">
                <a16:creationId xmlns:a16="http://schemas.microsoft.com/office/drawing/2014/main" id="{09E0E3B6-D72B-064B-B871-9DFAC9FBE795}"/>
              </a:ext>
            </a:extLst>
          </p:cNvPr>
          <p:cNvSpPr/>
          <p:nvPr/>
        </p:nvSpPr>
        <p:spPr>
          <a:xfrm>
            <a:off x="5965825" y="290353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5" name="object 285">
            <a:extLst>
              <a:ext uri="{FF2B5EF4-FFF2-40B4-BE49-F238E27FC236}">
                <a16:creationId xmlns:a16="http://schemas.microsoft.com/office/drawing/2014/main" id="{872855B8-4AE0-BA49-9BE9-51FF7DDAFEE3}"/>
              </a:ext>
            </a:extLst>
          </p:cNvPr>
          <p:cNvSpPr/>
          <p:nvPr/>
        </p:nvSpPr>
        <p:spPr>
          <a:xfrm>
            <a:off x="5965825" y="2903538"/>
            <a:ext cx="1588" cy="1587"/>
          </a:xfrm>
          <a:custGeom>
            <a:avLst/>
            <a:gdLst/>
            <a:ahLst/>
            <a:cxnLst/>
            <a:rect l="l" t="t" r="r" b="b"/>
            <a:pathLst>
              <a:path w="1904" h="1904">
                <a:moveTo>
                  <a:pt x="0" y="0"/>
                </a:moveTo>
                <a:lnTo>
                  <a:pt x="1390" y="1391"/>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6" name="object 286">
            <a:extLst>
              <a:ext uri="{FF2B5EF4-FFF2-40B4-BE49-F238E27FC236}">
                <a16:creationId xmlns:a16="http://schemas.microsoft.com/office/drawing/2014/main" id="{E3E95BB2-E073-B445-8A71-4C2443E44EDE}"/>
              </a:ext>
            </a:extLst>
          </p:cNvPr>
          <p:cNvSpPr/>
          <p:nvPr/>
        </p:nvSpPr>
        <p:spPr>
          <a:xfrm>
            <a:off x="5967413" y="2905125"/>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7" name="object 287">
            <a:extLst>
              <a:ext uri="{FF2B5EF4-FFF2-40B4-BE49-F238E27FC236}">
                <a16:creationId xmlns:a16="http://schemas.microsoft.com/office/drawing/2014/main" id="{BA9C6BA0-3D02-3740-AC24-31C621CAFF7F}"/>
              </a:ext>
            </a:extLst>
          </p:cNvPr>
          <p:cNvSpPr/>
          <p:nvPr/>
        </p:nvSpPr>
        <p:spPr>
          <a:xfrm>
            <a:off x="6030913" y="3001963"/>
            <a:ext cx="4762" cy="6350"/>
          </a:xfrm>
          <a:custGeom>
            <a:avLst/>
            <a:gdLst/>
            <a:ahLst/>
            <a:cxnLst/>
            <a:rect l="l" t="t" r="r" b="b"/>
            <a:pathLst>
              <a:path w="5715" h="8889">
                <a:moveTo>
                  <a:pt x="0" y="0"/>
                </a:moveTo>
                <a:lnTo>
                  <a:pt x="5561" y="8349"/>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8" name="object 288">
            <a:extLst>
              <a:ext uri="{FF2B5EF4-FFF2-40B4-BE49-F238E27FC236}">
                <a16:creationId xmlns:a16="http://schemas.microsoft.com/office/drawing/2014/main" id="{078A45B8-3DFE-CD43-A3F9-BACE6D99F52B}"/>
              </a:ext>
            </a:extLst>
          </p:cNvPr>
          <p:cNvSpPr/>
          <p:nvPr/>
        </p:nvSpPr>
        <p:spPr>
          <a:xfrm>
            <a:off x="6037263" y="3009900"/>
            <a:ext cx="14287" cy="15875"/>
          </a:xfrm>
          <a:custGeom>
            <a:avLst/>
            <a:gdLst/>
            <a:ahLst/>
            <a:cxnLst/>
            <a:rect l="l" t="t" r="r" b="b"/>
            <a:pathLst>
              <a:path w="15875" h="17145">
                <a:moveTo>
                  <a:pt x="0" y="0"/>
                </a:moveTo>
                <a:lnTo>
                  <a:pt x="15294" y="16698"/>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9" name="object 289">
            <a:extLst>
              <a:ext uri="{FF2B5EF4-FFF2-40B4-BE49-F238E27FC236}">
                <a16:creationId xmlns:a16="http://schemas.microsoft.com/office/drawing/2014/main" id="{FBAFF9F9-DF45-1648-ABD7-6A0E4DBE5F4D}"/>
              </a:ext>
            </a:extLst>
          </p:cNvPr>
          <p:cNvSpPr/>
          <p:nvPr/>
        </p:nvSpPr>
        <p:spPr>
          <a:xfrm>
            <a:off x="6051550" y="3025775"/>
            <a:ext cx="17463" cy="15875"/>
          </a:xfrm>
          <a:custGeom>
            <a:avLst/>
            <a:gdLst/>
            <a:ahLst/>
            <a:cxnLst/>
            <a:rect l="l" t="t" r="r" b="b"/>
            <a:pathLst>
              <a:path w="18415" h="18414">
                <a:moveTo>
                  <a:pt x="0" y="0"/>
                </a:moveTo>
                <a:lnTo>
                  <a:pt x="18075" y="18089"/>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0" name="object 290">
            <a:extLst>
              <a:ext uri="{FF2B5EF4-FFF2-40B4-BE49-F238E27FC236}">
                <a16:creationId xmlns:a16="http://schemas.microsoft.com/office/drawing/2014/main" id="{2320E74F-403F-AE4F-A35F-3A912989304D}"/>
              </a:ext>
            </a:extLst>
          </p:cNvPr>
          <p:cNvSpPr/>
          <p:nvPr/>
        </p:nvSpPr>
        <p:spPr>
          <a:xfrm>
            <a:off x="6069013" y="3043238"/>
            <a:ext cx="11112" cy="11112"/>
          </a:xfrm>
          <a:custGeom>
            <a:avLst/>
            <a:gdLst/>
            <a:ahLst/>
            <a:cxnLst/>
            <a:rect l="l" t="t" r="r" b="b"/>
            <a:pathLst>
              <a:path w="12700" h="12700">
                <a:moveTo>
                  <a:pt x="0" y="0"/>
                </a:moveTo>
                <a:lnTo>
                  <a:pt x="12513" y="12523"/>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1" name="object 291">
            <a:extLst>
              <a:ext uri="{FF2B5EF4-FFF2-40B4-BE49-F238E27FC236}">
                <a16:creationId xmlns:a16="http://schemas.microsoft.com/office/drawing/2014/main" id="{1AA28D9E-242A-A149-966D-97D3C96DC4D8}"/>
              </a:ext>
            </a:extLst>
          </p:cNvPr>
          <p:cNvSpPr/>
          <p:nvPr/>
        </p:nvSpPr>
        <p:spPr>
          <a:xfrm>
            <a:off x="6081713" y="305593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2" name="object 292">
            <a:extLst>
              <a:ext uri="{FF2B5EF4-FFF2-40B4-BE49-F238E27FC236}">
                <a16:creationId xmlns:a16="http://schemas.microsoft.com/office/drawing/2014/main" id="{2440A762-8C02-6A4D-A85A-A03BFAC7CBCA}"/>
              </a:ext>
            </a:extLst>
          </p:cNvPr>
          <p:cNvSpPr/>
          <p:nvPr/>
        </p:nvSpPr>
        <p:spPr>
          <a:xfrm>
            <a:off x="6081713" y="305593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3" name="object 293">
            <a:extLst>
              <a:ext uri="{FF2B5EF4-FFF2-40B4-BE49-F238E27FC236}">
                <a16:creationId xmlns:a16="http://schemas.microsoft.com/office/drawing/2014/main" id="{C615C334-3836-9C48-9F32-A86DB8457D47}"/>
              </a:ext>
            </a:extLst>
          </p:cNvPr>
          <p:cNvSpPr/>
          <p:nvPr/>
        </p:nvSpPr>
        <p:spPr>
          <a:xfrm>
            <a:off x="6078538" y="3057525"/>
            <a:ext cx="3175" cy="0"/>
          </a:xfrm>
          <a:custGeom>
            <a:avLst/>
            <a:gdLst/>
            <a:ahLst/>
            <a:cxnLst/>
            <a:rect l="l" t="t" r="r" b="b"/>
            <a:pathLst>
              <a:path w="3175">
                <a:moveTo>
                  <a:pt x="278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4" name="object 294">
            <a:extLst>
              <a:ext uri="{FF2B5EF4-FFF2-40B4-BE49-F238E27FC236}">
                <a16:creationId xmlns:a16="http://schemas.microsoft.com/office/drawing/2014/main" id="{C10A3A1C-ED6F-9E47-BC33-B7CA5EDA5F7E}"/>
              </a:ext>
            </a:extLst>
          </p:cNvPr>
          <p:cNvSpPr/>
          <p:nvPr/>
        </p:nvSpPr>
        <p:spPr>
          <a:xfrm>
            <a:off x="6078538" y="3057525"/>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5" name="object 295">
            <a:extLst>
              <a:ext uri="{FF2B5EF4-FFF2-40B4-BE49-F238E27FC236}">
                <a16:creationId xmlns:a16="http://schemas.microsoft.com/office/drawing/2014/main" id="{5C8D96B2-E003-1942-926C-C15974CCE69F}"/>
              </a:ext>
            </a:extLst>
          </p:cNvPr>
          <p:cNvSpPr/>
          <p:nvPr/>
        </p:nvSpPr>
        <p:spPr>
          <a:xfrm>
            <a:off x="6078538" y="305752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6" name="object 296">
            <a:extLst>
              <a:ext uri="{FF2B5EF4-FFF2-40B4-BE49-F238E27FC236}">
                <a16:creationId xmlns:a16="http://schemas.microsoft.com/office/drawing/2014/main" id="{22531750-479D-2541-B4F8-70B7C6BFCBBB}"/>
              </a:ext>
            </a:extLst>
          </p:cNvPr>
          <p:cNvSpPr/>
          <p:nvPr/>
        </p:nvSpPr>
        <p:spPr>
          <a:xfrm>
            <a:off x="6065838" y="3046413"/>
            <a:ext cx="11112" cy="11112"/>
          </a:xfrm>
          <a:custGeom>
            <a:avLst/>
            <a:gdLst/>
            <a:ahLst/>
            <a:cxnLst/>
            <a:rect l="l" t="t" r="r" b="b"/>
            <a:pathLst>
              <a:path w="12700" h="12700">
                <a:moveTo>
                  <a:pt x="12513" y="12523"/>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7" name="object 297">
            <a:extLst>
              <a:ext uri="{FF2B5EF4-FFF2-40B4-BE49-F238E27FC236}">
                <a16:creationId xmlns:a16="http://schemas.microsoft.com/office/drawing/2014/main" id="{6DF9F859-66A0-F343-8E3B-B0BE00D1E9EE}"/>
              </a:ext>
            </a:extLst>
          </p:cNvPr>
          <p:cNvSpPr/>
          <p:nvPr/>
        </p:nvSpPr>
        <p:spPr>
          <a:xfrm>
            <a:off x="6051550" y="3030538"/>
            <a:ext cx="12700" cy="15875"/>
          </a:xfrm>
          <a:custGeom>
            <a:avLst/>
            <a:gdLst/>
            <a:ahLst/>
            <a:cxnLst/>
            <a:rect l="l" t="t" r="r" b="b"/>
            <a:pathLst>
              <a:path w="15875" h="17145">
                <a:moveTo>
                  <a:pt x="15294" y="16698"/>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8" name="object 298">
            <a:extLst>
              <a:ext uri="{FF2B5EF4-FFF2-40B4-BE49-F238E27FC236}">
                <a16:creationId xmlns:a16="http://schemas.microsoft.com/office/drawing/2014/main" id="{35342570-7484-424B-9ECC-5696B1E15E0F}"/>
              </a:ext>
            </a:extLst>
          </p:cNvPr>
          <p:cNvSpPr/>
          <p:nvPr/>
        </p:nvSpPr>
        <p:spPr>
          <a:xfrm>
            <a:off x="6035675" y="3013075"/>
            <a:ext cx="14288" cy="17463"/>
          </a:xfrm>
          <a:custGeom>
            <a:avLst/>
            <a:gdLst/>
            <a:ahLst/>
            <a:cxnLst/>
            <a:rect l="l" t="t" r="r" b="b"/>
            <a:pathLst>
              <a:path w="15875" h="18414">
                <a:moveTo>
                  <a:pt x="15294" y="18089"/>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9" name="object 299">
            <a:extLst>
              <a:ext uri="{FF2B5EF4-FFF2-40B4-BE49-F238E27FC236}">
                <a16:creationId xmlns:a16="http://schemas.microsoft.com/office/drawing/2014/main" id="{B3D5C38E-438A-FE4C-B0EE-0472F33786D3}"/>
              </a:ext>
            </a:extLst>
          </p:cNvPr>
          <p:cNvSpPr/>
          <p:nvPr/>
        </p:nvSpPr>
        <p:spPr>
          <a:xfrm>
            <a:off x="6030913" y="3006725"/>
            <a:ext cx="4762" cy="6350"/>
          </a:xfrm>
          <a:custGeom>
            <a:avLst/>
            <a:gdLst/>
            <a:ahLst/>
            <a:cxnLst/>
            <a:rect l="l" t="t" r="r" b="b"/>
            <a:pathLst>
              <a:path w="5715" h="6985">
                <a:moveTo>
                  <a:pt x="5561" y="6957"/>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0" name="object 300">
            <a:extLst>
              <a:ext uri="{FF2B5EF4-FFF2-40B4-BE49-F238E27FC236}">
                <a16:creationId xmlns:a16="http://schemas.microsoft.com/office/drawing/2014/main" id="{04F68314-0890-634F-9DD9-5F7FC2F96F09}"/>
              </a:ext>
            </a:extLst>
          </p:cNvPr>
          <p:cNvSpPr/>
          <p:nvPr/>
        </p:nvSpPr>
        <p:spPr>
          <a:xfrm>
            <a:off x="6027738" y="3003550"/>
            <a:ext cx="1587" cy="1588"/>
          </a:xfrm>
          <a:custGeom>
            <a:avLst/>
            <a:gdLst/>
            <a:ahLst/>
            <a:cxnLst/>
            <a:rect l="l" t="t" r="r" b="b"/>
            <a:pathLst>
              <a:path w="1904" h="1904">
                <a:moveTo>
                  <a:pt x="1390" y="1391"/>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1" name="object 301">
            <a:extLst>
              <a:ext uri="{FF2B5EF4-FFF2-40B4-BE49-F238E27FC236}">
                <a16:creationId xmlns:a16="http://schemas.microsoft.com/office/drawing/2014/main" id="{57B27FA5-FEC5-C646-8B25-CAF094FBF1C6}"/>
              </a:ext>
            </a:extLst>
          </p:cNvPr>
          <p:cNvSpPr/>
          <p:nvPr/>
        </p:nvSpPr>
        <p:spPr>
          <a:xfrm>
            <a:off x="6026150" y="3001963"/>
            <a:ext cx="0" cy="1587"/>
          </a:xfrm>
          <a:custGeom>
            <a:avLst/>
            <a:gdLst/>
            <a:ahLst/>
            <a:cxnLst/>
            <a:rect l="l" t="t" r="r" b="b"/>
            <a:pathLst>
              <a:path h="1904">
                <a:moveTo>
                  <a:pt x="-695" y="695"/>
                </a:moveTo>
                <a:lnTo>
                  <a:pt x="695" y="695"/>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2" name="object 302">
            <a:extLst>
              <a:ext uri="{FF2B5EF4-FFF2-40B4-BE49-F238E27FC236}">
                <a16:creationId xmlns:a16="http://schemas.microsoft.com/office/drawing/2014/main" id="{ED6B757F-A2F5-7640-8507-7C45972757FE}"/>
              </a:ext>
            </a:extLst>
          </p:cNvPr>
          <p:cNvSpPr/>
          <p:nvPr/>
        </p:nvSpPr>
        <p:spPr>
          <a:xfrm>
            <a:off x="6026150" y="3001963"/>
            <a:ext cx="1588"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3" name="object 303">
            <a:extLst>
              <a:ext uri="{FF2B5EF4-FFF2-40B4-BE49-F238E27FC236}">
                <a16:creationId xmlns:a16="http://schemas.microsoft.com/office/drawing/2014/main" id="{AF218E1E-96BF-A44D-9ED9-5381E0E181F1}"/>
              </a:ext>
            </a:extLst>
          </p:cNvPr>
          <p:cNvSpPr/>
          <p:nvPr/>
        </p:nvSpPr>
        <p:spPr>
          <a:xfrm>
            <a:off x="6026150" y="3000375"/>
            <a:ext cx="1588" cy="1588"/>
          </a:xfrm>
          <a:custGeom>
            <a:avLst/>
            <a:gdLst/>
            <a:ahLst/>
            <a:cxnLst/>
            <a:rect l="l" t="t" r="r" b="b"/>
            <a:pathLst>
              <a:path w="1904" h="1904">
                <a:moveTo>
                  <a:pt x="0" y="1391"/>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4" name="object 304">
            <a:extLst>
              <a:ext uri="{FF2B5EF4-FFF2-40B4-BE49-F238E27FC236}">
                <a16:creationId xmlns:a16="http://schemas.microsoft.com/office/drawing/2014/main" id="{26893FDE-714D-B14E-BF45-D7A266628F11}"/>
              </a:ext>
            </a:extLst>
          </p:cNvPr>
          <p:cNvSpPr/>
          <p:nvPr/>
        </p:nvSpPr>
        <p:spPr>
          <a:xfrm>
            <a:off x="6029325" y="30003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5" name="object 305">
            <a:extLst>
              <a:ext uri="{FF2B5EF4-FFF2-40B4-BE49-F238E27FC236}">
                <a16:creationId xmlns:a16="http://schemas.microsoft.com/office/drawing/2014/main" id="{F44BBA98-C367-D443-BDA7-999939110B2E}"/>
              </a:ext>
            </a:extLst>
          </p:cNvPr>
          <p:cNvSpPr/>
          <p:nvPr/>
        </p:nvSpPr>
        <p:spPr>
          <a:xfrm>
            <a:off x="6030913" y="30003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6" name="object 306">
            <a:extLst>
              <a:ext uri="{FF2B5EF4-FFF2-40B4-BE49-F238E27FC236}">
                <a16:creationId xmlns:a16="http://schemas.microsoft.com/office/drawing/2014/main" id="{9F382B63-4CC3-4946-8967-CFDB1BC1999B}"/>
              </a:ext>
            </a:extLst>
          </p:cNvPr>
          <p:cNvSpPr/>
          <p:nvPr/>
        </p:nvSpPr>
        <p:spPr>
          <a:xfrm>
            <a:off x="6030913" y="3001963"/>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7" name="object 307">
            <a:extLst>
              <a:ext uri="{FF2B5EF4-FFF2-40B4-BE49-F238E27FC236}">
                <a16:creationId xmlns:a16="http://schemas.microsoft.com/office/drawing/2014/main" id="{25C76B6F-BF80-4E4B-899B-861762C439D2}"/>
              </a:ext>
            </a:extLst>
          </p:cNvPr>
          <p:cNvSpPr/>
          <p:nvPr/>
        </p:nvSpPr>
        <p:spPr>
          <a:xfrm>
            <a:off x="6108700" y="3081338"/>
            <a:ext cx="119063" cy="88900"/>
          </a:xfrm>
          <a:prstGeom prst="rect">
            <a:avLst/>
          </a:prstGeom>
          <a:blipFill>
            <a:blip r:embed="rId11"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08" name="object 308">
            <a:extLst>
              <a:ext uri="{FF2B5EF4-FFF2-40B4-BE49-F238E27FC236}">
                <a16:creationId xmlns:a16="http://schemas.microsoft.com/office/drawing/2014/main" id="{11F23685-25DA-4041-B57D-9771CBDA6686}"/>
              </a:ext>
            </a:extLst>
          </p:cNvPr>
          <p:cNvSpPr/>
          <p:nvPr/>
        </p:nvSpPr>
        <p:spPr>
          <a:xfrm>
            <a:off x="2139950" y="5557838"/>
            <a:ext cx="1290638" cy="312737"/>
          </a:xfrm>
          <a:prstGeom prst="rect">
            <a:avLst/>
          </a:prstGeom>
          <a:blipFill>
            <a:blip r:embed="rId12"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10" name="object 310">
            <a:extLst>
              <a:ext uri="{FF2B5EF4-FFF2-40B4-BE49-F238E27FC236}">
                <a16:creationId xmlns:a16="http://schemas.microsoft.com/office/drawing/2014/main" id="{B21F32CB-3C36-414C-8912-6C6AA4D85AFC}"/>
              </a:ext>
            </a:extLst>
          </p:cNvPr>
          <p:cNvSpPr/>
          <p:nvPr/>
        </p:nvSpPr>
        <p:spPr>
          <a:xfrm>
            <a:off x="2049463" y="4784725"/>
            <a:ext cx="190500" cy="579438"/>
          </a:xfrm>
          <a:custGeom>
            <a:avLst/>
            <a:gdLst/>
            <a:ahLst/>
            <a:cxnLst/>
            <a:rect l="l" t="t" r="r" b="b"/>
            <a:pathLst>
              <a:path w="215900" h="657225">
                <a:moveTo>
                  <a:pt x="215517" y="656804"/>
                </a:moveTo>
                <a:lnTo>
                  <a:pt x="0" y="0"/>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11" name="object 311">
            <a:extLst>
              <a:ext uri="{FF2B5EF4-FFF2-40B4-BE49-F238E27FC236}">
                <a16:creationId xmlns:a16="http://schemas.microsoft.com/office/drawing/2014/main" id="{8109DB89-D877-4445-AC65-89402A1DB5FF}"/>
              </a:ext>
            </a:extLst>
          </p:cNvPr>
          <p:cNvSpPr/>
          <p:nvPr/>
        </p:nvSpPr>
        <p:spPr>
          <a:xfrm>
            <a:off x="2001838" y="4637088"/>
            <a:ext cx="104775" cy="176212"/>
          </a:xfrm>
          <a:custGeom>
            <a:avLst/>
            <a:gdLst/>
            <a:ahLst/>
            <a:cxnLst/>
            <a:rect l="l" t="t" r="r" b="b"/>
            <a:pathLst>
              <a:path w="120014" h="200660">
                <a:moveTo>
                  <a:pt x="0" y="0"/>
                </a:moveTo>
                <a:lnTo>
                  <a:pt x="0" y="200381"/>
                </a:lnTo>
                <a:lnTo>
                  <a:pt x="119576" y="160027"/>
                </a:lnTo>
                <a:lnTo>
                  <a:pt x="0" y="0"/>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312" name="object 312">
            <a:extLst>
              <a:ext uri="{FF2B5EF4-FFF2-40B4-BE49-F238E27FC236}">
                <a16:creationId xmlns:a16="http://schemas.microsoft.com/office/drawing/2014/main" id="{4754DAF7-3490-2B4B-8710-5D9C880902C9}"/>
              </a:ext>
            </a:extLst>
          </p:cNvPr>
          <p:cNvSpPr/>
          <p:nvPr/>
        </p:nvSpPr>
        <p:spPr>
          <a:xfrm>
            <a:off x="5961063" y="4786313"/>
            <a:ext cx="144462" cy="550862"/>
          </a:xfrm>
          <a:custGeom>
            <a:avLst/>
            <a:gdLst/>
            <a:ahLst/>
            <a:cxnLst/>
            <a:rect l="l" t="t" r="r" b="b"/>
            <a:pathLst>
              <a:path w="163195" h="624839">
                <a:moveTo>
                  <a:pt x="0" y="624799"/>
                </a:moveTo>
                <a:lnTo>
                  <a:pt x="162681" y="0"/>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13" name="object 313">
            <a:extLst>
              <a:ext uri="{FF2B5EF4-FFF2-40B4-BE49-F238E27FC236}">
                <a16:creationId xmlns:a16="http://schemas.microsoft.com/office/drawing/2014/main" id="{CD435E04-64F2-2C49-B80F-070361D177F6}"/>
              </a:ext>
            </a:extLst>
          </p:cNvPr>
          <p:cNvSpPr/>
          <p:nvPr/>
        </p:nvSpPr>
        <p:spPr>
          <a:xfrm>
            <a:off x="6046788" y="4637088"/>
            <a:ext cx="107950" cy="174625"/>
          </a:xfrm>
          <a:custGeom>
            <a:avLst/>
            <a:gdLst/>
            <a:ahLst/>
            <a:cxnLst/>
            <a:rect l="l" t="t" r="r" b="b"/>
            <a:pathLst>
              <a:path w="122554" h="198120">
                <a:moveTo>
                  <a:pt x="108454" y="0"/>
                </a:moveTo>
                <a:lnTo>
                  <a:pt x="0" y="166984"/>
                </a:lnTo>
                <a:lnTo>
                  <a:pt x="122358" y="197599"/>
                </a:lnTo>
                <a:lnTo>
                  <a:pt x="108454" y="0"/>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314" name="object 314">
            <a:extLst>
              <a:ext uri="{FF2B5EF4-FFF2-40B4-BE49-F238E27FC236}">
                <a16:creationId xmlns:a16="http://schemas.microsoft.com/office/drawing/2014/main" id="{C35AFCC4-70F3-144E-94A9-B70E99C070D0}"/>
              </a:ext>
            </a:extLst>
          </p:cNvPr>
          <p:cNvSpPr/>
          <p:nvPr/>
        </p:nvSpPr>
        <p:spPr>
          <a:xfrm>
            <a:off x="1562100" y="1865313"/>
            <a:ext cx="1660525" cy="119062"/>
          </a:xfrm>
          <a:prstGeom prst="rect">
            <a:avLst/>
          </a:prstGeom>
          <a:blipFill>
            <a:blip r:embed="rId13"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15" name="object 315">
            <a:extLst>
              <a:ext uri="{FF2B5EF4-FFF2-40B4-BE49-F238E27FC236}">
                <a16:creationId xmlns:a16="http://schemas.microsoft.com/office/drawing/2014/main" id="{531A07F1-CC59-1445-87A2-0F15C0E6698F}"/>
              </a:ext>
            </a:extLst>
          </p:cNvPr>
          <p:cNvSpPr/>
          <p:nvPr/>
        </p:nvSpPr>
        <p:spPr>
          <a:xfrm>
            <a:off x="1552575" y="2057400"/>
            <a:ext cx="74613" cy="119063"/>
          </a:xfrm>
          <a:prstGeom prst="rect">
            <a:avLst/>
          </a:prstGeom>
          <a:blipFill>
            <a:blip r:embed="rId14"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16" name="object 316">
            <a:extLst>
              <a:ext uri="{FF2B5EF4-FFF2-40B4-BE49-F238E27FC236}">
                <a16:creationId xmlns:a16="http://schemas.microsoft.com/office/drawing/2014/main" id="{D00EF290-7D49-C34D-81B5-AE72329F8F13}"/>
              </a:ext>
            </a:extLst>
          </p:cNvPr>
          <p:cNvSpPr/>
          <p:nvPr/>
        </p:nvSpPr>
        <p:spPr>
          <a:xfrm>
            <a:off x="1655763" y="2089150"/>
            <a:ext cx="0" cy="84138"/>
          </a:xfrm>
          <a:custGeom>
            <a:avLst/>
            <a:gdLst/>
            <a:ahLst/>
            <a:cxnLst/>
            <a:rect l="l" t="t" r="r" b="b"/>
            <a:pathLst>
              <a:path h="95885">
                <a:moveTo>
                  <a:pt x="0" y="0"/>
                </a:moveTo>
                <a:lnTo>
                  <a:pt x="0" y="95608"/>
                </a:lnTo>
              </a:path>
            </a:pathLst>
          </a:custGeom>
          <a:ln w="16400">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17" name="object 317">
            <a:extLst>
              <a:ext uri="{FF2B5EF4-FFF2-40B4-BE49-F238E27FC236}">
                <a16:creationId xmlns:a16="http://schemas.microsoft.com/office/drawing/2014/main" id="{F560C1B5-7775-F243-9DE7-AC5D6C24C883}"/>
              </a:ext>
            </a:extLst>
          </p:cNvPr>
          <p:cNvSpPr/>
          <p:nvPr/>
        </p:nvSpPr>
        <p:spPr>
          <a:xfrm>
            <a:off x="1647825" y="2057400"/>
            <a:ext cx="15875" cy="15875"/>
          </a:xfrm>
          <a:custGeom>
            <a:avLst/>
            <a:gdLst/>
            <a:ahLst/>
            <a:cxnLst/>
            <a:rect l="l" t="t" r="r" b="b"/>
            <a:pathLst>
              <a:path w="16510" h="18414">
                <a:moveTo>
                  <a:pt x="16400" y="0"/>
                </a:moveTo>
                <a:lnTo>
                  <a:pt x="0" y="0"/>
                </a:lnTo>
                <a:lnTo>
                  <a:pt x="0" y="18295"/>
                </a:lnTo>
                <a:lnTo>
                  <a:pt x="16400" y="18295"/>
                </a:lnTo>
                <a:lnTo>
                  <a:pt x="16400" y="0"/>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318" name="object 318">
            <a:extLst>
              <a:ext uri="{FF2B5EF4-FFF2-40B4-BE49-F238E27FC236}">
                <a16:creationId xmlns:a16="http://schemas.microsoft.com/office/drawing/2014/main" id="{21CD2995-10C0-A148-8733-0779ED172D5B}"/>
              </a:ext>
            </a:extLst>
          </p:cNvPr>
          <p:cNvSpPr/>
          <p:nvPr/>
        </p:nvSpPr>
        <p:spPr>
          <a:xfrm>
            <a:off x="1681163" y="2087563"/>
            <a:ext cx="160337" cy="122237"/>
          </a:xfrm>
          <a:prstGeom prst="rect">
            <a:avLst/>
          </a:prstGeom>
          <a:blipFill>
            <a:blip r:embed="rId15"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19" name="object 319">
            <a:extLst>
              <a:ext uri="{FF2B5EF4-FFF2-40B4-BE49-F238E27FC236}">
                <a16:creationId xmlns:a16="http://schemas.microsoft.com/office/drawing/2014/main" id="{CAEE085B-2B0F-4646-917E-9B2776A4EFBD}"/>
              </a:ext>
            </a:extLst>
          </p:cNvPr>
          <p:cNvSpPr/>
          <p:nvPr/>
        </p:nvSpPr>
        <p:spPr>
          <a:xfrm>
            <a:off x="1863725" y="2087563"/>
            <a:ext cx="257175" cy="88900"/>
          </a:xfrm>
          <a:prstGeom prst="rect">
            <a:avLst/>
          </a:prstGeom>
          <a:blipFill>
            <a:blip r:embed="rId16"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20" name="object 320">
            <a:extLst>
              <a:ext uri="{FF2B5EF4-FFF2-40B4-BE49-F238E27FC236}">
                <a16:creationId xmlns:a16="http://schemas.microsoft.com/office/drawing/2014/main" id="{A6472A25-FB0E-4C84-AC51-4D873B1304FB}"/>
              </a:ext>
            </a:extLst>
          </p:cNvPr>
          <p:cNvSpPr>
            <a:spLocks noChangeArrowheads="1"/>
          </p:cNvSpPr>
          <p:nvPr/>
        </p:nvSpPr>
        <p:spPr bwMode="auto">
          <a:xfrm>
            <a:off x="1703388" y="2251075"/>
            <a:ext cx="4302125" cy="1717675"/>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fontAlgn="auto" hangingPunct="1">
              <a:spcBef>
                <a:spcPts val="0"/>
              </a:spcBef>
              <a:spcAft>
                <a:spcPts val="0"/>
              </a:spcAft>
              <a:defRPr/>
            </a:pPr>
            <a:endParaRPr sz="1412">
              <a:latin typeface="+mn-lt"/>
            </a:endParaRPr>
          </a:p>
        </p:txBody>
      </p:sp>
      <p:sp>
        <p:nvSpPr>
          <p:cNvPr id="321" name="object 321">
            <a:extLst>
              <a:ext uri="{FF2B5EF4-FFF2-40B4-BE49-F238E27FC236}">
                <a16:creationId xmlns:a16="http://schemas.microsoft.com/office/drawing/2014/main" id="{56946F85-76B8-8140-9C09-8CD1C45908FD}"/>
              </a:ext>
            </a:extLst>
          </p:cNvPr>
          <p:cNvSpPr/>
          <p:nvPr/>
        </p:nvSpPr>
        <p:spPr>
          <a:xfrm>
            <a:off x="2144713" y="2155825"/>
            <a:ext cx="17462" cy="42863"/>
          </a:xfrm>
          <a:custGeom>
            <a:avLst/>
            <a:gdLst/>
            <a:ahLst/>
            <a:cxnLst/>
            <a:rect l="l" t="t" r="r" b="b"/>
            <a:pathLst>
              <a:path w="19685" h="46989">
                <a:moveTo>
                  <a:pt x="19178" y="0"/>
                </a:moveTo>
                <a:lnTo>
                  <a:pt x="0" y="0"/>
                </a:lnTo>
                <a:lnTo>
                  <a:pt x="0" y="19551"/>
                </a:lnTo>
                <a:lnTo>
                  <a:pt x="9768" y="19551"/>
                </a:lnTo>
                <a:lnTo>
                  <a:pt x="9888" y="19970"/>
                </a:lnTo>
                <a:lnTo>
                  <a:pt x="9963" y="20344"/>
                </a:lnTo>
                <a:lnTo>
                  <a:pt x="10038" y="24305"/>
                </a:lnTo>
                <a:lnTo>
                  <a:pt x="9589" y="26907"/>
                </a:lnTo>
                <a:lnTo>
                  <a:pt x="7020" y="34681"/>
                </a:lnTo>
                <a:lnTo>
                  <a:pt x="4122" y="37580"/>
                </a:lnTo>
                <a:lnTo>
                  <a:pt x="0" y="38298"/>
                </a:lnTo>
                <a:lnTo>
                  <a:pt x="0" y="46817"/>
                </a:lnTo>
                <a:lnTo>
                  <a:pt x="7051" y="45561"/>
                </a:lnTo>
                <a:lnTo>
                  <a:pt x="12009" y="42244"/>
                </a:lnTo>
                <a:lnTo>
                  <a:pt x="17744" y="31480"/>
                </a:lnTo>
                <a:lnTo>
                  <a:pt x="19178" y="25233"/>
                </a:lnTo>
                <a:lnTo>
                  <a:pt x="19178" y="0"/>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322" name="object 322">
            <a:extLst>
              <a:ext uri="{FF2B5EF4-FFF2-40B4-BE49-F238E27FC236}">
                <a16:creationId xmlns:a16="http://schemas.microsoft.com/office/drawing/2014/main" id="{4D2F99E5-5122-FF40-9CA0-008B4A0F1802}"/>
              </a:ext>
            </a:extLst>
          </p:cNvPr>
          <p:cNvSpPr/>
          <p:nvPr/>
        </p:nvSpPr>
        <p:spPr>
          <a:xfrm>
            <a:off x="2220913" y="2173288"/>
            <a:ext cx="0" cy="0"/>
          </a:xfrm>
          <a:custGeom>
            <a:avLst/>
            <a:gdLst/>
            <a:ahLst/>
            <a:cxnLst/>
            <a:rect l="l" t="t" r="r" b="b"/>
            <a:pathLst>
              <a:path>
                <a:moveTo>
                  <a:pt x="0" y="0"/>
                </a:moveTo>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323" name="object 323">
            <a:extLst>
              <a:ext uri="{FF2B5EF4-FFF2-40B4-BE49-F238E27FC236}">
                <a16:creationId xmlns:a16="http://schemas.microsoft.com/office/drawing/2014/main" id="{0DC08E1F-B37B-8540-A56E-ED00FD973A08}"/>
              </a:ext>
            </a:extLst>
          </p:cNvPr>
          <p:cNvSpPr/>
          <p:nvPr/>
        </p:nvSpPr>
        <p:spPr>
          <a:xfrm>
            <a:off x="2233613" y="2057400"/>
            <a:ext cx="1539875" cy="119063"/>
          </a:xfrm>
          <a:prstGeom prst="rect">
            <a:avLst/>
          </a:prstGeom>
          <a:blipFill>
            <a:blip r:embed="rId18"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24" name="object 324">
            <a:extLst>
              <a:ext uri="{FF2B5EF4-FFF2-40B4-BE49-F238E27FC236}">
                <a16:creationId xmlns:a16="http://schemas.microsoft.com/office/drawing/2014/main" id="{4A6DB331-8897-D24B-8820-935CE1F06DB8}"/>
              </a:ext>
            </a:extLst>
          </p:cNvPr>
          <p:cNvSpPr/>
          <p:nvPr/>
        </p:nvSpPr>
        <p:spPr>
          <a:xfrm>
            <a:off x="1558925" y="2281238"/>
            <a:ext cx="241300" cy="90487"/>
          </a:xfrm>
          <a:prstGeom prst="rect">
            <a:avLst/>
          </a:prstGeom>
          <a:blipFill>
            <a:blip r:embed="rId19"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25" name="object 325">
            <a:extLst>
              <a:ext uri="{FF2B5EF4-FFF2-40B4-BE49-F238E27FC236}">
                <a16:creationId xmlns:a16="http://schemas.microsoft.com/office/drawing/2014/main" id="{576E8A11-AA42-4E49-B5D5-5D67DB522246}"/>
              </a:ext>
            </a:extLst>
          </p:cNvPr>
          <p:cNvSpPr/>
          <p:nvPr/>
        </p:nvSpPr>
        <p:spPr>
          <a:xfrm>
            <a:off x="1817688" y="2251075"/>
            <a:ext cx="392112" cy="152400"/>
          </a:xfrm>
          <a:prstGeom prst="rect">
            <a:avLst/>
          </a:prstGeom>
          <a:blipFill>
            <a:blip r:embed="rId20"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26" name="object 326">
            <a:extLst>
              <a:ext uri="{FF2B5EF4-FFF2-40B4-BE49-F238E27FC236}">
                <a16:creationId xmlns:a16="http://schemas.microsoft.com/office/drawing/2014/main" id="{302899DD-585E-8042-B0D1-4F916C97E479}"/>
              </a:ext>
            </a:extLst>
          </p:cNvPr>
          <p:cNvSpPr/>
          <p:nvPr/>
        </p:nvSpPr>
        <p:spPr>
          <a:xfrm>
            <a:off x="6140450" y="3306763"/>
            <a:ext cx="1320800" cy="914400"/>
          </a:xfrm>
          <a:prstGeom prst="rect">
            <a:avLst/>
          </a:prstGeom>
          <a:blipFill>
            <a:blip r:embed="rId21"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45058" name="TextBox 45057">
            <a:extLst>
              <a:ext uri="{FF2B5EF4-FFF2-40B4-BE49-F238E27FC236}">
                <a16:creationId xmlns:a16="http://schemas.microsoft.com/office/drawing/2014/main" id="{F7BE1381-9B72-FA5D-F0E8-28F2D8850653}"/>
              </a:ext>
            </a:extLst>
          </p:cNvPr>
          <p:cNvSpPr txBox="1"/>
          <p:nvPr/>
        </p:nvSpPr>
        <p:spPr>
          <a:xfrm>
            <a:off x="4924425" y="5288260"/>
            <a:ext cx="2508247" cy="523220"/>
          </a:xfrm>
          <a:prstGeom prst="rect">
            <a:avLst/>
          </a:prstGeom>
          <a:noFill/>
        </p:spPr>
        <p:txBody>
          <a:bodyPr wrap="square" rtlCol="0">
            <a:spAutoFit/>
          </a:bodyPr>
          <a:lstStyle/>
          <a:p>
            <a:r>
              <a:rPr lang="en-US" sz="1400" dirty="0"/>
              <a:t>secondary/supporting actors on the right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D7C5BFAB-E16C-4859-B755-BCB543B9B4E6}"/>
              </a:ext>
            </a:extLst>
          </p:cNvPr>
          <p:cNvSpPr>
            <a:spLocks noGrp="1"/>
          </p:cNvSpPr>
          <p:nvPr>
            <p:ph type="title"/>
          </p:nvPr>
        </p:nvSpPr>
        <p:spPr/>
        <p:txBody>
          <a:bodyPr anchor="t"/>
          <a:lstStyle/>
          <a:p>
            <a:pPr algn="ctr" eaLnBrk="1" hangingPunct="1"/>
            <a:r>
              <a:rPr lang="en-US" altLang="en-US" dirty="0"/>
              <a:t>Syntax for Use Case Diagram</a:t>
            </a:r>
          </a:p>
        </p:txBody>
      </p:sp>
      <p:pic>
        <p:nvPicPr>
          <p:cNvPr id="46083" name="Picture 3" descr="Chapter_15_illus15">
            <a:extLst>
              <a:ext uri="{FF2B5EF4-FFF2-40B4-BE49-F238E27FC236}">
                <a16:creationId xmlns:a16="http://schemas.microsoft.com/office/drawing/2014/main" id="{C2D039A2-E0E9-4D88-9FCD-4DB8C3A50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568" t="32576" r="42825" b="31061"/>
          <a:stretch>
            <a:fillRect/>
          </a:stretch>
        </p:blipFill>
        <p:spPr bwMode="auto">
          <a:xfrm>
            <a:off x="230980" y="1096963"/>
            <a:ext cx="5605463" cy="5486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4" name="object 5">
            <a:extLst>
              <a:ext uri="{FF2B5EF4-FFF2-40B4-BE49-F238E27FC236}">
                <a16:creationId xmlns:a16="http://schemas.microsoft.com/office/drawing/2014/main" id="{CD98C191-1AEC-41A3-96EC-7689ACE36FD2}"/>
              </a:ext>
            </a:extLst>
          </p:cNvPr>
          <p:cNvGrpSpPr>
            <a:grpSpLocks/>
          </p:cNvGrpSpPr>
          <p:nvPr/>
        </p:nvGrpSpPr>
        <p:grpSpPr bwMode="auto">
          <a:xfrm>
            <a:off x="6286500" y="3736975"/>
            <a:ext cx="1524000" cy="838200"/>
            <a:chOff x="7258050" y="1866900"/>
            <a:chExt cx="1524000" cy="838200"/>
          </a:xfrm>
        </p:grpSpPr>
        <p:sp>
          <p:nvSpPr>
            <p:cNvPr id="46090" name="object 6">
              <a:extLst>
                <a:ext uri="{FF2B5EF4-FFF2-40B4-BE49-F238E27FC236}">
                  <a16:creationId xmlns:a16="http://schemas.microsoft.com/office/drawing/2014/main" id="{FEB81EAF-B3C8-4CAE-ACBA-D5CE402C9817}"/>
                </a:ext>
              </a:extLst>
            </p:cNvPr>
            <p:cNvSpPr>
              <a:spLocks/>
            </p:cNvSpPr>
            <p:nvPr/>
          </p:nvSpPr>
          <p:spPr bwMode="auto">
            <a:xfrm>
              <a:off x="7258050" y="1866900"/>
              <a:ext cx="1524000" cy="838200"/>
            </a:xfrm>
            <a:custGeom>
              <a:avLst/>
              <a:gdLst>
                <a:gd name="T0" fmla="*/ 702511 w 1524000"/>
                <a:gd name="T1" fmla="*/ 1263 h 838200"/>
                <a:gd name="T2" fmla="*/ 587428 w 1524000"/>
                <a:gd name="T3" fmla="*/ 11085 h 838200"/>
                <a:gd name="T4" fmla="*/ 478675 w 1524000"/>
                <a:gd name="T5" fmla="*/ 30011 h 838200"/>
                <a:gd name="T6" fmla="*/ 377613 w 1524000"/>
                <a:gd name="T7" fmla="*/ 57291 h 838200"/>
                <a:gd name="T8" fmla="*/ 285605 w 1524000"/>
                <a:gd name="T9" fmla="*/ 92173 h 838200"/>
                <a:gd name="T10" fmla="*/ 204014 w 1524000"/>
                <a:gd name="T11" fmla="*/ 133907 h 838200"/>
                <a:gd name="T12" fmla="*/ 134202 w 1524000"/>
                <a:gd name="T13" fmla="*/ 181743 h 838200"/>
                <a:gd name="T14" fmla="*/ 54551 w 1524000"/>
                <a:gd name="T15" fmla="*/ 263297 h 838200"/>
                <a:gd name="T16" fmla="*/ 2295 w 1524000"/>
                <a:gd name="T17" fmla="*/ 386389 h 838200"/>
                <a:gd name="T18" fmla="*/ 2295 w 1524000"/>
                <a:gd name="T19" fmla="*/ 451810 h 838200"/>
                <a:gd name="T20" fmla="*/ 54551 w 1524000"/>
                <a:gd name="T21" fmla="*/ 574902 h 838200"/>
                <a:gd name="T22" fmla="*/ 134202 w 1524000"/>
                <a:gd name="T23" fmla="*/ 656456 h 838200"/>
                <a:gd name="T24" fmla="*/ 204014 w 1524000"/>
                <a:gd name="T25" fmla="*/ 704292 h 838200"/>
                <a:gd name="T26" fmla="*/ 285605 w 1524000"/>
                <a:gd name="T27" fmla="*/ 746026 h 838200"/>
                <a:gd name="T28" fmla="*/ 377613 w 1524000"/>
                <a:gd name="T29" fmla="*/ 780908 h 838200"/>
                <a:gd name="T30" fmla="*/ 478675 w 1524000"/>
                <a:gd name="T31" fmla="*/ 808188 h 838200"/>
                <a:gd name="T32" fmla="*/ 587428 w 1524000"/>
                <a:gd name="T33" fmla="*/ 827114 h 838200"/>
                <a:gd name="T34" fmla="*/ 702511 w 1524000"/>
                <a:gd name="T35" fmla="*/ 836936 h 838200"/>
                <a:gd name="T36" fmla="*/ 821488 w 1524000"/>
                <a:gd name="T37" fmla="*/ 836936 h 838200"/>
                <a:gd name="T38" fmla="*/ 936571 w 1524000"/>
                <a:gd name="T39" fmla="*/ 827114 h 838200"/>
                <a:gd name="T40" fmla="*/ 1045324 w 1524000"/>
                <a:gd name="T41" fmla="*/ 808188 h 838200"/>
                <a:gd name="T42" fmla="*/ 1146386 w 1524000"/>
                <a:gd name="T43" fmla="*/ 780908 h 838200"/>
                <a:gd name="T44" fmla="*/ 1238394 w 1524000"/>
                <a:gd name="T45" fmla="*/ 746026 h 838200"/>
                <a:gd name="T46" fmla="*/ 1319985 w 1524000"/>
                <a:gd name="T47" fmla="*/ 704292 h 838200"/>
                <a:gd name="T48" fmla="*/ 1389797 w 1524000"/>
                <a:gd name="T49" fmla="*/ 656456 h 838200"/>
                <a:gd name="T50" fmla="*/ 1469448 w 1524000"/>
                <a:gd name="T51" fmla="*/ 574902 h 838200"/>
                <a:gd name="T52" fmla="*/ 1521704 w 1524000"/>
                <a:gd name="T53" fmla="*/ 451810 h 838200"/>
                <a:gd name="T54" fmla="*/ 1521704 w 1524000"/>
                <a:gd name="T55" fmla="*/ 386389 h 838200"/>
                <a:gd name="T56" fmla="*/ 1469448 w 1524000"/>
                <a:gd name="T57" fmla="*/ 263297 h 838200"/>
                <a:gd name="T58" fmla="*/ 1389797 w 1524000"/>
                <a:gd name="T59" fmla="*/ 181743 h 838200"/>
                <a:gd name="T60" fmla="*/ 1319985 w 1524000"/>
                <a:gd name="T61" fmla="*/ 133907 h 838200"/>
                <a:gd name="T62" fmla="*/ 1238394 w 1524000"/>
                <a:gd name="T63" fmla="*/ 92173 h 838200"/>
                <a:gd name="T64" fmla="*/ 1146386 w 1524000"/>
                <a:gd name="T65" fmla="*/ 57291 h 838200"/>
                <a:gd name="T66" fmla="*/ 1045324 w 1524000"/>
                <a:gd name="T67" fmla="*/ 30011 h 838200"/>
                <a:gd name="T68" fmla="*/ 936571 w 1524000"/>
                <a:gd name="T69" fmla="*/ 11085 h 838200"/>
                <a:gd name="T70" fmla="*/ 821488 w 1524000"/>
                <a:gd name="T71" fmla="*/ 1263 h 8382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524000" h="838200">
                  <a:moveTo>
                    <a:pt x="762000" y="0"/>
                  </a:moveTo>
                  <a:lnTo>
                    <a:pt x="702511" y="1263"/>
                  </a:lnTo>
                  <a:lnTo>
                    <a:pt x="644263" y="4989"/>
                  </a:lnTo>
                  <a:lnTo>
                    <a:pt x="587428" y="11085"/>
                  </a:lnTo>
                  <a:lnTo>
                    <a:pt x="532175" y="19457"/>
                  </a:lnTo>
                  <a:lnTo>
                    <a:pt x="478675" y="30011"/>
                  </a:lnTo>
                  <a:lnTo>
                    <a:pt x="427097" y="42654"/>
                  </a:lnTo>
                  <a:lnTo>
                    <a:pt x="377613" y="57291"/>
                  </a:lnTo>
                  <a:lnTo>
                    <a:pt x="330392" y="73828"/>
                  </a:lnTo>
                  <a:lnTo>
                    <a:pt x="285605" y="92173"/>
                  </a:lnTo>
                  <a:lnTo>
                    <a:pt x="243422" y="112230"/>
                  </a:lnTo>
                  <a:lnTo>
                    <a:pt x="204014" y="133907"/>
                  </a:lnTo>
                  <a:lnTo>
                    <a:pt x="167551" y="157109"/>
                  </a:lnTo>
                  <a:lnTo>
                    <a:pt x="134202" y="181743"/>
                  </a:lnTo>
                  <a:lnTo>
                    <a:pt x="104140" y="207715"/>
                  </a:lnTo>
                  <a:lnTo>
                    <a:pt x="54551" y="263297"/>
                  </a:lnTo>
                  <a:lnTo>
                    <a:pt x="20149" y="323105"/>
                  </a:lnTo>
                  <a:lnTo>
                    <a:pt x="2295" y="386389"/>
                  </a:lnTo>
                  <a:lnTo>
                    <a:pt x="0" y="419100"/>
                  </a:lnTo>
                  <a:lnTo>
                    <a:pt x="2295" y="451810"/>
                  </a:lnTo>
                  <a:lnTo>
                    <a:pt x="20149" y="515094"/>
                  </a:lnTo>
                  <a:lnTo>
                    <a:pt x="54551" y="574902"/>
                  </a:lnTo>
                  <a:lnTo>
                    <a:pt x="104140" y="630484"/>
                  </a:lnTo>
                  <a:lnTo>
                    <a:pt x="134202" y="656456"/>
                  </a:lnTo>
                  <a:lnTo>
                    <a:pt x="167551" y="681090"/>
                  </a:lnTo>
                  <a:lnTo>
                    <a:pt x="204014" y="704292"/>
                  </a:lnTo>
                  <a:lnTo>
                    <a:pt x="243422" y="725969"/>
                  </a:lnTo>
                  <a:lnTo>
                    <a:pt x="285605" y="746026"/>
                  </a:lnTo>
                  <a:lnTo>
                    <a:pt x="330392" y="764371"/>
                  </a:lnTo>
                  <a:lnTo>
                    <a:pt x="377613" y="780908"/>
                  </a:lnTo>
                  <a:lnTo>
                    <a:pt x="427097" y="795545"/>
                  </a:lnTo>
                  <a:lnTo>
                    <a:pt x="478675" y="808188"/>
                  </a:lnTo>
                  <a:lnTo>
                    <a:pt x="532175" y="818742"/>
                  </a:lnTo>
                  <a:lnTo>
                    <a:pt x="587428" y="827114"/>
                  </a:lnTo>
                  <a:lnTo>
                    <a:pt x="644263" y="833210"/>
                  </a:lnTo>
                  <a:lnTo>
                    <a:pt x="702511" y="836936"/>
                  </a:lnTo>
                  <a:lnTo>
                    <a:pt x="762000" y="838200"/>
                  </a:lnTo>
                  <a:lnTo>
                    <a:pt x="821488" y="836936"/>
                  </a:lnTo>
                  <a:lnTo>
                    <a:pt x="879736" y="833210"/>
                  </a:lnTo>
                  <a:lnTo>
                    <a:pt x="936571" y="827114"/>
                  </a:lnTo>
                  <a:lnTo>
                    <a:pt x="991824" y="818742"/>
                  </a:lnTo>
                  <a:lnTo>
                    <a:pt x="1045324" y="808188"/>
                  </a:lnTo>
                  <a:lnTo>
                    <a:pt x="1096902" y="795545"/>
                  </a:lnTo>
                  <a:lnTo>
                    <a:pt x="1146386" y="780908"/>
                  </a:lnTo>
                  <a:lnTo>
                    <a:pt x="1193607" y="764371"/>
                  </a:lnTo>
                  <a:lnTo>
                    <a:pt x="1238394" y="746026"/>
                  </a:lnTo>
                  <a:lnTo>
                    <a:pt x="1280577" y="725969"/>
                  </a:lnTo>
                  <a:lnTo>
                    <a:pt x="1319985" y="704292"/>
                  </a:lnTo>
                  <a:lnTo>
                    <a:pt x="1356448" y="681090"/>
                  </a:lnTo>
                  <a:lnTo>
                    <a:pt x="1389797" y="656456"/>
                  </a:lnTo>
                  <a:lnTo>
                    <a:pt x="1419859" y="630484"/>
                  </a:lnTo>
                  <a:lnTo>
                    <a:pt x="1469448" y="574902"/>
                  </a:lnTo>
                  <a:lnTo>
                    <a:pt x="1503850" y="515094"/>
                  </a:lnTo>
                  <a:lnTo>
                    <a:pt x="1521704" y="451810"/>
                  </a:lnTo>
                  <a:lnTo>
                    <a:pt x="1524000" y="419100"/>
                  </a:lnTo>
                  <a:lnTo>
                    <a:pt x="1521704" y="386389"/>
                  </a:lnTo>
                  <a:lnTo>
                    <a:pt x="1503850" y="323105"/>
                  </a:lnTo>
                  <a:lnTo>
                    <a:pt x="1469448" y="263297"/>
                  </a:lnTo>
                  <a:lnTo>
                    <a:pt x="1419859" y="207715"/>
                  </a:lnTo>
                  <a:lnTo>
                    <a:pt x="1389797" y="181743"/>
                  </a:lnTo>
                  <a:lnTo>
                    <a:pt x="1356448" y="157109"/>
                  </a:lnTo>
                  <a:lnTo>
                    <a:pt x="1319985" y="133907"/>
                  </a:lnTo>
                  <a:lnTo>
                    <a:pt x="1280577" y="112230"/>
                  </a:lnTo>
                  <a:lnTo>
                    <a:pt x="1238394" y="92173"/>
                  </a:lnTo>
                  <a:lnTo>
                    <a:pt x="1193607" y="73828"/>
                  </a:lnTo>
                  <a:lnTo>
                    <a:pt x="1146386" y="57291"/>
                  </a:lnTo>
                  <a:lnTo>
                    <a:pt x="1096902" y="42654"/>
                  </a:lnTo>
                  <a:lnTo>
                    <a:pt x="1045324" y="30011"/>
                  </a:lnTo>
                  <a:lnTo>
                    <a:pt x="991824" y="19457"/>
                  </a:lnTo>
                  <a:lnTo>
                    <a:pt x="936571" y="11085"/>
                  </a:lnTo>
                  <a:lnTo>
                    <a:pt x="879736" y="4989"/>
                  </a:lnTo>
                  <a:lnTo>
                    <a:pt x="821488" y="1263"/>
                  </a:lnTo>
                  <a:lnTo>
                    <a:pt x="76200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PK"/>
            </a:p>
          </p:txBody>
        </p:sp>
        <p:sp>
          <p:nvSpPr>
            <p:cNvPr id="46091" name="object 7">
              <a:extLst>
                <a:ext uri="{FF2B5EF4-FFF2-40B4-BE49-F238E27FC236}">
                  <a16:creationId xmlns:a16="http://schemas.microsoft.com/office/drawing/2014/main" id="{DAFB4835-A32A-420D-A5C7-A152946CAB2F}"/>
                </a:ext>
              </a:extLst>
            </p:cNvPr>
            <p:cNvSpPr>
              <a:spLocks/>
            </p:cNvSpPr>
            <p:nvPr/>
          </p:nvSpPr>
          <p:spPr bwMode="auto">
            <a:xfrm>
              <a:off x="7258050" y="1866900"/>
              <a:ext cx="1524000" cy="838200"/>
            </a:xfrm>
            <a:custGeom>
              <a:avLst/>
              <a:gdLst>
                <a:gd name="T0" fmla="*/ 702511 w 1524000"/>
                <a:gd name="T1" fmla="*/ 836936 h 838200"/>
                <a:gd name="T2" fmla="*/ 587428 w 1524000"/>
                <a:gd name="T3" fmla="*/ 827114 h 838200"/>
                <a:gd name="T4" fmla="*/ 478675 w 1524000"/>
                <a:gd name="T5" fmla="*/ 808188 h 838200"/>
                <a:gd name="T6" fmla="*/ 377613 w 1524000"/>
                <a:gd name="T7" fmla="*/ 780908 h 838200"/>
                <a:gd name="T8" fmla="*/ 285605 w 1524000"/>
                <a:gd name="T9" fmla="*/ 746026 h 838200"/>
                <a:gd name="T10" fmla="*/ 204014 w 1524000"/>
                <a:gd name="T11" fmla="*/ 704292 h 838200"/>
                <a:gd name="T12" fmla="*/ 134202 w 1524000"/>
                <a:gd name="T13" fmla="*/ 656456 h 838200"/>
                <a:gd name="T14" fmla="*/ 54551 w 1524000"/>
                <a:gd name="T15" fmla="*/ 574902 h 838200"/>
                <a:gd name="T16" fmla="*/ 2295 w 1524000"/>
                <a:gd name="T17" fmla="*/ 451810 h 838200"/>
                <a:gd name="T18" fmla="*/ 2295 w 1524000"/>
                <a:gd name="T19" fmla="*/ 386389 h 838200"/>
                <a:gd name="T20" fmla="*/ 54551 w 1524000"/>
                <a:gd name="T21" fmla="*/ 263297 h 838200"/>
                <a:gd name="T22" fmla="*/ 134202 w 1524000"/>
                <a:gd name="T23" fmla="*/ 181743 h 838200"/>
                <a:gd name="T24" fmla="*/ 204014 w 1524000"/>
                <a:gd name="T25" fmla="*/ 133907 h 838200"/>
                <a:gd name="T26" fmla="*/ 285605 w 1524000"/>
                <a:gd name="T27" fmla="*/ 92173 h 838200"/>
                <a:gd name="T28" fmla="*/ 377613 w 1524000"/>
                <a:gd name="T29" fmla="*/ 57291 h 838200"/>
                <a:gd name="T30" fmla="*/ 478675 w 1524000"/>
                <a:gd name="T31" fmla="*/ 30011 h 838200"/>
                <a:gd name="T32" fmla="*/ 587428 w 1524000"/>
                <a:gd name="T33" fmla="*/ 11085 h 838200"/>
                <a:gd name="T34" fmla="*/ 702511 w 1524000"/>
                <a:gd name="T35" fmla="*/ 1263 h 838200"/>
                <a:gd name="T36" fmla="*/ 821488 w 1524000"/>
                <a:gd name="T37" fmla="*/ 1263 h 838200"/>
                <a:gd name="T38" fmla="*/ 936571 w 1524000"/>
                <a:gd name="T39" fmla="*/ 11085 h 838200"/>
                <a:gd name="T40" fmla="*/ 1045324 w 1524000"/>
                <a:gd name="T41" fmla="*/ 30011 h 838200"/>
                <a:gd name="T42" fmla="*/ 1146386 w 1524000"/>
                <a:gd name="T43" fmla="*/ 57291 h 838200"/>
                <a:gd name="T44" fmla="*/ 1238394 w 1524000"/>
                <a:gd name="T45" fmla="*/ 92173 h 838200"/>
                <a:gd name="T46" fmla="*/ 1319985 w 1524000"/>
                <a:gd name="T47" fmla="*/ 133907 h 838200"/>
                <a:gd name="T48" fmla="*/ 1389797 w 1524000"/>
                <a:gd name="T49" fmla="*/ 181743 h 838200"/>
                <a:gd name="T50" fmla="*/ 1469448 w 1524000"/>
                <a:gd name="T51" fmla="*/ 263297 h 838200"/>
                <a:gd name="T52" fmla="*/ 1521704 w 1524000"/>
                <a:gd name="T53" fmla="*/ 386389 h 838200"/>
                <a:gd name="T54" fmla="*/ 1521704 w 1524000"/>
                <a:gd name="T55" fmla="*/ 451810 h 838200"/>
                <a:gd name="T56" fmla="*/ 1469448 w 1524000"/>
                <a:gd name="T57" fmla="*/ 574902 h 838200"/>
                <a:gd name="T58" fmla="*/ 1389797 w 1524000"/>
                <a:gd name="T59" fmla="*/ 656456 h 838200"/>
                <a:gd name="T60" fmla="*/ 1319985 w 1524000"/>
                <a:gd name="T61" fmla="*/ 704292 h 838200"/>
                <a:gd name="T62" fmla="*/ 1238394 w 1524000"/>
                <a:gd name="T63" fmla="*/ 746026 h 838200"/>
                <a:gd name="T64" fmla="*/ 1146386 w 1524000"/>
                <a:gd name="T65" fmla="*/ 780908 h 838200"/>
                <a:gd name="T66" fmla="*/ 1045324 w 1524000"/>
                <a:gd name="T67" fmla="*/ 808188 h 838200"/>
                <a:gd name="T68" fmla="*/ 936571 w 1524000"/>
                <a:gd name="T69" fmla="*/ 827114 h 838200"/>
                <a:gd name="T70" fmla="*/ 821488 w 1524000"/>
                <a:gd name="T71" fmla="*/ 836936 h 8382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524000" h="838200">
                  <a:moveTo>
                    <a:pt x="762000" y="838200"/>
                  </a:moveTo>
                  <a:lnTo>
                    <a:pt x="702511" y="836936"/>
                  </a:lnTo>
                  <a:lnTo>
                    <a:pt x="644263" y="833210"/>
                  </a:lnTo>
                  <a:lnTo>
                    <a:pt x="587428" y="827114"/>
                  </a:lnTo>
                  <a:lnTo>
                    <a:pt x="532175" y="818742"/>
                  </a:lnTo>
                  <a:lnTo>
                    <a:pt x="478675" y="808188"/>
                  </a:lnTo>
                  <a:lnTo>
                    <a:pt x="427097" y="795545"/>
                  </a:lnTo>
                  <a:lnTo>
                    <a:pt x="377613" y="780908"/>
                  </a:lnTo>
                  <a:lnTo>
                    <a:pt x="330392" y="764371"/>
                  </a:lnTo>
                  <a:lnTo>
                    <a:pt x="285605" y="746026"/>
                  </a:lnTo>
                  <a:lnTo>
                    <a:pt x="243422" y="725969"/>
                  </a:lnTo>
                  <a:lnTo>
                    <a:pt x="204014" y="704292"/>
                  </a:lnTo>
                  <a:lnTo>
                    <a:pt x="167551" y="681090"/>
                  </a:lnTo>
                  <a:lnTo>
                    <a:pt x="134202" y="656456"/>
                  </a:lnTo>
                  <a:lnTo>
                    <a:pt x="104140" y="630484"/>
                  </a:lnTo>
                  <a:lnTo>
                    <a:pt x="54551" y="574902"/>
                  </a:lnTo>
                  <a:lnTo>
                    <a:pt x="20149" y="515094"/>
                  </a:lnTo>
                  <a:lnTo>
                    <a:pt x="2295" y="451810"/>
                  </a:lnTo>
                  <a:lnTo>
                    <a:pt x="0" y="419100"/>
                  </a:lnTo>
                  <a:lnTo>
                    <a:pt x="2295" y="386389"/>
                  </a:lnTo>
                  <a:lnTo>
                    <a:pt x="20149" y="323105"/>
                  </a:lnTo>
                  <a:lnTo>
                    <a:pt x="54551" y="263297"/>
                  </a:lnTo>
                  <a:lnTo>
                    <a:pt x="104140" y="207715"/>
                  </a:lnTo>
                  <a:lnTo>
                    <a:pt x="134202" y="181743"/>
                  </a:lnTo>
                  <a:lnTo>
                    <a:pt x="167551" y="157109"/>
                  </a:lnTo>
                  <a:lnTo>
                    <a:pt x="204014" y="133907"/>
                  </a:lnTo>
                  <a:lnTo>
                    <a:pt x="243422" y="112230"/>
                  </a:lnTo>
                  <a:lnTo>
                    <a:pt x="285605" y="92173"/>
                  </a:lnTo>
                  <a:lnTo>
                    <a:pt x="330392" y="73828"/>
                  </a:lnTo>
                  <a:lnTo>
                    <a:pt x="377613" y="57291"/>
                  </a:lnTo>
                  <a:lnTo>
                    <a:pt x="427097" y="42654"/>
                  </a:lnTo>
                  <a:lnTo>
                    <a:pt x="478675" y="30011"/>
                  </a:lnTo>
                  <a:lnTo>
                    <a:pt x="532175" y="19457"/>
                  </a:lnTo>
                  <a:lnTo>
                    <a:pt x="587428" y="11085"/>
                  </a:lnTo>
                  <a:lnTo>
                    <a:pt x="644263" y="4989"/>
                  </a:lnTo>
                  <a:lnTo>
                    <a:pt x="702511" y="1263"/>
                  </a:lnTo>
                  <a:lnTo>
                    <a:pt x="762000" y="0"/>
                  </a:lnTo>
                  <a:lnTo>
                    <a:pt x="821488" y="1263"/>
                  </a:lnTo>
                  <a:lnTo>
                    <a:pt x="879736" y="4989"/>
                  </a:lnTo>
                  <a:lnTo>
                    <a:pt x="936571" y="11085"/>
                  </a:lnTo>
                  <a:lnTo>
                    <a:pt x="991824" y="19457"/>
                  </a:lnTo>
                  <a:lnTo>
                    <a:pt x="1045324" y="30011"/>
                  </a:lnTo>
                  <a:lnTo>
                    <a:pt x="1096902" y="42654"/>
                  </a:lnTo>
                  <a:lnTo>
                    <a:pt x="1146386" y="57291"/>
                  </a:lnTo>
                  <a:lnTo>
                    <a:pt x="1193607" y="73828"/>
                  </a:lnTo>
                  <a:lnTo>
                    <a:pt x="1238394" y="92173"/>
                  </a:lnTo>
                  <a:lnTo>
                    <a:pt x="1280577" y="112230"/>
                  </a:lnTo>
                  <a:lnTo>
                    <a:pt x="1319985" y="133907"/>
                  </a:lnTo>
                  <a:lnTo>
                    <a:pt x="1356448" y="157109"/>
                  </a:lnTo>
                  <a:lnTo>
                    <a:pt x="1389797" y="181743"/>
                  </a:lnTo>
                  <a:lnTo>
                    <a:pt x="1419859" y="207715"/>
                  </a:lnTo>
                  <a:lnTo>
                    <a:pt x="1469448" y="263297"/>
                  </a:lnTo>
                  <a:lnTo>
                    <a:pt x="1503850" y="323105"/>
                  </a:lnTo>
                  <a:lnTo>
                    <a:pt x="1521704" y="386389"/>
                  </a:lnTo>
                  <a:lnTo>
                    <a:pt x="1524000" y="419100"/>
                  </a:lnTo>
                  <a:lnTo>
                    <a:pt x="1521704" y="451810"/>
                  </a:lnTo>
                  <a:lnTo>
                    <a:pt x="1503850" y="515094"/>
                  </a:lnTo>
                  <a:lnTo>
                    <a:pt x="1469448" y="574902"/>
                  </a:lnTo>
                  <a:lnTo>
                    <a:pt x="1419859" y="630484"/>
                  </a:lnTo>
                  <a:lnTo>
                    <a:pt x="1389797" y="656456"/>
                  </a:lnTo>
                  <a:lnTo>
                    <a:pt x="1356448" y="681090"/>
                  </a:lnTo>
                  <a:lnTo>
                    <a:pt x="1319985" y="704292"/>
                  </a:lnTo>
                  <a:lnTo>
                    <a:pt x="1280577" y="725969"/>
                  </a:lnTo>
                  <a:lnTo>
                    <a:pt x="1238394" y="746026"/>
                  </a:lnTo>
                  <a:lnTo>
                    <a:pt x="1193607" y="764371"/>
                  </a:lnTo>
                  <a:lnTo>
                    <a:pt x="1146386" y="780908"/>
                  </a:lnTo>
                  <a:lnTo>
                    <a:pt x="1096902" y="795545"/>
                  </a:lnTo>
                  <a:lnTo>
                    <a:pt x="1045324" y="808188"/>
                  </a:lnTo>
                  <a:lnTo>
                    <a:pt x="991824" y="818742"/>
                  </a:lnTo>
                  <a:lnTo>
                    <a:pt x="936571" y="827114"/>
                  </a:lnTo>
                  <a:lnTo>
                    <a:pt x="879736" y="833210"/>
                  </a:lnTo>
                  <a:lnTo>
                    <a:pt x="821488" y="836936"/>
                  </a:lnTo>
                  <a:lnTo>
                    <a:pt x="762000" y="83820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PK"/>
            </a:p>
          </p:txBody>
        </p:sp>
      </p:grpSp>
      <p:sp>
        <p:nvSpPr>
          <p:cNvPr id="46085" name="object 9">
            <a:extLst>
              <a:ext uri="{FF2B5EF4-FFF2-40B4-BE49-F238E27FC236}">
                <a16:creationId xmlns:a16="http://schemas.microsoft.com/office/drawing/2014/main" id="{1B29BD0F-85F9-4681-9460-25FA4470503F}"/>
              </a:ext>
            </a:extLst>
          </p:cNvPr>
          <p:cNvSpPr>
            <a:spLocks noChangeArrowheads="1"/>
          </p:cNvSpPr>
          <p:nvPr/>
        </p:nvSpPr>
        <p:spPr bwMode="auto">
          <a:xfrm>
            <a:off x="6779051" y="2164251"/>
            <a:ext cx="677863" cy="110807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6086" name="Rectangle 1">
            <a:extLst>
              <a:ext uri="{FF2B5EF4-FFF2-40B4-BE49-F238E27FC236}">
                <a16:creationId xmlns:a16="http://schemas.microsoft.com/office/drawing/2014/main" id="{EC79F924-3BC3-4B29-A6B0-A07B32D2BFD2}"/>
              </a:ext>
            </a:extLst>
          </p:cNvPr>
          <p:cNvSpPr>
            <a:spLocks noChangeArrowheads="1"/>
          </p:cNvSpPr>
          <p:nvPr/>
        </p:nvSpPr>
        <p:spPr bwMode="auto">
          <a:xfrm>
            <a:off x="6205538" y="4827588"/>
            <a:ext cx="160496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6087" name="Rectangle 2">
            <a:extLst>
              <a:ext uri="{FF2B5EF4-FFF2-40B4-BE49-F238E27FC236}">
                <a16:creationId xmlns:a16="http://schemas.microsoft.com/office/drawing/2014/main" id="{B781759F-AD07-4CC8-B440-749C9AEE7C1A}"/>
              </a:ext>
            </a:extLst>
          </p:cNvPr>
          <p:cNvSpPr>
            <a:spLocks noChangeArrowheads="1"/>
          </p:cNvSpPr>
          <p:nvPr/>
        </p:nvSpPr>
        <p:spPr bwMode="auto">
          <a:xfrm>
            <a:off x="6205538" y="5134769"/>
            <a:ext cx="2005013" cy="458787"/>
          </a:xfrm>
          <a:prstGeom prst="rect">
            <a:avLst/>
          </a:prstGeom>
          <a:solidFill>
            <a:srgbClr val="00B0F0"/>
          </a:solidFill>
          <a:ln w="9525" algn="ctr">
            <a:solidFill>
              <a:schemeClr val="tx1"/>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600" dirty="0">
                <a:latin typeface="Arial" panose="020B0604020202020204" pitchFamily="34" charset="0"/>
                <a:cs typeface="Arial" panose="020B0604020202020204" pitchFamily="34" charset="0"/>
              </a:rPr>
              <a:t>Name of the system</a:t>
            </a:r>
          </a:p>
        </p:txBody>
      </p:sp>
      <p:sp>
        <p:nvSpPr>
          <p:cNvPr id="46088" name="object 11">
            <a:extLst>
              <a:ext uri="{FF2B5EF4-FFF2-40B4-BE49-F238E27FC236}">
                <a16:creationId xmlns:a16="http://schemas.microsoft.com/office/drawing/2014/main" id="{BCA6CDFF-2B2F-4417-852C-60D44F026D41}"/>
              </a:ext>
            </a:extLst>
          </p:cNvPr>
          <p:cNvSpPr>
            <a:spLocks/>
          </p:cNvSpPr>
          <p:nvPr/>
        </p:nvSpPr>
        <p:spPr bwMode="auto">
          <a:xfrm>
            <a:off x="6452821" y="6248400"/>
            <a:ext cx="1330325" cy="0"/>
          </a:xfrm>
          <a:custGeom>
            <a:avLst/>
            <a:gdLst>
              <a:gd name="T0" fmla="*/ 0 w 1329690"/>
              <a:gd name="T1" fmla="*/ 1332868 w 1329690"/>
              <a:gd name="T2" fmla="*/ 0 60000 65536"/>
              <a:gd name="T3" fmla="*/ 0 60000 65536"/>
            </a:gdLst>
            <a:ahLst/>
            <a:cxnLst>
              <a:cxn ang="T2">
                <a:pos x="T0" y="0"/>
              </a:cxn>
              <a:cxn ang="T3">
                <a:pos x="T1" y="0"/>
              </a:cxn>
            </a:cxnLst>
            <a:rect l="0" t="0" r="r" b="b"/>
            <a:pathLst>
              <a:path w="1329690">
                <a:moveTo>
                  <a:pt x="0" y="0"/>
                </a:moveTo>
                <a:lnTo>
                  <a:pt x="1329690" y="0"/>
                </a:lnTo>
              </a:path>
            </a:pathLst>
          </a:custGeom>
          <a:noFill/>
          <a:ln w="317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PK"/>
          </a:p>
        </p:txBody>
      </p:sp>
      <p:sp>
        <p:nvSpPr>
          <p:cNvPr id="46089" name="TextBox 12">
            <a:extLst>
              <a:ext uri="{FF2B5EF4-FFF2-40B4-BE49-F238E27FC236}">
                <a16:creationId xmlns:a16="http://schemas.microsoft.com/office/drawing/2014/main" id="{126AD589-7CA6-4480-A909-42161BF76698}"/>
              </a:ext>
            </a:extLst>
          </p:cNvPr>
          <p:cNvSpPr txBox="1">
            <a:spLocks noChangeArrowheads="1"/>
          </p:cNvSpPr>
          <p:nvPr/>
        </p:nvSpPr>
        <p:spPr bwMode="auto">
          <a:xfrm>
            <a:off x="6532563" y="1343422"/>
            <a:ext cx="1277937" cy="3381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rial" panose="020B0604020202020204" pitchFamily="34" charset="0"/>
                <a:cs typeface="Arial" panose="020B0604020202020204" pitchFamily="34" charset="0"/>
              </a:rPr>
              <a:t>Notations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D09380B6-465C-8141-93AF-4590A2732415}"/>
              </a:ext>
            </a:extLst>
          </p:cNvPr>
          <p:cNvSpPr>
            <a:spLocks noGrp="1" noChangeArrowheads="1"/>
          </p:cNvSpPr>
          <p:nvPr>
            <p:ph idx="1"/>
          </p:nvPr>
        </p:nvSpPr>
        <p:spPr/>
        <p:txBody>
          <a:bodyPr rtlCol="0">
            <a:normAutofit fontScale="92500" lnSpcReduction="20000"/>
          </a:bodyPr>
          <a:lstStyle/>
          <a:p>
            <a:pPr algn="just" eaLnBrk="1" fontAlgn="auto" hangingPunct="1">
              <a:spcAft>
                <a:spcPts val="0"/>
              </a:spcAft>
              <a:defRPr/>
            </a:pPr>
            <a:r>
              <a:rPr lang="en-CA" altLang="en-US" sz="1900" dirty="0">
                <a:latin typeface="+mj-lt"/>
                <a:ea typeface="Verdana" panose="020B0604030504040204" pitchFamily="34" charset="0"/>
              </a:rPr>
              <a:t>If the software is large scale, employing perhaps dozens of developers over several years, it is important that all members of the development team </a:t>
            </a:r>
            <a:r>
              <a:rPr lang="en-CA" altLang="en-US" sz="1900" dirty="0">
                <a:solidFill>
                  <a:srgbClr val="0070C0"/>
                </a:solidFill>
                <a:latin typeface="+mj-lt"/>
                <a:ea typeface="Verdana" panose="020B0604030504040204" pitchFamily="34" charset="0"/>
              </a:rPr>
              <a:t>communicate using a common language</a:t>
            </a:r>
            <a:r>
              <a:rPr lang="en-CA" altLang="en-US" sz="1900" dirty="0">
                <a:latin typeface="+mj-lt"/>
                <a:ea typeface="Verdana" panose="020B0604030504040204" pitchFamily="34" charset="0"/>
              </a:rPr>
              <a:t>. </a:t>
            </a:r>
          </a:p>
          <a:p>
            <a:pPr algn="just" eaLnBrk="1" fontAlgn="auto" hangingPunct="1">
              <a:spcAft>
                <a:spcPts val="0"/>
              </a:spcAft>
              <a:defRPr/>
            </a:pPr>
            <a:endParaRPr lang="en-CA" altLang="en-US" sz="1900" dirty="0">
              <a:latin typeface="+mj-lt"/>
              <a:ea typeface="Verdana" panose="020B0604030504040204" pitchFamily="34" charset="0"/>
            </a:endParaRPr>
          </a:p>
          <a:p>
            <a:pPr algn="just" eaLnBrk="1" fontAlgn="auto" hangingPunct="1">
              <a:spcAft>
                <a:spcPts val="0"/>
              </a:spcAft>
              <a:defRPr/>
            </a:pPr>
            <a:r>
              <a:rPr lang="en-CA" altLang="en-US" sz="1900" dirty="0">
                <a:latin typeface="+mj-lt"/>
                <a:ea typeface="Verdana" panose="020B0604030504040204" pitchFamily="34" charset="0"/>
              </a:rPr>
              <a:t>This isn’t meant to imply that they all need to be fluent in </a:t>
            </a:r>
            <a:r>
              <a:rPr lang="en-CA" altLang="en-US" sz="1900" dirty="0">
                <a:solidFill>
                  <a:srgbClr val="0070C0"/>
                </a:solidFill>
                <a:latin typeface="+mj-lt"/>
                <a:ea typeface="Verdana" panose="020B0604030504040204" pitchFamily="34" charset="0"/>
              </a:rPr>
              <a:t>English</a:t>
            </a:r>
            <a:r>
              <a:rPr lang="en-CA" altLang="en-US" sz="1900" dirty="0">
                <a:latin typeface="+mj-lt"/>
                <a:ea typeface="Verdana" panose="020B0604030504040204" pitchFamily="34" charset="0"/>
              </a:rPr>
              <a:t> or </a:t>
            </a:r>
            <a:r>
              <a:rPr lang="en-CA" altLang="en-US" sz="1900" dirty="0">
                <a:solidFill>
                  <a:srgbClr val="0070C0"/>
                </a:solidFill>
                <a:latin typeface="+mj-lt"/>
                <a:ea typeface="Verdana" panose="020B0604030504040204" pitchFamily="34" charset="0"/>
              </a:rPr>
              <a:t>C++, </a:t>
            </a:r>
            <a:r>
              <a:rPr lang="en-CA" altLang="en-US" sz="1900" dirty="0">
                <a:latin typeface="+mj-lt"/>
                <a:ea typeface="Verdana" panose="020B0604030504040204" pitchFamily="34" charset="0"/>
              </a:rPr>
              <a:t>but it does mean that they need to be able to describe their software’s operation and design to another person.</a:t>
            </a:r>
          </a:p>
          <a:p>
            <a:pPr algn="just" eaLnBrk="1" fontAlgn="auto" hangingPunct="1">
              <a:spcAft>
                <a:spcPts val="0"/>
              </a:spcAft>
              <a:defRPr/>
            </a:pPr>
            <a:endParaRPr lang="en-CA" altLang="en-US" sz="1900" dirty="0">
              <a:latin typeface="+mj-lt"/>
              <a:ea typeface="Verdana" panose="020B0604030504040204" pitchFamily="34" charset="0"/>
            </a:endParaRPr>
          </a:p>
          <a:p>
            <a:pPr algn="just" eaLnBrk="1" fontAlgn="auto" hangingPunct="1">
              <a:spcAft>
                <a:spcPts val="0"/>
              </a:spcAft>
              <a:defRPr/>
            </a:pPr>
            <a:r>
              <a:rPr lang="en-CA" altLang="en-US" sz="1900" dirty="0">
                <a:latin typeface="+mj-lt"/>
                <a:ea typeface="Verdana" panose="020B0604030504040204" pitchFamily="34" charset="0"/>
              </a:rPr>
              <a:t>That is, the ideas in the head of say the analyst have to be conveyed to the designer in some way so that he/she can implement that idea in code.</a:t>
            </a:r>
          </a:p>
          <a:p>
            <a:pPr algn="just" eaLnBrk="1" fontAlgn="auto" hangingPunct="1">
              <a:spcAft>
                <a:spcPts val="0"/>
              </a:spcAft>
              <a:defRPr/>
            </a:pPr>
            <a:endParaRPr lang="en-CA" altLang="en-US" sz="1900" dirty="0">
              <a:latin typeface="+mj-lt"/>
              <a:ea typeface="Verdana" panose="020B0604030504040204" pitchFamily="34" charset="0"/>
            </a:endParaRPr>
          </a:p>
          <a:p>
            <a:pPr algn="just" eaLnBrk="1" fontAlgn="auto" hangingPunct="1">
              <a:spcAft>
                <a:spcPts val="0"/>
              </a:spcAft>
              <a:defRPr/>
            </a:pPr>
            <a:r>
              <a:rPr lang="en-CA" altLang="en-US" sz="1900" dirty="0">
                <a:latin typeface="+mj-lt"/>
                <a:ea typeface="Verdana" panose="020B0604030504040204" pitchFamily="34" charset="0"/>
              </a:rPr>
              <a:t>Just as mathematicians use algebra and electronics engineers have evolved circuit notation and theory to describe their ideas, software engineers have evolved their own notation for describing the architecture and behaviour of software system. </a:t>
            </a:r>
          </a:p>
          <a:p>
            <a:pPr algn="just" eaLnBrk="1" fontAlgn="auto" hangingPunct="1">
              <a:spcAft>
                <a:spcPts val="0"/>
              </a:spcAft>
              <a:defRPr/>
            </a:pPr>
            <a:endParaRPr lang="en-CA" altLang="en-US" sz="1900" dirty="0">
              <a:latin typeface="+mj-lt"/>
              <a:ea typeface="Verdana" panose="020B0604030504040204" pitchFamily="34" charset="0"/>
            </a:endParaRPr>
          </a:p>
          <a:p>
            <a:pPr algn="just" eaLnBrk="1" fontAlgn="auto" hangingPunct="1">
              <a:spcAft>
                <a:spcPts val="0"/>
              </a:spcAft>
              <a:defRPr/>
            </a:pPr>
            <a:r>
              <a:rPr lang="en-CA" altLang="en-US" sz="1900" dirty="0">
                <a:latin typeface="+mj-lt"/>
                <a:ea typeface="Verdana" panose="020B0604030504040204" pitchFamily="34" charset="0"/>
              </a:rPr>
              <a:t>That notation is called </a:t>
            </a:r>
            <a:r>
              <a:rPr lang="en-CA" altLang="en-US" sz="1900" dirty="0">
                <a:solidFill>
                  <a:srgbClr val="0070C0"/>
                </a:solidFill>
                <a:latin typeface="+mj-lt"/>
                <a:ea typeface="Verdana" panose="020B0604030504040204" pitchFamily="34" charset="0"/>
              </a:rPr>
              <a:t>UML</a:t>
            </a:r>
            <a:r>
              <a:rPr lang="en-CA" altLang="en-US" sz="1900" dirty="0">
                <a:solidFill>
                  <a:srgbClr val="0000FF"/>
                </a:solidFill>
                <a:latin typeface="+mj-lt"/>
                <a:ea typeface="Verdana" panose="020B0604030504040204" pitchFamily="34" charset="0"/>
              </a:rPr>
              <a:t>. </a:t>
            </a:r>
            <a:r>
              <a:rPr lang="en-CA" altLang="en-US" sz="1900" dirty="0">
                <a:solidFill>
                  <a:srgbClr val="0070C0"/>
                </a:solidFill>
                <a:latin typeface="+mj-lt"/>
                <a:ea typeface="Verdana" panose="020B0604030504040204" pitchFamily="34" charset="0"/>
              </a:rPr>
              <a:t>The Unified Modelling Language</a:t>
            </a:r>
            <a:r>
              <a:rPr lang="en-CA" altLang="en-US" sz="1900" dirty="0">
                <a:latin typeface="+mj-lt"/>
                <a:ea typeface="Verdana" panose="020B0604030504040204" pitchFamily="34" charset="0"/>
              </a:rPr>
              <a:t>. Some might prefer the title Universal Modelling language since it can be used to model many things besides software.</a:t>
            </a:r>
          </a:p>
          <a:p>
            <a:pPr algn="just" eaLnBrk="1" fontAlgn="auto" hangingPunct="1">
              <a:spcAft>
                <a:spcPts val="0"/>
              </a:spcAft>
              <a:defRPr/>
            </a:pPr>
            <a:endParaRPr lang="en-CA" altLang="en-US" sz="1600" dirty="0">
              <a:latin typeface="Verdana" panose="020B0604030504040204" pitchFamily="34" charset="0"/>
              <a:ea typeface="Verdana" panose="020B0604030504040204" pitchFamily="34" charset="0"/>
            </a:endParaRPr>
          </a:p>
        </p:txBody>
      </p:sp>
      <p:sp>
        <p:nvSpPr>
          <p:cNvPr id="20482" name="TextBox 1">
            <a:extLst>
              <a:ext uri="{FF2B5EF4-FFF2-40B4-BE49-F238E27FC236}">
                <a16:creationId xmlns:a16="http://schemas.microsoft.com/office/drawing/2014/main" id="{B9D899ED-7DD4-4433-A8D4-8FA9A1BC20C6}"/>
              </a:ext>
            </a:extLst>
          </p:cNvPr>
          <p:cNvSpPr txBox="1">
            <a:spLocks noChangeArrowheads="1"/>
          </p:cNvSpPr>
          <p:nvPr/>
        </p:nvSpPr>
        <p:spPr bwMode="auto">
          <a:xfrm>
            <a:off x="628650" y="469900"/>
            <a:ext cx="78867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CA" altLang="en-US" sz="3300" b="1" dirty="0">
                <a:latin typeface="Arial" panose="020B0604020202020204" pitchFamily="34" charset="0"/>
                <a:ea typeface="Verdana" panose="020B0604030504040204" pitchFamily="34" charset="0"/>
                <a:cs typeface="Arial" panose="020B0604020202020204" pitchFamily="34" charset="0"/>
              </a:rPr>
              <a:t>How are design ideas </a:t>
            </a:r>
            <a:r>
              <a:rPr lang="en-CA" altLang="en-US" sz="3300" b="1" dirty="0">
                <a:solidFill>
                  <a:srgbClr val="0070C0"/>
                </a:solidFill>
                <a:latin typeface="Arial" panose="020B0604020202020204" pitchFamily="34" charset="0"/>
                <a:ea typeface="Verdana" panose="020B0604030504040204" pitchFamily="34" charset="0"/>
                <a:cs typeface="Arial" panose="020B0604020202020204" pitchFamily="34" charset="0"/>
              </a:rPr>
              <a:t>communicated</a:t>
            </a:r>
            <a:r>
              <a:rPr lang="en-CA" altLang="en-US" sz="3300" b="1" dirty="0">
                <a:latin typeface="Arial" panose="020B0604020202020204" pitchFamily="34" charset="0"/>
                <a:ea typeface="Verdana" panose="020B0604030504040204" pitchFamily="34" charset="0"/>
                <a:cs typeface="Arial" panose="020B0604020202020204" pitchFamily="34" charset="0"/>
              </a:rPr>
              <a:t> in a team environment?</a:t>
            </a:r>
          </a:p>
          <a:p>
            <a:pPr eaLnBrk="1" hangingPunct="1"/>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201E55D-516E-447F-BBBC-E92ADF16AB09}"/>
              </a:ext>
            </a:extLst>
          </p:cNvPr>
          <p:cNvSpPr>
            <a:spLocks noGrp="1"/>
          </p:cNvSpPr>
          <p:nvPr>
            <p:ph type="title"/>
          </p:nvPr>
        </p:nvSpPr>
        <p:spPr/>
        <p:txBody>
          <a:bodyPr anchor="t">
            <a:normAutofit/>
          </a:bodyPr>
          <a:lstStyle/>
          <a:p>
            <a:pPr algn="ctr" eaLnBrk="1" hangingPunct="1"/>
            <a:r>
              <a:rPr lang="en-US" altLang="en-US" dirty="0"/>
              <a:t>Use Case Diagram for Airline Booking System</a:t>
            </a:r>
          </a:p>
        </p:txBody>
      </p:sp>
      <p:sp>
        <p:nvSpPr>
          <p:cNvPr id="48132" name="Rectangle 1">
            <a:extLst>
              <a:ext uri="{FF2B5EF4-FFF2-40B4-BE49-F238E27FC236}">
                <a16:creationId xmlns:a16="http://schemas.microsoft.com/office/drawing/2014/main" id="{8C92FEBC-211A-421E-9872-C89018EE26D0}"/>
              </a:ext>
            </a:extLst>
          </p:cNvPr>
          <p:cNvSpPr>
            <a:spLocks noChangeArrowheads="1"/>
          </p:cNvSpPr>
          <p:nvPr/>
        </p:nvSpPr>
        <p:spPr bwMode="auto">
          <a:xfrm>
            <a:off x="2803525" y="3357563"/>
            <a:ext cx="223838"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8133" name="Rectangle 2">
            <a:extLst>
              <a:ext uri="{FF2B5EF4-FFF2-40B4-BE49-F238E27FC236}">
                <a16:creationId xmlns:a16="http://schemas.microsoft.com/office/drawing/2014/main" id="{38321D28-0549-417B-A0B5-E0ACFDCAEE80}"/>
              </a:ext>
            </a:extLst>
          </p:cNvPr>
          <p:cNvSpPr>
            <a:spLocks noChangeArrowheads="1"/>
          </p:cNvSpPr>
          <p:nvPr/>
        </p:nvSpPr>
        <p:spPr bwMode="auto">
          <a:xfrm>
            <a:off x="9144000" y="30305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8134" name="TextBox 4">
            <a:extLst>
              <a:ext uri="{FF2B5EF4-FFF2-40B4-BE49-F238E27FC236}">
                <a16:creationId xmlns:a16="http://schemas.microsoft.com/office/drawing/2014/main" id="{258F7E26-627D-44E0-8779-44AB2644B5A3}"/>
              </a:ext>
            </a:extLst>
          </p:cNvPr>
          <p:cNvSpPr txBox="1">
            <a:spLocks noChangeArrowheads="1"/>
          </p:cNvSpPr>
          <p:nvPr/>
        </p:nvSpPr>
        <p:spPr bwMode="auto">
          <a:xfrm>
            <a:off x="2767013" y="3487738"/>
            <a:ext cx="149225" cy="147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8135" name="TextBox 7">
            <a:extLst>
              <a:ext uri="{FF2B5EF4-FFF2-40B4-BE49-F238E27FC236}">
                <a16:creationId xmlns:a16="http://schemas.microsoft.com/office/drawing/2014/main" id="{1148E9F5-ABF7-407B-880C-6CE0E127D2F2}"/>
              </a:ext>
            </a:extLst>
          </p:cNvPr>
          <p:cNvSpPr txBox="1">
            <a:spLocks noChangeArrowheads="1"/>
          </p:cNvSpPr>
          <p:nvPr/>
        </p:nvSpPr>
        <p:spPr bwMode="auto">
          <a:xfrm>
            <a:off x="4035425" y="4102100"/>
            <a:ext cx="147638" cy="147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8136" name="TextBox 8">
            <a:extLst>
              <a:ext uri="{FF2B5EF4-FFF2-40B4-BE49-F238E27FC236}">
                <a16:creationId xmlns:a16="http://schemas.microsoft.com/office/drawing/2014/main" id="{25A20443-FC9B-4FD4-80F7-F6BBF0630C1C}"/>
              </a:ext>
            </a:extLst>
          </p:cNvPr>
          <p:cNvSpPr txBox="1">
            <a:spLocks noChangeArrowheads="1"/>
          </p:cNvSpPr>
          <p:nvPr/>
        </p:nvSpPr>
        <p:spPr bwMode="auto">
          <a:xfrm>
            <a:off x="5419725" y="2820988"/>
            <a:ext cx="147638" cy="149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8137" name="TextBox 9">
            <a:extLst>
              <a:ext uri="{FF2B5EF4-FFF2-40B4-BE49-F238E27FC236}">
                <a16:creationId xmlns:a16="http://schemas.microsoft.com/office/drawing/2014/main" id="{1A331671-A777-4D3F-ACE2-88893F9596DE}"/>
              </a:ext>
            </a:extLst>
          </p:cNvPr>
          <p:cNvSpPr txBox="1">
            <a:spLocks noChangeArrowheads="1"/>
          </p:cNvSpPr>
          <p:nvPr/>
        </p:nvSpPr>
        <p:spPr bwMode="auto">
          <a:xfrm>
            <a:off x="4049713" y="5381625"/>
            <a:ext cx="147637" cy="147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8138" name="TextBox 10">
            <a:extLst>
              <a:ext uri="{FF2B5EF4-FFF2-40B4-BE49-F238E27FC236}">
                <a16:creationId xmlns:a16="http://schemas.microsoft.com/office/drawing/2014/main" id="{D0471504-E755-462A-A593-D61738F743C3}"/>
              </a:ext>
            </a:extLst>
          </p:cNvPr>
          <p:cNvSpPr txBox="1">
            <a:spLocks noChangeArrowheads="1"/>
          </p:cNvSpPr>
          <p:nvPr/>
        </p:nvSpPr>
        <p:spPr bwMode="auto">
          <a:xfrm>
            <a:off x="6372225" y="2820988"/>
            <a:ext cx="149225" cy="149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8139" name="TextBox 11">
            <a:extLst>
              <a:ext uri="{FF2B5EF4-FFF2-40B4-BE49-F238E27FC236}">
                <a16:creationId xmlns:a16="http://schemas.microsoft.com/office/drawing/2014/main" id="{4C24FD4E-D888-4203-B5C2-A7281249F18C}"/>
              </a:ext>
            </a:extLst>
          </p:cNvPr>
          <p:cNvSpPr txBox="1">
            <a:spLocks noChangeArrowheads="1"/>
          </p:cNvSpPr>
          <p:nvPr/>
        </p:nvSpPr>
        <p:spPr bwMode="auto">
          <a:xfrm>
            <a:off x="3154363" y="5364163"/>
            <a:ext cx="149225" cy="147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pic>
        <p:nvPicPr>
          <p:cNvPr id="3" name="Picture 2" descr="A diagram of flight tickets&#10;&#10;Description automatically generated">
            <a:extLst>
              <a:ext uri="{FF2B5EF4-FFF2-40B4-BE49-F238E27FC236}">
                <a16:creationId xmlns:a16="http://schemas.microsoft.com/office/drawing/2014/main" id="{1AA37292-796E-69D4-841F-B397962512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417638"/>
            <a:ext cx="6400800" cy="5364161"/>
          </a:xfrm>
          <a:prstGeom prst="rect">
            <a:avLst/>
          </a:prstGeom>
        </p:spPr>
      </p:pic>
      <p:sp>
        <p:nvSpPr>
          <p:cNvPr id="4" name="TextBox 3">
            <a:extLst>
              <a:ext uri="{FF2B5EF4-FFF2-40B4-BE49-F238E27FC236}">
                <a16:creationId xmlns:a16="http://schemas.microsoft.com/office/drawing/2014/main" id="{0A5FCBD9-17EB-8C98-8AFF-FEF0BF099007}"/>
              </a:ext>
            </a:extLst>
          </p:cNvPr>
          <p:cNvSpPr txBox="1"/>
          <p:nvPr/>
        </p:nvSpPr>
        <p:spPr>
          <a:xfrm>
            <a:off x="219269" y="5455444"/>
            <a:ext cx="1524000" cy="369332"/>
          </a:xfrm>
          <a:prstGeom prst="rect">
            <a:avLst/>
          </a:prstGeom>
          <a:noFill/>
        </p:spPr>
        <p:txBody>
          <a:bodyPr wrap="square" rtlCol="0">
            <a:spAutoFit/>
          </a:bodyPr>
          <a:lstStyle/>
          <a:p>
            <a:r>
              <a:rPr lang="en-US" dirty="0">
                <a:solidFill>
                  <a:schemeClr val="bg2">
                    <a:lumMod val="50000"/>
                  </a:schemeClr>
                </a:solidFill>
              </a:rPr>
              <a:t>Primary Actor</a:t>
            </a:r>
          </a:p>
        </p:txBody>
      </p:sp>
      <p:sp>
        <p:nvSpPr>
          <p:cNvPr id="5" name="TextBox 4">
            <a:extLst>
              <a:ext uri="{FF2B5EF4-FFF2-40B4-BE49-F238E27FC236}">
                <a16:creationId xmlns:a16="http://schemas.microsoft.com/office/drawing/2014/main" id="{4882A83C-5693-9660-CA91-CEDC1815220F}"/>
              </a:ext>
            </a:extLst>
          </p:cNvPr>
          <p:cNvSpPr txBox="1"/>
          <p:nvPr/>
        </p:nvSpPr>
        <p:spPr>
          <a:xfrm>
            <a:off x="6938963" y="2600881"/>
            <a:ext cx="1747837" cy="369332"/>
          </a:xfrm>
          <a:prstGeom prst="rect">
            <a:avLst/>
          </a:prstGeom>
          <a:noFill/>
        </p:spPr>
        <p:txBody>
          <a:bodyPr wrap="square" rtlCol="0">
            <a:spAutoFit/>
          </a:bodyPr>
          <a:lstStyle/>
          <a:p>
            <a:r>
              <a:rPr lang="en-US" dirty="0">
                <a:solidFill>
                  <a:schemeClr val="bg2">
                    <a:lumMod val="50000"/>
                  </a:schemeClr>
                </a:solidFill>
              </a:rPr>
              <a:t>Secondary Actor</a:t>
            </a:r>
          </a:p>
        </p:txBody>
      </p:sp>
      <p:cxnSp>
        <p:nvCxnSpPr>
          <p:cNvPr id="7" name="Straight Arrow Connector 6">
            <a:extLst>
              <a:ext uri="{FF2B5EF4-FFF2-40B4-BE49-F238E27FC236}">
                <a16:creationId xmlns:a16="http://schemas.microsoft.com/office/drawing/2014/main" id="{80F97C1F-7DD8-B905-E9C0-F64DFEA45E17}"/>
              </a:ext>
            </a:extLst>
          </p:cNvPr>
          <p:cNvCxnSpPr>
            <a:cxnSpLocks/>
          </p:cNvCxnSpPr>
          <p:nvPr/>
        </p:nvCxnSpPr>
        <p:spPr>
          <a:xfrm flipV="1">
            <a:off x="738982" y="4724400"/>
            <a:ext cx="785018" cy="78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45E3B7B-22AB-44F1-3800-1C770174D09A}"/>
              </a:ext>
            </a:extLst>
          </p:cNvPr>
          <p:cNvCxnSpPr>
            <a:cxnSpLocks/>
            <a:stCxn id="5" idx="2"/>
          </p:cNvCxnSpPr>
          <p:nvPr/>
        </p:nvCxnSpPr>
        <p:spPr>
          <a:xfrm flipH="1">
            <a:off x="7451124" y="2970213"/>
            <a:ext cx="361758" cy="922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2">
            <a:extLst>
              <a:ext uri="{FF2B5EF4-FFF2-40B4-BE49-F238E27FC236}">
                <a16:creationId xmlns:a16="http://schemas.microsoft.com/office/drawing/2014/main" id="{DBD5B559-1606-47E1-B47F-13B0752B15EB}"/>
              </a:ext>
            </a:extLst>
          </p:cNvPr>
          <p:cNvSpPr>
            <a:spLocks noGrp="1"/>
          </p:cNvSpPr>
          <p:nvPr>
            <p:ph type="title"/>
          </p:nvPr>
        </p:nvSpPr>
        <p:spPr/>
        <p:txBody>
          <a:bodyPr anchor="t"/>
          <a:lstStyle/>
          <a:p>
            <a:pPr eaLnBrk="1" hangingPunct="1"/>
            <a:r>
              <a:rPr lang="en-US" altLang="en-US"/>
              <a:t>Example</a:t>
            </a:r>
          </a:p>
        </p:txBody>
      </p:sp>
      <p:sp>
        <p:nvSpPr>
          <p:cNvPr id="6" name="Rounded Rectangle 5">
            <a:extLst>
              <a:ext uri="{FF2B5EF4-FFF2-40B4-BE49-F238E27FC236}">
                <a16:creationId xmlns:a16="http://schemas.microsoft.com/office/drawing/2014/main" id="{11EEDC45-BC75-CF4B-B746-2D673FA36DDB}"/>
              </a:ext>
            </a:extLst>
          </p:cNvPr>
          <p:cNvSpPr/>
          <p:nvPr/>
        </p:nvSpPr>
        <p:spPr>
          <a:xfrm>
            <a:off x="228600" y="1636712"/>
            <a:ext cx="3276600" cy="2514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t>Requirement 1</a:t>
            </a:r>
          </a:p>
          <a:p>
            <a:pPr eaLnBrk="1" fontAlgn="auto" hangingPunct="1">
              <a:spcBef>
                <a:spcPts val="0"/>
              </a:spcBef>
              <a:spcAft>
                <a:spcPts val="0"/>
              </a:spcAft>
              <a:defRPr/>
            </a:pPr>
            <a:r>
              <a:rPr lang="en-US" sz="1400" b="1" dirty="0"/>
              <a:t>The content management system shall allow an </a:t>
            </a:r>
            <a:r>
              <a:rPr lang="en-US" sz="1400" b="1" i="1" u="sng" dirty="0"/>
              <a:t>administrator</a:t>
            </a:r>
            <a:r>
              <a:rPr lang="en-US" sz="1400" b="1" dirty="0"/>
              <a:t> to create a new blog account, provided the personal details of the new blogger are verified using the author credentials database.</a:t>
            </a:r>
            <a:br>
              <a:rPr lang="en-US" sz="1400" dirty="0"/>
            </a:br>
            <a:endParaRPr lang="en-US" sz="1400" dirty="0"/>
          </a:p>
        </p:txBody>
      </p:sp>
      <p:sp>
        <p:nvSpPr>
          <p:cNvPr id="7" name="Oval 6">
            <a:extLst>
              <a:ext uri="{FF2B5EF4-FFF2-40B4-BE49-F238E27FC236}">
                <a16:creationId xmlns:a16="http://schemas.microsoft.com/office/drawing/2014/main" id="{E764B7F4-F582-7048-8AF7-A921EADB1DD7}"/>
              </a:ext>
            </a:extLst>
          </p:cNvPr>
          <p:cNvSpPr/>
          <p:nvPr/>
        </p:nvSpPr>
        <p:spPr>
          <a:xfrm>
            <a:off x="3733800" y="898525"/>
            <a:ext cx="2514600" cy="2362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r>
              <a:rPr lang="en-US" sz="1400" dirty="0"/>
              <a:t>The requirement indicates that that the </a:t>
            </a:r>
            <a:r>
              <a:rPr lang="en-US" sz="1400" b="1" i="1" u="sng" dirty="0"/>
              <a:t>Administrator</a:t>
            </a:r>
            <a:r>
              <a:rPr lang="en-US" sz="1400" dirty="0"/>
              <a:t> interacts with the system to create a new blogger's account</a:t>
            </a:r>
          </a:p>
        </p:txBody>
      </p:sp>
      <p:sp>
        <p:nvSpPr>
          <p:cNvPr id="8" name="Oval 7">
            <a:extLst>
              <a:ext uri="{FF2B5EF4-FFF2-40B4-BE49-F238E27FC236}">
                <a16:creationId xmlns:a16="http://schemas.microsoft.com/office/drawing/2014/main" id="{0ABFC3CA-11A0-4540-B787-B4435495BDE9}"/>
              </a:ext>
            </a:extLst>
          </p:cNvPr>
          <p:cNvSpPr/>
          <p:nvPr/>
        </p:nvSpPr>
        <p:spPr>
          <a:xfrm>
            <a:off x="6343650" y="1798637"/>
            <a:ext cx="2667000" cy="2286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r>
              <a:rPr lang="en-US" dirty="0"/>
              <a:t>The</a:t>
            </a:r>
          </a:p>
          <a:p>
            <a:pPr algn="ctr" eaLnBrk="1" fontAlgn="auto" hangingPunct="1">
              <a:spcBef>
                <a:spcPts val="0"/>
              </a:spcBef>
              <a:spcAft>
                <a:spcPts val="0"/>
              </a:spcAft>
              <a:defRPr/>
            </a:pPr>
            <a:r>
              <a:rPr lang="en-US" b="1" i="1" u="sng" dirty="0"/>
              <a:t>Administrator</a:t>
            </a:r>
            <a:r>
              <a:rPr lang="en-US" dirty="0"/>
              <a:t> </a:t>
            </a:r>
            <a:r>
              <a:rPr lang="en-US" i="1" dirty="0"/>
              <a:t>interacts with </a:t>
            </a:r>
            <a:r>
              <a:rPr lang="en-US" dirty="0"/>
              <a:t>the system and is </a:t>
            </a:r>
            <a:r>
              <a:rPr lang="en-US" i="1" dirty="0"/>
              <a:t>not part of </a:t>
            </a:r>
            <a:r>
              <a:rPr lang="en-US" dirty="0"/>
              <a:t>the system; thus, the Administrator</a:t>
            </a:r>
          </a:p>
          <a:p>
            <a:pPr algn="ctr" eaLnBrk="1" fontAlgn="auto" hangingPunct="1">
              <a:spcBef>
                <a:spcPts val="0"/>
              </a:spcBef>
              <a:spcAft>
                <a:spcPts val="0"/>
              </a:spcAft>
              <a:defRPr/>
            </a:pPr>
            <a:r>
              <a:rPr lang="en-US" dirty="0"/>
              <a:t>Is an </a:t>
            </a:r>
            <a:r>
              <a:rPr lang="en-US" b="1" i="1" u="sng" dirty="0"/>
              <a:t>Actor</a:t>
            </a:r>
            <a:r>
              <a:rPr lang="en-US" dirty="0"/>
              <a:t>.</a:t>
            </a:r>
          </a:p>
        </p:txBody>
      </p:sp>
      <p:pic>
        <p:nvPicPr>
          <p:cNvPr id="9" name="Picture 2">
            <a:extLst>
              <a:ext uri="{FF2B5EF4-FFF2-40B4-BE49-F238E27FC236}">
                <a16:creationId xmlns:a16="http://schemas.microsoft.com/office/drawing/2014/main" id="{2A877AFB-299F-4D95-BBAE-6B1D39B3C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450" y="3527425"/>
            <a:ext cx="264795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ounded Rectangle 9">
            <a:extLst>
              <a:ext uri="{FF2B5EF4-FFF2-40B4-BE49-F238E27FC236}">
                <a16:creationId xmlns:a16="http://schemas.microsoft.com/office/drawing/2014/main" id="{5F896CC2-4C6A-C641-81D6-63CDCA6272BA}"/>
              </a:ext>
            </a:extLst>
          </p:cNvPr>
          <p:cNvSpPr/>
          <p:nvPr/>
        </p:nvSpPr>
        <p:spPr>
          <a:xfrm>
            <a:off x="1143000" y="4800600"/>
            <a:ext cx="6219825" cy="11588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eaLnBrk="1" fontAlgn="auto" hangingPunct="1">
              <a:spcBef>
                <a:spcPts val="0"/>
              </a:spcBef>
              <a:spcAft>
                <a:spcPts val="0"/>
              </a:spcAft>
              <a:defRPr/>
            </a:pPr>
            <a:r>
              <a:rPr lang="en-US" b="1" dirty="0">
                <a:solidFill>
                  <a:schemeClr val="tx1">
                    <a:lumMod val="85000"/>
                    <a:lumOff val="15000"/>
                  </a:schemeClr>
                </a:solidFill>
              </a:rPr>
              <a:t>It's actually worth being very careful when naming your actors. The best approach is to use a name that can be understood by both your customer </a:t>
            </a:r>
            <a:r>
              <a:rPr lang="en-US" b="1" i="1" dirty="0">
                <a:solidFill>
                  <a:schemeClr val="tx1">
                    <a:lumMod val="85000"/>
                    <a:lumOff val="15000"/>
                  </a:schemeClr>
                </a:solidFill>
              </a:rPr>
              <a:t>and </a:t>
            </a:r>
            <a:r>
              <a:rPr lang="en-US" b="1" dirty="0">
                <a:solidFill>
                  <a:schemeClr val="tx1">
                    <a:lumMod val="85000"/>
                    <a:lumOff val="15000"/>
                  </a:schemeClr>
                </a:solidFill>
              </a:rPr>
              <a:t>your system designers.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0E393C08-4630-464E-9E1D-939AA422CED0}"/>
              </a:ext>
            </a:extLst>
          </p:cNvPr>
          <p:cNvSpPr>
            <a:spLocks noGrp="1"/>
          </p:cNvSpPr>
          <p:nvPr>
            <p:ph type="title"/>
          </p:nvPr>
        </p:nvSpPr>
        <p:spPr/>
        <p:txBody>
          <a:bodyPr/>
          <a:lstStyle/>
          <a:p>
            <a:pPr eaLnBrk="1" hangingPunct="1"/>
            <a:r>
              <a:rPr lang="en-US" altLang="en-US" dirty="0"/>
              <a:t>Example</a:t>
            </a:r>
          </a:p>
        </p:txBody>
      </p:sp>
      <p:sp>
        <p:nvSpPr>
          <p:cNvPr id="5" name="Content Placeholder 2">
            <a:extLst>
              <a:ext uri="{FF2B5EF4-FFF2-40B4-BE49-F238E27FC236}">
                <a16:creationId xmlns:a16="http://schemas.microsoft.com/office/drawing/2014/main" id="{E3499B54-05EA-F34C-9483-25E34D88EEFC}"/>
              </a:ext>
            </a:extLst>
          </p:cNvPr>
          <p:cNvSpPr>
            <a:spLocks noGrp="1"/>
          </p:cNvSpPr>
          <p:nvPr>
            <p:ph idx="1"/>
          </p:nvPr>
        </p:nvSpPr>
        <p:spPr/>
        <p:txBody>
          <a:bodyPr rtlCol="0">
            <a:normAutofit/>
          </a:bodyPr>
          <a:lstStyle/>
          <a:p>
            <a:pPr eaLnBrk="1" fontAlgn="auto" hangingPunct="1">
              <a:spcAft>
                <a:spcPts val="0"/>
              </a:spcAft>
              <a:defRPr/>
            </a:pPr>
            <a:r>
              <a:rPr lang="en-US" dirty="0"/>
              <a:t>What can be the use case in our Requirement 1?</a:t>
            </a:r>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lvl="8">
              <a:defRPr/>
            </a:pPr>
            <a:endParaRPr lang="en-US" dirty="0"/>
          </a:p>
        </p:txBody>
      </p:sp>
      <p:sp>
        <p:nvSpPr>
          <p:cNvPr id="6" name="Rounded Rectangle 5">
            <a:extLst>
              <a:ext uri="{FF2B5EF4-FFF2-40B4-BE49-F238E27FC236}">
                <a16:creationId xmlns:a16="http://schemas.microsoft.com/office/drawing/2014/main" id="{C5F3ECB3-A1FD-AA4D-95C8-E54635BC5141}"/>
              </a:ext>
            </a:extLst>
          </p:cNvPr>
          <p:cNvSpPr/>
          <p:nvPr/>
        </p:nvSpPr>
        <p:spPr>
          <a:xfrm>
            <a:off x="1143000" y="2895600"/>
            <a:ext cx="3276600" cy="2514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600" b="1" dirty="0"/>
              <a:t>Requirement 1</a:t>
            </a:r>
          </a:p>
          <a:p>
            <a:pPr eaLnBrk="1" fontAlgn="auto" hangingPunct="1">
              <a:spcBef>
                <a:spcPts val="0"/>
              </a:spcBef>
              <a:spcAft>
                <a:spcPts val="0"/>
              </a:spcAft>
              <a:defRPr/>
            </a:pPr>
            <a:r>
              <a:rPr lang="en-US" sz="1600" b="1" dirty="0"/>
              <a:t>The content management system shall allow an </a:t>
            </a:r>
            <a:r>
              <a:rPr lang="en-US" sz="1600" b="1" i="1" u="sng" dirty="0"/>
              <a:t>administrator</a:t>
            </a:r>
            <a:r>
              <a:rPr lang="en-US" sz="1600" b="1" dirty="0"/>
              <a:t> to create a new blog account, provided the personal details of the new blogger are verified using the author credentials database.</a:t>
            </a:r>
            <a:br>
              <a:rPr lang="en-US" sz="1600" dirty="0"/>
            </a:br>
            <a:endParaRPr lang="en-US" sz="1600" dirty="0"/>
          </a:p>
        </p:txBody>
      </p:sp>
      <p:sp>
        <p:nvSpPr>
          <p:cNvPr id="7" name="Oval 6">
            <a:extLst>
              <a:ext uri="{FF2B5EF4-FFF2-40B4-BE49-F238E27FC236}">
                <a16:creationId xmlns:a16="http://schemas.microsoft.com/office/drawing/2014/main" id="{0A9F10F1-99B8-3049-B5CC-15D2D1187512}"/>
              </a:ext>
            </a:extLst>
          </p:cNvPr>
          <p:cNvSpPr/>
          <p:nvPr/>
        </p:nvSpPr>
        <p:spPr>
          <a:xfrm>
            <a:off x="5184775" y="2319338"/>
            <a:ext cx="2286000" cy="183356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r>
              <a:rPr lang="en-US" dirty="0"/>
              <a:t>to create a new blog account</a:t>
            </a:r>
          </a:p>
        </p:txBody>
      </p:sp>
      <p:sp>
        <p:nvSpPr>
          <p:cNvPr id="8" name="TextBox 7">
            <a:extLst>
              <a:ext uri="{FF2B5EF4-FFF2-40B4-BE49-F238E27FC236}">
                <a16:creationId xmlns:a16="http://schemas.microsoft.com/office/drawing/2014/main" id="{D0F180CC-AA01-40E4-9B6E-47B2AE509428}"/>
              </a:ext>
            </a:extLst>
          </p:cNvPr>
          <p:cNvSpPr txBox="1">
            <a:spLocks noChangeArrowheads="1"/>
          </p:cNvSpPr>
          <p:nvPr/>
        </p:nvSpPr>
        <p:spPr bwMode="auto">
          <a:xfrm>
            <a:off x="5413375" y="4416425"/>
            <a:ext cx="24241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i="1" u="sng"/>
              <a:t>UML Representation</a:t>
            </a:r>
          </a:p>
          <a:p>
            <a:pPr eaLnBrk="1" hangingPunct="1"/>
            <a:endParaRPr lang="en-US" altLang="en-US"/>
          </a:p>
        </p:txBody>
      </p:sp>
      <p:pic>
        <p:nvPicPr>
          <p:cNvPr id="9" name="Picture 2">
            <a:extLst>
              <a:ext uri="{FF2B5EF4-FFF2-40B4-BE49-F238E27FC236}">
                <a16:creationId xmlns:a16="http://schemas.microsoft.com/office/drawing/2014/main" id="{55A74F8E-0D5A-4B13-B2EA-F0582F8C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350" y="4764088"/>
            <a:ext cx="2370138" cy="114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3AE8221F-5B26-49CB-9E93-391F57D6A839}"/>
              </a:ext>
            </a:extLst>
          </p:cNvPr>
          <p:cNvSpPr>
            <a:spLocks noGrp="1"/>
          </p:cNvSpPr>
          <p:nvPr>
            <p:ph type="title"/>
          </p:nvPr>
        </p:nvSpPr>
        <p:spPr/>
        <p:txBody>
          <a:bodyPr/>
          <a:lstStyle/>
          <a:p>
            <a:pPr eaLnBrk="1" hangingPunct="1"/>
            <a:r>
              <a:rPr lang="en-US" altLang="en-US"/>
              <a:t>Example (Cont)</a:t>
            </a:r>
          </a:p>
        </p:txBody>
      </p:sp>
      <p:sp>
        <p:nvSpPr>
          <p:cNvPr id="5" name="Rounded Rectangle 4">
            <a:extLst>
              <a:ext uri="{FF2B5EF4-FFF2-40B4-BE49-F238E27FC236}">
                <a16:creationId xmlns:a16="http://schemas.microsoft.com/office/drawing/2014/main" id="{12C6F698-547B-5F4D-8D70-2489A2A117BB}"/>
              </a:ext>
            </a:extLst>
          </p:cNvPr>
          <p:cNvSpPr/>
          <p:nvPr/>
        </p:nvSpPr>
        <p:spPr>
          <a:xfrm>
            <a:off x="228600" y="1654175"/>
            <a:ext cx="84582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t>Requirement 2</a:t>
            </a:r>
          </a:p>
          <a:p>
            <a:pPr eaLnBrk="1" fontAlgn="auto" hangingPunct="1">
              <a:spcBef>
                <a:spcPts val="0"/>
              </a:spcBef>
              <a:spcAft>
                <a:spcPts val="0"/>
              </a:spcAft>
              <a:defRPr/>
            </a:pPr>
            <a:r>
              <a:rPr lang="en-US" sz="2000" b="1" dirty="0"/>
              <a:t>The content management system shall allow an administrator to create a new personal Wiki, provided the personal details of the applying author are verified using the Author Credentials Database.</a:t>
            </a:r>
            <a:br>
              <a:rPr lang="en-US" dirty="0"/>
            </a:br>
            <a:endParaRPr lang="en-US" dirty="0"/>
          </a:p>
        </p:txBody>
      </p:sp>
      <p:pic>
        <p:nvPicPr>
          <p:cNvPr id="6" name="Picture 2">
            <a:extLst>
              <a:ext uri="{FF2B5EF4-FFF2-40B4-BE49-F238E27FC236}">
                <a16:creationId xmlns:a16="http://schemas.microsoft.com/office/drawing/2014/main" id="{93985708-AA6F-41A9-84D8-0EBAD3993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886200"/>
            <a:ext cx="5181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object 4">
            <a:extLst>
              <a:ext uri="{FF2B5EF4-FFF2-40B4-BE49-F238E27FC236}">
                <a16:creationId xmlns:a16="http://schemas.microsoft.com/office/drawing/2014/main" id="{C45C0A49-2580-413D-8BC4-6BB798203C8D}"/>
              </a:ext>
            </a:extLst>
          </p:cNvPr>
          <p:cNvSpPr>
            <a:spLocks noChangeArrowheads="1"/>
          </p:cNvSpPr>
          <p:nvPr/>
        </p:nvSpPr>
        <p:spPr bwMode="auto">
          <a:xfrm>
            <a:off x="990600" y="1676400"/>
            <a:ext cx="7524750" cy="4486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7" name="object 7">
            <a:extLst>
              <a:ext uri="{FF2B5EF4-FFF2-40B4-BE49-F238E27FC236}">
                <a16:creationId xmlns:a16="http://schemas.microsoft.com/office/drawing/2014/main" id="{59470395-D2D6-774D-967A-D2D916F1B6B0}"/>
              </a:ext>
            </a:extLst>
          </p:cNvPr>
          <p:cNvSpPr txBox="1"/>
          <p:nvPr/>
        </p:nvSpPr>
        <p:spPr>
          <a:xfrm>
            <a:off x="8369300" y="6742113"/>
            <a:ext cx="622300" cy="125412"/>
          </a:xfrm>
          <a:prstGeom prst="rect">
            <a:avLst/>
          </a:prstGeom>
        </p:spPr>
        <p:txBody>
          <a:bodyPr lIns="0" tIns="3810" rIns="0" bIns="0">
            <a:spAutoFit/>
          </a:bodyPr>
          <a:lstStyle/>
          <a:p>
            <a:pPr marL="12700">
              <a:spcBef>
                <a:spcPts val="30"/>
              </a:spcBef>
              <a:defRPr/>
            </a:pPr>
            <a:r>
              <a:rPr sz="700" spc="-5" dirty="0">
                <a:solidFill>
                  <a:srgbClr val="FFFFFF"/>
                </a:solidFill>
                <a:latin typeface="Arial"/>
                <a:cs typeface="Arial"/>
              </a:rPr>
              <a:t>Slide </a:t>
            </a:r>
            <a:r>
              <a:rPr sz="700" dirty="0">
                <a:solidFill>
                  <a:srgbClr val="FFFFFF"/>
                </a:solidFill>
                <a:latin typeface="Arial"/>
                <a:cs typeface="Arial"/>
              </a:rPr>
              <a:t>2 </a:t>
            </a:r>
            <a:r>
              <a:rPr sz="700" spc="-5" dirty="0">
                <a:solidFill>
                  <a:srgbClr val="FFFFFF"/>
                </a:solidFill>
                <a:latin typeface="Arial"/>
                <a:cs typeface="Arial"/>
              </a:rPr>
              <a:t>(of</a:t>
            </a:r>
            <a:r>
              <a:rPr sz="700" spc="100" dirty="0">
                <a:solidFill>
                  <a:srgbClr val="FFFFFF"/>
                </a:solidFill>
                <a:latin typeface="Arial"/>
                <a:cs typeface="Arial"/>
              </a:rPr>
              <a:t> </a:t>
            </a:r>
            <a:r>
              <a:rPr sz="700" spc="-5" dirty="0">
                <a:solidFill>
                  <a:srgbClr val="FFFFFF"/>
                </a:solidFill>
                <a:latin typeface="Arial"/>
                <a:cs typeface="Arial"/>
              </a:rPr>
              <a:t>48)</a:t>
            </a:r>
            <a:endParaRPr sz="700">
              <a:latin typeface="Arial"/>
              <a:cs typeface="Arial"/>
            </a:endParaRPr>
          </a:p>
        </p:txBody>
      </p:sp>
      <p:sp>
        <p:nvSpPr>
          <p:cNvPr id="4" name="Title 3">
            <a:extLst>
              <a:ext uri="{FF2B5EF4-FFF2-40B4-BE49-F238E27FC236}">
                <a16:creationId xmlns:a16="http://schemas.microsoft.com/office/drawing/2014/main" id="{3A180D1C-B394-471B-906A-1CD04D89414D}"/>
              </a:ext>
            </a:extLst>
          </p:cNvPr>
          <p:cNvSpPr>
            <a:spLocks noGrp="1"/>
          </p:cNvSpPr>
          <p:nvPr>
            <p:ph type="title"/>
          </p:nvPr>
        </p:nvSpPr>
        <p:spPr>
          <a:xfrm>
            <a:off x="457200" y="363538"/>
            <a:ext cx="8229600" cy="1143000"/>
          </a:xfrm>
        </p:spPr>
        <p:txBody>
          <a:bodyPr>
            <a:normAutofit fontScale="90000"/>
          </a:bodyPr>
          <a:lstStyle/>
          <a:p>
            <a:r>
              <a:rPr lang="en-US" sz="3200" b="1" spc="-5" dirty="0">
                <a:latin typeface="Arial"/>
                <a:cs typeface="Arial"/>
              </a:rPr>
              <a:t>Example of Stereotypes </a:t>
            </a:r>
            <a:r>
              <a:rPr lang="en-US" sz="3200" b="1" dirty="0">
                <a:latin typeface="Arial"/>
                <a:cs typeface="Arial"/>
              </a:rPr>
              <a:t>– </a:t>
            </a:r>
            <a:r>
              <a:rPr lang="en-US" sz="3200" b="1" spc="-10" dirty="0">
                <a:latin typeface="Arial"/>
                <a:cs typeface="Arial"/>
              </a:rPr>
              <a:t>Include </a:t>
            </a:r>
            <a:r>
              <a:rPr lang="en-US" sz="3200" b="1" spc="-5" dirty="0">
                <a:latin typeface="Arial"/>
                <a:cs typeface="Arial"/>
              </a:rPr>
              <a:t>and</a:t>
            </a:r>
            <a:r>
              <a:rPr lang="en-US" sz="3200" b="1" spc="-30" dirty="0">
                <a:latin typeface="Arial"/>
                <a:cs typeface="Arial"/>
              </a:rPr>
              <a:t> </a:t>
            </a:r>
            <a:r>
              <a:rPr lang="en-US" sz="3200" b="1" spc="-5" dirty="0">
                <a:latin typeface="Arial"/>
                <a:cs typeface="Arial"/>
              </a:rPr>
              <a:t>Extend</a:t>
            </a:r>
            <a:br>
              <a:rPr lang="en-US" sz="3200" dirty="0">
                <a:latin typeface="Arial"/>
                <a:cs typeface="Arial"/>
              </a:rPr>
            </a:br>
            <a:endParaRPr lang="en-PK" dirty="0"/>
          </a:p>
        </p:txBody>
      </p:sp>
    </p:spTree>
  </p:cSld>
  <p:clrMapOvr>
    <a:masterClrMapping/>
  </p:clrMapOvr>
  <p:transition>
    <p:wipe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a:extLst>
              <a:ext uri="{FF2B5EF4-FFF2-40B4-BE49-F238E27FC236}">
                <a16:creationId xmlns:a16="http://schemas.microsoft.com/office/drawing/2014/main" id="{59470395-D2D6-774D-967A-D2D916F1B6B0}"/>
              </a:ext>
            </a:extLst>
          </p:cNvPr>
          <p:cNvSpPr txBox="1"/>
          <p:nvPr/>
        </p:nvSpPr>
        <p:spPr>
          <a:xfrm>
            <a:off x="8369300" y="6742113"/>
            <a:ext cx="622300" cy="125412"/>
          </a:xfrm>
          <a:prstGeom prst="rect">
            <a:avLst/>
          </a:prstGeom>
        </p:spPr>
        <p:txBody>
          <a:bodyPr lIns="0" tIns="3810" rIns="0" bIns="0">
            <a:spAutoFit/>
          </a:bodyPr>
          <a:lstStyle/>
          <a:p>
            <a:pPr marL="12700">
              <a:spcBef>
                <a:spcPts val="30"/>
              </a:spcBef>
              <a:defRPr/>
            </a:pPr>
            <a:r>
              <a:rPr sz="700" spc="-5" dirty="0">
                <a:solidFill>
                  <a:srgbClr val="FFFFFF"/>
                </a:solidFill>
                <a:latin typeface="Arial"/>
                <a:cs typeface="Arial"/>
              </a:rPr>
              <a:t>Slide </a:t>
            </a:r>
            <a:r>
              <a:rPr sz="700" dirty="0">
                <a:solidFill>
                  <a:srgbClr val="FFFFFF"/>
                </a:solidFill>
                <a:latin typeface="Arial"/>
                <a:cs typeface="Arial"/>
              </a:rPr>
              <a:t>2 </a:t>
            </a:r>
            <a:r>
              <a:rPr sz="700" spc="-5" dirty="0">
                <a:solidFill>
                  <a:srgbClr val="FFFFFF"/>
                </a:solidFill>
                <a:latin typeface="Arial"/>
                <a:cs typeface="Arial"/>
              </a:rPr>
              <a:t>(of</a:t>
            </a:r>
            <a:r>
              <a:rPr sz="700" spc="100" dirty="0">
                <a:solidFill>
                  <a:srgbClr val="FFFFFF"/>
                </a:solidFill>
                <a:latin typeface="Arial"/>
                <a:cs typeface="Arial"/>
              </a:rPr>
              <a:t> </a:t>
            </a:r>
            <a:r>
              <a:rPr sz="700" spc="-5" dirty="0">
                <a:solidFill>
                  <a:srgbClr val="FFFFFF"/>
                </a:solidFill>
                <a:latin typeface="Arial"/>
                <a:cs typeface="Arial"/>
              </a:rPr>
              <a:t>48)</a:t>
            </a:r>
            <a:endParaRPr sz="700">
              <a:latin typeface="Arial"/>
              <a:cs typeface="Arial"/>
            </a:endParaRPr>
          </a:p>
        </p:txBody>
      </p:sp>
      <p:sp>
        <p:nvSpPr>
          <p:cNvPr id="4" name="Title 3">
            <a:extLst>
              <a:ext uri="{FF2B5EF4-FFF2-40B4-BE49-F238E27FC236}">
                <a16:creationId xmlns:a16="http://schemas.microsoft.com/office/drawing/2014/main" id="{3A180D1C-B394-471B-906A-1CD04D89414D}"/>
              </a:ext>
            </a:extLst>
          </p:cNvPr>
          <p:cNvSpPr>
            <a:spLocks noGrp="1"/>
          </p:cNvSpPr>
          <p:nvPr>
            <p:ph type="title"/>
          </p:nvPr>
        </p:nvSpPr>
        <p:spPr>
          <a:xfrm>
            <a:off x="457200" y="363538"/>
            <a:ext cx="8229600" cy="1143000"/>
          </a:xfrm>
        </p:spPr>
        <p:txBody>
          <a:bodyPr/>
          <a:lstStyle/>
          <a:p>
            <a:r>
              <a:rPr lang="en-US" sz="3200" b="1" spc="-5" dirty="0">
                <a:latin typeface="Arial"/>
                <a:cs typeface="Arial"/>
              </a:rPr>
              <a:t>Example </a:t>
            </a:r>
            <a:r>
              <a:rPr lang="en-US" sz="3200" b="1" dirty="0">
                <a:latin typeface="Arial"/>
                <a:cs typeface="Arial"/>
              </a:rPr>
              <a:t>– </a:t>
            </a:r>
            <a:r>
              <a:rPr lang="en-US" sz="3200" b="1" spc="-10" dirty="0">
                <a:latin typeface="Arial"/>
                <a:cs typeface="Arial"/>
              </a:rPr>
              <a:t>Include </a:t>
            </a:r>
            <a:r>
              <a:rPr lang="en-US" sz="3200" b="1" spc="-5" dirty="0">
                <a:latin typeface="Arial"/>
                <a:cs typeface="Arial"/>
              </a:rPr>
              <a:t>and</a:t>
            </a:r>
            <a:r>
              <a:rPr lang="en-US" sz="3200" b="1" spc="-30" dirty="0">
                <a:latin typeface="Arial"/>
                <a:cs typeface="Arial"/>
              </a:rPr>
              <a:t> </a:t>
            </a:r>
            <a:r>
              <a:rPr lang="en-US" sz="3200" b="1" spc="-5" dirty="0">
                <a:latin typeface="Arial"/>
                <a:cs typeface="Arial"/>
              </a:rPr>
              <a:t>Extend</a:t>
            </a:r>
            <a:br>
              <a:rPr lang="en-US" sz="3200" dirty="0">
                <a:latin typeface="Arial"/>
                <a:cs typeface="Arial"/>
              </a:rPr>
            </a:br>
            <a:endParaRPr lang="en-PK" dirty="0"/>
          </a:p>
        </p:txBody>
      </p:sp>
      <p:pic>
        <p:nvPicPr>
          <p:cNvPr id="10" name="Picture 9" descr="A diagram of a business&#10;&#10;Description automatically generated">
            <a:extLst>
              <a:ext uri="{FF2B5EF4-FFF2-40B4-BE49-F238E27FC236}">
                <a16:creationId xmlns:a16="http://schemas.microsoft.com/office/drawing/2014/main" id="{3F15A299-0800-3B1D-22F7-963A8EC01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2209800"/>
            <a:ext cx="5105400" cy="2819400"/>
          </a:xfrm>
          <a:prstGeom prst="rect">
            <a:avLst/>
          </a:prstGeom>
        </p:spPr>
      </p:pic>
      <p:sp>
        <p:nvSpPr>
          <p:cNvPr id="11" name="object 9">
            <a:extLst>
              <a:ext uri="{FF2B5EF4-FFF2-40B4-BE49-F238E27FC236}">
                <a16:creationId xmlns:a16="http://schemas.microsoft.com/office/drawing/2014/main" id="{6D64043C-E7CE-0E99-DE5B-6BDCBB17CC11}"/>
              </a:ext>
            </a:extLst>
          </p:cNvPr>
          <p:cNvSpPr>
            <a:spLocks noChangeArrowheads="1"/>
          </p:cNvSpPr>
          <p:nvPr/>
        </p:nvSpPr>
        <p:spPr bwMode="auto">
          <a:xfrm>
            <a:off x="900143" y="3080266"/>
            <a:ext cx="914400" cy="1392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B3DF6F2E-9CF0-2A2F-38B3-CD4D76A506F1}"/>
              </a:ext>
            </a:extLst>
          </p:cNvPr>
          <p:cNvSpPr txBox="1"/>
          <p:nvPr/>
        </p:nvSpPr>
        <p:spPr>
          <a:xfrm>
            <a:off x="640081" y="4103172"/>
            <a:ext cx="1188719" cy="369332"/>
          </a:xfrm>
          <a:prstGeom prst="rect">
            <a:avLst/>
          </a:prstGeom>
          <a:noFill/>
        </p:spPr>
        <p:txBody>
          <a:bodyPr wrap="square" rtlCol="0">
            <a:spAutoFit/>
          </a:bodyPr>
          <a:lstStyle/>
          <a:p>
            <a:pPr algn="ctr"/>
            <a:r>
              <a:rPr lang="en-US" dirty="0"/>
              <a:t>User</a:t>
            </a:r>
          </a:p>
        </p:txBody>
      </p:sp>
      <p:cxnSp>
        <p:nvCxnSpPr>
          <p:cNvPr id="14" name="Straight Arrow Connector 13">
            <a:extLst>
              <a:ext uri="{FF2B5EF4-FFF2-40B4-BE49-F238E27FC236}">
                <a16:creationId xmlns:a16="http://schemas.microsoft.com/office/drawing/2014/main" id="{1318B9AF-4589-A662-1726-A7CF439E1138}"/>
              </a:ext>
            </a:extLst>
          </p:cNvPr>
          <p:cNvCxnSpPr/>
          <p:nvPr/>
        </p:nvCxnSpPr>
        <p:spPr>
          <a:xfrm flipV="1">
            <a:off x="1676400" y="2971800"/>
            <a:ext cx="1447800" cy="609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5F46B99-D59E-91EE-1EB3-DAB8301A8162}"/>
              </a:ext>
            </a:extLst>
          </p:cNvPr>
          <p:cNvCxnSpPr/>
          <p:nvPr/>
        </p:nvCxnSpPr>
        <p:spPr>
          <a:xfrm>
            <a:off x="1676400" y="3619500"/>
            <a:ext cx="1447800" cy="668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791200"/>
      </p:ext>
    </p:extLst>
  </p:cSld>
  <p:clrMapOvr>
    <a:masterClrMapping/>
  </p:clrMapOvr>
  <p:transition>
    <p:wipe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a:extLst>
              <a:ext uri="{FF2B5EF4-FFF2-40B4-BE49-F238E27FC236}">
                <a16:creationId xmlns:a16="http://schemas.microsoft.com/office/drawing/2014/main" id="{59470395-D2D6-774D-967A-D2D916F1B6B0}"/>
              </a:ext>
            </a:extLst>
          </p:cNvPr>
          <p:cNvSpPr txBox="1"/>
          <p:nvPr/>
        </p:nvSpPr>
        <p:spPr>
          <a:xfrm>
            <a:off x="8369300" y="6742113"/>
            <a:ext cx="622300" cy="125412"/>
          </a:xfrm>
          <a:prstGeom prst="rect">
            <a:avLst/>
          </a:prstGeom>
        </p:spPr>
        <p:txBody>
          <a:bodyPr lIns="0" tIns="3810" rIns="0" bIns="0">
            <a:spAutoFit/>
          </a:bodyPr>
          <a:lstStyle/>
          <a:p>
            <a:pPr marL="12700">
              <a:spcBef>
                <a:spcPts val="30"/>
              </a:spcBef>
              <a:defRPr/>
            </a:pPr>
            <a:r>
              <a:rPr sz="700" spc="-5" dirty="0">
                <a:solidFill>
                  <a:srgbClr val="FFFFFF"/>
                </a:solidFill>
                <a:latin typeface="Arial"/>
                <a:cs typeface="Arial"/>
              </a:rPr>
              <a:t>Slide </a:t>
            </a:r>
            <a:r>
              <a:rPr sz="700" dirty="0">
                <a:solidFill>
                  <a:srgbClr val="FFFFFF"/>
                </a:solidFill>
                <a:latin typeface="Arial"/>
                <a:cs typeface="Arial"/>
              </a:rPr>
              <a:t>2 </a:t>
            </a:r>
            <a:r>
              <a:rPr sz="700" spc="-5" dirty="0">
                <a:solidFill>
                  <a:srgbClr val="FFFFFF"/>
                </a:solidFill>
                <a:latin typeface="Arial"/>
                <a:cs typeface="Arial"/>
              </a:rPr>
              <a:t>(of</a:t>
            </a:r>
            <a:r>
              <a:rPr sz="700" spc="100" dirty="0">
                <a:solidFill>
                  <a:srgbClr val="FFFFFF"/>
                </a:solidFill>
                <a:latin typeface="Arial"/>
                <a:cs typeface="Arial"/>
              </a:rPr>
              <a:t> </a:t>
            </a:r>
            <a:r>
              <a:rPr sz="700" spc="-5" dirty="0">
                <a:solidFill>
                  <a:srgbClr val="FFFFFF"/>
                </a:solidFill>
                <a:latin typeface="Arial"/>
                <a:cs typeface="Arial"/>
              </a:rPr>
              <a:t>48)</a:t>
            </a:r>
            <a:endParaRPr sz="700">
              <a:latin typeface="Arial"/>
              <a:cs typeface="Arial"/>
            </a:endParaRPr>
          </a:p>
        </p:txBody>
      </p:sp>
      <p:sp>
        <p:nvSpPr>
          <p:cNvPr id="4" name="Title 3">
            <a:extLst>
              <a:ext uri="{FF2B5EF4-FFF2-40B4-BE49-F238E27FC236}">
                <a16:creationId xmlns:a16="http://schemas.microsoft.com/office/drawing/2014/main" id="{3A180D1C-B394-471B-906A-1CD04D89414D}"/>
              </a:ext>
            </a:extLst>
          </p:cNvPr>
          <p:cNvSpPr>
            <a:spLocks noGrp="1"/>
          </p:cNvSpPr>
          <p:nvPr>
            <p:ph type="title"/>
          </p:nvPr>
        </p:nvSpPr>
        <p:spPr>
          <a:xfrm>
            <a:off x="457200" y="363538"/>
            <a:ext cx="8229600" cy="1143000"/>
          </a:xfrm>
        </p:spPr>
        <p:txBody>
          <a:bodyPr/>
          <a:lstStyle/>
          <a:p>
            <a:r>
              <a:rPr lang="en-US" sz="3200" b="1" spc="-5" dirty="0">
                <a:latin typeface="Arial"/>
                <a:cs typeface="Arial"/>
              </a:rPr>
              <a:t>Example </a:t>
            </a:r>
            <a:r>
              <a:rPr lang="en-US" sz="3200" b="1" dirty="0">
                <a:latin typeface="Arial"/>
                <a:cs typeface="Arial"/>
              </a:rPr>
              <a:t>– </a:t>
            </a:r>
            <a:r>
              <a:rPr lang="en-US" sz="3200" b="1" spc="-10" dirty="0">
                <a:latin typeface="Arial"/>
                <a:cs typeface="Arial"/>
              </a:rPr>
              <a:t>Include </a:t>
            </a:r>
            <a:r>
              <a:rPr lang="en-US" sz="3200" b="1" spc="-5" dirty="0">
                <a:latin typeface="Arial"/>
                <a:cs typeface="Arial"/>
              </a:rPr>
              <a:t>and</a:t>
            </a:r>
            <a:r>
              <a:rPr lang="en-US" sz="3200" b="1" spc="-30" dirty="0">
                <a:latin typeface="Arial"/>
                <a:cs typeface="Arial"/>
              </a:rPr>
              <a:t> </a:t>
            </a:r>
            <a:r>
              <a:rPr lang="en-US" sz="3200" b="1" spc="-5" dirty="0">
                <a:latin typeface="Arial"/>
                <a:cs typeface="Arial"/>
              </a:rPr>
              <a:t>Extend</a:t>
            </a:r>
            <a:br>
              <a:rPr lang="en-US" sz="3200" dirty="0">
                <a:latin typeface="Arial"/>
                <a:cs typeface="Arial"/>
              </a:rPr>
            </a:br>
            <a:endParaRPr lang="en-PK" dirty="0"/>
          </a:p>
        </p:txBody>
      </p:sp>
      <p:pic>
        <p:nvPicPr>
          <p:cNvPr id="5" name="Picture 4" descr="A diagram of a process&#10;&#10;Description automatically generated">
            <a:extLst>
              <a:ext uri="{FF2B5EF4-FFF2-40B4-BE49-F238E27FC236}">
                <a16:creationId xmlns:a16="http://schemas.microsoft.com/office/drawing/2014/main" id="{37408356-C5AD-00D0-E61B-66FDD5CCB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005" y="1981200"/>
            <a:ext cx="7170295" cy="3364523"/>
          </a:xfrm>
          <a:prstGeom prst="rect">
            <a:avLst/>
          </a:prstGeom>
        </p:spPr>
      </p:pic>
    </p:spTree>
    <p:extLst>
      <p:ext uri="{BB962C8B-B14F-4D97-AF65-F5344CB8AC3E}">
        <p14:creationId xmlns:p14="http://schemas.microsoft.com/office/powerpoint/2010/main" val="2389419052"/>
      </p:ext>
    </p:extLst>
  </p:cSld>
  <p:clrMapOvr>
    <a:masterClrMapping/>
  </p:clrMapOvr>
  <p:transition>
    <p:wipe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6FB06711-442F-8047-898B-54F7707B9B1B}"/>
              </a:ext>
            </a:extLst>
          </p:cNvPr>
          <p:cNvSpPr txBox="1">
            <a:spLocks noGrp="1"/>
          </p:cNvSpPr>
          <p:nvPr>
            <p:ph type="title"/>
          </p:nvPr>
        </p:nvSpPr>
        <p:spPr>
          <a:xfrm>
            <a:off x="457200" y="585810"/>
            <a:ext cx="8229600" cy="520655"/>
          </a:xfrm>
        </p:spPr>
        <p:txBody>
          <a:bodyPr lIns="0" tIns="12700" rIns="0" bIns="0" rtlCol="0">
            <a:spAutoFit/>
          </a:bodyPr>
          <a:lstStyle/>
          <a:p>
            <a:pPr marL="12700" eaLnBrk="1" hangingPunct="1">
              <a:lnSpc>
                <a:spcPct val="100000"/>
              </a:lnSpc>
              <a:spcBef>
                <a:spcPts val="100"/>
              </a:spcBef>
              <a:defRPr/>
            </a:pPr>
            <a:r>
              <a:rPr spc="-5" dirty="0">
                <a:ea typeface="Verdana" panose="020B0604030504040204" pitchFamily="34" charset="0"/>
              </a:rPr>
              <a:t>Include and</a:t>
            </a:r>
            <a:r>
              <a:rPr spc="-25" dirty="0">
                <a:ea typeface="Verdana" panose="020B0604030504040204" pitchFamily="34" charset="0"/>
              </a:rPr>
              <a:t> </a:t>
            </a:r>
            <a:r>
              <a:rPr spc="-5" dirty="0">
                <a:ea typeface="Verdana" panose="020B0604030504040204" pitchFamily="34" charset="0"/>
              </a:rPr>
              <a:t>Extend</a:t>
            </a:r>
            <a:r>
              <a:rPr lang="en-US" spc="-5" dirty="0">
                <a:ea typeface="Verdana" panose="020B0604030504040204" pitchFamily="34" charset="0"/>
              </a:rPr>
              <a:t> Relationships</a:t>
            </a:r>
            <a:endParaRPr spc="-5" dirty="0">
              <a:ea typeface="Verdana" panose="020B0604030504040204" pitchFamily="34" charset="0"/>
            </a:endParaRPr>
          </a:p>
        </p:txBody>
      </p:sp>
      <p:sp>
        <p:nvSpPr>
          <p:cNvPr id="2" name="Content Placeholder 1">
            <a:extLst>
              <a:ext uri="{FF2B5EF4-FFF2-40B4-BE49-F238E27FC236}">
                <a16:creationId xmlns:a16="http://schemas.microsoft.com/office/drawing/2014/main" id="{14F318FC-AFEF-46BB-BD17-D0384A3E5F3D}"/>
              </a:ext>
            </a:extLst>
          </p:cNvPr>
          <p:cNvSpPr>
            <a:spLocks noGrp="1"/>
          </p:cNvSpPr>
          <p:nvPr>
            <p:ph idx="1"/>
          </p:nvPr>
        </p:nvSpPr>
        <p:spPr>
          <a:xfrm>
            <a:off x="381000" y="1452274"/>
            <a:ext cx="8229600" cy="4525963"/>
          </a:xfrm>
        </p:spPr>
        <p:txBody>
          <a:bodyPr>
            <a:normAutofit/>
          </a:bodyPr>
          <a:lstStyle/>
          <a:p>
            <a:pPr algn="just">
              <a:spcBef>
                <a:spcPts val="625"/>
              </a:spcBef>
              <a:buFont typeface="Arial" panose="020B0604020202020204" pitchFamily="34" charset="0"/>
              <a:buChar char="•"/>
            </a:pPr>
            <a:r>
              <a:rPr lang="en-US" altLang="en-US" dirty="0"/>
              <a:t>The use of include and extend is </a:t>
            </a:r>
            <a:r>
              <a:rPr lang="en-US" altLang="en-US" dirty="0">
                <a:solidFill>
                  <a:srgbClr val="0070C0"/>
                </a:solidFill>
              </a:rPr>
              <a:t>discouraged simply because  they add unnecessary complexity</a:t>
            </a:r>
            <a:r>
              <a:rPr lang="en-US" altLang="en-US" dirty="0"/>
              <a:t> to a Use Case diagram.</a:t>
            </a:r>
          </a:p>
          <a:p>
            <a:pPr>
              <a:buFont typeface="Arial" panose="020B0604020202020204" pitchFamily="34" charset="0"/>
              <a:buChar char="•"/>
            </a:pPr>
            <a:endParaRPr lang="en-US" altLang="en-US" dirty="0"/>
          </a:p>
          <a:p>
            <a:pPr>
              <a:spcBef>
                <a:spcPts val="50"/>
              </a:spcBef>
              <a:buFont typeface="Arial" panose="020B0604020202020204" pitchFamily="34" charset="0"/>
              <a:buChar char="•"/>
            </a:pPr>
            <a:endParaRPr lang="en-US" altLang="en-US" dirty="0"/>
          </a:p>
          <a:p>
            <a:r>
              <a:rPr lang="en-US" dirty="0"/>
              <a:t>Only use them if they are necessary.</a:t>
            </a:r>
            <a:endParaRPr lang="en-PK" dirty="0"/>
          </a:p>
        </p:txBody>
      </p:sp>
      <p:sp>
        <p:nvSpPr>
          <p:cNvPr id="6" name="object 6">
            <a:extLst>
              <a:ext uri="{FF2B5EF4-FFF2-40B4-BE49-F238E27FC236}">
                <a16:creationId xmlns:a16="http://schemas.microsoft.com/office/drawing/2014/main" id="{34BACED7-300D-EA40-B18B-7969294871C4}"/>
              </a:ext>
            </a:extLst>
          </p:cNvPr>
          <p:cNvSpPr txBox="1"/>
          <p:nvPr/>
        </p:nvSpPr>
        <p:spPr>
          <a:xfrm>
            <a:off x="8369300" y="6742113"/>
            <a:ext cx="622300" cy="125412"/>
          </a:xfrm>
          <a:prstGeom prst="rect">
            <a:avLst/>
          </a:prstGeom>
        </p:spPr>
        <p:txBody>
          <a:bodyPr lIns="0" tIns="3810" rIns="0" bIns="0">
            <a:spAutoFit/>
          </a:bodyPr>
          <a:lstStyle/>
          <a:p>
            <a:pPr marL="12700">
              <a:spcBef>
                <a:spcPts val="30"/>
              </a:spcBef>
              <a:defRPr/>
            </a:pPr>
            <a:r>
              <a:rPr sz="700" spc="-5" dirty="0">
                <a:solidFill>
                  <a:srgbClr val="FFFFFF"/>
                </a:solidFill>
                <a:latin typeface="Arial"/>
                <a:cs typeface="Arial"/>
              </a:rPr>
              <a:t>Slide </a:t>
            </a:r>
            <a:r>
              <a:rPr sz="700" dirty="0">
                <a:solidFill>
                  <a:srgbClr val="FFFFFF"/>
                </a:solidFill>
                <a:latin typeface="Arial"/>
                <a:cs typeface="Arial"/>
              </a:rPr>
              <a:t>2 </a:t>
            </a:r>
            <a:r>
              <a:rPr sz="700" spc="-5" dirty="0">
                <a:solidFill>
                  <a:srgbClr val="FFFFFF"/>
                </a:solidFill>
                <a:latin typeface="Arial"/>
                <a:cs typeface="Arial"/>
              </a:rPr>
              <a:t>(of</a:t>
            </a:r>
            <a:r>
              <a:rPr sz="700" spc="100" dirty="0">
                <a:solidFill>
                  <a:srgbClr val="FFFFFF"/>
                </a:solidFill>
                <a:latin typeface="Arial"/>
                <a:cs typeface="Arial"/>
              </a:rPr>
              <a:t> </a:t>
            </a:r>
            <a:r>
              <a:rPr sz="700" spc="-5" dirty="0">
                <a:solidFill>
                  <a:srgbClr val="FFFFFF"/>
                </a:solidFill>
                <a:latin typeface="Arial"/>
                <a:cs typeface="Arial"/>
              </a:rPr>
              <a:t>48)</a:t>
            </a:r>
            <a:endParaRPr sz="700">
              <a:latin typeface="Arial"/>
              <a:cs typeface="Arial"/>
            </a:endParaRPr>
          </a:p>
        </p:txBody>
      </p:sp>
    </p:spTree>
  </p:cSld>
  <p:clrMapOvr>
    <a:masterClrMapping/>
  </p:clrMapOvr>
  <p:transition>
    <p:wipe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0B54A-B2BA-7AE9-FA51-3743C2EB685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BE3C7B6-B9B8-00E9-B362-BB65A6506822}"/>
              </a:ext>
            </a:extLst>
          </p:cNvPr>
          <p:cNvSpPr>
            <a:spLocks noGrp="1"/>
          </p:cNvSpPr>
          <p:nvPr>
            <p:ph idx="1"/>
          </p:nvPr>
        </p:nvSpPr>
        <p:spPr/>
        <p:txBody>
          <a:bodyPr/>
          <a:lstStyle/>
          <a:p>
            <a:r>
              <a:rPr lang="en-US" sz="2000" dirty="0">
                <a:ea typeface="Cambria" panose="02040503050406030204" pitchFamily="18" charset="0"/>
                <a:cs typeface="Times New Roman" panose="02020603050405020304" pitchFamily="18" charset="0"/>
              </a:rPr>
              <a:t>Object-Oriented Analysis and Design with Applications, Grady </a:t>
            </a:r>
            <a:r>
              <a:rPr lang="en-US" sz="2000" dirty="0" err="1">
                <a:ea typeface="Cambria" panose="02040503050406030204" pitchFamily="18" charset="0"/>
                <a:cs typeface="Times New Roman" panose="02020603050405020304" pitchFamily="18" charset="0"/>
              </a:rPr>
              <a:t>Booch</a:t>
            </a:r>
            <a:r>
              <a:rPr lang="en-US" sz="2000" dirty="0">
                <a:ea typeface="Cambria" panose="02040503050406030204" pitchFamily="18" charset="0"/>
                <a:cs typeface="Times New Roman" panose="02020603050405020304" pitchFamily="18" charset="0"/>
              </a:rPr>
              <a:t> et al., 3</a:t>
            </a:r>
            <a:r>
              <a:rPr lang="en-US" sz="2000" baseline="30000" dirty="0">
                <a:ea typeface="Cambria" panose="02040503050406030204" pitchFamily="18" charset="0"/>
                <a:cs typeface="Times New Roman" panose="02020603050405020304" pitchFamily="18" charset="0"/>
              </a:rPr>
              <a:t>rd</a:t>
            </a:r>
            <a:r>
              <a:rPr lang="en-US" sz="2000" dirty="0">
                <a:ea typeface="Cambria" panose="02040503050406030204" pitchFamily="18" charset="0"/>
                <a:cs typeface="Times New Roman" panose="02020603050405020304" pitchFamily="18" charset="0"/>
              </a:rPr>
              <a:t> Edition, Pearson, 2007.</a:t>
            </a:r>
          </a:p>
          <a:p>
            <a:endParaRPr lang="en-US" sz="2000" dirty="0">
              <a:ea typeface="Calibri" panose="020F0502020204030204" pitchFamily="34" charset="0"/>
            </a:endParaRPr>
          </a:p>
          <a:p>
            <a:pPr algn="just">
              <a:lnSpc>
                <a:spcPct val="107000"/>
              </a:lnSpc>
              <a:spcBef>
                <a:spcPts val="0"/>
              </a:spcBef>
            </a:pPr>
            <a:r>
              <a:rPr lang="en-US" sz="2000" dirty="0">
                <a:ea typeface="Calibri" panose="020F0502020204030204" pitchFamily="34" charset="0"/>
                <a:cs typeface="Times New Roman" panose="02020603050405020304" pitchFamily="18" charset="0"/>
              </a:rPr>
              <a:t>Timothy C. Lethbridge, Robert </a:t>
            </a:r>
            <a:r>
              <a:rPr lang="en-US" sz="2000" dirty="0" err="1">
                <a:ea typeface="Calibri" panose="020F0502020204030204" pitchFamily="34" charset="0"/>
                <a:cs typeface="Times New Roman" panose="02020603050405020304" pitchFamily="18" charset="0"/>
              </a:rPr>
              <a:t>Laganaiere</a:t>
            </a:r>
            <a:r>
              <a:rPr lang="en-US" sz="2000" dirty="0">
                <a:ea typeface="Calibri" panose="020F0502020204030204" pitchFamily="34" charset="0"/>
                <a:cs typeface="Times New Roman" panose="02020603050405020304" pitchFamily="18" charset="0"/>
              </a:rPr>
              <a:t>, Object-Oriented Software Engineering (2nd Edition), McGraw Hill,  2005</a:t>
            </a:r>
          </a:p>
          <a:p>
            <a:pPr algn="just">
              <a:lnSpc>
                <a:spcPct val="107000"/>
              </a:lnSpc>
              <a:spcBef>
                <a:spcPts val="0"/>
              </a:spcBef>
            </a:pPr>
            <a:endParaRPr lang="en-US" sz="2000" dirty="0">
              <a:ea typeface="Calibri" panose="020F0502020204030204" pitchFamily="34" charset="0"/>
              <a:cs typeface="Times New Roman" panose="02020603050405020304" pitchFamily="18" charset="0"/>
            </a:endParaRPr>
          </a:p>
          <a:p>
            <a:pPr algn="just">
              <a:lnSpc>
                <a:spcPct val="107000"/>
              </a:lnSpc>
              <a:spcBef>
                <a:spcPts val="0"/>
              </a:spcBef>
            </a:pPr>
            <a:r>
              <a:rPr lang="en-US" sz="2000" dirty="0">
                <a:ea typeface="Calibri" panose="020F0502020204030204" pitchFamily="34" charset="0"/>
                <a:cs typeface="Times New Roman" panose="02020603050405020304" pitchFamily="18" charset="0"/>
              </a:rPr>
              <a:t>Object-Oriented Modeling and Design with UML, Michael R. Blaha and James R. Rumbaugh, 2nd Edition, Pearson, 2005.</a:t>
            </a:r>
          </a:p>
          <a:p>
            <a:pPr algn="just">
              <a:lnSpc>
                <a:spcPct val="107000"/>
              </a:lnSpc>
              <a:spcBef>
                <a:spcPts val="0"/>
              </a:spcBef>
            </a:pPr>
            <a:endParaRPr lang="en-US" sz="2000" dirty="0">
              <a:ea typeface="Calibri" panose="020F0502020204030204" pitchFamily="34" charset="0"/>
              <a:cs typeface="Times New Roman" panose="02020603050405020304" pitchFamily="18" charset="0"/>
            </a:endParaRPr>
          </a:p>
          <a:p>
            <a:pPr algn="just">
              <a:lnSpc>
                <a:spcPct val="107000"/>
              </a:lnSpc>
              <a:spcBef>
                <a:spcPts val="0"/>
              </a:spcBef>
            </a:pPr>
            <a:r>
              <a:rPr lang="en-US" sz="2000" dirty="0" err="1">
                <a:ea typeface="Calibri" panose="020F0502020204030204" pitchFamily="34" charset="0"/>
                <a:cs typeface="Times New Roman" panose="02020603050405020304" pitchFamily="18" charset="0"/>
              </a:rPr>
              <a:t>Larman</a:t>
            </a:r>
            <a:r>
              <a:rPr lang="en-US" sz="2000" dirty="0">
                <a:ea typeface="Calibri" panose="020F0502020204030204" pitchFamily="34" charset="0"/>
                <a:cs typeface="Times New Roman" panose="02020603050405020304" pitchFamily="18" charset="0"/>
              </a:rPr>
              <a:t>, Craig. Applying UML and patterns: an introduction to object oriented analysis and design and </a:t>
            </a:r>
            <a:r>
              <a:rPr lang="en-US" sz="2000" dirty="0" err="1">
                <a:ea typeface="Calibri" panose="020F0502020204030204" pitchFamily="34" charset="0"/>
                <a:cs typeface="Times New Roman" panose="02020603050405020304" pitchFamily="18" charset="0"/>
              </a:rPr>
              <a:t>interative</a:t>
            </a:r>
            <a:r>
              <a:rPr lang="en-US" sz="2000" dirty="0">
                <a:ea typeface="Calibri" panose="020F0502020204030204" pitchFamily="34" charset="0"/>
                <a:cs typeface="Times New Roman" panose="02020603050405020304" pitchFamily="18" charset="0"/>
              </a:rPr>
              <a:t> development. Pearson Education India, 2012.</a:t>
            </a:r>
          </a:p>
          <a:p>
            <a:pPr algn="just">
              <a:lnSpc>
                <a:spcPct val="107000"/>
              </a:lnSpc>
              <a:spcBef>
                <a:spcPts val="0"/>
              </a:spcBef>
            </a:pPr>
            <a:endParaRPr lang="en-US" sz="2000" dirty="0">
              <a:ea typeface="Calibri" panose="020F0502020204030204" pitchFamily="34" charset="0"/>
              <a:cs typeface="Times New Roman" panose="02020603050405020304" pitchFamily="18" charset="0"/>
            </a:endParaRPr>
          </a:p>
          <a:p>
            <a:pPr algn="just">
              <a:lnSpc>
                <a:spcPct val="107000"/>
              </a:lnSpc>
              <a:spcBef>
                <a:spcPts val="0"/>
              </a:spcBef>
            </a:pPr>
            <a:endParaRPr lang="en-US" sz="2000" dirty="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00976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3B90-6AD5-425B-B796-A84A8ACD4E5C}"/>
              </a:ext>
            </a:extLst>
          </p:cNvPr>
          <p:cNvSpPr>
            <a:spLocks noGrp="1"/>
          </p:cNvSpPr>
          <p:nvPr>
            <p:ph type="title"/>
          </p:nvPr>
        </p:nvSpPr>
        <p:spPr/>
        <p:txBody>
          <a:bodyPr/>
          <a:lstStyle/>
          <a:p>
            <a:r>
              <a:rPr lang="en-CA" altLang="en-US" sz="3300" b="1" dirty="0">
                <a:latin typeface="Arial" panose="020B0604020202020204" pitchFamily="34" charset="0"/>
                <a:ea typeface="Verdana" panose="020B0604030504040204" pitchFamily="34" charset="0"/>
                <a:cs typeface="Arial" panose="020B0604020202020204" pitchFamily="34" charset="0"/>
              </a:rPr>
              <a:t>What is UML ?</a:t>
            </a:r>
            <a:endParaRPr lang="en-PK" dirty="0"/>
          </a:p>
        </p:txBody>
      </p:sp>
      <p:sp>
        <p:nvSpPr>
          <p:cNvPr id="21505" name="Rectangle 3">
            <a:extLst>
              <a:ext uri="{FF2B5EF4-FFF2-40B4-BE49-F238E27FC236}">
                <a16:creationId xmlns:a16="http://schemas.microsoft.com/office/drawing/2014/main" id="{F7FC1BD8-2D4B-41F2-9FE6-119C4B3B1C2E}"/>
              </a:ext>
            </a:extLst>
          </p:cNvPr>
          <p:cNvSpPr>
            <a:spLocks noGrp="1"/>
          </p:cNvSpPr>
          <p:nvPr>
            <p:ph idx="1"/>
          </p:nvPr>
        </p:nvSpPr>
        <p:spPr>
          <a:xfrm>
            <a:off x="457200" y="1219200"/>
            <a:ext cx="8229600" cy="5257800"/>
          </a:xfrm>
        </p:spPr>
        <p:txBody>
          <a:bodyPr>
            <a:normAutofit lnSpcReduction="10000"/>
          </a:bodyPr>
          <a:lstStyle/>
          <a:p>
            <a:pPr marL="0" indent="0" eaLnBrk="1" hangingPunct="1">
              <a:lnSpc>
                <a:spcPct val="80000"/>
              </a:lnSpc>
              <a:buNone/>
            </a:pPr>
            <a:endParaRPr lang="en-CA" altLang="en-US" sz="1800" dirty="0">
              <a:latin typeface="Arial" panose="020B0604020202020204" pitchFamily="34" charset="0"/>
            </a:endParaRPr>
          </a:p>
          <a:p>
            <a:pPr algn="just">
              <a:lnSpc>
                <a:spcPct val="80000"/>
              </a:lnSpc>
            </a:pPr>
            <a:r>
              <a:rPr lang="en-CA" altLang="en-US" sz="2400" dirty="0">
                <a:ea typeface="Verdana" panose="020B0604030504040204" pitchFamily="34" charset="0"/>
                <a:cs typeface="Verdana" panose="020B0604030504040204" pitchFamily="34" charset="0"/>
              </a:rPr>
              <a:t>UML is not a language in the same way that we view programming languages such as C++, Java or Python.</a:t>
            </a:r>
          </a:p>
          <a:p>
            <a:pPr algn="just" eaLnBrk="1" hangingPunct="1">
              <a:lnSpc>
                <a:spcPct val="80000"/>
              </a:lnSpc>
            </a:pPr>
            <a:endParaRPr lang="en-CA" altLang="en-US" sz="2400" dirty="0">
              <a:ea typeface="Verdana" panose="020B0604030504040204" pitchFamily="34" charset="0"/>
              <a:cs typeface="Verdana" panose="020B0604030504040204" pitchFamily="34" charset="0"/>
            </a:endParaRPr>
          </a:p>
          <a:p>
            <a:pPr algn="just" eaLnBrk="1" hangingPunct="1">
              <a:lnSpc>
                <a:spcPct val="80000"/>
              </a:lnSpc>
            </a:pPr>
            <a:r>
              <a:rPr lang="en-CA" altLang="en-US" sz="2400" dirty="0">
                <a:ea typeface="Verdana" panose="020B0604030504040204" pitchFamily="34" charset="0"/>
                <a:cs typeface="Verdana" panose="020B0604030504040204" pitchFamily="34" charset="0"/>
              </a:rPr>
              <a:t>UML is however a language in the sense that it has </a:t>
            </a:r>
            <a:r>
              <a:rPr lang="en-CA" altLang="en-US" sz="2400" dirty="0">
                <a:solidFill>
                  <a:srgbClr val="0070C0"/>
                </a:solidFill>
                <a:ea typeface="Verdana" panose="020B0604030504040204" pitchFamily="34" charset="0"/>
                <a:cs typeface="Verdana" panose="020B0604030504040204" pitchFamily="34" charset="0"/>
              </a:rPr>
              <a:t>syntax</a:t>
            </a:r>
            <a:r>
              <a:rPr lang="en-CA" altLang="en-US" sz="2400" dirty="0">
                <a:ea typeface="Verdana" panose="020B0604030504040204" pitchFamily="34" charset="0"/>
                <a:cs typeface="Verdana" panose="020B0604030504040204" pitchFamily="34" charset="0"/>
              </a:rPr>
              <a:t> and </a:t>
            </a:r>
            <a:r>
              <a:rPr lang="en-CA" altLang="en-US" sz="2400" dirty="0">
                <a:solidFill>
                  <a:srgbClr val="0070C0"/>
                </a:solidFill>
                <a:ea typeface="Verdana" panose="020B0604030504040204" pitchFamily="34" charset="0"/>
                <a:cs typeface="Verdana" panose="020B0604030504040204" pitchFamily="34" charset="0"/>
              </a:rPr>
              <a:t>semantics</a:t>
            </a:r>
            <a:r>
              <a:rPr lang="en-CA" altLang="en-US" sz="2400" dirty="0">
                <a:ea typeface="Verdana" panose="020B0604030504040204" pitchFamily="34" charset="0"/>
                <a:cs typeface="Verdana" panose="020B0604030504040204" pitchFamily="34" charset="0"/>
              </a:rPr>
              <a:t> which convey meaning, understanding and constraints to the reader and thereby allows two people fluent in that language to communicate and understand the intention of the other.</a:t>
            </a:r>
          </a:p>
          <a:p>
            <a:pPr algn="just" eaLnBrk="1" hangingPunct="1">
              <a:lnSpc>
                <a:spcPct val="80000"/>
              </a:lnSpc>
            </a:pPr>
            <a:endParaRPr lang="en-CA" altLang="en-US" sz="2400" dirty="0">
              <a:ea typeface="Verdana" panose="020B0604030504040204" pitchFamily="34" charset="0"/>
              <a:cs typeface="Verdana" panose="020B0604030504040204" pitchFamily="34" charset="0"/>
            </a:endParaRPr>
          </a:p>
          <a:p>
            <a:pPr algn="just" eaLnBrk="1" hangingPunct="1">
              <a:lnSpc>
                <a:spcPct val="80000"/>
              </a:lnSpc>
            </a:pPr>
            <a:r>
              <a:rPr lang="en-CA" altLang="en-US" sz="2400" dirty="0">
                <a:ea typeface="Verdana" panose="020B0604030504040204" pitchFamily="34" charset="0"/>
                <a:cs typeface="Verdana" panose="020B0604030504040204" pitchFamily="34" charset="0"/>
              </a:rPr>
              <a:t>UML represents a collection of </a:t>
            </a:r>
            <a:r>
              <a:rPr lang="en-CA" altLang="en-US" sz="2400" dirty="0">
                <a:solidFill>
                  <a:srgbClr val="0070C0"/>
                </a:solidFill>
                <a:ea typeface="Verdana" panose="020B0604030504040204" pitchFamily="34" charset="0"/>
                <a:cs typeface="Verdana" panose="020B0604030504040204" pitchFamily="34" charset="0"/>
              </a:rPr>
              <a:t>graphical</a:t>
            </a:r>
            <a:r>
              <a:rPr lang="en-CA" altLang="en-US" sz="2400" dirty="0">
                <a:ea typeface="Verdana" panose="020B0604030504040204" pitchFamily="34" charset="0"/>
                <a:cs typeface="Verdana" panose="020B0604030504040204" pitchFamily="34" charset="0"/>
              </a:rPr>
              <a:t> notations to capture </a:t>
            </a:r>
            <a:r>
              <a:rPr lang="en-CA" altLang="en-US" sz="2400" dirty="0">
                <a:solidFill>
                  <a:srgbClr val="0070C0"/>
                </a:solidFill>
                <a:ea typeface="Verdana" panose="020B0604030504040204" pitchFamily="34" charset="0"/>
                <a:cs typeface="Verdana" panose="020B0604030504040204" pitchFamily="34" charset="0"/>
              </a:rPr>
              <a:t>requirements</a:t>
            </a:r>
            <a:r>
              <a:rPr lang="en-CA" altLang="en-US" sz="2400" dirty="0">
                <a:ea typeface="Verdana" panose="020B0604030504040204" pitchFamily="34" charset="0"/>
                <a:cs typeface="Verdana" panose="020B0604030504040204" pitchFamily="34" charset="0"/>
              </a:rPr>
              <a:t> and </a:t>
            </a:r>
            <a:r>
              <a:rPr lang="en-CA" altLang="en-US" sz="2400" dirty="0">
                <a:solidFill>
                  <a:srgbClr val="0070C0"/>
                </a:solidFill>
                <a:ea typeface="Verdana" panose="020B0604030504040204" pitchFamily="34" charset="0"/>
                <a:cs typeface="Verdana" panose="020B0604030504040204" pitchFamily="34" charset="0"/>
              </a:rPr>
              <a:t>design alternatives</a:t>
            </a:r>
            <a:r>
              <a:rPr lang="en-CA" altLang="en-US" sz="2400" dirty="0">
                <a:ea typeface="Verdana" panose="020B0604030504040204" pitchFamily="34" charset="0"/>
                <a:cs typeface="Verdana" panose="020B0604030504040204" pitchFamily="34" charset="0"/>
              </a:rPr>
              <a:t>. </a:t>
            </a:r>
          </a:p>
          <a:p>
            <a:pPr algn="just" eaLnBrk="1" hangingPunct="1">
              <a:lnSpc>
                <a:spcPct val="80000"/>
              </a:lnSpc>
            </a:pPr>
            <a:endParaRPr lang="en-CA" altLang="en-US" sz="2400" dirty="0">
              <a:ea typeface="Verdana" panose="020B0604030504040204" pitchFamily="34" charset="0"/>
              <a:cs typeface="Verdana" panose="020B0604030504040204" pitchFamily="34" charset="0"/>
            </a:endParaRPr>
          </a:p>
          <a:p>
            <a:pPr algn="just" eaLnBrk="1" hangingPunct="1">
              <a:lnSpc>
                <a:spcPct val="80000"/>
              </a:lnSpc>
            </a:pPr>
            <a:r>
              <a:rPr lang="en-CA" altLang="en-US" sz="2400" dirty="0">
                <a:ea typeface="Verdana" panose="020B0604030504040204" pitchFamily="34" charset="0"/>
                <a:cs typeface="Verdana" panose="020B0604030504040204" pitchFamily="34" charset="0"/>
              </a:rPr>
              <a:t>UML is to software engineers what building plans are to an architect and an electrical circuit diagrams is to an electrician. </a:t>
            </a:r>
          </a:p>
          <a:p>
            <a:pPr algn="just" eaLnBrk="1" hangingPunct="1">
              <a:lnSpc>
                <a:spcPct val="80000"/>
              </a:lnSpc>
            </a:pPr>
            <a:endParaRPr lang="en-CA" altLang="en-US" sz="2400" dirty="0">
              <a:ea typeface="Verdana" panose="020B0604030504040204" pitchFamily="34" charset="0"/>
              <a:cs typeface="Verdana" panose="020B0604030504040204" pitchFamily="34" charset="0"/>
            </a:endParaRPr>
          </a:p>
          <a:p>
            <a:pPr algn="just" eaLnBrk="1" hangingPunct="1">
              <a:lnSpc>
                <a:spcPct val="80000"/>
              </a:lnSpc>
            </a:pPr>
            <a:r>
              <a:rPr lang="en-CA" altLang="en-US" sz="2400" dirty="0">
                <a:ea typeface="Verdana" panose="020B0604030504040204" pitchFamily="34" charset="0"/>
                <a:cs typeface="Verdana" panose="020B0604030504040204" pitchFamily="34" charset="0"/>
              </a:rPr>
              <a:t>UML is suitable for large scale projects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00C4-BD8A-A203-5FCB-E649595BFB98}"/>
              </a:ext>
            </a:extLst>
          </p:cNvPr>
          <p:cNvSpPr>
            <a:spLocks noGrp="1"/>
          </p:cNvSpPr>
          <p:nvPr>
            <p:ph type="title"/>
          </p:nvPr>
        </p:nvSpPr>
        <p:spPr/>
        <p:txBody>
          <a:bodyPr/>
          <a:lstStyle/>
          <a:p>
            <a:r>
              <a:rPr lang="en-US" dirty="0"/>
              <a:t>Models and Multiple Views</a:t>
            </a:r>
          </a:p>
        </p:txBody>
      </p:sp>
      <p:sp>
        <p:nvSpPr>
          <p:cNvPr id="3" name="Content Placeholder 2">
            <a:extLst>
              <a:ext uri="{FF2B5EF4-FFF2-40B4-BE49-F238E27FC236}">
                <a16:creationId xmlns:a16="http://schemas.microsoft.com/office/drawing/2014/main" id="{ECA2F197-F082-AA5C-1ACD-C5C56191FD99}"/>
              </a:ext>
            </a:extLst>
          </p:cNvPr>
          <p:cNvSpPr>
            <a:spLocks noGrp="1"/>
          </p:cNvSpPr>
          <p:nvPr>
            <p:ph idx="1"/>
          </p:nvPr>
        </p:nvSpPr>
        <p:spPr/>
        <p:txBody>
          <a:bodyPr>
            <a:normAutofit/>
          </a:bodyPr>
          <a:lstStyle/>
          <a:p>
            <a:pPr algn="just"/>
            <a:r>
              <a:rPr lang="en-US" dirty="0">
                <a:latin typeface="+mj-lt"/>
              </a:rPr>
              <a:t>UML is used to </a:t>
            </a:r>
            <a:r>
              <a:rPr lang="en-US" b="1" dirty="0">
                <a:latin typeface="+mj-lt"/>
              </a:rPr>
              <a:t>model</a:t>
            </a:r>
            <a:r>
              <a:rPr lang="en-US" dirty="0">
                <a:latin typeface="+mj-lt"/>
              </a:rPr>
              <a:t> (i.e., represent) the system being built.</a:t>
            </a:r>
          </a:p>
          <a:p>
            <a:pPr algn="just"/>
            <a:r>
              <a:rPr lang="en-US" dirty="0">
                <a:latin typeface="+mj-lt"/>
              </a:rPr>
              <a:t>It is impossible to capture all the subtle details of a complex software system in just one large diagram. </a:t>
            </a:r>
          </a:p>
          <a:p>
            <a:pPr algn="just"/>
            <a:r>
              <a:rPr lang="en-US" dirty="0">
                <a:latin typeface="+mj-lt"/>
              </a:rPr>
              <a:t>The UML has numerous types of diagrams, each providing a certain view of your system</a:t>
            </a:r>
          </a:p>
        </p:txBody>
      </p:sp>
    </p:spTree>
    <p:extLst>
      <p:ext uri="{BB962C8B-B14F-4D97-AF65-F5344CB8AC3E}">
        <p14:creationId xmlns:p14="http://schemas.microsoft.com/office/powerpoint/2010/main" val="71915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8960-2040-7BBB-86BA-6AAFA1408545}"/>
              </a:ext>
            </a:extLst>
          </p:cNvPr>
          <p:cNvSpPr>
            <a:spLocks noGrp="1"/>
          </p:cNvSpPr>
          <p:nvPr>
            <p:ph type="title"/>
          </p:nvPr>
        </p:nvSpPr>
        <p:spPr/>
        <p:txBody>
          <a:bodyPr/>
          <a:lstStyle/>
          <a:p>
            <a:r>
              <a:rPr lang="en-US" dirty="0"/>
              <a:t>Diagram Taxonomy</a:t>
            </a:r>
          </a:p>
        </p:txBody>
      </p:sp>
      <p:sp>
        <p:nvSpPr>
          <p:cNvPr id="3" name="Content Placeholder 2">
            <a:extLst>
              <a:ext uri="{FF2B5EF4-FFF2-40B4-BE49-F238E27FC236}">
                <a16:creationId xmlns:a16="http://schemas.microsoft.com/office/drawing/2014/main" id="{AC80A77A-669C-B3BD-DF4E-609DC8EC28D4}"/>
              </a:ext>
            </a:extLst>
          </p:cNvPr>
          <p:cNvSpPr>
            <a:spLocks noGrp="1"/>
          </p:cNvSpPr>
          <p:nvPr>
            <p:ph idx="1"/>
          </p:nvPr>
        </p:nvSpPr>
        <p:spPr/>
        <p:txBody>
          <a:bodyPr>
            <a:normAutofit/>
          </a:bodyPr>
          <a:lstStyle/>
          <a:p>
            <a:pPr algn="just"/>
            <a:r>
              <a:rPr lang="en-US" dirty="0"/>
              <a:t>UML diagrams can be classified into two groups: </a:t>
            </a:r>
            <a:r>
              <a:rPr lang="en-US" b="1" dirty="0"/>
              <a:t>structure diagrams</a:t>
            </a:r>
            <a:r>
              <a:rPr lang="en-US" dirty="0"/>
              <a:t> and </a:t>
            </a:r>
            <a:r>
              <a:rPr lang="en-US" b="1" dirty="0"/>
              <a:t>behavior diagrams.</a:t>
            </a:r>
          </a:p>
          <a:p>
            <a:pPr algn="just"/>
            <a:r>
              <a:rPr lang="en-US" dirty="0"/>
              <a:t>System complexity is driven both by the number and organization of elements in the system (i.e., structure) and the way all these elements collaborate to perform their function (i.e., behavior).</a:t>
            </a:r>
          </a:p>
        </p:txBody>
      </p:sp>
    </p:spTree>
    <p:extLst>
      <p:ext uri="{BB962C8B-B14F-4D97-AF65-F5344CB8AC3E}">
        <p14:creationId xmlns:p14="http://schemas.microsoft.com/office/powerpoint/2010/main" val="2269854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E265-E754-F3E9-7C38-1CB0B2896B38}"/>
              </a:ext>
            </a:extLst>
          </p:cNvPr>
          <p:cNvSpPr>
            <a:spLocks noGrp="1"/>
          </p:cNvSpPr>
          <p:nvPr>
            <p:ph type="title"/>
          </p:nvPr>
        </p:nvSpPr>
        <p:spPr/>
        <p:txBody>
          <a:bodyPr/>
          <a:lstStyle/>
          <a:p>
            <a:r>
              <a:rPr lang="en-US" dirty="0"/>
              <a:t>Structure Diagrams</a:t>
            </a:r>
          </a:p>
        </p:txBody>
      </p:sp>
      <p:sp>
        <p:nvSpPr>
          <p:cNvPr id="3" name="Content Placeholder 2">
            <a:extLst>
              <a:ext uri="{FF2B5EF4-FFF2-40B4-BE49-F238E27FC236}">
                <a16:creationId xmlns:a16="http://schemas.microsoft.com/office/drawing/2014/main" id="{425A0246-CAC4-86CF-2E89-27AD6225051E}"/>
              </a:ext>
            </a:extLst>
          </p:cNvPr>
          <p:cNvSpPr>
            <a:spLocks noGrp="1"/>
          </p:cNvSpPr>
          <p:nvPr>
            <p:ph idx="1"/>
          </p:nvPr>
        </p:nvSpPr>
        <p:spPr/>
        <p:txBody>
          <a:bodyPr>
            <a:noAutofit/>
          </a:bodyPr>
          <a:lstStyle/>
          <a:p>
            <a:pPr algn="just"/>
            <a:r>
              <a:rPr lang="en-US" sz="2000" dirty="0"/>
              <a:t>These diagrams are used to show the </a:t>
            </a:r>
            <a:r>
              <a:rPr lang="en-US" sz="2000" b="1" dirty="0"/>
              <a:t>static structure </a:t>
            </a:r>
            <a:r>
              <a:rPr lang="en-US" sz="2000" dirty="0"/>
              <a:t>of elements in the system, </a:t>
            </a:r>
            <a:r>
              <a:rPr lang="en-US" sz="2000" b="1" dirty="0"/>
              <a:t>architectural organization </a:t>
            </a:r>
            <a:r>
              <a:rPr lang="en-US" sz="2000" dirty="0"/>
              <a:t>of the system, the </a:t>
            </a:r>
            <a:r>
              <a:rPr lang="en-US" sz="2000" b="1" dirty="0"/>
              <a:t>physical elements </a:t>
            </a:r>
            <a:r>
              <a:rPr lang="en-US" sz="2000" dirty="0"/>
              <a:t>of the system, its </a:t>
            </a:r>
            <a:r>
              <a:rPr lang="en-US" sz="2000" b="1" dirty="0"/>
              <a:t>runtime configuration</a:t>
            </a:r>
            <a:r>
              <a:rPr lang="en-US" sz="2000" dirty="0"/>
              <a:t>.</a:t>
            </a:r>
          </a:p>
          <a:p>
            <a:pPr algn="just"/>
            <a:r>
              <a:rPr lang="en-US" sz="2000" dirty="0"/>
              <a:t>Structure diagrams are often used in conjunction with behavior diagrams to depict a particular aspect of your system. Each class may have an associated state machine diagram that indicates the event-driven behavior of the class’s instances. </a:t>
            </a:r>
          </a:p>
          <a:p>
            <a:pPr algn="just"/>
            <a:r>
              <a:rPr lang="en-US" sz="2000" dirty="0"/>
              <a:t>Following are the Structure Diagrams in UML:</a:t>
            </a:r>
          </a:p>
          <a:p>
            <a:pPr marL="400050" lvl="1" indent="0" algn="just">
              <a:buNone/>
            </a:pPr>
            <a:r>
              <a:rPr lang="en-US" sz="2000" dirty="0"/>
              <a:t>■ Package diagram</a:t>
            </a:r>
          </a:p>
          <a:p>
            <a:pPr marL="400050" lvl="1" indent="0" algn="just">
              <a:buNone/>
            </a:pPr>
            <a:r>
              <a:rPr lang="en-US" sz="2000" dirty="0"/>
              <a:t>■ Class diagram</a:t>
            </a:r>
          </a:p>
          <a:p>
            <a:pPr marL="400050" lvl="1" indent="0" algn="just">
              <a:buNone/>
            </a:pPr>
            <a:r>
              <a:rPr lang="en-US" sz="2000" dirty="0"/>
              <a:t>■ Component diagram</a:t>
            </a:r>
          </a:p>
          <a:p>
            <a:pPr marL="400050" lvl="1" indent="0" algn="just">
              <a:buNone/>
            </a:pPr>
            <a:r>
              <a:rPr lang="en-US" sz="2000" dirty="0"/>
              <a:t>■ Deployment diagram</a:t>
            </a:r>
          </a:p>
          <a:p>
            <a:pPr marL="400050" lvl="1" indent="0" algn="just">
              <a:buNone/>
            </a:pPr>
            <a:r>
              <a:rPr lang="en-US" sz="2000" dirty="0"/>
              <a:t>■ Object diagram</a:t>
            </a:r>
          </a:p>
          <a:p>
            <a:pPr marL="400050" lvl="1" indent="0" algn="just">
              <a:buNone/>
            </a:pPr>
            <a:r>
              <a:rPr lang="en-US" sz="2000" dirty="0"/>
              <a:t>■ Composite structure diagram</a:t>
            </a:r>
          </a:p>
        </p:txBody>
      </p:sp>
    </p:spTree>
    <p:extLst>
      <p:ext uri="{BB962C8B-B14F-4D97-AF65-F5344CB8AC3E}">
        <p14:creationId xmlns:p14="http://schemas.microsoft.com/office/powerpoint/2010/main" val="2753532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4041-E317-9718-C675-7B035AE73E6A}"/>
              </a:ext>
            </a:extLst>
          </p:cNvPr>
          <p:cNvSpPr>
            <a:spLocks noGrp="1"/>
          </p:cNvSpPr>
          <p:nvPr>
            <p:ph type="title"/>
          </p:nvPr>
        </p:nvSpPr>
        <p:spPr/>
        <p:txBody>
          <a:bodyPr/>
          <a:lstStyle/>
          <a:p>
            <a:r>
              <a:rPr lang="en-US" dirty="0"/>
              <a:t>Behavior Diagrams</a:t>
            </a:r>
          </a:p>
        </p:txBody>
      </p:sp>
      <p:sp>
        <p:nvSpPr>
          <p:cNvPr id="3" name="Content Placeholder 2">
            <a:extLst>
              <a:ext uri="{FF2B5EF4-FFF2-40B4-BE49-F238E27FC236}">
                <a16:creationId xmlns:a16="http://schemas.microsoft.com/office/drawing/2014/main" id="{0DF79882-43F1-2735-DCC0-3CE62FA29208}"/>
              </a:ext>
            </a:extLst>
          </p:cNvPr>
          <p:cNvSpPr>
            <a:spLocks noGrp="1"/>
          </p:cNvSpPr>
          <p:nvPr>
            <p:ph idx="1"/>
          </p:nvPr>
        </p:nvSpPr>
        <p:spPr>
          <a:xfrm>
            <a:off x="457200" y="1417638"/>
            <a:ext cx="8229600" cy="4525963"/>
          </a:xfrm>
        </p:spPr>
        <p:txBody>
          <a:bodyPr>
            <a:noAutofit/>
          </a:bodyPr>
          <a:lstStyle/>
          <a:p>
            <a:pPr algn="just"/>
            <a:r>
              <a:rPr lang="en-US" sz="2200" dirty="0"/>
              <a:t>Events happen </a:t>
            </a:r>
            <a:r>
              <a:rPr lang="en-US" sz="2200" b="1" dirty="0"/>
              <a:t>dynamically</a:t>
            </a:r>
            <a:r>
              <a:rPr lang="en-US" sz="2200" dirty="0"/>
              <a:t> in all software-intensive systems: Objects are </a:t>
            </a:r>
            <a:r>
              <a:rPr lang="en-US" sz="2200" b="1" dirty="0"/>
              <a:t>created and destroyed</a:t>
            </a:r>
            <a:r>
              <a:rPr lang="en-US" sz="2200" dirty="0"/>
              <a:t>, objects </a:t>
            </a:r>
            <a:r>
              <a:rPr lang="en-US" sz="2200" b="1" dirty="0"/>
              <a:t>send messages </a:t>
            </a:r>
            <a:r>
              <a:rPr lang="en-US" sz="2200" dirty="0"/>
              <a:t>to one another in an orderly fashion, external events </a:t>
            </a:r>
            <a:r>
              <a:rPr lang="en-US" sz="2200" b="1" dirty="0"/>
              <a:t>trigger operations </a:t>
            </a:r>
            <a:r>
              <a:rPr lang="en-US" sz="2200" dirty="0"/>
              <a:t>on certain objects.</a:t>
            </a:r>
          </a:p>
          <a:p>
            <a:pPr algn="just"/>
            <a:r>
              <a:rPr lang="en-US" sz="2200" dirty="0"/>
              <a:t>Following are the Behavior Diagrams in UML:</a:t>
            </a:r>
          </a:p>
          <a:p>
            <a:pPr marL="400050" lvl="1" indent="0" algn="just">
              <a:buNone/>
            </a:pPr>
            <a:r>
              <a:rPr lang="en-US" sz="2200" dirty="0"/>
              <a:t>■ Use case diagram</a:t>
            </a:r>
          </a:p>
          <a:p>
            <a:pPr marL="400050" lvl="1" indent="0" algn="just">
              <a:buNone/>
            </a:pPr>
            <a:r>
              <a:rPr lang="en-US" sz="2200" dirty="0"/>
              <a:t>■ Activity diagram</a:t>
            </a:r>
          </a:p>
          <a:p>
            <a:pPr marL="400050" lvl="1" indent="0" algn="just">
              <a:buNone/>
            </a:pPr>
            <a:r>
              <a:rPr lang="en-US" sz="2200" dirty="0"/>
              <a:t>■ State machine diagram</a:t>
            </a:r>
          </a:p>
          <a:p>
            <a:pPr marL="400050" lvl="1" indent="0" algn="just">
              <a:buNone/>
            </a:pPr>
            <a:r>
              <a:rPr lang="en-US" sz="2200" dirty="0"/>
              <a:t>■ Interaction diagrams</a:t>
            </a:r>
          </a:p>
          <a:p>
            <a:pPr marL="742950" lvl="2" indent="0" algn="just">
              <a:buNone/>
            </a:pPr>
            <a:r>
              <a:rPr lang="en-US" sz="2200" dirty="0"/>
              <a:t>■ Sequence diagram</a:t>
            </a:r>
          </a:p>
          <a:p>
            <a:pPr marL="742950" lvl="2" indent="0" algn="just">
              <a:buNone/>
            </a:pPr>
            <a:r>
              <a:rPr lang="en-US" sz="2200" dirty="0"/>
              <a:t>■ Communication diagram</a:t>
            </a:r>
          </a:p>
          <a:p>
            <a:pPr marL="742950" lvl="2" indent="0" algn="just">
              <a:buNone/>
            </a:pPr>
            <a:r>
              <a:rPr lang="en-US" sz="2200" dirty="0"/>
              <a:t>■ Interaction overview diagram</a:t>
            </a:r>
          </a:p>
          <a:p>
            <a:pPr marL="742950" lvl="2" indent="0" algn="just">
              <a:buNone/>
            </a:pPr>
            <a:r>
              <a:rPr lang="en-US" sz="2200" dirty="0"/>
              <a:t>■ Timing diagram</a:t>
            </a:r>
          </a:p>
        </p:txBody>
      </p:sp>
    </p:spTree>
    <p:extLst>
      <p:ext uri="{BB962C8B-B14F-4D97-AF65-F5344CB8AC3E}">
        <p14:creationId xmlns:p14="http://schemas.microsoft.com/office/powerpoint/2010/main" val="66108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224D-9FE8-B230-B9FB-C2EADF7D96C3}"/>
              </a:ext>
            </a:extLst>
          </p:cNvPr>
          <p:cNvSpPr>
            <a:spLocks noGrp="1"/>
          </p:cNvSpPr>
          <p:nvPr>
            <p:ph type="title"/>
          </p:nvPr>
        </p:nvSpPr>
        <p:spPr/>
        <p:txBody>
          <a:bodyPr/>
          <a:lstStyle/>
          <a:p>
            <a:r>
              <a:rPr lang="en-US" dirty="0"/>
              <a:t>UML Diagrams</a:t>
            </a:r>
          </a:p>
        </p:txBody>
      </p:sp>
      <p:pic>
        <p:nvPicPr>
          <p:cNvPr id="5" name="Content Placeholder 4" descr="A diagram with text on it&#10;&#10;Description automatically generated">
            <a:extLst>
              <a:ext uri="{FF2B5EF4-FFF2-40B4-BE49-F238E27FC236}">
                <a16:creationId xmlns:a16="http://schemas.microsoft.com/office/drawing/2014/main" id="{DF8F9414-5142-8DAC-95AB-7FC30CF7850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9200" y="1189653"/>
            <a:ext cx="6705600" cy="5638800"/>
          </a:xfrm>
        </p:spPr>
      </p:pic>
    </p:spTree>
    <p:extLst>
      <p:ext uri="{BB962C8B-B14F-4D97-AF65-F5344CB8AC3E}">
        <p14:creationId xmlns:p14="http://schemas.microsoft.com/office/powerpoint/2010/main" val="892606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5">
            <a:extLst>
              <a:ext uri="{FF2B5EF4-FFF2-40B4-BE49-F238E27FC236}">
                <a16:creationId xmlns:a16="http://schemas.microsoft.com/office/drawing/2014/main" id="{14BD430C-7BA9-4EA0-AD4E-DC6DC23453DA}"/>
              </a:ext>
            </a:extLst>
          </p:cNvPr>
          <p:cNvSpPr>
            <a:spLocks noChangeArrowheads="1"/>
          </p:cNvSpPr>
          <p:nvPr/>
        </p:nvSpPr>
        <p:spPr bwMode="auto">
          <a:xfrm>
            <a:off x="479425" y="3429000"/>
            <a:ext cx="8131175" cy="1219201"/>
          </a:xfrm>
          <a:prstGeom prst="rect">
            <a:avLst/>
          </a:prstGeom>
          <a:solidFill>
            <a:srgbClr val="FFFF99"/>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CA" altLang="en-US" sz="1600">
              <a:latin typeface="Arial" panose="020B0604020202020204" pitchFamily="34" charset="0"/>
              <a:cs typeface="Arial" panose="020B0604020202020204" pitchFamily="34" charset="0"/>
            </a:endParaRPr>
          </a:p>
        </p:txBody>
      </p:sp>
      <p:sp>
        <p:nvSpPr>
          <p:cNvPr id="26626" name="Rectangle 4">
            <a:extLst>
              <a:ext uri="{FF2B5EF4-FFF2-40B4-BE49-F238E27FC236}">
                <a16:creationId xmlns:a16="http://schemas.microsoft.com/office/drawing/2014/main" id="{0FFACE42-1CF0-4B19-A637-2711834CE21F}"/>
              </a:ext>
            </a:extLst>
          </p:cNvPr>
          <p:cNvSpPr>
            <a:spLocks noChangeArrowheads="1"/>
          </p:cNvSpPr>
          <p:nvPr/>
        </p:nvSpPr>
        <p:spPr bwMode="auto">
          <a:xfrm>
            <a:off x="479425" y="788988"/>
            <a:ext cx="8131175" cy="1420812"/>
          </a:xfrm>
          <a:prstGeom prst="rect">
            <a:avLst/>
          </a:prstGeom>
          <a:solidFill>
            <a:srgbClr val="FFFF99"/>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CA" altLang="en-US" sz="1600">
              <a:latin typeface="Arial" panose="020B0604020202020204" pitchFamily="34" charset="0"/>
              <a:cs typeface="Arial" panose="020B0604020202020204" pitchFamily="34" charset="0"/>
            </a:endParaRPr>
          </a:p>
        </p:txBody>
      </p:sp>
      <p:sp>
        <p:nvSpPr>
          <p:cNvPr id="26627" name="Rectangle 3">
            <a:extLst>
              <a:ext uri="{FF2B5EF4-FFF2-40B4-BE49-F238E27FC236}">
                <a16:creationId xmlns:a16="http://schemas.microsoft.com/office/drawing/2014/main" id="{4FB8CFCF-2907-4CB2-80EB-DECADEE7E497}"/>
              </a:ext>
            </a:extLst>
          </p:cNvPr>
          <p:cNvSpPr>
            <a:spLocks noGrp="1"/>
          </p:cNvSpPr>
          <p:nvPr>
            <p:ph idx="1"/>
          </p:nvPr>
        </p:nvSpPr>
        <p:spPr>
          <a:xfrm>
            <a:off x="457200" y="788988"/>
            <a:ext cx="8207375" cy="5337175"/>
          </a:xfrm>
        </p:spPr>
        <p:txBody>
          <a:bodyPr>
            <a:normAutofit fontScale="92500" lnSpcReduction="20000"/>
          </a:bodyPr>
          <a:lstStyle/>
          <a:p>
            <a:pPr eaLnBrk="1" hangingPunct="1">
              <a:buFontTx/>
              <a:buNone/>
            </a:pPr>
            <a:r>
              <a:rPr lang="en-US" altLang="en-US" sz="2400" b="1" dirty="0"/>
              <a:t>Definition of a </a:t>
            </a:r>
            <a:r>
              <a:rPr lang="en-US" altLang="en-US" sz="2400" b="1" dirty="0">
                <a:solidFill>
                  <a:srgbClr val="0070C0"/>
                </a:solidFill>
              </a:rPr>
              <a:t>Use-Case</a:t>
            </a:r>
          </a:p>
          <a:p>
            <a:pPr eaLnBrk="1" hangingPunct="1"/>
            <a:r>
              <a:rPr lang="en-US" altLang="en-US" sz="2400" dirty="0"/>
              <a:t>A </a:t>
            </a:r>
            <a:r>
              <a:rPr lang="en-US" altLang="en-US" sz="2400" dirty="0">
                <a:solidFill>
                  <a:srgbClr val="FF0000"/>
                </a:solidFill>
              </a:rPr>
              <a:t>process</a:t>
            </a:r>
            <a:r>
              <a:rPr lang="en-US" altLang="en-US" sz="2400" dirty="0"/>
              <a:t> or </a:t>
            </a:r>
            <a:r>
              <a:rPr lang="en-US" altLang="en-US" sz="2400" dirty="0">
                <a:solidFill>
                  <a:srgbClr val="FF0000"/>
                </a:solidFill>
              </a:rPr>
              <a:t>procedure</a:t>
            </a:r>
            <a:r>
              <a:rPr lang="en-US" altLang="en-US" sz="2400" dirty="0"/>
              <a:t>, describing a </a:t>
            </a:r>
            <a:r>
              <a:rPr lang="en-US" altLang="en-US" sz="2400" dirty="0">
                <a:solidFill>
                  <a:srgbClr val="0070C0"/>
                </a:solidFill>
              </a:rPr>
              <a:t>user’s interaction </a:t>
            </a:r>
            <a:r>
              <a:rPr lang="en-US" altLang="en-US" sz="2400" dirty="0"/>
              <a:t>with the system (e.g. library) for a </a:t>
            </a:r>
            <a:r>
              <a:rPr lang="en-US" altLang="en-US" sz="2400" dirty="0">
                <a:solidFill>
                  <a:srgbClr val="0070C0"/>
                </a:solidFill>
              </a:rPr>
              <a:t>specified, identifiable purpose. </a:t>
            </a:r>
            <a:r>
              <a:rPr lang="en-US" altLang="en-US" sz="2400" dirty="0"/>
              <a:t>(e.g. borrowing a book). </a:t>
            </a:r>
          </a:p>
          <a:p>
            <a:pPr eaLnBrk="1" hangingPunct="1"/>
            <a:endParaRPr lang="en-US" altLang="en-US" sz="2400" dirty="0"/>
          </a:p>
          <a:p>
            <a:pPr eaLnBrk="1" hangingPunct="1"/>
            <a:r>
              <a:rPr lang="en-US" altLang="en-US" sz="2400" dirty="0"/>
              <a:t>As such, each Use-Case describes a </a:t>
            </a:r>
            <a:r>
              <a:rPr lang="en-US" altLang="en-US" sz="2400" dirty="0">
                <a:solidFill>
                  <a:srgbClr val="0070C0"/>
                </a:solidFill>
              </a:rPr>
              <a:t>step-by-step</a:t>
            </a:r>
            <a:r>
              <a:rPr lang="en-US" altLang="en-US" sz="2400" dirty="0"/>
              <a:t> sequence of </a:t>
            </a:r>
            <a:r>
              <a:rPr lang="en-US" altLang="en-US" sz="2400" dirty="0">
                <a:solidFill>
                  <a:srgbClr val="0070C0"/>
                </a:solidFill>
              </a:rPr>
              <a:t>operations</a:t>
            </a:r>
            <a:r>
              <a:rPr lang="en-US" altLang="en-US" sz="2400" dirty="0"/>
              <a:t>,</a:t>
            </a:r>
            <a:r>
              <a:rPr lang="en-US" altLang="en-US" sz="2400" dirty="0">
                <a:solidFill>
                  <a:schemeClr val="accent2"/>
                </a:solidFill>
              </a:rPr>
              <a:t> </a:t>
            </a:r>
            <a:r>
              <a:rPr lang="en-US" altLang="en-US" sz="2400" dirty="0">
                <a:solidFill>
                  <a:srgbClr val="0070C0"/>
                </a:solidFill>
              </a:rPr>
              <a:t>iterations</a:t>
            </a:r>
            <a:r>
              <a:rPr lang="en-US" altLang="en-US" sz="2400" dirty="0">
                <a:solidFill>
                  <a:schemeClr val="accent2"/>
                </a:solidFill>
              </a:rPr>
              <a:t> </a:t>
            </a:r>
            <a:r>
              <a:rPr lang="en-US" altLang="en-US" sz="2400" dirty="0"/>
              <a:t>and</a:t>
            </a:r>
            <a:r>
              <a:rPr lang="en-US" altLang="en-US" sz="2400" dirty="0">
                <a:solidFill>
                  <a:schemeClr val="accent2"/>
                </a:solidFill>
              </a:rPr>
              <a:t> </a:t>
            </a:r>
            <a:r>
              <a:rPr lang="en-US" altLang="en-US" sz="2400" dirty="0">
                <a:solidFill>
                  <a:srgbClr val="0070C0"/>
                </a:solidFill>
              </a:rPr>
              <a:t>events</a:t>
            </a:r>
            <a:r>
              <a:rPr lang="en-US" altLang="en-US" sz="2400" dirty="0"/>
              <a:t> that document</a:t>
            </a:r>
            <a:br>
              <a:rPr lang="en-US" altLang="en-US" sz="2400" dirty="0"/>
            </a:br>
            <a:r>
              <a:rPr lang="en-US" altLang="en-US" sz="2400" dirty="0"/>
              <a:t> </a:t>
            </a:r>
          </a:p>
          <a:p>
            <a:pPr lvl="1" eaLnBrk="1" hangingPunct="1"/>
            <a:endParaRPr lang="en-US" altLang="en-US" dirty="0"/>
          </a:p>
          <a:p>
            <a:pPr lvl="1" eaLnBrk="1" hangingPunct="1"/>
            <a:r>
              <a:rPr lang="en-US" altLang="en-US" dirty="0"/>
              <a:t>The </a:t>
            </a:r>
            <a:r>
              <a:rPr lang="en-US" altLang="en-US" dirty="0">
                <a:solidFill>
                  <a:srgbClr val="FF0000"/>
                </a:solidFill>
              </a:rPr>
              <a:t>Interaction</a:t>
            </a:r>
            <a:r>
              <a:rPr lang="en-US" altLang="en-US" dirty="0"/>
              <a:t> taking place. </a:t>
            </a:r>
          </a:p>
          <a:p>
            <a:pPr lvl="1" eaLnBrk="1" hangingPunct="1"/>
            <a:r>
              <a:rPr lang="en-US" altLang="en-US" dirty="0"/>
              <a:t>The </a:t>
            </a:r>
            <a:r>
              <a:rPr lang="en-US" altLang="en-US" dirty="0">
                <a:solidFill>
                  <a:srgbClr val="FF0000"/>
                </a:solidFill>
              </a:rPr>
              <a:t>Measurable Benefits </a:t>
            </a:r>
            <a:r>
              <a:rPr lang="en-US" altLang="en-US" dirty="0"/>
              <a:t>to the user interacting with the system</a:t>
            </a:r>
          </a:p>
          <a:p>
            <a:pPr lvl="1" eaLnBrk="1" hangingPunct="1"/>
            <a:r>
              <a:rPr lang="en-US" altLang="en-US" dirty="0"/>
              <a:t>The </a:t>
            </a:r>
            <a:r>
              <a:rPr lang="en-US" altLang="en-US" dirty="0">
                <a:solidFill>
                  <a:srgbClr val="FF0000"/>
                </a:solidFill>
              </a:rPr>
              <a:t>Effect of that Interaction </a:t>
            </a:r>
            <a:r>
              <a:rPr lang="en-US" altLang="en-US" dirty="0"/>
              <a:t>on the system.</a:t>
            </a:r>
          </a:p>
          <a:p>
            <a:pPr eaLnBrk="1" hangingPunct="1"/>
            <a:endParaRPr lang="en-US" altLang="en-US" sz="2400" dirty="0"/>
          </a:p>
          <a:p>
            <a:pPr eaLnBrk="1" hangingPunct="1"/>
            <a:r>
              <a:rPr lang="en-US" altLang="en-US" sz="2400" dirty="0"/>
              <a:t>It is important to document these use-cases as fully as possible as each use-case captures some </a:t>
            </a:r>
            <a:r>
              <a:rPr lang="en-US" altLang="en-US" sz="2400" dirty="0">
                <a:solidFill>
                  <a:srgbClr val="0070C0"/>
                </a:solidFill>
              </a:rPr>
              <a:t>important functionality </a:t>
            </a:r>
            <a:r>
              <a:rPr lang="en-US" altLang="en-US" sz="2400" dirty="0"/>
              <a:t>that our system will have to </a:t>
            </a:r>
            <a:r>
              <a:rPr lang="en-US" altLang="en-US" sz="2400" dirty="0">
                <a:solidFill>
                  <a:srgbClr val="0070C0"/>
                </a:solidFill>
              </a:rPr>
              <a:t>provide</a:t>
            </a:r>
            <a:r>
              <a:rPr lang="en-US" altLang="en-US" sz="2400" dirty="0"/>
              <a:t>.</a:t>
            </a:r>
            <a:endParaRPr lang="en-CA" alt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3636</TotalTime>
  <Words>1928</Words>
  <Application>Microsoft Office PowerPoint</Application>
  <PresentationFormat>On-screen Show (4:3)</PresentationFormat>
  <Paragraphs>198</Paragraphs>
  <Slides>28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Droid Serif</vt:lpstr>
      <vt:lpstr>Garamond</vt:lpstr>
      <vt:lpstr>IBM Plex Sans</vt:lpstr>
      <vt:lpstr>open sans</vt:lpstr>
      <vt:lpstr>Verdana</vt:lpstr>
      <vt:lpstr>Office Theme</vt:lpstr>
      <vt:lpstr>UML Modeling</vt:lpstr>
      <vt:lpstr>PowerPoint Presentation</vt:lpstr>
      <vt:lpstr>What is UML ?</vt:lpstr>
      <vt:lpstr>Models and Multiple Views</vt:lpstr>
      <vt:lpstr>Diagram Taxonomy</vt:lpstr>
      <vt:lpstr>Structure Diagrams</vt:lpstr>
      <vt:lpstr>Behavior Diagrams</vt:lpstr>
      <vt:lpstr>UML Diagrams</vt:lpstr>
      <vt:lpstr>PowerPoint Presentation</vt:lpstr>
      <vt:lpstr>Use Cases in Iterative Development</vt:lpstr>
      <vt:lpstr>What ‘should’ and what ‘shouldn’t ‘ be included in use cases?</vt:lpstr>
      <vt:lpstr>How to Find Use Cases?</vt:lpstr>
      <vt:lpstr>What Tests Can Help Find Useful Use Cases?</vt:lpstr>
      <vt:lpstr>What Tests Can Help Find Useful Use  Cases?</vt:lpstr>
      <vt:lpstr>What Tests Can Help Find Useful Use  Cases?</vt:lpstr>
      <vt:lpstr>Applying Tests</vt:lpstr>
      <vt:lpstr>Use Case Diagram Concepts</vt:lpstr>
      <vt:lpstr>Use Case (Context) Diagrams: Suggested Notation</vt:lpstr>
      <vt:lpstr>Syntax for Use Case Diagram</vt:lpstr>
      <vt:lpstr>Use Case Diagram for Airline Booking System</vt:lpstr>
      <vt:lpstr>Example</vt:lpstr>
      <vt:lpstr>Example</vt:lpstr>
      <vt:lpstr>Example (Cont)</vt:lpstr>
      <vt:lpstr>Example of Stereotypes – Include and Extend </vt:lpstr>
      <vt:lpstr>Example – Include and Extend </vt:lpstr>
      <vt:lpstr>Example – Include and Extend </vt:lpstr>
      <vt:lpstr>Include and Extend Relationships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Analysis &amp; Design</dc:title>
  <dc:creator>Syed Muhammad Fawad Ali</dc:creator>
  <cp:lastModifiedBy>Mehroze Khan</cp:lastModifiedBy>
  <cp:revision>463</cp:revision>
  <dcterms:created xsi:type="dcterms:W3CDTF">2006-08-16T00:00:00Z</dcterms:created>
  <dcterms:modified xsi:type="dcterms:W3CDTF">2023-08-29T06:21:42Z</dcterms:modified>
</cp:coreProperties>
</file>