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39A28"/>
                </a:solidFill>
              </a:rPr>
              <a:t>Object Oriented Programming </a:t>
            </a:r>
            <a:br>
              <a:rPr b="1" lang="en-US" sz="4800">
                <a:solidFill>
                  <a:srgbClr val="739A28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Constructors</a:t>
            </a:r>
            <a:r>
              <a:rPr b="1" lang="en-US" sz="4800">
                <a:solidFill>
                  <a:srgbClr val="739A28"/>
                </a:solidFill>
              </a:rPr>
              <a:t> and </a:t>
            </a:r>
            <a:r>
              <a:rPr b="1" lang="en-US" sz="4800">
                <a:solidFill>
                  <a:srgbClr val="FFC000"/>
                </a:solidFill>
              </a:rPr>
              <a:t>Destructor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739A28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Parameterized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Constructors</a:t>
            </a:r>
            <a:r>
              <a:rPr b="1" lang="en-US"/>
              <a:t>)</a:t>
            </a:r>
            <a:endParaRPr b="1"/>
          </a:p>
        </p:txBody>
      </p:sp>
      <p:sp>
        <p:nvSpPr>
          <p:cNvPr id="224" name="Google Shape;224;p2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997122" y="2222667"/>
            <a:ext cx="5005543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and Parameterized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//With Default Parameters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938696" y="1413260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initialize objects data members with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 values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than one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constructors in a class</a:t>
            </a:r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 flipH="1">
            <a:off x="5836422" y="236569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6052913" y="2245928"/>
            <a:ext cx="453406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//Dynamic Objects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p-&gt;printPoint();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 =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p3-&gt;printPoint();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10293128" y="2049877"/>
            <a:ext cx="1239611" cy="998041"/>
            <a:chOff x="5493568" y="1800651"/>
            <a:chExt cx="2112121" cy="1663766"/>
          </a:xfrm>
        </p:grpSpPr>
        <p:grpSp>
          <p:nvGrpSpPr>
            <p:cNvPr id="232" name="Google Shape;232;p2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33" name="Google Shape;233;p2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235" name="Google Shape;235;p22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10293128" y="3197377"/>
            <a:ext cx="1239611" cy="998041"/>
            <a:chOff x="5493568" y="1800651"/>
            <a:chExt cx="2112121" cy="1663766"/>
          </a:xfrm>
        </p:grpSpPr>
        <p:grpSp>
          <p:nvGrpSpPr>
            <p:cNvPr id="237" name="Google Shape;237;p2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38" name="Google Shape;238;p2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240" name="Google Shape;240;p22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10293128" y="4344877"/>
            <a:ext cx="1239611" cy="998041"/>
            <a:chOff x="5493568" y="1800651"/>
            <a:chExt cx="2112121" cy="1663766"/>
          </a:xfrm>
        </p:grpSpPr>
        <p:grpSp>
          <p:nvGrpSpPr>
            <p:cNvPr id="242" name="Google Shape;242;p2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3" name="Google Shape;243;p2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45" name="Google Shape;245;p22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251" name="Google Shape;251;p2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copy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data members of different objects</a:t>
            </a:r>
            <a:endParaRPr b="1" sz="2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should be same as of class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no return type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same class object as parameter (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by constant reference only)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need to call explicitly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Automatically called by system 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When an object is initialized using another object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is passed in a function by value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Object is returned from a function by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 copy constructor is implemented in the class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then system calls the built-in copy constructor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 member wise copy data using assignment operation</a:t>
            </a:r>
            <a:endParaRPr b="1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 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260" name="Google Shape;260;p2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1022196" y="1372936"/>
            <a:ext cx="4672306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 flipH="1">
            <a:off x="5336797" y="1379908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5545647" y="1283015"/>
            <a:ext cx="513775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p(50,30)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//When an object is initialized using another object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p2(p)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p3 = p2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//not assignment when object is created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p4 =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(p3)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p5 =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(*p4)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//not called for anonymous objects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p6(point(3,4))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//Changed to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p6(3,4)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p4;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6" name="Google Shape;266;p24"/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267" name="Google Shape;267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/>
              </a:p>
            </p:txBody>
          </p:sp>
        </p:grpSp>
        <p:sp>
          <p:nvSpPr>
            <p:cNvPr id="270" name="Google Shape;270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>
            <a:off x="10783035" y="2157479"/>
            <a:ext cx="1239611" cy="998041"/>
            <a:chOff x="5493568" y="1800651"/>
            <a:chExt cx="2112121" cy="1663766"/>
          </a:xfrm>
        </p:grpSpPr>
        <p:grpSp>
          <p:nvGrpSpPr>
            <p:cNvPr id="272" name="Google Shape;272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73" name="Google Shape;273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/>
              </a:p>
            </p:txBody>
          </p:sp>
        </p:grpSp>
        <p:sp>
          <p:nvSpPr>
            <p:cNvPr id="275" name="Google Shape;275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76" name="Google Shape;276;p24"/>
          <p:cNvGrpSpPr/>
          <p:nvPr/>
        </p:nvGrpSpPr>
        <p:grpSpPr>
          <a:xfrm>
            <a:off x="10775298" y="3199937"/>
            <a:ext cx="1239611" cy="998041"/>
            <a:chOff x="5493568" y="1800651"/>
            <a:chExt cx="2112121" cy="1663766"/>
          </a:xfrm>
        </p:grpSpPr>
        <p:grpSp>
          <p:nvGrpSpPr>
            <p:cNvPr id="277" name="Google Shape;277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/>
              </a:p>
            </p:txBody>
          </p:sp>
        </p:grpSp>
        <p:sp>
          <p:nvSpPr>
            <p:cNvPr id="280" name="Google Shape;280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81" name="Google Shape;281;p24"/>
          <p:cNvGrpSpPr/>
          <p:nvPr/>
        </p:nvGrpSpPr>
        <p:grpSpPr>
          <a:xfrm>
            <a:off x="10775297" y="4244169"/>
            <a:ext cx="1239611" cy="998041"/>
            <a:chOff x="5493568" y="1800651"/>
            <a:chExt cx="2112121" cy="1663766"/>
          </a:xfrm>
        </p:grpSpPr>
        <p:grpSp>
          <p:nvGrpSpPr>
            <p:cNvPr id="282" name="Google Shape;282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83" name="Google Shape;283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/>
              </a:p>
            </p:txBody>
          </p:sp>
        </p:grpSp>
        <p:sp>
          <p:nvSpPr>
            <p:cNvPr id="285" name="Google Shape;285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86" name="Google Shape;286;p24"/>
          <p:cNvGrpSpPr/>
          <p:nvPr/>
        </p:nvGrpSpPr>
        <p:grpSpPr>
          <a:xfrm>
            <a:off x="10769544" y="5312271"/>
            <a:ext cx="1239611" cy="998041"/>
            <a:chOff x="5493568" y="1800651"/>
            <a:chExt cx="2112121" cy="1663766"/>
          </a:xfrm>
        </p:grpSpPr>
        <p:grpSp>
          <p:nvGrpSpPr>
            <p:cNvPr id="287" name="Google Shape;287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88" name="Google Shape;288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  <p:sp>
          <p:nvSpPr>
            <p:cNvPr id="290" name="Google Shape;290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291" name="Google Shape;291;p24"/>
          <p:cNvGrpSpPr/>
          <p:nvPr/>
        </p:nvGrpSpPr>
        <p:grpSpPr>
          <a:xfrm>
            <a:off x="10799650" y="56119"/>
            <a:ext cx="1239611" cy="998041"/>
            <a:chOff x="5493568" y="1800651"/>
            <a:chExt cx="2112121" cy="1663766"/>
          </a:xfrm>
        </p:grpSpPr>
        <p:grpSp>
          <p:nvGrpSpPr>
            <p:cNvPr id="292" name="Google Shape;292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93" name="Google Shape;293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/>
              </a:p>
            </p:txBody>
          </p:sp>
        </p:grpSp>
        <p:sp>
          <p:nvSpPr>
            <p:cNvPr id="295" name="Google Shape;295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 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01" name="Google Shape;301;p2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972268" y="1303773"/>
            <a:ext cx="5004660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5"/>
          <p:cNvCxnSpPr/>
          <p:nvPr/>
        </p:nvCxnSpPr>
        <p:spPr>
          <a:xfrm flipH="1">
            <a:off x="5885273" y="1407645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5"/>
          <p:cNvSpPr txBox="1"/>
          <p:nvPr/>
        </p:nvSpPr>
        <p:spPr>
          <a:xfrm>
            <a:off x="6106104" y="1305341"/>
            <a:ext cx="475311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p2(p)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is passed in  function by value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equal (p1, 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p.calculateDistance(p3);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//objects pass by value or copy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equal(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((p.x == q.x)&amp;&amp;(p.y == q.y))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308" name="Google Shape;308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09" name="Google Shape;309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11" name="Google Shape;311;p25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12" name="Google Shape;312;p25"/>
          <p:cNvGrpSpPr/>
          <p:nvPr/>
        </p:nvGrpSpPr>
        <p:grpSpPr>
          <a:xfrm>
            <a:off x="10799648" y="2148201"/>
            <a:ext cx="1239611" cy="998041"/>
            <a:chOff x="5493568" y="1800651"/>
            <a:chExt cx="2112121" cy="1663766"/>
          </a:xfrm>
        </p:grpSpPr>
        <p:grpSp>
          <p:nvGrpSpPr>
            <p:cNvPr id="313" name="Google Shape;313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4" name="Google Shape;314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16" name="Google Shape;316;p25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17" name="Google Shape;317;p25"/>
          <p:cNvGrpSpPr/>
          <p:nvPr/>
        </p:nvGrpSpPr>
        <p:grpSpPr>
          <a:xfrm>
            <a:off x="10799648" y="3212255"/>
            <a:ext cx="1239611" cy="998041"/>
            <a:chOff x="5493568" y="1800651"/>
            <a:chExt cx="2112121" cy="1663766"/>
          </a:xfrm>
        </p:grpSpPr>
        <p:grpSp>
          <p:nvGrpSpPr>
            <p:cNvPr id="318" name="Google Shape;318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9" name="Google Shape;319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21" name="Google Shape;321;p25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10799646" y="4248170"/>
            <a:ext cx="1239611" cy="998041"/>
            <a:chOff x="5493568" y="1800651"/>
            <a:chExt cx="2112121" cy="1663766"/>
          </a:xfrm>
        </p:grpSpPr>
        <p:grpSp>
          <p:nvGrpSpPr>
            <p:cNvPr id="323" name="Google Shape;323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24" name="Google Shape;324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26" name="Google Shape;326;p25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10799646" y="5277710"/>
            <a:ext cx="1239611" cy="998041"/>
            <a:chOff x="5493568" y="1800651"/>
            <a:chExt cx="2112121" cy="1663766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31" name="Google Shape;331;p25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 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37" name="Google Shape;337;p2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26"/>
          <p:cNvCxnSpPr/>
          <p:nvPr/>
        </p:nvCxnSpPr>
        <p:spPr>
          <a:xfrm flipH="1">
            <a:off x="5498349" y="1407645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26"/>
          <p:cNvSpPr txBox="1"/>
          <p:nvPr/>
        </p:nvSpPr>
        <p:spPr>
          <a:xfrm>
            <a:off x="5686868" y="1283468"/>
            <a:ext cx="5325540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p(3,4);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p2(p);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p3(3,8);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//Object is returned from  function by value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p.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(p2,p3).printPoint();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p4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(p2,p3);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//not called for anonymous objects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find_closest(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d1 = calculateDistance(p1);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d2 = calculateDistance(p2);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(d1&lt;=d2)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342" name="Google Shape;342;p26"/>
          <p:cNvGrpSpPr/>
          <p:nvPr/>
        </p:nvGrpSpPr>
        <p:grpSpPr>
          <a:xfrm>
            <a:off x="10799650" y="1112286"/>
            <a:ext cx="1239611" cy="998041"/>
            <a:chOff x="5493568" y="1800651"/>
            <a:chExt cx="2112121" cy="1663766"/>
          </a:xfrm>
        </p:grpSpPr>
        <p:grpSp>
          <p:nvGrpSpPr>
            <p:cNvPr id="343" name="Google Shape;343;p2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  <p:sp>
          <p:nvSpPr>
            <p:cNvPr id="346" name="Google Shape;346;p2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47" name="Google Shape;347;p26"/>
          <p:cNvGrpSpPr/>
          <p:nvPr/>
        </p:nvGrpSpPr>
        <p:grpSpPr>
          <a:xfrm>
            <a:off x="10799650" y="2148737"/>
            <a:ext cx="1239611" cy="998041"/>
            <a:chOff x="5493568" y="1800651"/>
            <a:chExt cx="2112121" cy="1663766"/>
          </a:xfrm>
        </p:grpSpPr>
        <p:grpSp>
          <p:nvGrpSpPr>
            <p:cNvPr id="348" name="Google Shape;348;p2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49" name="Google Shape;349;p2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  <p:sp>
          <p:nvSpPr>
            <p:cNvPr id="351" name="Google Shape;351;p2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>
            <a:off x="10799649" y="3184652"/>
            <a:ext cx="1239611" cy="998041"/>
            <a:chOff x="5493568" y="1800651"/>
            <a:chExt cx="2112121" cy="1663766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54" name="Google Shape;354;p2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  <p:sp>
          <p:nvSpPr>
            <p:cNvPr id="356" name="Google Shape;356;p2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sp>
        <p:nvSpPr>
          <p:cNvPr id="357" name="Google Shape;357;p26"/>
          <p:cNvSpPr txBox="1"/>
          <p:nvPr/>
        </p:nvSpPr>
        <p:spPr>
          <a:xfrm>
            <a:off x="763631" y="1291861"/>
            <a:ext cx="4774491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63" name="Google Shape;363;p2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64" name="Google Shape;364;p2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947574" y="1413260"/>
            <a:ext cx="10723544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Member functions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deallocate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members memory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 destruction time of object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should be same as of class name prefix with telda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no parameters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return type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overload destructors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need to call explicitly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automatically called by system when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is out of scope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Dynamic object is deallocated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b="1"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Destructor should have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1" lang="en-U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member access specifier always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 destructor is implemented in the class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then system calls the dummy default destructor which does nothing</a:t>
            </a:r>
            <a:endParaRPr b="1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72" name="Google Shape;372;p2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destructor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class</a:t>
            </a:r>
            <a:endParaRPr/>
          </a:p>
        </p:txBody>
      </p:sp>
      <p:cxnSp>
        <p:nvCxnSpPr>
          <p:cNvPr id="376" name="Google Shape;376;p28"/>
          <p:cNvCxnSpPr/>
          <p:nvPr/>
        </p:nvCxnSpPr>
        <p:spPr>
          <a:xfrm flipH="1">
            <a:off x="6148641" y="2031431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28"/>
          <p:cNvSpPr txBox="1"/>
          <p:nvPr/>
        </p:nvSpPr>
        <p:spPr>
          <a:xfrm>
            <a:off x="6487942" y="1918055"/>
            <a:ext cx="453406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p2(2);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out of block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78" name="Google Shape;378;p28"/>
          <p:cNvGrpSpPr/>
          <p:nvPr/>
        </p:nvGrpSpPr>
        <p:grpSpPr>
          <a:xfrm>
            <a:off x="10372381" y="2091074"/>
            <a:ext cx="1239611" cy="998041"/>
            <a:chOff x="5493568" y="1800651"/>
            <a:chExt cx="2112121" cy="1663766"/>
          </a:xfrm>
        </p:grpSpPr>
        <p:grpSp>
          <p:nvGrpSpPr>
            <p:cNvPr id="379" name="Google Shape;379;p2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0" name="Google Shape;380;p2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382" name="Google Shape;382;p2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10372381" y="3238574"/>
            <a:ext cx="1239611" cy="998041"/>
            <a:chOff x="5493568" y="1800651"/>
            <a:chExt cx="2112121" cy="1663766"/>
          </a:xfrm>
        </p:grpSpPr>
        <p:grpSp>
          <p:nvGrpSpPr>
            <p:cNvPr id="384" name="Google Shape;384;p2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5" name="Google Shape;385;p2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387" name="Google Shape;387;p2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88" name="Google Shape;388;p28"/>
          <p:cNvGrpSpPr/>
          <p:nvPr/>
        </p:nvGrpSpPr>
        <p:grpSpPr>
          <a:xfrm>
            <a:off x="10372381" y="4386074"/>
            <a:ext cx="1239611" cy="998041"/>
            <a:chOff x="5493568" y="1800651"/>
            <a:chExt cx="2112121" cy="1663766"/>
          </a:xfrm>
        </p:grpSpPr>
        <p:grpSp>
          <p:nvGrpSpPr>
            <p:cNvPr id="389" name="Google Shape;389;p2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90" name="Google Shape;390;p2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392" name="Google Shape;392;p2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sp>
        <p:nvSpPr>
          <p:cNvPr id="393" name="Google Shape;393;p28"/>
          <p:cNvSpPr txBox="1"/>
          <p:nvPr/>
        </p:nvSpPr>
        <p:spPr>
          <a:xfrm>
            <a:off x="1063110" y="1918442"/>
            <a:ext cx="4994606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::~Point(){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"Nothing to do"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99" name="Google Shape;399;p2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400" name="Google Shape;400;p2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destructor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class</a:t>
            </a:r>
            <a:endParaRPr/>
          </a:p>
        </p:txBody>
      </p:sp>
      <p:cxnSp>
        <p:nvCxnSpPr>
          <p:cNvPr id="403" name="Google Shape;403;p29"/>
          <p:cNvCxnSpPr/>
          <p:nvPr/>
        </p:nvCxnSpPr>
        <p:spPr>
          <a:xfrm flipH="1">
            <a:off x="5900988" y="2053956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29"/>
          <p:cNvSpPr txBox="1"/>
          <p:nvPr/>
        </p:nvSpPr>
        <p:spPr>
          <a:xfrm>
            <a:off x="6250710" y="1852854"/>
            <a:ext cx="453406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fun();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p2(2);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p3(5,8);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5" name="Google Shape;405;p29"/>
          <p:cNvGrpSpPr/>
          <p:nvPr/>
        </p:nvGrpSpPr>
        <p:grpSpPr>
          <a:xfrm>
            <a:off x="10372381" y="2091074"/>
            <a:ext cx="1239611" cy="998041"/>
            <a:chOff x="5493568" y="1800651"/>
            <a:chExt cx="2112121" cy="1663766"/>
          </a:xfrm>
        </p:grpSpPr>
        <p:grpSp>
          <p:nvGrpSpPr>
            <p:cNvPr id="406" name="Google Shape;406;p2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07" name="Google Shape;407;p2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409" name="Google Shape;409;p2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410" name="Google Shape;410;p29"/>
          <p:cNvGrpSpPr/>
          <p:nvPr/>
        </p:nvGrpSpPr>
        <p:grpSpPr>
          <a:xfrm>
            <a:off x="10372381" y="3238574"/>
            <a:ext cx="1239611" cy="998041"/>
            <a:chOff x="5493568" y="1800651"/>
            <a:chExt cx="2112121" cy="1663766"/>
          </a:xfrm>
        </p:grpSpPr>
        <p:grpSp>
          <p:nvGrpSpPr>
            <p:cNvPr id="411" name="Google Shape;411;p2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12" name="Google Shape;412;p2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414" name="Google Shape;414;p2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415" name="Google Shape;415;p29"/>
          <p:cNvGrpSpPr/>
          <p:nvPr/>
        </p:nvGrpSpPr>
        <p:grpSpPr>
          <a:xfrm>
            <a:off x="10372381" y="4386074"/>
            <a:ext cx="1239611" cy="998041"/>
            <a:chOff x="5493568" y="1800651"/>
            <a:chExt cx="2112121" cy="1663766"/>
          </a:xfrm>
        </p:grpSpPr>
        <p:grpSp>
          <p:nvGrpSpPr>
            <p:cNvPr id="416" name="Google Shape;416;p2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419" name="Google Shape;419;p2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sp>
        <p:nvSpPr>
          <p:cNvPr id="420" name="Google Shape;420;p29"/>
          <p:cNvSpPr txBox="1"/>
          <p:nvPr/>
        </p:nvSpPr>
        <p:spPr>
          <a:xfrm>
            <a:off x="1063110" y="1918442"/>
            <a:ext cx="4534068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::~Point(){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"Nothing to do"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426" name="Google Shape;426;p3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427" name="Google Shape;427;p3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1063110" y="1918442"/>
            <a:ext cx="4705456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::~Point(){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"Nothing to do"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1320669" y="1316287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30"/>
          <p:cNvCxnSpPr/>
          <p:nvPr/>
        </p:nvCxnSpPr>
        <p:spPr>
          <a:xfrm flipH="1">
            <a:off x="5970851" y="2027453"/>
            <a:ext cx="4366" cy="3949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31" name="Google Shape;431;p30"/>
          <p:cNvGrpSpPr/>
          <p:nvPr/>
        </p:nvGrpSpPr>
        <p:grpSpPr>
          <a:xfrm>
            <a:off x="10627047" y="2116230"/>
            <a:ext cx="1239611" cy="998041"/>
            <a:chOff x="5493568" y="1800651"/>
            <a:chExt cx="2112121" cy="1663766"/>
          </a:xfrm>
        </p:grpSpPr>
        <p:grpSp>
          <p:nvGrpSpPr>
            <p:cNvPr id="432" name="Google Shape;432;p3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3" name="Google Shape;433;p3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435" name="Google Shape;435;p3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436" name="Google Shape;436;p30"/>
          <p:cNvGrpSpPr/>
          <p:nvPr/>
        </p:nvGrpSpPr>
        <p:grpSpPr>
          <a:xfrm>
            <a:off x="10627047" y="3244876"/>
            <a:ext cx="1239611" cy="998041"/>
            <a:chOff x="5493568" y="1800651"/>
            <a:chExt cx="2112121" cy="1663766"/>
          </a:xfrm>
        </p:grpSpPr>
        <p:grpSp>
          <p:nvGrpSpPr>
            <p:cNvPr id="437" name="Google Shape;437;p3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38" name="Google Shape;438;p3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440" name="Google Shape;440;p3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441" name="Google Shape;441;p30"/>
          <p:cNvGrpSpPr/>
          <p:nvPr/>
        </p:nvGrpSpPr>
        <p:grpSpPr>
          <a:xfrm>
            <a:off x="10627047" y="4382949"/>
            <a:ext cx="1239611" cy="998041"/>
            <a:chOff x="5493568" y="1800651"/>
            <a:chExt cx="2112121" cy="1663766"/>
          </a:xfrm>
        </p:grpSpPr>
        <p:grpSp>
          <p:nvGrpSpPr>
            <p:cNvPr id="442" name="Google Shape;442;p3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445" name="Google Shape;445;p3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sp>
        <p:nvSpPr>
          <p:cNvPr id="446" name="Google Shape;446;p30"/>
          <p:cNvSpPr txBox="1"/>
          <p:nvPr/>
        </p:nvSpPr>
        <p:spPr>
          <a:xfrm>
            <a:off x="6150539" y="1845834"/>
            <a:ext cx="453406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//Dynamic Objects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p3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destructor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 Functions (</a:t>
            </a:r>
            <a:r>
              <a:rPr b="1" lang="en-US">
                <a:solidFill>
                  <a:srgbClr val="FF0000"/>
                </a:solidFill>
              </a:rPr>
              <a:t>TYPES</a:t>
            </a:r>
            <a:r>
              <a:rPr b="1" lang="en-US"/>
              <a:t>)</a:t>
            </a:r>
            <a:endParaRPr b="1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Setters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Getters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Mutators or Transformers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Accessors or Observers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Calibri"/>
              <a:buAutoNum type="arabicPeriod"/>
            </a:pPr>
            <a:r>
              <a:rPr b="1" i="0" lang="en-US" sz="3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Calibri"/>
              <a:buAutoNum type="arabicPeriod"/>
            </a:pPr>
            <a:r>
              <a:rPr b="1" i="0" lang="en-US" sz="3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Iterators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99" name="Google Shape;99;p14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316359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Other functions</a:t>
            </a:r>
            <a:r>
              <a:rPr b="1" lang="en-US"/>
              <a:t>)</a:t>
            </a:r>
            <a:endParaRPr b="1"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&amp;p)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//Other functions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//Accessors 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Setters</a:t>
            </a:r>
            <a:r>
              <a:rPr b="1" lang="en-US"/>
              <a:t>)</a:t>
            </a:r>
            <a:endParaRPr b="1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38696" y="1413260"/>
            <a:ext cx="10723544" cy="62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of individual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383778" y="1933396"/>
            <a:ext cx="544832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//Objects created but not initialized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p.setX(5);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p.setY(5);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7320831" y="2031432"/>
            <a:ext cx="1239611" cy="998041"/>
            <a:chOff x="5493569" y="1800651"/>
            <a:chExt cx="2112121" cy="1663766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23" name="Google Shape;123;p1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30583" y="3444091"/>
            <a:ext cx="48030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How to initialize data members of objects at declaration Time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 Transparent Animation Bouncy Question Mark - Cartoon - Free  Transparent PNG Download - PNGkey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21973" r="20377" t="0"/>
          <a:stretch/>
        </p:blipFill>
        <p:spPr>
          <a:xfrm>
            <a:off x="7828729" y="4257419"/>
            <a:ext cx="745626" cy="173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Constructors</a:t>
            </a:r>
            <a:r>
              <a:rPr b="1" lang="en-US"/>
              <a:t>)</a:t>
            </a:r>
            <a:endParaRPr b="1"/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947574" y="1413260"/>
            <a:ext cx="11109308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Member functions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 creation time of object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should be same as of class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no return type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overload constructors by changing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type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Parameters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need to call explicitly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Automatically called by system when object is created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Constructors</a:t>
            </a:r>
            <a:r>
              <a:rPr b="1" lang="en-US"/>
              <a:t>)</a:t>
            </a:r>
            <a:endParaRPr b="1"/>
          </a:p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Constructors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Default Constructor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(has no parameters)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Parameterized Constructors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(have one or more parameters)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Copy Constructor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(has class object by reference only)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entire life time of the object only one constructor is called at its creation time either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1"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Parameterized</a:t>
            </a:r>
            <a:r>
              <a:rPr b="1"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 constructor is implemented in the class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then system calls the dummy default constructor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 does nothing (does not initialize data members)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All type of Constructors should have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1"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member access specifier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Default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158356" y="2781342"/>
            <a:ext cx="5802676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938696" y="1413259"/>
            <a:ext cx="10723544" cy="1416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initialize objects data members with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some default values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default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in a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parameters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5898338" y="2549136"/>
            <a:ext cx="14870" cy="34660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6021907" y="2229303"/>
            <a:ext cx="591024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p3();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p.point();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Compiler Error Cannot call more than once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p.setpoint(3,2);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//Call Setters for object further updates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9659665" y="2082518"/>
            <a:ext cx="1239611" cy="998041"/>
            <a:chOff x="5493568" y="1800651"/>
            <a:chExt cx="2112121" cy="1663766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160" name="Google Shape;160;p1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9659665" y="3167355"/>
            <a:ext cx="1239611" cy="998041"/>
            <a:chOff x="5493568" y="1800651"/>
            <a:chExt cx="2112121" cy="1663766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63" name="Google Shape;163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165" name="Google Shape;165;p1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Parameterized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Constructors</a:t>
            </a:r>
            <a:r>
              <a:rPr b="1" lang="en-US"/>
              <a:t>)</a:t>
            </a:r>
            <a:endParaRPr b="1"/>
          </a:p>
        </p:txBody>
      </p:sp>
      <p:sp>
        <p:nvSpPr>
          <p:cNvPr id="171" name="Google Shape;171;p2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1014499" y="2118241"/>
            <a:ext cx="5005543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//Parameterized 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x = 0; y = 0;}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997122" y="1288940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initialize objects data members with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 values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than one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parameterized constructors in a class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flipH="1">
            <a:off x="5836422" y="236569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6118916" y="2365697"/>
            <a:ext cx="48627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//which one to call depends on number of arguments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//C++ conversion if type not matched //Ambiguous then 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179" name="Google Shape;179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182" name="Google Shape;182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184" name="Google Shape;184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187" name="Google Shape;187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189" name="Google Shape;189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192" name="Google Shape;192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Member functions </a:t>
            </a:r>
            <a:br>
              <a:rPr b="1" lang="en-US"/>
            </a:br>
            <a:r>
              <a:rPr b="1" lang="en-US"/>
              <a:t>(</a:t>
            </a:r>
            <a:r>
              <a:rPr b="1" lang="en-US">
                <a:solidFill>
                  <a:srgbClr val="FF0000"/>
                </a:solidFill>
              </a:rPr>
              <a:t>Constructor with Default Parameters</a:t>
            </a:r>
            <a:r>
              <a:rPr b="1" lang="en-US"/>
              <a:t>)</a:t>
            </a:r>
            <a:endParaRPr b="1"/>
          </a:p>
        </p:txBody>
      </p:sp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067542" y="1825002"/>
            <a:ext cx="5005543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and Parameterized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Point(int 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//With Default Parameters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Point::Point(int x){ this-&gt;x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 flipH="1">
            <a:off x="5739132" y="1825002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1"/>
          <p:cNvSpPr txBox="1"/>
          <p:nvPr/>
        </p:nvSpPr>
        <p:spPr>
          <a:xfrm>
            <a:off x="6073085" y="1777492"/>
            <a:ext cx="489827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p2(2)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p3(5,8)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//which one to call depends on number of arguments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//C++ conversion if type not matched //Ambiguous then 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>
            <a:off x="9309016" y="1064850"/>
            <a:ext cx="1239611" cy="998041"/>
            <a:chOff x="5493568" y="1800651"/>
            <a:chExt cx="2112121" cy="1663766"/>
          </a:xfrm>
        </p:grpSpPr>
        <p:grpSp>
          <p:nvGrpSpPr>
            <p:cNvPr id="205" name="Google Shape;205;p2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06" name="Google Shape;206;p2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208" name="Google Shape;208;p21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9309016" y="2105814"/>
            <a:ext cx="1239611" cy="998041"/>
            <a:chOff x="5493568" y="1800651"/>
            <a:chExt cx="2112121" cy="1663766"/>
          </a:xfrm>
        </p:grpSpPr>
        <p:grpSp>
          <p:nvGrpSpPr>
            <p:cNvPr id="210" name="Google Shape;210;p2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213" name="Google Shape;213;p21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9309016" y="3146778"/>
            <a:ext cx="1239611" cy="998041"/>
            <a:chOff x="5493568" y="1800651"/>
            <a:chExt cx="2112121" cy="1663766"/>
          </a:xfrm>
        </p:grpSpPr>
        <p:grpSp>
          <p:nvGrpSpPr>
            <p:cNvPr id="215" name="Google Shape;215;p2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6" name="Google Shape;216;p2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18" name="Google Shape;218;p21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