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transition of colonialism in subcontinent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resistance and collaboration</a:t>
            </a:r>
          </a:p>
          <a:p>
            <a:r>
              <a:rPr lang="en-US" dirty="0" smtClean="0"/>
              <a:t>The beginning of British Raj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In 18</a:t>
            </a:r>
            <a:r>
              <a:rPr lang="en-US" baseline="30000" dirty="0" smtClean="0"/>
              <a:t>th</a:t>
            </a:r>
            <a:r>
              <a:rPr lang="en-US" dirty="0" smtClean="0"/>
              <a:t> century Nawab of Awedh and state of Arcot were  forced to cede all their  western territories to EIC.</a:t>
            </a:r>
          </a:p>
          <a:p>
            <a:r>
              <a:rPr lang="en-US" dirty="0" smtClean="0"/>
              <a:t>Hyderabad escaped to out right annexation due to its large administration and populated territory.</a:t>
            </a:r>
          </a:p>
          <a:p>
            <a:r>
              <a:rPr lang="en-US" dirty="0" smtClean="0"/>
              <a:t>Hyder Ali and his son Tipu Sultan constructed a power full state of Mysore in 1790 with growing economy.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Tipu sultan sent his diplomatic mission to Marathas Nizam Hyderabad and French.</a:t>
            </a:r>
          </a:p>
          <a:p>
            <a:r>
              <a:rPr lang="en-US" dirty="0" smtClean="0"/>
              <a:t>Tipu sultan died fighting at the gate of his palace in srigapatam preferring to live like a lion than life time lamb cowering before the British.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Marathas were defeated in 1818.</a:t>
            </a:r>
          </a:p>
          <a:p>
            <a:r>
              <a:rPr lang="en-US" dirty="0" smtClean="0"/>
              <a:t>Sikh Kingdome of Punjab established by Runjeet Singh was conquer by English in 1830.</a:t>
            </a:r>
          </a:p>
          <a:p>
            <a:r>
              <a:rPr lang="en-US" dirty="0" smtClean="0"/>
              <a:t>Tal Pur Mir of Sindh conquest by EIC in 1842.Charls Nipper proudly reported back in Latin (I have sinnd).</a:t>
            </a:r>
          </a:p>
          <a:p>
            <a:r>
              <a:rPr lang="en-US" dirty="0" smtClean="0"/>
              <a:t>British launched an army of 16,000 to Afghanistan in 1842 only one man returned.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Kashmir was rewarded to </a:t>
            </a:r>
            <a:r>
              <a:rPr lang="en-US" dirty="0" smtClean="0"/>
              <a:t>Maharaja</a:t>
            </a:r>
            <a:r>
              <a:rPr lang="en-US" dirty="0" smtClean="0"/>
              <a:t> </a:t>
            </a:r>
            <a:r>
              <a:rPr lang="en-US" dirty="0" smtClean="0"/>
              <a:t>G</a:t>
            </a:r>
            <a:r>
              <a:rPr lang="en-US" dirty="0" smtClean="0"/>
              <a:t>ulab </a:t>
            </a:r>
            <a:r>
              <a:rPr lang="en-US" dirty="0" smtClean="0"/>
              <a:t>S</a:t>
            </a:r>
            <a:r>
              <a:rPr lang="en-US" dirty="0" smtClean="0"/>
              <a:t>ingh under the treaty of </a:t>
            </a:r>
            <a:r>
              <a:rPr lang="en-US" dirty="0" smtClean="0"/>
              <a:t>A</a:t>
            </a:r>
            <a:r>
              <a:rPr lang="en-US" dirty="0" smtClean="0"/>
              <a:t>mritsar in 1846.</a:t>
            </a:r>
          </a:p>
          <a:p>
            <a:r>
              <a:rPr lang="en-US" dirty="0" smtClean="0"/>
              <a:t>Satara was under taken by EIC in 1848 and Jhansi in 1853.</a:t>
            </a:r>
          </a:p>
          <a:p>
            <a:r>
              <a:rPr lang="en-US" dirty="0" smtClean="0"/>
              <a:t>Nagpur in 1854 and Awadh in 1856.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Bengal in the 1750-1760.</a:t>
            </a:r>
          </a:p>
          <a:p>
            <a:r>
              <a:rPr lang="en-US" dirty="0" smtClean="0"/>
              <a:t>Punjab in the 1840.</a:t>
            </a:r>
          </a:p>
          <a:p>
            <a:r>
              <a:rPr lang="en-US" dirty="0" smtClean="0"/>
              <a:t>Awadh in the 1850.</a:t>
            </a:r>
          </a:p>
          <a:p>
            <a:r>
              <a:rPr lang="en-US" dirty="0" smtClean="0"/>
              <a:t>Resistance came from great support the British productions provides  them to move from trade the political domination. 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State were determined to reduce their  the dependence of merchants bankers spheres which European can trade.</a:t>
            </a:r>
          </a:p>
          <a:p>
            <a:r>
              <a:rPr lang="en-US" dirty="0" smtClean="0"/>
              <a:t>British had edge in military technology.</a:t>
            </a:r>
          </a:p>
          <a:p>
            <a:r>
              <a:rPr lang="en-US" dirty="0" smtClean="0"/>
              <a:t>French were eventfully checkmated.</a:t>
            </a:r>
          </a:p>
          <a:p>
            <a:r>
              <a:rPr lang="en-US" dirty="0" smtClean="0"/>
              <a:t>Bengal Nawab Siraj-ul-dullah succeeded his father.</a:t>
            </a:r>
          </a:p>
          <a:p>
            <a:r>
              <a:rPr lang="en-US" dirty="0" smtClean="0"/>
              <a:t>He wanted to had delicate balance between French and English east India company. 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Siraj-ul-dullah stop buildings fortification in Calcutta and demand more money merchant bankers.</a:t>
            </a:r>
          </a:p>
          <a:p>
            <a:r>
              <a:rPr lang="en-US" dirty="0" smtClean="0"/>
              <a:t>He defeated English forces in 1756.</a:t>
            </a:r>
          </a:p>
          <a:p>
            <a:r>
              <a:rPr lang="en-US" dirty="0" smtClean="0"/>
              <a:t>English war prisoners died by suffocation called Black hole of Calcutta.</a:t>
            </a:r>
          </a:p>
          <a:p>
            <a:r>
              <a:rPr lang="en-US" dirty="0" smtClean="0"/>
              <a:t>English decided to revenge their humiliation 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EIC  sent their forces under the command of colonel Robert Clive. He conspired with Jagat seth and omichand Hindu ministers.</a:t>
            </a:r>
          </a:p>
          <a:p>
            <a:r>
              <a:rPr lang="en-US" dirty="0" smtClean="0"/>
              <a:t>EIC defeated Gen Mir jaffer at Battle of Palassy.</a:t>
            </a:r>
          </a:p>
          <a:p>
            <a:r>
              <a:rPr lang="en-US" dirty="0" smtClean="0"/>
              <a:t>Mir Jaffer with bulks of nawabs of Bengal back out from the battle while EIC forces defeated Maden and Mohan.</a:t>
            </a:r>
          </a:p>
          <a:p>
            <a:r>
              <a:rPr lang="en-US" dirty="0" smtClean="0"/>
              <a:t>Name Mir jaffer came to mean (TRAITOR)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Mir Qasim tried to cut out states losses by confining the EIC and viewed as potential threat by the English in Calcutta.</a:t>
            </a:r>
          </a:p>
          <a:p>
            <a:r>
              <a:rPr lang="en-US" dirty="0" smtClean="0"/>
              <a:t>Battle of Buxer in 1764.</a:t>
            </a:r>
          </a:p>
          <a:p>
            <a:r>
              <a:rPr lang="en-US" dirty="0" smtClean="0"/>
              <a:t>Between Nwabs of Bengal , Awadh and Mughal emperor and EIC.</a:t>
            </a:r>
          </a:p>
          <a:p>
            <a:r>
              <a:rPr lang="en-US" dirty="0" smtClean="0"/>
              <a:t>Provided EIC control over east India.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N silver The Bengal revenue obviated the need bring in silver Europe.</a:t>
            </a:r>
          </a:p>
          <a:p>
            <a:r>
              <a:rPr lang="en-US" dirty="0" smtClean="0"/>
              <a:t>It was not only use to purchase Bengals goods but also finance the colonial conquest of other  parts of India.</a:t>
            </a:r>
          </a:p>
          <a:p>
            <a:r>
              <a:rPr lang="en-US" dirty="0" smtClean="0"/>
              <a:t>EIC officials work hard in glove with Hindu entrepreneurs in revenue and Guajarati baking houses to prize away territories from Nizam </a:t>
            </a:r>
            <a:r>
              <a:rPr lang="en-US" dirty="0" err="1" smtClean="0"/>
              <a:t>Hayderabad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SUBSIDAIRY ALLIANCE</a:t>
            </a:r>
          </a:p>
          <a:p>
            <a:r>
              <a:rPr lang="en-US" dirty="0" smtClean="0"/>
              <a:t>EIC sought to control a state such as Arcot through a mechanism known as “subsidiary alliance:</a:t>
            </a:r>
          </a:p>
          <a:p>
            <a:r>
              <a:rPr lang="en-US" dirty="0" smtClean="0"/>
              <a:t>In return the English would protect Nawab from external threat and take over the administration.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century is the history of British expansion in India.</a:t>
            </a:r>
          </a:p>
          <a:p>
            <a:r>
              <a:rPr lang="en-US" dirty="0" smtClean="0"/>
              <a:t>Clive Wellesley 1798-1805</a:t>
            </a:r>
          </a:p>
          <a:p>
            <a:r>
              <a:rPr lang="en-US" dirty="0" smtClean="0"/>
              <a:t>Dalhousie 1848- 1846</a:t>
            </a:r>
          </a:p>
          <a:p>
            <a:r>
              <a:rPr lang="en-US" dirty="0" smtClean="0"/>
              <a:t>Mysore and Marathas gave difficult time to Wellesley in 19</a:t>
            </a:r>
            <a:r>
              <a:rPr lang="en-US" baseline="30000" dirty="0" smtClean="0"/>
              <a:t>th</a:t>
            </a:r>
            <a:r>
              <a:rPr lang="en-US" dirty="0" smtClean="0"/>
              <a:t> century.</a:t>
            </a:r>
          </a:p>
          <a:p>
            <a:r>
              <a:rPr lang="en-US" dirty="0" smtClean="0"/>
              <a:t>Wellesley generation imbued with the sense of British nationalism, the projection of power ,dignity and superior British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578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transition of colonialism in subcontinent</vt:lpstr>
      <vt:lpstr>Slide 2</vt:lpstr>
      <vt:lpstr>Slide 3</vt:lpstr>
      <vt:lpstr>Slide 4</vt:lpstr>
      <vt:lpstr>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transition of colonialism in subcontinent</dc:title>
  <dc:creator>Yahya</dc:creator>
  <cp:lastModifiedBy>Room</cp:lastModifiedBy>
  <cp:revision>48</cp:revision>
  <dcterms:created xsi:type="dcterms:W3CDTF">2006-08-16T00:00:00Z</dcterms:created>
  <dcterms:modified xsi:type="dcterms:W3CDTF">2013-02-12T05:46:52Z</dcterms:modified>
</cp:coreProperties>
</file>