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2" r:id="rId7"/>
    <p:sldId id="257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68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445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6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4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7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21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36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5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45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EEA9-79AC-4BDE-BB3C-026EB1E7C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FF6A4-09D9-4C27-8345-223EA191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3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8EEA9-79AC-4BDE-BB3C-026EB1E7C2C0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F6A4-09D9-4C27-8345-223EA191D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8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5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Activation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Rectified Linear Unit(</a:t>
            </a:r>
            <a:r>
              <a:rPr lang="en-US" dirty="0" err="1" smtClean="0"/>
              <a:t>ReLU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37" y="2060848"/>
            <a:ext cx="3250927" cy="2040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5" y="4428050"/>
            <a:ext cx="3024336" cy="1981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289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Network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75" y="1600200"/>
            <a:ext cx="71684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1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An example: data (loan application)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8172808" cy="450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050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An example: the learning task</a:t>
            </a:r>
            <a:br>
              <a:rPr lang="en-US" altLang="en-US" dirty="0" smtClean="0"/>
            </a:b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530" y="2472411"/>
            <a:ext cx="7132939" cy="278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577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input neurons (Input Layer)=2</a:t>
            </a:r>
          </a:p>
          <a:p>
            <a:r>
              <a:rPr lang="en-US" dirty="0" smtClean="0"/>
              <a:t>Number of hidden neurons (Hidden Layer)=3</a:t>
            </a:r>
          </a:p>
          <a:p>
            <a:r>
              <a:rPr lang="en-US" dirty="0" smtClean="0"/>
              <a:t>Number of output neurons (output Layer)=1</a:t>
            </a:r>
          </a:p>
          <a:p>
            <a:endParaRPr lang="en-US" dirty="0"/>
          </a:p>
          <a:p>
            <a:r>
              <a:rPr lang="en-US" dirty="0" smtClean="0"/>
              <a:t>Activation function for both hidden and output layer is sigmoid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72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412776"/>
            <a:ext cx="7520963" cy="4514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3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412776"/>
            <a:ext cx="7992888" cy="5111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015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2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69</Words>
  <Application>Microsoft Office PowerPoint</Application>
  <PresentationFormat>On-screen Show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Neural Network</vt:lpstr>
      <vt:lpstr>Activation Function</vt:lpstr>
      <vt:lpstr>Neural Network</vt:lpstr>
      <vt:lpstr>An example: data (loan application)</vt:lpstr>
      <vt:lpstr>An example: the learning task </vt:lpstr>
      <vt:lpstr>Example</vt:lpstr>
      <vt:lpstr>Example</vt:lpstr>
      <vt:lpstr>Example</vt:lpstr>
      <vt:lpstr>One HOT Encoding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</dc:title>
  <dc:creator>92321</dc:creator>
  <cp:lastModifiedBy>92321</cp:lastModifiedBy>
  <cp:revision>10</cp:revision>
  <dcterms:created xsi:type="dcterms:W3CDTF">2024-04-01T05:19:24Z</dcterms:created>
  <dcterms:modified xsi:type="dcterms:W3CDTF">2024-04-03T09:48:51Z</dcterms:modified>
</cp:coreProperties>
</file>