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739A28"/>
                </a:solidFill>
              </a:rPr>
              <a:t>Object Oriented Programming </a:t>
            </a:r>
            <a:br>
              <a:rPr b="1" lang="en-US" sz="4800">
                <a:solidFill>
                  <a:srgbClr val="739A28"/>
                </a:solidFill>
              </a:rPr>
            </a:br>
            <a:r>
              <a:rPr b="1" lang="en-US" sz="6000">
                <a:solidFill>
                  <a:srgbClr val="FF0000"/>
                </a:solidFill>
              </a:rPr>
              <a:t>Data Members (</a:t>
            </a:r>
            <a:r>
              <a:rPr b="1" lang="en-US" sz="4800">
                <a:solidFill>
                  <a:srgbClr val="7030A0"/>
                </a:solidFill>
              </a:rPr>
              <a:t>Pointers</a:t>
            </a:r>
            <a:r>
              <a:rPr b="1" i="0" lang="en-US" sz="6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4800">
              <a:solidFill>
                <a:srgbClr val="FFC000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739A28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Copy 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287" name="Google Shape;287;p22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288" name="Google Shape;288;p22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1022196" y="1372936"/>
            <a:ext cx="467230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p.x;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p.y;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22"/>
          <p:cNvCxnSpPr/>
          <p:nvPr/>
        </p:nvCxnSpPr>
        <p:spPr>
          <a:xfrm flipH="1">
            <a:off x="5336797" y="1379908"/>
            <a:ext cx="39773" cy="47434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22"/>
          <p:cNvSpPr txBox="1"/>
          <p:nvPr/>
        </p:nvSpPr>
        <p:spPr>
          <a:xfrm>
            <a:off x="5545647" y="1283015"/>
            <a:ext cx="406407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p3(p2);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//Do Shallow copy of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Pointer members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//Run time Error when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destructor called memory deallocated twice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3" name="Google Shape;293;p22"/>
          <p:cNvGrpSpPr/>
          <p:nvPr/>
        </p:nvGrpSpPr>
        <p:grpSpPr>
          <a:xfrm>
            <a:off x="9691171" y="1233804"/>
            <a:ext cx="2288299" cy="998041"/>
            <a:chOff x="9585481" y="1373636"/>
            <a:chExt cx="2288299" cy="998041"/>
          </a:xfrm>
        </p:grpSpPr>
        <p:grpSp>
          <p:nvGrpSpPr>
            <p:cNvPr id="294" name="Google Shape;294;p22"/>
            <p:cNvGrpSpPr/>
            <p:nvPr/>
          </p:nvGrpSpPr>
          <p:grpSpPr>
            <a:xfrm>
              <a:off x="9585481" y="1373636"/>
              <a:ext cx="1494760" cy="998041"/>
              <a:chOff x="9585481" y="1373636"/>
              <a:chExt cx="1494760" cy="998041"/>
            </a:xfrm>
          </p:grpSpPr>
          <p:grpSp>
            <p:nvGrpSpPr>
              <p:cNvPr id="295" name="Google Shape;295;p22"/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96" name="Google Shape;296;p22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97" name="Google Shape;297;p22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298" name="Google Shape;298;p22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299" name="Google Shape;299;p22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00" name="Google Shape;300;p22"/>
              <p:cNvCxnSpPr>
                <a:stCxn id="299" idx="3"/>
                <a:endCxn id="301" idx="1"/>
              </p:cNvCxnSpPr>
              <p:nvPr/>
            </p:nvCxnSpPr>
            <p:spPr>
              <a:xfrm>
                <a:off x="10708841" y="2047690"/>
                <a:ext cx="371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01" name="Google Shape;301;p22"/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9691171" y="3191038"/>
            <a:ext cx="1906360" cy="1383287"/>
            <a:chOff x="9571156" y="2122111"/>
            <a:chExt cx="1906360" cy="1383287"/>
          </a:xfrm>
        </p:grpSpPr>
        <p:grpSp>
          <p:nvGrpSpPr>
            <p:cNvPr id="303" name="Google Shape;303;p22"/>
            <p:cNvGrpSpPr/>
            <p:nvPr/>
          </p:nvGrpSpPr>
          <p:grpSpPr>
            <a:xfrm>
              <a:off x="9571156" y="2507357"/>
              <a:ext cx="1239611" cy="998041"/>
              <a:chOff x="5493568" y="1800651"/>
              <a:chExt cx="2112121" cy="1663766"/>
            </a:xfrm>
          </p:grpSpPr>
          <p:grpSp>
            <p:nvGrpSpPr>
              <p:cNvPr id="304" name="Google Shape;304;p22"/>
              <p:cNvGrpSpPr/>
              <p:nvPr/>
            </p:nvGrpSpPr>
            <p:grpSpPr>
              <a:xfrm>
                <a:off x="5493568" y="1800651"/>
                <a:ext cx="2112121" cy="1663766"/>
                <a:chOff x="8195442" y="3648744"/>
                <a:chExt cx="2265671" cy="773002"/>
              </a:xfrm>
            </p:grpSpPr>
            <p:sp>
              <p:nvSpPr>
                <p:cNvPr id="305" name="Google Shape;305;p22"/>
                <p:cNvSpPr/>
                <p:nvPr/>
              </p:nvSpPr>
              <p:spPr>
                <a:xfrm>
                  <a:off x="8195442" y="3648744"/>
                  <a:ext cx="2265671" cy="773002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318C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endParaRPr/>
                </a:p>
              </p:txBody>
            </p:sp>
            <p:sp>
              <p:nvSpPr>
                <p:cNvPr id="306" name="Google Shape;306;p22"/>
                <p:cNvSpPr/>
                <p:nvPr/>
              </p:nvSpPr>
              <p:spPr>
                <a:xfrm>
                  <a:off x="8798098" y="3787828"/>
                  <a:ext cx="1450537" cy="22232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sp>
            <p:nvSpPr>
              <p:cNvPr id="307" name="Google Shape;307;p22"/>
              <p:cNvSpPr/>
              <p:nvPr/>
            </p:nvSpPr>
            <p:spPr>
              <a:xfrm>
                <a:off x="6055381" y="2706579"/>
                <a:ext cx="1352233" cy="435484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08" name="Google Shape;308;p22"/>
            <p:cNvCxnSpPr>
              <a:stCxn id="307" idx="3"/>
              <a:endCxn id="309" idx="2"/>
            </p:cNvCxnSpPr>
            <p:nvPr/>
          </p:nvCxnSpPr>
          <p:spPr>
            <a:xfrm flipH="1" rot="10800000">
              <a:off x="10694516" y="2122111"/>
              <a:ext cx="783000" cy="1059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10" name="Google Shape;310;p22"/>
          <p:cNvGrpSpPr/>
          <p:nvPr/>
        </p:nvGrpSpPr>
        <p:grpSpPr>
          <a:xfrm>
            <a:off x="9691171" y="2386467"/>
            <a:ext cx="2303270" cy="998041"/>
            <a:chOff x="9571156" y="2507357"/>
            <a:chExt cx="2303270" cy="998041"/>
          </a:xfrm>
        </p:grpSpPr>
        <p:grpSp>
          <p:nvGrpSpPr>
            <p:cNvPr id="311" name="Google Shape;311;p22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312" name="Google Shape;312;p22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13" name="Google Shape;313;p22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314" name="Google Shape;314;p22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315" name="Google Shape;315;p22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sp>
              <p:nvSpPr>
                <p:cNvPr id="316" name="Google Shape;316;p22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17" name="Google Shape;317;p22"/>
              <p:cNvCxnSpPr>
                <a:stCxn id="316" idx="3"/>
                <a:endCxn id="309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09" name="Google Shape;309;p22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Copy 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323" name="Google Shape;323;p23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1022196" y="1372936"/>
            <a:ext cx="4672306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p.x;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 = nullptr;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if(p.y != nullptr) {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this-&gt;y = new int (p.y);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23"/>
          <p:cNvCxnSpPr/>
          <p:nvPr/>
        </p:nvCxnSpPr>
        <p:spPr>
          <a:xfrm flipH="1">
            <a:off x="5818581" y="1372936"/>
            <a:ext cx="39773" cy="47434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23"/>
          <p:cNvSpPr txBox="1"/>
          <p:nvPr/>
        </p:nvSpPr>
        <p:spPr>
          <a:xfrm>
            <a:off x="5986302" y="1327991"/>
            <a:ext cx="358861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p3(p2);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//Must do deep copy of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Pointer members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9" name="Google Shape;329;p23"/>
          <p:cNvGrpSpPr/>
          <p:nvPr/>
        </p:nvGrpSpPr>
        <p:grpSpPr>
          <a:xfrm>
            <a:off x="9691171" y="1233804"/>
            <a:ext cx="2288299" cy="998041"/>
            <a:chOff x="9585481" y="1373636"/>
            <a:chExt cx="2288299" cy="998041"/>
          </a:xfrm>
        </p:grpSpPr>
        <p:grpSp>
          <p:nvGrpSpPr>
            <p:cNvPr id="330" name="Google Shape;330;p23"/>
            <p:cNvGrpSpPr/>
            <p:nvPr/>
          </p:nvGrpSpPr>
          <p:grpSpPr>
            <a:xfrm>
              <a:off x="9585481" y="1373636"/>
              <a:ext cx="1494760" cy="998041"/>
              <a:chOff x="9585481" y="1373636"/>
              <a:chExt cx="1494760" cy="998041"/>
            </a:xfrm>
          </p:grpSpPr>
          <p:grpSp>
            <p:nvGrpSpPr>
              <p:cNvPr id="331" name="Google Shape;331;p23"/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32" name="Google Shape;332;p23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333" name="Google Shape;333;p23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334" name="Google Shape;334;p23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335" name="Google Shape;335;p23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36" name="Google Shape;336;p23"/>
              <p:cNvCxnSpPr>
                <a:stCxn id="335" idx="3"/>
                <a:endCxn id="337" idx="1"/>
              </p:cNvCxnSpPr>
              <p:nvPr/>
            </p:nvCxnSpPr>
            <p:spPr>
              <a:xfrm>
                <a:off x="10708841" y="2047690"/>
                <a:ext cx="371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37" name="Google Shape;337;p23"/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38" name="Google Shape;338;p23"/>
          <p:cNvGrpSpPr/>
          <p:nvPr/>
        </p:nvGrpSpPr>
        <p:grpSpPr>
          <a:xfrm>
            <a:off x="9691171" y="2386467"/>
            <a:ext cx="2303270" cy="998041"/>
            <a:chOff x="9571156" y="2507357"/>
            <a:chExt cx="2303270" cy="998041"/>
          </a:xfrm>
        </p:grpSpPr>
        <p:grpSp>
          <p:nvGrpSpPr>
            <p:cNvPr id="339" name="Google Shape;339;p23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340" name="Google Shape;340;p23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41" name="Google Shape;341;p23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342" name="Google Shape;342;p23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343" name="Google Shape;343;p23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sp>
              <p:nvSpPr>
                <p:cNvPr id="344" name="Google Shape;344;p23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45" name="Google Shape;345;p23"/>
              <p:cNvCxnSpPr>
                <a:stCxn id="344" idx="3"/>
                <a:endCxn id="346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46" name="Google Shape;346;p23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347" name="Google Shape;347;p23"/>
          <p:cNvGrpSpPr/>
          <p:nvPr/>
        </p:nvGrpSpPr>
        <p:grpSpPr>
          <a:xfrm>
            <a:off x="9700384" y="3532843"/>
            <a:ext cx="2303270" cy="998041"/>
            <a:chOff x="9571156" y="2507357"/>
            <a:chExt cx="2303270" cy="998041"/>
          </a:xfrm>
        </p:grpSpPr>
        <p:grpSp>
          <p:nvGrpSpPr>
            <p:cNvPr id="348" name="Google Shape;348;p23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349" name="Google Shape;349;p23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50" name="Google Shape;350;p23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351" name="Google Shape;351;p23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352" name="Google Shape;352;p23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sp>
              <p:nvSpPr>
                <p:cNvPr id="353" name="Google Shape;353;p23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54" name="Google Shape;354;p23"/>
              <p:cNvCxnSpPr>
                <a:stCxn id="353" idx="3"/>
                <a:endCxn id="355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55" name="Google Shape;355;p23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Assignment</a:t>
            </a:r>
            <a:r>
              <a:rPr b="1" lang="en-US"/>
              <a:t>)</a:t>
            </a:r>
            <a:endParaRPr b="1"/>
          </a:p>
        </p:txBody>
      </p:sp>
      <p:sp>
        <p:nvSpPr>
          <p:cNvPr id="361" name="Google Shape;361;p24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362" name="Google Shape;362;p24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24"/>
          <p:cNvSpPr txBox="1"/>
          <p:nvPr/>
        </p:nvSpPr>
        <p:spPr>
          <a:xfrm>
            <a:off x="1022196" y="1372936"/>
            <a:ext cx="4774922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//Do Shallow copy of Pointer members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//Memory leaked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//Run time Error when destructor called memory deallocated twice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24"/>
          <p:cNvCxnSpPr/>
          <p:nvPr/>
        </p:nvCxnSpPr>
        <p:spPr>
          <a:xfrm flipH="1">
            <a:off x="5763749" y="1379908"/>
            <a:ext cx="39773" cy="474347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24"/>
          <p:cNvSpPr txBox="1"/>
          <p:nvPr/>
        </p:nvSpPr>
        <p:spPr>
          <a:xfrm>
            <a:off x="5870232" y="1269194"/>
            <a:ext cx="406407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p3(p2);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 =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//Aggregate member wise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assignment of data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7" name="Google Shape;367;p24"/>
          <p:cNvGrpSpPr/>
          <p:nvPr/>
        </p:nvGrpSpPr>
        <p:grpSpPr>
          <a:xfrm>
            <a:off x="9691171" y="2121570"/>
            <a:ext cx="2288299" cy="998041"/>
            <a:chOff x="9585481" y="1373636"/>
            <a:chExt cx="2288299" cy="998041"/>
          </a:xfrm>
        </p:grpSpPr>
        <p:grpSp>
          <p:nvGrpSpPr>
            <p:cNvPr id="368" name="Google Shape;368;p24"/>
            <p:cNvGrpSpPr/>
            <p:nvPr/>
          </p:nvGrpSpPr>
          <p:grpSpPr>
            <a:xfrm>
              <a:off x="9585481" y="1373636"/>
              <a:ext cx="1494760" cy="998041"/>
              <a:chOff x="9585481" y="1373636"/>
              <a:chExt cx="1494760" cy="998041"/>
            </a:xfrm>
          </p:grpSpPr>
          <p:grpSp>
            <p:nvGrpSpPr>
              <p:cNvPr id="369" name="Google Shape;369;p24"/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70" name="Google Shape;370;p24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371" name="Google Shape;371;p24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372" name="Google Shape;372;p24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373" name="Google Shape;373;p24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74" name="Google Shape;374;p24"/>
              <p:cNvCxnSpPr>
                <a:stCxn id="373" idx="3"/>
                <a:endCxn id="375" idx="1"/>
              </p:cNvCxnSpPr>
              <p:nvPr/>
            </p:nvCxnSpPr>
            <p:spPr>
              <a:xfrm>
                <a:off x="10708841" y="2047690"/>
                <a:ext cx="371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75" name="Google Shape;375;p24"/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76" name="Google Shape;376;p24"/>
          <p:cNvGrpSpPr/>
          <p:nvPr/>
        </p:nvGrpSpPr>
        <p:grpSpPr>
          <a:xfrm>
            <a:off x="9676200" y="1030578"/>
            <a:ext cx="1906360" cy="1634354"/>
            <a:chOff x="9571156" y="2507357"/>
            <a:chExt cx="1906360" cy="1634354"/>
          </a:xfrm>
        </p:grpSpPr>
        <p:grpSp>
          <p:nvGrpSpPr>
            <p:cNvPr id="377" name="Google Shape;377;p24"/>
            <p:cNvGrpSpPr/>
            <p:nvPr/>
          </p:nvGrpSpPr>
          <p:grpSpPr>
            <a:xfrm>
              <a:off x="9571156" y="2507357"/>
              <a:ext cx="1239611" cy="998041"/>
              <a:chOff x="5493568" y="1800651"/>
              <a:chExt cx="2112121" cy="1663766"/>
            </a:xfrm>
          </p:grpSpPr>
          <p:grpSp>
            <p:nvGrpSpPr>
              <p:cNvPr id="378" name="Google Shape;378;p24"/>
              <p:cNvGrpSpPr/>
              <p:nvPr/>
            </p:nvGrpSpPr>
            <p:grpSpPr>
              <a:xfrm>
                <a:off x="5493568" y="1800651"/>
                <a:ext cx="2112121" cy="1663766"/>
                <a:chOff x="8195442" y="3648744"/>
                <a:chExt cx="2265671" cy="773002"/>
              </a:xfrm>
            </p:grpSpPr>
            <p:sp>
              <p:nvSpPr>
                <p:cNvPr id="379" name="Google Shape;379;p24"/>
                <p:cNvSpPr/>
                <p:nvPr/>
              </p:nvSpPr>
              <p:spPr>
                <a:xfrm>
                  <a:off x="8195442" y="3648744"/>
                  <a:ext cx="2265671" cy="773002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318C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8798098" y="3787828"/>
                  <a:ext cx="1450537" cy="22232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</a:t>
                  </a:r>
                  <a:endParaRPr/>
                </a:p>
              </p:txBody>
            </p:sp>
          </p:grpSp>
          <p:sp>
            <p:nvSpPr>
              <p:cNvPr id="381" name="Google Shape;381;p24"/>
              <p:cNvSpPr/>
              <p:nvPr/>
            </p:nvSpPr>
            <p:spPr>
              <a:xfrm>
                <a:off x="6055381" y="2706579"/>
                <a:ext cx="1352233" cy="435484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82" name="Google Shape;382;p24"/>
            <p:cNvCxnSpPr>
              <a:stCxn id="381" idx="3"/>
              <a:endCxn id="375" idx="0"/>
            </p:cNvCxnSpPr>
            <p:nvPr/>
          </p:nvCxnSpPr>
          <p:spPr>
            <a:xfrm>
              <a:off x="10694516" y="3181411"/>
              <a:ext cx="783000" cy="960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83" name="Google Shape;383;p24"/>
          <p:cNvGrpSpPr/>
          <p:nvPr/>
        </p:nvGrpSpPr>
        <p:grpSpPr>
          <a:xfrm>
            <a:off x="9691171" y="3274233"/>
            <a:ext cx="2303270" cy="998041"/>
            <a:chOff x="9571156" y="2507357"/>
            <a:chExt cx="2303270" cy="998041"/>
          </a:xfrm>
        </p:grpSpPr>
        <p:grpSp>
          <p:nvGrpSpPr>
            <p:cNvPr id="384" name="Google Shape;384;p24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385" name="Google Shape;385;p24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386" name="Google Shape;386;p24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387" name="Google Shape;387;p24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388" name="Google Shape;388;p24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sp>
              <p:nvSpPr>
                <p:cNvPr id="389" name="Google Shape;389;p24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390" name="Google Shape;390;p24"/>
              <p:cNvCxnSpPr>
                <a:stCxn id="389" idx="3"/>
                <a:endCxn id="391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91" name="Google Shape;391;p24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sp>
        <p:nvSpPr>
          <p:cNvPr id="392" name="Google Shape;392;p24"/>
          <p:cNvSpPr/>
          <p:nvPr/>
        </p:nvSpPr>
        <p:spPr>
          <a:xfrm>
            <a:off x="11215177" y="1574016"/>
            <a:ext cx="793630" cy="2612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93" name="Google Shape;393;p24"/>
          <p:cNvSpPr txBox="1"/>
          <p:nvPr/>
        </p:nvSpPr>
        <p:spPr>
          <a:xfrm>
            <a:off x="5687315" y="5045235"/>
            <a:ext cx="58454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How to fix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By adding our own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assignment function</a:t>
            </a:r>
            <a:endParaRPr b="1" i="0" sz="20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 Transparent Animation Bouncy Question Mark - Cartoon - Free  Transparent PNG Download - PNGkey" id="394" name="Google Shape;394;p24"/>
          <p:cNvPicPr preferRelativeResize="0"/>
          <p:nvPr/>
        </p:nvPicPr>
        <p:blipFill rotWithShape="1">
          <a:blip r:embed="rId3">
            <a:alphaModFix/>
          </a:blip>
          <a:srcRect b="0" l="21973" r="20377" t="0"/>
          <a:stretch/>
        </p:blipFill>
        <p:spPr>
          <a:xfrm>
            <a:off x="8108001" y="4114680"/>
            <a:ext cx="601664" cy="140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Members(</a:t>
            </a:r>
            <a:r>
              <a:rPr b="1" lang="en-US">
                <a:solidFill>
                  <a:srgbClr val="FF0000"/>
                </a:solidFill>
              </a:rPr>
              <a:t>Pointers</a:t>
            </a:r>
            <a:r>
              <a:rPr b="1" lang="en-US"/>
              <a:t>)</a:t>
            </a:r>
            <a:endParaRPr b="1"/>
          </a:p>
        </p:txBody>
      </p:sp>
      <p:sp>
        <p:nvSpPr>
          <p:cNvPr id="400" name="Google Shape;400;p2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401" name="Google Shape;401;p2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25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947574" y="1413260"/>
            <a:ext cx="10714666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Pointer members are part of class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must add following functions in class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Constructors (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or parameterized for allocation of memory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Copy Constructor (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deep copy of dynamic memory </a:t>
            </a:r>
            <a:r>
              <a:rPr b="1" i="0" lang="en-US" sz="2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Destructor (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deallocation of dynamic memory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Assignment Function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deep copy of dynamic memory </a:t>
            </a:r>
            <a:r>
              <a:rPr b="1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794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Members(</a:t>
            </a:r>
            <a:r>
              <a:rPr b="1" lang="en-US">
                <a:solidFill>
                  <a:srgbClr val="FF0000"/>
                </a:solidFill>
              </a:rPr>
              <a:t>Simple</a:t>
            </a:r>
            <a:r>
              <a:rPr b="1" lang="en-US"/>
              <a:t>)</a:t>
            </a:r>
            <a:endParaRPr b="1"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028134" y="1410896"/>
            <a:ext cx="978062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calculateDistance(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&amp;p)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//Other functions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//Accessors 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find_closest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&amp;p1,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Data Members (</a:t>
            </a:r>
            <a:r>
              <a:rPr b="1" lang="en-US">
                <a:solidFill>
                  <a:srgbClr val="FF0000"/>
                </a:solidFill>
              </a:rPr>
              <a:t>TYPES</a:t>
            </a:r>
            <a:r>
              <a:rPr b="1" lang="en-US"/>
              <a:t>)</a:t>
            </a:r>
            <a:endParaRPr b="1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Pointers Dynamic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dynamic memory management of objects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and allocation of memory through constructors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Parameterized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Copy</a:t>
            </a:r>
            <a:endParaRPr b="0" i="0" sz="36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Deallocation of memory through destructor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not implemented object’s memory may get leaked.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capsulation in Java | Realtime Example, Advantage - Scientech Easy" id="108" name="Google Shape;108;p15"/>
          <p:cNvPicPr preferRelativeResize="0"/>
          <p:nvPr/>
        </p:nvPicPr>
        <p:blipFill rotWithShape="1">
          <a:blip r:embed="rId3">
            <a:alphaModFix/>
          </a:blip>
          <a:srcRect b="18225" l="0" r="0" t="3005"/>
          <a:stretch/>
        </p:blipFill>
        <p:spPr>
          <a:xfrm>
            <a:off x="8131242" y="316359"/>
            <a:ext cx="4060758" cy="203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Default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120516" y="1497168"/>
            <a:ext cx="4482699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 = nullptr;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//Initialized to nullptr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5849607" y="1492785"/>
            <a:ext cx="0" cy="436647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6"/>
          <p:cNvSpPr txBox="1"/>
          <p:nvPr/>
        </p:nvSpPr>
        <p:spPr>
          <a:xfrm>
            <a:off x="6096000" y="1440339"/>
            <a:ext cx="591024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9585481" y="1373636"/>
            <a:ext cx="1486060" cy="998041"/>
            <a:chOff x="9585481" y="1373636"/>
            <a:chExt cx="1486060" cy="998041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9585481" y="1373636"/>
              <a:ext cx="1239611" cy="998041"/>
              <a:chOff x="5493568" y="1800651"/>
              <a:chExt cx="2112121" cy="1663766"/>
            </a:xfrm>
          </p:grpSpPr>
          <p:grpSp>
            <p:nvGrpSpPr>
              <p:cNvPr id="122" name="Google Shape;122;p16"/>
              <p:cNvGrpSpPr/>
              <p:nvPr/>
            </p:nvGrpSpPr>
            <p:grpSpPr>
              <a:xfrm>
                <a:off x="5493568" y="1800651"/>
                <a:ext cx="2112121" cy="1663766"/>
                <a:chOff x="8195442" y="3648744"/>
                <a:chExt cx="2265671" cy="773002"/>
              </a:xfrm>
            </p:grpSpPr>
            <p:sp>
              <p:nvSpPr>
                <p:cNvPr id="123" name="Google Shape;123;p16"/>
                <p:cNvSpPr/>
                <p:nvPr/>
              </p:nvSpPr>
              <p:spPr>
                <a:xfrm>
                  <a:off x="8195442" y="3648744"/>
                  <a:ext cx="2265671" cy="773002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318C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endParaRPr/>
                </a:p>
              </p:txBody>
            </p:sp>
            <p:sp>
              <p:nvSpPr>
                <p:cNvPr id="124" name="Google Shape;124;p16"/>
                <p:cNvSpPr/>
                <p:nvPr/>
              </p:nvSpPr>
              <p:spPr>
                <a:xfrm>
                  <a:off x="8798098" y="3787828"/>
                  <a:ext cx="1450537" cy="22232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</p:grpSp>
          <p:sp>
            <p:nvSpPr>
              <p:cNvPr id="125" name="Google Shape;125;p16"/>
              <p:cNvSpPr/>
              <p:nvPr/>
            </p:nvSpPr>
            <p:spPr>
              <a:xfrm>
                <a:off x="6055381" y="2706579"/>
                <a:ext cx="1352233" cy="435484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cxnSp>
          <p:nvCxnSpPr>
            <p:cNvPr id="126" name="Google Shape;126;p16"/>
            <p:cNvCxnSpPr>
              <a:stCxn id="125" idx="3"/>
            </p:cNvCxnSpPr>
            <p:nvPr/>
          </p:nvCxnSpPr>
          <p:spPr>
            <a:xfrm>
              <a:off x="10708841" y="2047690"/>
              <a:ext cx="3627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27" name="Google Shape;127;p16"/>
          <p:cNvGrpSpPr/>
          <p:nvPr/>
        </p:nvGrpSpPr>
        <p:grpSpPr>
          <a:xfrm>
            <a:off x="9571156" y="2507357"/>
            <a:ext cx="1500460" cy="998041"/>
            <a:chOff x="9571156" y="2507357"/>
            <a:chExt cx="1500460" cy="998041"/>
          </a:xfrm>
        </p:grpSpPr>
        <p:grpSp>
          <p:nvGrpSpPr>
            <p:cNvPr id="128" name="Google Shape;128;p16"/>
            <p:cNvGrpSpPr/>
            <p:nvPr/>
          </p:nvGrpSpPr>
          <p:grpSpPr>
            <a:xfrm>
              <a:off x="9571156" y="2507357"/>
              <a:ext cx="1239611" cy="998041"/>
              <a:chOff x="5493568" y="1800651"/>
              <a:chExt cx="2112121" cy="1663766"/>
            </a:xfrm>
          </p:grpSpPr>
          <p:grpSp>
            <p:nvGrpSpPr>
              <p:cNvPr id="129" name="Google Shape;129;p16"/>
              <p:cNvGrpSpPr/>
              <p:nvPr/>
            </p:nvGrpSpPr>
            <p:grpSpPr>
              <a:xfrm>
                <a:off x="5493568" y="1800651"/>
                <a:ext cx="2112121" cy="1663766"/>
                <a:chOff x="8195442" y="3648744"/>
                <a:chExt cx="2265671" cy="773002"/>
              </a:xfrm>
            </p:grpSpPr>
            <p:sp>
              <p:nvSpPr>
                <p:cNvPr id="130" name="Google Shape;130;p16"/>
                <p:cNvSpPr/>
                <p:nvPr/>
              </p:nvSpPr>
              <p:spPr>
                <a:xfrm>
                  <a:off x="8195442" y="3648744"/>
                  <a:ext cx="2265671" cy="773002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318C7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endParaRPr/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y</a:t>
                  </a:r>
                  <a:endParaRPr/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8798098" y="3787828"/>
                  <a:ext cx="1450537" cy="22232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600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</p:grpSp>
          <p:sp>
            <p:nvSpPr>
              <p:cNvPr id="132" name="Google Shape;132;p16"/>
              <p:cNvSpPr/>
              <p:nvPr/>
            </p:nvSpPr>
            <p:spPr>
              <a:xfrm>
                <a:off x="6055381" y="2706579"/>
                <a:ext cx="1352233" cy="435484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cxnSp>
          <p:nvCxnSpPr>
            <p:cNvPr id="133" name="Google Shape;133;p16"/>
            <p:cNvCxnSpPr>
              <a:stCxn id="132" idx="3"/>
            </p:cNvCxnSpPr>
            <p:nvPr/>
          </p:nvCxnSpPr>
          <p:spPr>
            <a:xfrm flipH="1" rot="10800000">
              <a:off x="10694516" y="3176911"/>
              <a:ext cx="377100" cy="4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Default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Constructor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120516" y="1497168"/>
            <a:ext cx="4482699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//Allocates memory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7"/>
          <p:cNvCxnSpPr/>
          <p:nvPr/>
        </p:nvCxnSpPr>
        <p:spPr>
          <a:xfrm>
            <a:off x="5849607" y="1492785"/>
            <a:ext cx="0" cy="436647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7"/>
          <p:cNvSpPr txBox="1"/>
          <p:nvPr/>
        </p:nvSpPr>
        <p:spPr>
          <a:xfrm>
            <a:off x="6096000" y="1440339"/>
            <a:ext cx="591024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5" name="Google Shape;145;p17"/>
          <p:cNvGrpSpPr/>
          <p:nvPr/>
        </p:nvGrpSpPr>
        <p:grpSpPr>
          <a:xfrm>
            <a:off x="9585481" y="1373636"/>
            <a:ext cx="2288299" cy="998041"/>
            <a:chOff x="9585481" y="1373636"/>
            <a:chExt cx="2288299" cy="998041"/>
          </a:xfrm>
        </p:grpSpPr>
        <p:grpSp>
          <p:nvGrpSpPr>
            <p:cNvPr id="146" name="Google Shape;146;p17"/>
            <p:cNvGrpSpPr/>
            <p:nvPr/>
          </p:nvGrpSpPr>
          <p:grpSpPr>
            <a:xfrm>
              <a:off x="9585481" y="1373636"/>
              <a:ext cx="1494760" cy="998041"/>
              <a:chOff x="9585481" y="1373636"/>
              <a:chExt cx="1494760" cy="998041"/>
            </a:xfrm>
          </p:grpSpPr>
          <p:grpSp>
            <p:nvGrpSpPr>
              <p:cNvPr id="147" name="Google Shape;147;p17"/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148" name="Google Shape;148;p17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149" name="Google Shape;149;p17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150" name="Google Shape;150;p17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151" name="Google Shape;151;p17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2" name="Google Shape;152;p17"/>
              <p:cNvCxnSpPr>
                <a:stCxn id="151" idx="3"/>
                <a:endCxn id="153" idx="1"/>
              </p:cNvCxnSpPr>
              <p:nvPr/>
            </p:nvCxnSpPr>
            <p:spPr>
              <a:xfrm>
                <a:off x="10708841" y="2047690"/>
                <a:ext cx="371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53" name="Google Shape;153;p17"/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9571156" y="2507357"/>
            <a:ext cx="2303270" cy="998041"/>
            <a:chOff x="9571156" y="2507357"/>
            <a:chExt cx="2303270" cy="998041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156" name="Google Shape;156;p17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157" name="Google Shape;157;p17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158" name="Google Shape;158;p17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159" name="Google Shape;159;p17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160" name="Google Shape;160;p17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61" name="Google Shape;161;p17"/>
              <p:cNvCxnSpPr>
                <a:stCxn id="160" idx="3"/>
                <a:endCxn id="162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62" name="Google Shape;162;p17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Parameterized</a:t>
            </a:r>
            <a:r>
              <a:rPr b="1" lang="en-US"/>
              <a:t> </a:t>
            </a:r>
            <a:r>
              <a:rPr b="1" lang="en-US">
                <a:solidFill>
                  <a:srgbClr val="FF0000"/>
                </a:solidFill>
              </a:rPr>
              <a:t>Constructors</a:t>
            </a:r>
            <a:r>
              <a:rPr b="1" lang="en-US"/>
              <a:t>)</a:t>
            </a:r>
            <a:endParaRPr b="1"/>
          </a:p>
        </p:txBody>
      </p:sp>
      <p:sp>
        <p:nvSpPr>
          <p:cNvPr id="168" name="Google Shape;168;p18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120516" y="1497168"/>
            <a:ext cx="448269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//Allocates memory</a:t>
            </a:r>
            <a:endParaRPr b="0" i="0" sz="18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8"/>
          <p:cNvCxnSpPr/>
          <p:nvPr/>
        </p:nvCxnSpPr>
        <p:spPr>
          <a:xfrm>
            <a:off x="5849607" y="1492785"/>
            <a:ext cx="0" cy="436647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18"/>
          <p:cNvSpPr txBox="1"/>
          <p:nvPr/>
        </p:nvSpPr>
        <p:spPr>
          <a:xfrm>
            <a:off x="6096000" y="1440339"/>
            <a:ext cx="591024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 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18"/>
          <p:cNvGrpSpPr/>
          <p:nvPr/>
        </p:nvGrpSpPr>
        <p:grpSpPr>
          <a:xfrm>
            <a:off x="9585481" y="1373636"/>
            <a:ext cx="2288299" cy="998041"/>
            <a:chOff x="9585481" y="1373636"/>
            <a:chExt cx="2288299" cy="998041"/>
          </a:xfrm>
        </p:grpSpPr>
        <p:grpSp>
          <p:nvGrpSpPr>
            <p:cNvPr id="175" name="Google Shape;175;p18"/>
            <p:cNvGrpSpPr/>
            <p:nvPr/>
          </p:nvGrpSpPr>
          <p:grpSpPr>
            <a:xfrm>
              <a:off x="9585481" y="1373636"/>
              <a:ext cx="1494760" cy="998041"/>
              <a:chOff x="9585481" y="1373636"/>
              <a:chExt cx="1494760" cy="998041"/>
            </a:xfrm>
          </p:grpSpPr>
          <p:grpSp>
            <p:nvGrpSpPr>
              <p:cNvPr id="176" name="Google Shape;176;p18"/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177" name="Google Shape;177;p18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178" name="Google Shape;178;p18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179" name="Google Shape;179;p18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180" name="Google Shape;180;p18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81" name="Google Shape;181;p18"/>
              <p:cNvCxnSpPr>
                <a:stCxn id="180" idx="3"/>
                <a:endCxn id="182" idx="1"/>
              </p:cNvCxnSpPr>
              <p:nvPr/>
            </p:nvCxnSpPr>
            <p:spPr>
              <a:xfrm>
                <a:off x="10708841" y="2047690"/>
                <a:ext cx="371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82" name="Google Shape;182;p18"/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83" name="Google Shape;183;p18"/>
          <p:cNvGrpSpPr/>
          <p:nvPr/>
        </p:nvGrpSpPr>
        <p:grpSpPr>
          <a:xfrm>
            <a:off x="9571156" y="2507357"/>
            <a:ext cx="2303270" cy="998041"/>
            <a:chOff x="9571156" y="2507357"/>
            <a:chExt cx="2303270" cy="998041"/>
          </a:xfrm>
        </p:grpSpPr>
        <p:grpSp>
          <p:nvGrpSpPr>
            <p:cNvPr id="184" name="Google Shape;184;p18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185" name="Google Shape;185;p18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186" name="Google Shape;186;p18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187" name="Google Shape;187;p18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188" name="Google Shape;188;p18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sp>
              <p:nvSpPr>
                <p:cNvPr id="189" name="Google Shape;189;p18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90" name="Google Shape;190;p18"/>
              <p:cNvCxnSpPr>
                <a:stCxn id="189" idx="3"/>
                <a:endCxn id="191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91" name="Google Shape;191;p18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197" name="Google Shape;197;p19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destructor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class</a:t>
            </a:r>
            <a:endParaRPr/>
          </a:p>
        </p:txBody>
      </p:sp>
      <p:cxnSp>
        <p:nvCxnSpPr>
          <p:cNvPr id="201" name="Google Shape;201;p19"/>
          <p:cNvCxnSpPr/>
          <p:nvPr/>
        </p:nvCxnSpPr>
        <p:spPr>
          <a:xfrm flipH="1">
            <a:off x="6148641" y="2031431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9"/>
          <p:cNvSpPr txBox="1"/>
          <p:nvPr/>
        </p:nvSpPr>
        <p:spPr>
          <a:xfrm>
            <a:off x="6487942" y="1918055"/>
            <a:ext cx="453406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out of block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1063110" y="1918442"/>
            <a:ext cx="4994606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//Destructor Deallocates memory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::~Point(){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(y!=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y=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nullptr;</a:t>
            </a:r>
            <a:endParaRPr/>
          </a:p>
          <a:p>
            <a:pPr indent="0" lvl="3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9585481" y="1373636"/>
            <a:ext cx="2288299" cy="998041"/>
            <a:chOff x="9585481" y="1373636"/>
            <a:chExt cx="2288299" cy="998041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9585481" y="1373636"/>
              <a:ext cx="1494760" cy="998041"/>
              <a:chOff x="9585481" y="1373636"/>
              <a:chExt cx="1494760" cy="998041"/>
            </a:xfrm>
          </p:grpSpPr>
          <p:grpSp>
            <p:nvGrpSpPr>
              <p:cNvPr id="206" name="Google Shape;206;p19"/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07" name="Google Shape;207;p19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08" name="Google Shape;208;p19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209" name="Google Shape;209;p19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210" name="Google Shape;210;p19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11" name="Google Shape;211;p19"/>
              <p:cNvCxnSpPr>
                <a:stCxn id="210" idx="3"/>
                <a:endCxn id="212" idx="1"/>
              </p:cNvCxnSpPr>
              <p:nvPr/>
            </p:nvCxnSpPr>
            <p:spPr>
              <a:xfrm>
                <a:off x="10708841" y="2047690"/>
                <a:ext cx="371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12" name="Google Shape;212;p19"/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9571156" y="2507357"/>
            <a:ext cx="2303270" cy="998041"/>
            <a:chOff x="9571156" y="2507357"/>
            <a:chExt cx="2303270" cy="998041"/>
          </a:xfrm>
        </p:grpSpPr>
        <p:grpSp>
          <p:nvGrpSpPr>
            <p:cNvPr id="214" name="Google Shape;214;p19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215" name="Google Shape;215;p19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16" name="Google Shape;216;p19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17" name="Google Shape;217;p19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218" name="Google Shape;218;p19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sp>
              <p:nvSpPr>
                <p:cNvPr id="219" name="Google Shape;219;p19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20" name="Google Shape;220;p19"/>
              <p:cNvCxnSpPr>
                <a:stCxn id="219" idx="3"/>
                <a:endCxn id="221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21" name="Google Shape;221;p19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Destructor</a:t>
            </a:r>
            <a:r>
              <a:rPr b="1" lang="en-US"/>
              <a:t>)</a:t>
            </a:r>
            <a:endParaRPr b="1"/>
          </a:p>
        </p:txBody>
      </p:sp>
      <p:sp>
        <p:nvSpPr>
          <p:cNvPr id="227" name="Google Shape;227;p20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228" name="Google Shape;228;p20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938696" y="1261399"/>
            <a:ext cx="10723544" cy="10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destructor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class</a:t>
            </a:r>
            <a:endParaRPr/>
          </a:p>
        </p:txBody>
      </p:sp>
      <p:cxnSp>
        <p:nvCxnSpPr>
          <p:cNvPr id="231" name="Google Shape;231;p20"/>
          <p:cNvCxnSpPr/>
          <p:nvPr/>
        </p:nvCxnSpPr>
        <p:spPr>
          <a:xfrm flipH="1">
            <a:off x="6148641" y="2031431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20"/>
          <p:cNvSpPr txBox="1"/>
          <p:nvPr/>
        </p:nvSpPr>
        <p:spPr>
          <a:xfrm>
            <a:off x="6487942" y="1918055"/>
            <a:ext cx="453406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//Dynamic Objects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p2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//Destructor called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1101394" y="1847552"/>
            <a:ext cx="4994606" cy="44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//Deallocates memory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::~Point(){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(y!=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y=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nullptr;</a:t>
            </a:r>
            <a:endParaRPr/>
          </a:p>
          <a:p>
            <a:pPr indent="0" lvl="3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4" name="Google Shape;234;p20"/>
          <p:cNvGrpSpPr/>
          <p:nvPr/>
        </p:nvGrpSpPr>
        <p:grpSpPr>
          <a:xfrm>
            <a:off x="9824968" y="363873"/>
            <a:ext cx="2288299" cy="998041"/>
            <a:chOff x="9585481" y="1373636"/>
            <a:chExt cx="2288299" cy="998041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9585481" y="1373636"/>
              <a:ext cx="1494760" cy="998041"/>
              <a:chOff x="9585481" y="1373636"/>
              <a:chExt cx="1494760" cy="998041"/>
            </a:xfrm>
          </p:grpSpPr>
          <p:grpSp>
            <p:nvGrpSpPr>
              <p:cNvPr id="236" name="Google Shape;236;p20"/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37" name="Google Shape;237;p20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38" name="Google Shape;238;p20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239" name="Google Shape;239;p20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240" name="Google Shape;240;p20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41" name="Google Shape;241;p20"/>
              <p:cNvCxnSpPr>
                <a:stCxn id="240" idx="3"/>
                <a:endCxn id="242" idx="1"/>
              </p:cNvCxnSpPr>
              <p:nvPr/>
            </p:nvCxnSpPr>
            <p:spPr>
              <a:xfrm>
                <a:off x="10708841" y="2047690"/>
                <a:ext cx="371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42" name="Google Shape;242;p20"/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43" name="Google Shape;243;p20"/>
          <p:cNvGrpSpPr/>
          <p:nvPr/>
        </p:nvGrpSpPr>
        <p:grpSpPr>
          <a:xfrm>
            <a:off x="9824968" y="1423634"/>
            <a:ext cx="2303270" cy="998041"/>
            <a:chOff x="9571156" y="2507357"/>
            <a:chExt cx="2303270" cy="998041"/>
          </a:xfrm>
        </p:grpSpPr>
        <p:grpSp>
          <p:nvGrpSpPr>
            <p:cNvPr id="244" name="Google Shape;244;p20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245" name="Google Shape;245;p20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46" name="Google Shape;246;p20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47" name="Google Shape;247;p20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248" name="Google Shape;248;p20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sp>
              <p:nvSpPr>
                <p:cNvPr id="249" name="Google Shape;249;p20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50" name="Google Shape;250;p20"/>
              <p:cNvCxnSpPr>
                <a:stCxn id="249" idx="3"/>
                <a:endCxn id="251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51" name="Google Shape;251;p20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Other Functions</a:t>
            </a:r>
            <a:r>
              <a:rPr b="1" lang="en-US"/>
              <a:t>)</a:t>
            </a:r>
            <a:endParaRPr b="1"/>
          </a:p>
        </p:txBody>
      </p:sp>
      <p:sp>
        <p:nvSpPr>
          <p:cNvPr id="257" name="Google Shape;257;p21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4/19/2021</a:t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938696" y="1306597"/>
            <a:ext cx="10723544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implementation of all member functions according to pointer type</a:t>
            </a:r>
            <a:endParaRPr/>
          </a:p>
        </p:txBody>
      </p:sp>
      <p:cxnSp>
        <p:nvCxnSpPr>
          <p:cNvPr id="261" name="Google Shape;261;p21"/>
          <p:cNvCxnSpPr/>
          <p:nvPr/>
        </p:nvCxnSpPr>
        <p:spPr>
          <a:xfrm flipH="1">
            <a:off x="5445238" y="1979341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1"/>
          <p:cNvSpPr txBox="1"/>
          <p:nvPr/>
        </p:nvSpPr>
        <p:spPr>
          <a:xfrm>
            <a:off x="5609133" y="1801146"/>
            <a:ext cx="453406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p 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p-&gt;printPoint();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 =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p2-&gt;printPoint();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1063110" y="1918442"/>
            <a:ext cx="4371361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X: " &lt;&lt;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if(y!=nullptr)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Y: " &lt;&lt;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*(this-&gt;y);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9775624" y="1783901"/>
            <a:ext cx="2288299" cy="998041"/>
            <a:chOff x="9585481" y="1373636"/>
            <a:chExt cx="2288299" cy="998041"/>
          </a:xfrm>
        </p:grpSpPr>
        <p:grpSp>
          <p:nvGrpSpPr>
            <p:cNvPr id="265" name="Google Shape;265;p21"/>
            <p:cNvGrpSpPr/>
            <p:nvPr/>
          </p:nvGrpSpPr>
          <p:grpSpPr>
            <a:xfrm>
              <a:off x="9585481" y="1373636"/>
              <a:ext cx="1494760" cy="998041"/>
              <a:chOff x="9585481" y="1373636"/>
              <a:chExt cx="1494760" cy="998041"/>
            </a:xfrm>
          </p:grpSpPr>
          <p:grpSp>
            <p:nvGrpSpPr>
              <p:cNvPr id="266" name="Google Shape;266;p21"/>
              <p:cNvGrpSpPr/>
              <p:nvPr/>
            </p:nvGrpSpPr>
            <p:grpSpPr>
              <a:xfrm>
                <a:off x="9585481" y="1373636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67" name="Google Shape;267;p21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68" name="Google Shape;268;p21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269" name="Google Shape;269;p21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0</a:t>
                    </a:r>
                    <a:endParaRPr/>
                  </a:p>
                </p:txBody>
              </p:sp>
            </p:grpSp>
            <p:sp>
              <p:nvSpPr>
                <p:cNvPr id="270" name="Google Shape;270;p21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71" name="Google Shape;271;p21"/>
              <p:cNvCxnSpPr>
                <a:stCxn id="270" idx="3"/>
                <a:endCxn id="272" idx="1"/>
              </p:cNvCxnSpPr>
              <p:nvPr/>
            </p:nvCxnSpPr>
            <p:spPr>
              <a:xfrm>
                <a:off x="10708841" y="2047690"/>
                <a:ext cx="371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72" name="Google Shape;272;p21"/>
            <p:cNvSpPr/>
            <p:nvPr/>
          </p:nvSpPr>
          <p:spPr>
            <a:xfrm>
              <a:off x="11080150" y="1917073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9761299" y="2917622"/>
            <a:ext cx="2303270" cy="998041"/>
            <a:chOff x="9571156" y="2507357"/>
            <a:chExt cx="2303270" cy="998041"/>
          </a:xfrm>
        </p:grpSpPr>
        <p:grpSp>
          <p:nvGrpSpPr>
            <p:cNvPr id="274" name="Google Shape;274;p21"/>
            <p:cNvGrpSpPr/>
            <p:nvPr/>
          </p:nvGrpSpPr>
          <p:grpSpPr>
            <a:xfrm>
              <a:off x="9571156" y="2507357"/>
              <a:ext cx="1509760" cy="998041"/>
              <a:chOff x="9571156" y="2507357"/>
              <a:chExt cx="1509760" cy="998041"/>
            </a:xfrm>
          </p:grpSpPr>
          <p:grpSp>
            <p:nvGrpSpPr>
              <p:cNvPr id="275" name="Google Shape;275;p21"/>
              <p:cNvGrpSpPr/>
              <p:nvPr/>
            </p:nvGrpSpPr>
            <p:grpSpPr>
              <a:xfrm>
                <a:off x="9571156" y="2507357"/>
                <a:ext cx="1239611" cy="998041"/>
                <a:chOff x="5493568" y="1800651"/>
                <a:chExt cx="2112121" cy="1663766"/>
              </a:xfrm>
            </p:grpSpPr>
            <p:grpSp>
              <p:nvGrpSpPr>
                <p:cNvPr id="276" name="Google Shape;276;p21"/>
                <p:cNvGrpSpPr/>
                <p:nvPr/>
              </p:nvGrpSpPr>
              <p:grpSpPr>
                <a:xfrm>
                  <a:off x="5493568" y="1800651"/>
                  <a:ext cx="2112121" cy="1663766"/>
                  <a:chOff x="8195442" y="3648744"/>
                  <a:chExt cx="2265671" cy="773002"/>
                </a:xfrm>
              </p:grpSpPr>
              <p:sp>
                <p:nvSpPr>
                  <p:cNvPr id="277" name="Google Shape;277;p21"/>
                  <p:cNvSpPr/>
                  <p:nvPr/>
                </p:nvSpPr>
                <p:spPr>
                  <a:xfrm>
                    <a:off x="8195442" y="3648744"/>
                    <a:ext cx="2265671" cy="773002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318C76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X</a:t>
                    </a:r>
                    <a:endParaRPr/>
                  </a:p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y</a:t>
                    </a:r>
                    <a:endParaRPr/>
                  </a:p>
                </p:txBody>
              </p:sp>
              <p:sp>
                <p:nvSpPr>
                  <p:cNvPr id="278" name="Google Shape;278;p21"/>
                  <p:cNvSpPr/>
                  <p:nvPr/>
                </p:nvSpPr>
                <p:spPr>
                  <a:xfrm>
                    <a:off x="8798098" y="3787828"/>
                    <a:ext cx="1450537" cy="222320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6F9428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6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5</a:t>
                    </a:r>
                    <a:endParaRPr/>
                  </a:p>
                </p:txBody>
              </p:sp>
            </p:grpSp>
            <p:sp>
              <p:nvSpPr>
                <p:cNvPr id="279" name="Google Shape;279;p21"/>
                <p:cNvSpPr/>
                <p:nvPr/>
              </p:nvSpPr>
              <p:spPr>
                <a:xfrm>
                  <a:off x="6055381" y="2706579"/>
                  <a:ext cx="1352233" cy="435484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6F942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80" name="Google Shape;280;p21"/>
              <p:cNvCxnSpPr>
                <a:stCxn id="279" idx="3"/>
                <a:endCxn id="281" idx="1"/>
              </p:cNvCxnSpPr>
              <p:nvPr/>
            </p:nvCxnSpPr>
            <p:spPr>
              <a:xfrm>
                <a:off x="10694516" y="3181411"/>
                <a:ext cx="38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81" name="Google Shape;281;p21"/>
            <p:cNvSpPr/>
            <p:nvPr/>
          </p:nvSpPr>
          <p:spPr>
            <a:xfrm>
              <a:off x="11080796" y="3050794"/>
              <a:ext cx="793630" cy="26123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