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Default Extension="png" ContentType="image/png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hlink"/>
                </a:solidFill>
                <a:latin typeface="Consolas"/>
                <a:cs typeface="Consola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6200"/>
            <a:ext cx="9144000" cy="762000"/>
          </a:xfrm>
          <a:custGeom>
            <a:avLst/>
            <a:gdLst/>
            <a:ahLst/>
            <a:cxnLst/>
            <a:rect l="l" t="t" r="r" b="b"/>
            <a:pathLst>
              <a:path w="9144000" h="762000">
                <a:moveTo>
                  <a:pt x="9144000" y="0"/>
                </a:moveTo>
                <a:lnTo>
                  <a:pt x="0" y="0"/>
                </a:lnTo>
                <a:lnTo>
                  <a:pt x="0" y="762000"/>
                </a:lnTo>
                <a:lnTo>
                  <a:pt x="9144000" y="762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76200"/>
            <a:ext cx="9144000" cy="762000"/>
          </a:xfrm>
          <a:custGeom>
            <a:avLst/>
            <a:gdLst/>
            <a:ahLst/>
            <a:cxnLst/>
            <a:rect l="l" t="t" r="r" b="b"/>
            <a:pathLst>
              <a:path w="9144000" h="762000">
                <a:moveTo>
                  <a:pt x="0" y="762000"/>
                </a:moveTo>
                <a:lnTo>
                  <a:pt x="9144000" y="762000"/>
                </a:lnTo>
                <a:lnTo>
                  <a:pt x="91440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55800" y="80518"/>
            <a:ext cx="6232398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054100"/>
            <a:ext cx="6581775" cy="3045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hlink"/>
                </a:solidFill>
                <a:latin typeface="Consolas"/>
                <a:cs typeface="Consola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447800"/>
            <a:ext cx="7772400" cy="1470660"/>
          </a:xfrm>
          <a:prstGeom prst="rect"/>
          <a:solidFill>
            <a:srgbClr val="2583C5"/>
          </a:solidFill>
          <a:ln w="9525">
            <a:solidFill>
              <a:srgbClr val="000000"/>
            </a:solidFill>
          </a:ln>
        </p:spPr>
        <p:txBody>
          <a:bodyPr wrap="square" lIns="0" tIns="3854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35"/>
              </a:spcBef>
            </a:pPr>
            <a:r>
              <a:rPr dirty="0" b="1">
                <a:latin typeface="Cambria"/>
                <a:cs typeface="Cambria"/>
              </a:rPr>
              <a:t>Doubly</a:t>
            </a:r>
            <a:r>
              <a:rPr dirty="0" spc="-60" b="1">
                <a:latin typeface="Cambria"/>
                <a:cs typeface="Cambria"/>
              </a:rPr>
              <a:t> </a:t>
            </a:r>
            <a:r>
              <a:rPr dirty="0" b="1">
                <a:latin typeface="Cambria"/>
                <a:cs typeface="Cambria"/>
              </a:rPr>
              <a:t>Linked</a:t>
            </a:r>
            <a:r>
              <a:rPr dirty="0" spc="-20" b="1">
                <a:latin typeface="Cambria"/>
                <a:cs typeface="Cambria"/>
              </a:rPr>
              <a:t> </a:t>
            </a:r>
            <a:r>
              <a:rPr dirty="0" spc="-10" b="1">
                <a:latin typeface="Cambria"/>
                <a:cs typeface="Cambria"/>
              </a:rPr>
              <a:t>Lists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2762" y="3429761"/>
            <a:ext cx="7772400" cy="2286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dirty="0" sz="2800" b="1">
                <a:solidFill>
                  <a:srgbClr val="FF0000"/>
                </a:solidFill>
                <a:latin typeface="Cambria"/>
                <a:cs typeface="Cambria"/>
              </a:rPr>
              <a:t>Why</a:t>
            </a:r>
            <a:r>
              <a:rPr dirty="0" sz="2800" spc="-6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 spc="-50" b="1">
                <a:solidFill>
                  <a:srgbClr val="FF0000"/>
                </a:solidFill>
                <a:latin typeface="Cambria"/>
                <a:cs typeface="Cambria"/>
              </a:rPr>
              <a:t>?</a:t>
            </a:r>
            <a:endParaRPr sz="2800">
              <a:latin typeface="Cambria"/>
              <a:cs typeface="Cambria"/>
            </a:endParaRPr>
          </a:p>
          <a:p>
            <a:pPr algn="ctr" marL="203835" marR="19939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latin typeface="Cambria"/>
                <a:cs typeface="Cambria"/>
              </a:rPr>
              <a:t>In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singly</a:t>
            </a:r>
            <a:r>
              <a:rPr dirty="0" sz="2800" spc="-5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link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list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the</a:t>
            </a:r>
            <a:r>
              <a:rPr dirty="0" sz="2800" spc="-6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nodes</a:t>
            </a:r>
            <a:r>
              <a:rPr dirty="0" sz="2800" spc="-7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contain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only</a:t>
            </a:r>
            <a:r>
              <a:rPr dirty="0" sz="2800" spc="-50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pointers </a:t>
            </a:r>
            <a:r>
              <a:rPr dirty="0" sz="2800">
                <a:latin typeface="Cambria"/>
                <a:cs typeface="Cambria"/>
              </a:rPr>
              <a:t>to</a:t>
            </a:r>
            <a:r>
              <a:rPr dirty="0" sz="2800" spc="-7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the</a:t>
            </a:r>
            <a:r>
              <a:rPr dirty="0" sz="2800" spc="-7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successors;</a:t>
            </a:r>
            <a:r>
              <a:rPr dirty="0" sz="2800" spc="-7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therefore,</a:t>
            </a:r>
            <a:r>
              <a:rPr dirty="0" sz="2800" spc="-6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there</a:t>
            </a:r>
            <a:r>
              <a:rPr dirty="0" sz="2800" spc="-7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is</a:t>
            </a:r>
            <a:r>
              <a:rPr dirty="0" sz="2800" spc="-75">
                <a:latin typeface="Cambria"/>
                <a:cs typeface="Cambria"/>
              </a:rPr>
              <a:t> </a:t>
            </a:r>
            <a:r>
              <a:rPr dirty="0" sz="2800" spc="-25">
                <a:latin typeface="Cambria"/>
                <a:cs typeface="Cambria"/>
              </a:rPr>
              <a:t>no </a:t>
            </a:r>
            <a:r>
              <a:rPr dirty="0" sz="2800">
                <a:latin typeface="Cambria"/>
                <a:cs typeface="Cambria"/>
              </a:rPr>
              <a:t>immediate</a:t>
            </a:r>
            <a:r>
              <a:rPr dirty="0" sz="2800" spc="-9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access</a:t>
            </a:r>
            <a:r>
              <a:rPr dirty="0" sz="2800" spc="-9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to</a:t>
            </a:r>
            <a:r>
              <a:rPr dirty="0" sz="2800" spc="-8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the</a:t>
            </a:r>
            <a:r>
              <a:rPr dirty="0" sz="2800" spc="-7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predecessors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235386" y="3558730"/>
            <a:ext cx="638175" cy="638175"/>
            <a:chOff x="4235386" y="3558730"/>
            <a:chExt cx="638175" cy="638175"/>
          </a:xfrm>
        </p:grpSpPr>
        <p:sp>
          <p:nvSpPr>
            <p:cNvPr id="3" name="object 3" descr=""/>
            <p:cNvSpPr/>
            <p:nvPr/>
          </p:nvSpPr>
          <p:spPr>
            <a:xfrm>
              <a:off x="4249673" y="357301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249673" y="357301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-4762" y="71437"/>
            <a:ext cx="9153525" cy="561340"/>
            <a:chOff x="-4762" y="71437"/>
            <a:chExt cx="9153525" cy="561340"/>
          </a:xfrm>
        </p:grpSpPr>
        <p:sp>
          <p:nvSpPr>
            <p:cNvPr id="6" name="object 6" descr=""/>
            <p:cNvSpPr/>
            <p:nvPr/>
          </p:nvSpPr>
          <p:spPr>
            <a:xfrm>
              <a:off x="0" y="76200"/>
              <a:ext cx="9144000" cy="551815"/>
            </a:xfrm>
            <a:custGeom>
              <a:avLst/>
              <a:gdLst/>
              <a:ahLst/>
              <a:cxnLst/>
              <a:rect l="l" t="t" r="r" b="b"/>
              <a:pathLst>
                <a:path w="9144000" h="551815">
                  <a:moveTo>
                    <a:pt x="9144000" y="0"/>
                  </a:moveTo>
                  <a:lnTo>
                    <a:pt x="0" y="0"/>
                  </a:lnTo>
                  <a:lnTo>
                    <a:pt x="0" y="551688"/>
                  </a:lnTo>
                  <a:lnTo>
                    <a:pt x="9144000" y="55168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76200"/>
              <a:ext cx="9144000" cy="551815"/>
            </a:xfrm>
            <a:custGeom>
              <a:avLst/>
              <a:gdLst/>
              <a:ahLst/>
              <a:cxnLst/>
              <a:rect l="l" t="t" r="r" b="b"/>
              <a:pathLst>
                <a:path w="9144000" h="551815">
                  <a:moveTo>
                    <a:pt x="0" y="551688"/>
                  </a:moveTo>
                  <a:lnTo>
                    <a:pt x="9144000" y="55168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51688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0265" y="-24942"/>
            <a:ext cx="50006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1">
                <a:latin typeface="Cambria"/>
                <a:cs typeface="Cambria"/>
              </a:rPr>
              <a:t>DL</a:t>
            </a:r>
            <a:r>
              <a:rPr dirty="0" spc="-15" b="1">
                <a:latin typeface="Cambria"/>
                <a:cs typeface="Cambria"/>
              </a:rPr>
              <a:t> </a:t>
            </a:r>
            <a:r>
              <a:rPr dirty="0" b="1">
                <a:latin typeface="Cambria"/>
                <a:cs typeface="Cambria"/>
              </a:rPr>
              <a:t>List</a:t>
            </a:r>
            <a:r>
              <a:rPr dirty="0" spc="10" b="1">
                <a:latin typeface="Cambria"/>
                <a:cs typeface="Cambria"/>
              </a:rPr>
              <a:t> </a:t>
            </a:r>
            <a:r>
              <a:rPr dirty="0" spc="-10">
                <a:latin typeface="Consolas"/>
                <a:cs typeface="Consolas"/>
              </a:rPr>
              <a:t>deleteNode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5834888" y="179578"/>
            <a:ext cx="27584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Consolas"/>
                <a:cs typeface="Consolas"/>
              </a:rPr>
              <a:t>pointed</a:t>
            </a:r>
            <a:r>
              <a:rPr dirty="0" sz="2800" spc="-9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800">
                <a:solidFill>
                  <a:srgbClr val="FFFFFF"/>
                </a:solidFill>
                <a:latin typeface="Consolas"/>
                <a:cs typeface="Consolas"/>
              </a:rPr>
              <a:t>by</a:t>
            </a:r>
            <a:r>
              <a:rPr dirty="0" sz="2800" spc="-9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onsolas"/>
                <a:cs typeface="Consolas"/>
              </a:rPr>
              <a:t>ptr</a:t>
            </a:r>
            <a:endParaRPr sz="2800">
              <a:latin typeface="Consolas"/>
              <a:cs typeface="Consola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629346" y="1804606"/>
            <a:ext cx="1843405" cy="638175"/>
            <a:chOff x="1629346" y="1804606"/>
            <a:chExt cx="1843405" cy="638175"/>
          </a:xfrm>
        </p:grpSpPr>
        <p:sp>
          <p:nvSpPr>
            <p:cNvPr id="11" name="object 11" descr=""/>
            <p:cNvSpPr/>
            <p:nvPr/>
          </p:nvSpPr>
          <p:spPr>
            <a:xfrm>
              <a:off x="2253233" y="1818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253233" y="1818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515108" y="2019808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43633" y="1818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657921" y="1833181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57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30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576006" y="2443733"/>
            <a:ext cx="638175" cy="1233805"/>
            <a:chOff x="1576006" y="2443733"/>
            <a:chExt cx="638175" cy="1233805"/>
          </a:xfrm>
        </p:grpSpPr>
        <p:sp>
          <p:nvSpPr>
            <p:cNvPr id="17" name="object 17" descr=""/>
            <p:cNvSpPr/>
            <p:nvPr/>
          </p:nvSpPr>
          <p:spPr>
            <a:xfrm>
              <a:off x="1590294" y="305333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590294" y="305333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852168" y="2443733"/>
              <a:ext cx="86360" cy="957580"/>
            </a:xfrm>
            <a:custGeom>
              <a:avLst/>
              <a:gdLst/>
              <a:ahLst/>
              <a:cxnLst/>
              <a:rect l="l" t="t" r="r" b="b"/>
              <a:pathLst>
                <a:path w="86360" h="957579">
                  <a:moveTo>
                    <a:pt x="28581" y="874496"/>
                  </a:moveTo>
                  <a:lnTo>
                    <a:pt x="26253" y="874966"/>
                  </a:lnTo>
                  <a:lnTo>
                    <a:pt x="12604" y="884142"/>
                  </a:lnTo>
                  <a:lnTo>
                    <a:pt x="3385" y="897747"/>
                  </a:lnTo>
                  <a:lnTo>
                    <a:pt x="0" y="914400"/>
                  </a:lnTo>
                  <a:lnTo>
                    <a:pt x="3385" y="931072"/>
                  </a:lnTo>
                  <a:lnTo>
                    <a:pt x="12604" y="944721"/>
                  </a:lnTo>
                  <a:lnTo>
                    <a:pt x="26253" y="953940"/>
                  </a:lnTo>
                  <a:lnTo>
                    <a:pt x="42925" y="957326"/>
                  </a:lnTo>
                  <a:lnTo>
                    <a:pt x="59578" y="953940"/>
                  </a:lnTo>
                  <a:lnTo>
                    <a:pt x="73183" y="944721"/>
                  </a:lnTo>
                  <a:lnTo>
                    <a:pt x="82359" y="931072"/>
                  </a:lnTo>
                  <a:lnTo>
                    <a:pt x="85725" y="914400"/>
                  </a:lnTo>
                  <a:lnTo>
                    <a:pt x="28575" y="914400"/>
                  </a:lnTo>
                  <a:lnTo>
                    <a:pt x="28581" y="874496"/>
                  </a:lnTo>
                  <a:close/>
                </a:path>
                <a:path w="86360" h="957579">
                  <a:moveTo>
                    <a:pt x="42925" y="871601"/>
                  </a:moveTo>
                  <a:lnTo>
                    <a:pt x="28679" y="874476"/>
                  </a:lnTo>
                  <a:lnTo>
                    <a:pt x="28575" y="914400"/>
                  </a:lnTo>
                  <a:lnTo>
                    <a:pt x="57150" y="914400"/>
                  </a:lnTo>
                  <a:lnTo>
                    <a:pt x="57156" y="874476"/>
                  </a:lnTo>
                  <a:lnTo>
                    <a:pt x="42925" y="871601"/>
                  </a:lnTo>
                  <a:close/>
                </a:path>
                <a:path w="86360" h="957579">
                  <a:moveTo>
                    <a:pt x="57156" y="874476"/>
                  </a:moveTo>
                  <a:lnTo>
                    <a:pt x="57150" y="914400"/>
                  </a:lnTo>
                  <a:lnTo>
                    <a:pt x="85725" y="914400"/>
                  </a:lnTo>
                  <a:lnTo>
                    <a:pt x="82359" y="897747"/>
                  </a:lnTo>
                  <a:lnTo>
                    <a:pt x="73183" y="884142"/>
                  </a:lnTo>
                  <a:lnTo>
                    <a:pt x="59578" y="874966"/>
                  </a:lnTo>
                  <a:lnTo>
                    <a:pt x="57156" y="874476"/>
                  </a:lnTo>
                  <a:close/>
                </a:path>
                <a:path w="86360" h="957579">
                  <a:moveTo>
                    <a:pt x="57276" y="71374"/>
                  </a:moveTo>
                  <a:lnTo>
                    <a:pt x="28701" y="71374"/>
                  </a:lnTo>
                  <a:lnTo>
                    <a:pt x="28581" y="874496"/>
                  </a:lnTo>
                  <a:lnTo>
                    <a:pt x="42925" y="871601"/>
                  </a:lnTo>
                  <a:lnTo>
                    <a:pt x="57156" y="871601"/>
                  </a:lnTo>
                  <a:lnTo>
                    <a:pt x="57276" y="71374"/>
                  </a:lnTo>
                  <a:close/>
                </a:path>
                <a:path w="86360" h="957579">
                  <a:moveTo>
                    <a:pt x="57156" y="871601"/>
                  </a:moveTo>
                  <a:lnTo>
                    <a:pt x="42925" y="871601"/>
                  </a:lnTo>
                  <a:lnTo>
                    <a:pt x="57156" y="874476"/>
                  </a:lnTo>
                  <a:lnTo>
                    <a:pt x="57156" y="871601"/>
                  </a:lnTo>
                  <a:close/>
                </a:path>
                <a:path w="86360" h="957579">
                  <a:moveTo>
                    <a:pt x="42925" y="0"/>
                  </a:moveTo>
                  <a:lnTo>
                    <a:pt x="126" y="85725"/>
                  </a:lnTo>
                  <a:lnTo>
                    <a:pt x="28699" y="85725"/>
                  </a:lnTo>
                  <a:lnTo>
                    <a:pt x="28701" y="71374"/>
                  </a:lnTo>
                  <a:lnTo>
                    <a:pt x="78665" y="71374"/>
                  </a:lnTo>
                  <a:lnTo>
                    <a:pt x="42925" y="0"/>
                  </a:lnTo>
                  <a:close/>
                </a:path>
                <a:path w="86360" h="957579">
                  <a:moveTo>
                    <a:pt x="78665" y="71374"/>
                  </a:moveTo>
                  <a:lnTo>
                    <a:pt x="57276" y="71374"/>
                  </a:lnTo>
                  <a:lnTo>
                    <a:pt x="57274" y="85725"/>
                  </a:lnTo>
                  <a:lnTo>
                    <a:pt x="85851" y="85725"/>
                  </a:lnTo>
                  <a:lnTo>
                    <a:pt x="78665" y="71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012952" y="3238322"/>
            <a:ext cx="5473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C00000"/>
                </a:solidFill>
                <a:latin typeface="Tahoma"/>
                <a:cs typeface="Tahoma"/>
              </a:rPr>
              <a:t>Head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1004506" y="1804606"/>
            <a:ext cx="4333875" cy="641350"/>
            <a:chOff x="1004506" y="1804606"/>
            <a:chExt cx="4333875" cy="641350"/>
          </a:xfrm>
        </p:grpSpPr>
        <p:sp>
          <p:nvSpPr>
            <p:cNvPr id="22" name="object 22" descr=""/>
            <p:cNvSpPr/>
            <p:nvPr/>
          </p:nvSpPr>
          <p:spPr>
            <a:xfrm>
              <a:off x="1018794" y="182194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714494" y="1818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104894" y="1818894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609600" y="609600"/>
                  </a:moveTo>
                  <a:lnTo>
                    <a:pt x="1219200" y="609600"/>
                  </a:lnTo>
                  <a:lnTo>
                    <a:pt x="1219200" y="0"/>
                  </a:lnTo>
                  <a:lnTo>
                    <a:pt x="609600" y="0"/>
                  </a:lnTo>
                  <a:lnTo>
                    <a:pt x="609600" y="609600"/>
                  </a:lnTo>
                  <a:close/>
                </a:path>
                <a:path w="12192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4119181" y="1833181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5735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30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2873501" y="2173858"/>
            <a:ext cx="1007744" cy="97155"/>
          </a:xfrm>
          <a:custGeom>
            <a:avLst/>
            <a:gdLst/>
            <a:ahLst/>
            <a:cxnLst/>
            <a:rect l="l" t="t" r="r" b="b"/>
            <a:pathLst>
              <a:path w="1007745" h="97155">
                <a:moveTo>
                  <a:pt x="85217" y="11049"/>
                </a:moveTo>
                <a:lnTo>
                  <a:pt x="0" y="54990"/>
                </a:lnTo>
                <a:lnTo>
                  <a:pt x="86233" y="96774"/>
                </a:lnTo>
                <a:lnTo>
                  <a:pt x="85895" y="68325"/>
                </a:lnTo>
                <a:lnTo>
                  <a:pt x="71628" y="68325"/>
                </a:lnTo>
                <a:lnTo>
                  <a:pt x="71247" y="39750"/>
                </a:lnTo>
                <a:lnTo>
                  <a:pt x="85555" y="39571"/>
                </a:lnTo>
                <a:lnTo>
                  <a:pt x="85217" y="11049"/>
                </a:lnTo>
                <a:close/>
              </a:path>
              <a:path w="1007745" h="97155">
                <a:moveTo>
                  <a:pt x="1004570" y="28575"/>
                </a:moveTo>
                <a:lnTo>
                  <a:pt x="964564" y="28575"/>
                </a:lnTo>
                <a:lnTo>
                  <a:pt x="964819" y="57023"/>
                </a:lnTo>
                <a:lnTo>
                  <a:pt x="924921" y="57527"/>
                </a:lnTo>
                <a:lnTo>
                  <a:pt x="925445" y="59987"/>
                </a:lnTo>
                <a:lnTo>
                  <a:pt x="934783" y="73501"/>
                </a:lnTo>
                <a:lnTo>
                  <a:pt x="948503" y="82490"/>
                </a:lnTo>
                <a:lnTo>
                  <a:pt x="965200" y="85598"/>
                </a:lnTo>
                <a:lnTo>
                  <a:pt x="981880" y="82045"/>
                </a:lnTo>
                <a:lnTo>
                  <a:pt x="995394" y="72707"/>
                </a:lnTo>
                <a:lnTo>
                  <a:pt x="1004383" y="58987"/>
                </a:lnTo>
                <a:lnTo>
                  <a:pt x="1007490" y="42290"/>
                </a:lnTo>
                <a:lnTo>
                  <a:pt x="1004570" y="28575"/>
                </a:lnTo>
                <a:close/>
              </a:path>
              <a:path w="1007745" h="97155">
                <a:moveTo>
                  <a:pt x="85555" y="39571"/>
                </a:moveTo>
                <a:lnTo>
                  <a:pt x="71247" y="39750"/>
                </a:lnTo>
                <a:lnTo>
                  <a:pt x="71628" y="68325"/>
                </a:lnTo>
                <a:lnTo>
                  <a:pt x="85893" y="68145"/>
                </a:lnTo>
                <a:lnTo>
                  <a:pt x="85555" y="39571"/>
                </a:lnTo>
                <a:close/>
              </a:path>
              <a:path w="1007745" h="97155">
                <a:moveTo>
                  <a:pt x="85893" y="68145"/>
                </a:moveTo>
                <a:lnTo>
                  <a:pt x="71628" y="68325"/>
                </a:lnTo>
                <a:lnTo>
                  <a:pt x="85895" y="68325"/>
                </a:lnTo>
                <a:lnTo>
                  <a:pt x="85893" y="68145"/>
                </a:lnTo>
                <a:close/>
              </a:path>
              <a:path w="1007745" h="97155">
                <a:moveTo>
                  <a:pt x="924541" y="29075"/>
                </a:moveTo>
                <a:lnTo>
                  <a:pt x="85555" y="39571"/>
                </a:lnTo>
                <a:lnTo>
                  <a:pt x="85893" y="68145"/>
                </a:lnTo>
                <a:lnTo>
                  <a:pt x="924921" y="57527"/>
                </a:lnTo>
                <a:lnTo>
                  <a:pt x="921893" y="43306"/>
                </a:lnTo>
                <a:lnTo>
                  <a:pt x="924541" y="29075"/>
                </a:lnTo>
                <a:close/>
              </a:path>
              <a:path w="1007745" h="97155">
                <a:moveTo>
                  <a:pt x="964564" y="28575"/>
                </a:moveTo>
                <a:lnTo>
                  <a:pt x="924541" y="29075"/>
                </a:lnTo>
                <a:lnTo>
                  <a:pt x="921893" y="43306"/>
                </a:lnTo>
                <a:lnTo>
                  <a:pt x="924921" y="57527"/>
                </a:lnTo>
                <a:lnTo>
                  <a:pt x="964819" y="57023"/>
                </a:lnTo>
                <a:lnTo>
                  <a:pt x="964564" y="28575"/>
                </a:lnTo>
                <a:close/>
              </a:path>
              <a:path w="1007745" h="97155">
                <a:moveTo>
                  <a:pt x="964184" y="0"/>
                </a:moveTo>
                <a:lnTo>
                  <a:pt x="947503" y="3552"/>
                </a:lnTo>
                <a:lnTo>
                  <a:pt x="933989" y="12890"/>
                </a:lnTo>
                <a:lnTo>
                  <a:pt x="925000" y="26610"/>
                </a:lnTo>
                <a:lnTo>
                  <a:pt x="924541" y="29075"/>
                </a:lnTo>
                <a:lnTo>
                  <a:pt x="964564" y="28575"/>
                </a:lnTo>
                <a:lnTo>
                  <a:pt x="1004570" y="28575"/>
                </a:lnTo>
                <a:lnTo>
                  <a:pt x="1003938" y="25610"/>
                </a:lnTo>
                <a:lnTo>
                  <a:pt x="994600" y="12096"/>
                </a:lnTo>
                <a:lnTo>
                  <a:pt x="980880" y="3107"/>
                </a:lnTo>
                <a:lnTo>
                  <a:pt x="964184" y="0"/>
                </a:lnTo>
                <a:close/>
              </a:path>
            </a:pathLst>
          </a:custGeom>
          <a:solidFill>
            <a:srgbClr val="6B9F2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7" name="object 27" descr=""/>
          <p:cNvGrpSpPr/>
          <p:nvPr/>
        </p:nvGrpSpPr>
        <p:grpSpPr>
          <a:xfrm>
            <a:off x="3036061" y="981710"/>
            <a:ext cx="2618105" cy="2827655"/>
            <a:chOff x="3036061" y="981710"/>
            <a:chExt cx="2618105" cy="2827655"/>
          </a:xfrm>
        </p:grpSpPr>
        <p:sp>
          <p:nvSpPr>
            <p:cNvPr id="28" name="object 28" descr=""/>
            <p:cNvSpPr/>
            <p:nvPr/>
          </p:nvSpPr>
          <p:spPr>
            <a:xfrm>
              <a:off x="3481577" y="182194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481577" y="182194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025645" y="2718054"/>
              <a:ext cx="611505" cy="1091565"/>
            </a:xfrm>
            <a:custGeom>
              <a:avLst/>
              <a:gdLst/>
              <a:ahLst/>
              <a:cxnLst/>
              <a:rect l="l" t="t" r="r" b="b"/>
              <a:pathLst>
                <a:path w="611504" h="1091564">
                  <a:moveTo>
                    <a:pt x="564290" y="1005794"/>
                  </a:moveTo>
                  <a:lnTo>
                    <a:pt x="548004" y="1010793"/>
                  </a:lnTo>
                  <a:lnTo>
                    <a:pt x="534929" y="1021720"/>
                  </a:lnTo>
                  <a:lnTo>
                    <a:pt x="527319" y="1036304"/>
                  </a:lnTo>
                  <a:lnTo>
                    <a:pt x="525734" y="1052673"/>
                  </a:lnTo>
                  <a:lnTo>
                    <a:pt x="530732" y="1068959"/>
                  </a:lnTo>
                  <a:lnTo>
                    <a:pt x="541660" y="1082034"/>
                  </a:lnTo>
                  <a:lnTo>
                    <a:pt x="556244" y="1089644"/>
                  </a:lnTo>
                  <a:lnTo>
                    <a:pt x="572613" y="1091229"/>
                  </a:lnTo>
                  <a:lnTo>
                    <a:pt x="588899" y="1086231"/>
                  </a:lnTo>
                  <a:lnTo>
                    <a:pt x="601974" y="1075303"/>
                  </a:lnTo>
                  <a:lnTo>
                    <a:pt x="609584" y="1060719"/>
                  </a:lnTo>
                  <a:lnTo>
                    <a:pt x="610102" y="1055370"/>
                  </a:lnTo>
                  <a:lnTo>
                    <a:pt x="555878" y="1055370"/>
                  </a:lnTo>
                  <a:lnTo>
                    <a:pt x="542289" y="1030224"/>
                  </a:lnTo>
                  <a:lnTo>
                    <a:pt x="567436" y="1016635"/>
                  </a:lnTo>
                  <a:lnTo>
                    <a:pt x="596617" y="1016635"/>
                  </a:lnTo>
                  <a:lnTo>
                    <a:pt x="595243" y="1014989"/>
                  </a:lnTo>
                  <a:lnTo>
                    <a:pt x="580659" y="1007379"/>
                  </a:lnTo>
                  <a:lnTo>
                    <a:pt x="564290" y="1005794"/>
                  </a:lnTo>
                  <a:close/>
                </a:path>
                <a:path w="611504" h="1091564">
                  <a:moveTo>
                    <a:pt x="567436" y="1016635"/>
                  </a:moveTo>
                  <a:lnTo>
                    <a:pt x="542289" y="1030224"/>
                  </a:lnTo>
                  <a:lnTo>
                    <a:pt x="555878" y="1055370"/>
                  </a:lnTo>
                  <a:lnTo>
                    <a:pt x="581025" y="1041654"/>
                  </a:lnTo>
                  <a:lnTo>
                    <a:pt x="567436" y="1016635"/>
                  </a:lnTo>
                  <a:close/>
                </a:path>
                <a:path w="611504" h="1091564">
                  <a:moveTo>
                    <a:pt x="596617" y="1016635"/>
                  </a:moveTo>
                  <a:lnTo>
                    <a:pt x="567436" y="1016635"/>
                  </a:lnTo>
                  <a:lnTo>
                    <a:pt x="581025" y="1041654"/>
                  </a:lnTo>
                  <a:lnTo>
                    <a:pt x="555878" y="1055370"/>
                  </a:lnTo>
                  <a:lnTo>
                    <a:pt x="610102" y="1055370"/>
                  </a:lnTo>
                  <a:lnTo>
                    <a:pt x="611169" y="1044350"/>
                  </a:lnTo>
                  <a:lnTo>
                    <a:pt x="606170" y="1028065"/>
                  </a:lnTo>
                  <a:lnTo>
                    <a:pt x="596617" y="1016635"/>
                  </a:lnTo>
                  <a:close/>
                </a:path>
                <a:path w="611504" h="1091564">
                  <a:moveTo>
                    <a:pt x="540130" y="966343"/>
                  </a:moveTo>
                  <a:lnTo>
                    <a:pt x="514984" y="979932"/>
                  </a:lnTo>
                  <a:lnTo>
                    <a:pt x="528701" y="1005078"/>
                  </a:lnTo>
                  <a:lnTo>
                    <a:pt x="553719" y="991489"/>
                  </a:lnTo>
                  <a:lnTo>
                    <a:pt x="540130" y="966343"/>
                  </a:lnTo>
                  <a:close/>
                </a:path>
                <a:path w="611504" h="1091564">
                  <a:moveTo>
                    <a:pt x="512952" y="916051"/>
                  </a:moveTo>
                  <a:lnTo>
                    <a:pt x="487806" y="929767"/>
                  </a:lnTo>
                  <a:lnTo>
                    <a:pt x="501395" y="954786"/>
                  </a:lnTo>
                  <a:lnTo>
                    <a:pt x="526541" y="941197"/>
                  </a:lnTo>
                  <a:lnTo>
                    <a:pt x="512952" y="916051"/>
                  </a:lnTo>
                  <a:close/>
                </a:path>
                <a:path w="611504" h="1091564">
                  <a:moveTo>
                    <a:pt x="485648" y="865886"/>
                  </a:moveTo>
                  <a:lnTo>
                    <a:pt x="460501" y="879475"/>
                  </a:lnTo>
                  <a:lnTo>
                    <a:pt x="474217" y="904621"/>
                  </a:lnTo>
                  <a:lnTo>
                    <a:pt x="499237" y="891032"/>
                  </a:lnTo>
                  <a:lnTo>
                    <a:pt x="485648" y="865886"/>
                  </a:lnTo>
                  <a:close/>
                </a:path>
                <a:path w="611504" h="1091564">
                  <a:moveTo>
                    <a:pt x="458469" y="815594"/>
                  </a:moveTo>
                  <a:lnTo>
                    <a:pt x="433324" y="829183"/>
                  </a:lnTo>
                  <a:lnTo>
                    <a:pt x="446913" y="854329"/>
                  </a:lnTo>
                  <a:lnTo>
                    <a:pt x="472058" y="840740"/>
                  </a:lnTo>
                  <a:lnTo>
                    <a:pt x="458469" y="815594"/>
                  </a:lnTo>
                  <a:close/>
                </a:path>
                <a:path w="611504" h="1091564">
                  <a:moveTo>
                    <a:pt x="431164" y="765429"/>
                  </a:moveTo>
                  <a:lnTo>
                    <a:pt x="406018" y="779018"/>
                  </a:lnTo>
                  <a:lnTo>
                    <a:pt x="419734" y="804163"/>
                  </a:lnTo>
                  <a:lnTo>
                    <a:pt x="444880" y="790448"/>
                  </a:lnTo>
                  <a:lnTo>
                    <a:pt x="431164" y="765429"/>
                  </a:lnTo>
                  <a:close/>
                </a:path>
                <a:path w="611504" h="1091564">
                  <a:moveTo>
                    <a:pt x="403987" y="715137"/>
                  </a:moveTo>
                  <a:lnTo>
                    <a:pt x="378840" y="728726"/>
                  </a:lnTo>
                  <a:lnTo>
                    <a:pt x="392429" y="753872"/>
                  </a:lnTo>
                  <a:lnTo>
                    <a:pt x="417575" y="740283"/>
                  </a:lnTo>
                  <a:lnTo>
                    <a:pt x="403987" y="715137"/>
                  </a:lnTo>
                  <a:close/>
                </a:path>
                <a:path w="611504" h="1091564">
                  <a:moveTo>
                    <a:pt x="376681" y="664845"/>
                  </a:moveTo>
                  <a:lnTo>
                    <a:pt x="351663" y="678561"/>
                  </a:lnTo>
                  <a:lnTo>
                    <a:pt x="365251" y="703580"/>
                  </a:lnTo>
                  <a:lnTo>
                    <a:pt x="390398" y="689991"/>
                  </a:lnTo>
                  <a:lnTo>
                    <a:pt x="376681" y="664845"/>
                  </a:lnTo>
                  <a:close/>
                </a:path>
                <a:path w="611504" h="1091564">
                  <a:moveTo>
                    <a:pt x="349503" y="614680"/>
                  </a:moveTo>
                  <a:lnTo>
                    <a:pt x="324357" y="628269"/>
                  </a:lnTo>
                  <a:lnTo>
                    <a:pt x="337946" y="653415"/>
                  </a:lnTo>
                  <a:lnTo>
                    <a:pt x="363092" y="639826"/>
                  </a:lnTo>
                  <a:lnTo>
                    <a:pt x="349503" y="614680"/>
                  </a:lnTo>
                  <a:close/>
                </a:path>
                <a:path w="611504" h="1091564">
                  <a:moveTo>
                    <a:pt x="322199" y="564388"/>
                  </a:moveTo>
                  <a:lnTo>
                    <a:pt x="297179" y="577976"/>
                  </a:lnTo>
                  <a:lnTo>
                    <a:pt x="310768" y="603123"/>
                  </a:lnTo>
                  <a:lnTo>
                    <a:pt x="335914" y="589534"/>
                  </a:lnTo>
                  <a:lnTo>
                    <a:pt x="322199" y="564388"/>
                  </a:lnTo>
                  <a:close/>
                </a:path>
                <a:path w="611504" h="1091564">
                  <a:moveTo>
                    <a:pt x="295020" y="514223"/>
                  </a:moveTo>
                  <a:lnTo>
                    <a:pt x="269875" y="527812"/>
                  </a:lnTo>
                  <a:lnTo>
                    <a:pt x="283463" y="552958"/>
                  </a:lnTo>
                  <a:lnTo>
                    <a:pt x="308609" y="539242"/>
                  </a:lnTo>
                  <a:lnTo>
                    <a:pt x="295020" y="514223"/>
                  </a:lnTo>
                  <a:close/>
                </a:path>
                <a:path w="611504" h="1091564">
                  <a:moveTo>
                    <a:pt x="267715" y="463931"/>
                  </a:moveTo>
                  <a:lnTo>
                    <a:pt x="242696" y="477520"/>
                  </a:lnTo>
                  <a:lnTo>
                    <a:pt x="256286" y="502666"/>
                  </a:lnTo>
                  <a:lnTo>
                    <a:pt x="281431" y="489076"/>
                  </a:lnTo>
                  <a:lnTo>
                    <a:pt x="267715" y="463931"/>
                  </a:lnTo>
                  <a:close/>
                </a:path>
                <a:path w="611504" h="1091564">
                  <a:moveTo>
                    <a:pt x="240537" y="413638"/>
                  </a:moveTo>
                  <a:lnTo>
                    <a:pt x="215391" y="427355"/>
                  </a:lnTo>
                  <a:lnTo>
                    <a:pt x="228980" y="452374"/>
                  </a:lnTo>
                  <a:lnTo>
                    <a:pt x="254126" y="438785"/>
                  </a:lnTo>
                  <a:lnTo>
                    <a:pt x="240537" y="413638"/>
                  </a:lnTo>
                  <a:close/>
                </a:path>
                <a:path w="611504" h="1091564">
                  <a:moveTo>
                    <a:pt x="213232" y="363474"/>
                  </a:moveTo>
                  <a:lnTo>
                    <a:pt x="188213" y="377063"/>
                  </a:lnTo>
                  <a:lnTo>
                    <a:pt x="201802" y="402209"/>
                  </a:lnTo>
                  <a:lnTo>
                    <a:pt x="226949" y="388620"/>
                  </a:lnTo>
                  <a:lnTo>
                    <a:pt x="213232" y="363474"/>
                  </a:lnTo>
                  <a:close/>
                </a:path>
                <a:path w="611504" h="1091564">
                  <a:moveTo>
                    <a:pt x="186054" y="313182"/>
                  </a:moveTo>
                  <a:lnTo>
                    <a:pt x="160908" y="326771"/>
                  </a:lnTo>
                  <a:lnTo>
                    <a:pt x="174498" y="351917"/>
                  </a:lnTo>
                  <a:lnTo>
                    <a:pt x="199643" y="338328"/>
                  </a:lnTo>
                  <a:lnTo>
                    <a:pt x="186054" y="313182"/>
                  </a:lnTo>
                  <a:close/>
                </a:path>
                <a:path w="611504" h="1091564">
                  <a:moveTo>
                    <a:pt x="158876" y="263017"/>
                  </a:moveTo>
                  <a:lnTo>
                    <a:pt x="133730" y="276606"/>
                  </a:lnTo>
                  <a:lnTo>
                    <a:pt x="147319" y="301751"/>
                  </a:lnTo>
                  <a:lnTo>
                    <a:pt x="172465" y="288036"/>
                  </a:lnTo>
                  <a:lnTo>
                    <a:pt x="158876" y="263017"/>
                  </a:lnTo>
                  <a:close/>
                </a:path>
                <a:path w="611504" h="1091564">
                  <a:moveTo>
                    <a:pt x="131571" y="212725"/>
                  </a:moveTo>
                  <a:lnTo>
                    <a:pt x="106425" y="226313"/>
                  </a:lnTo>
                  <a:lnTo>
                    <a:pt x="120014" y="251460"/>
                  </a:lnTo>
                  <a:lnTo>
                    <a:pt x="145161" y="237871"/>
                  </a:lnTo>
                  <a:lnTo>
                    <a:pt x="131571" y="212725"/>
                  </a:lnTo>
                  <a:close/>
                </a:path>
                <a:path w="611504" h="1091564">
                  <a:moveTo>
                    <a:pt x="104393" y="162433"/>
                  </a:moveTo>
                  <a:lnTo>
                    <a:pt x="79248" y="176149"/>
                  </a:lnTo>
                  <a:lnTo>
                    <a:pt x="92837" y="201168"/>
                  </a:lnTo>
                  <a:lnTo>
                    <a:pt x="117982" y="187579"/>
                  </a:lnTo>
                  <a:lnTo>
                    <a:pt x="104393" y="162433"/>
                  </a:lnTo>
                  <a:close/>
                </a:path>
                <a:path w="611504" h="1091564">
                  <a:moveTo>
                    <a:pt x="77088" y="112268"/>
                  </a:moveTo>
                  <a:lnTo>
                    <a:pt x="51942" y="125857"/>
                  </a:lnTo>
                  <a:lnTo>
                    <a:pt x="65658" y="151003"/>
                  </a:lnTo>
                  <a:lnTo>
                    <a:pt x="90677" y="137413"/>
                  </a:lnTo>
                  <a:lnTo>
                    <a:pt x="77088" y="112268"/>
                  </a:lnTo>
                  <a:close/>
                </a:path>
                <a:path w="611504" h="1091564">
                  <a:moveTo>
                    <a:pt x="53457" y="68539"/>
                  </a:moveTo>
                  <a:lnTo>
                    <a:pt x="28321" y="82145"/>
                  </a:lnTo>
                  <a:lnTo>
                    <a:pt x="38353" y="100711"/>
                  </a:lnTo>
                  <a:lnTo>
                    <a:pt x="63500" y="87122"/>
                  </a:lnTo>
                  <a:lnTo>
                    <a:pt x="53457" y="68539"/>
                  </a:lnTo>
                  <a:close/>
                </a:path>
                <a:path w="611504" h="1091564">
                  <a:moveTo>
                    <a:pt x="0" y="0"/>
                  </a:moveTo>
                  <a:lnTo>
                    <a:pt x="3175" y="95758"/>
                  </a:lnTo>
                  <a:lnTo>
                    <a:pt x="28321" y="82145"/>
                  </a:lnTo>
                  <a:lnTo>
                    <a:pt x="24764" y="75565"/>
                  </a:lnTo>
                  <a:lnTo>
                    <a:pt x="49911" y="61975"/>
                  </a:lnTo>
                  <a:lnTo>
                    <a:pt x="65582" y="61975"/>
                  </a:lnTo>
                  <a:lnTo>
                    <a:pt x="78486" y="54991"/>
                  </a:lnTo>
                  <a:lnTo>
                    <a:pt x="0" y="0"/>
                  </a:lnTo>
                  <a:close/>
                </a:path>
                <a:path w="611504" h="1091564">
                  <a:moveTo>
                    <a:pt x="49911" y="61975"/>
                  </a:moveTo>
                  <a:lnTo>
                    <a:pt x="24764" y="75565"/>
                  </a:lnTo>
                  <a:lnTo>
                    <a:pt x="28321" y="82145"/>
                  </a:lnTo>
                  <a:lnTo>
                    <a:pt x="53457" y="68539"/>
                  </a:lnTo>
                  <a:lnTo>
                    <a:pt x="49911" y="61975"/>
                  </a:lnTo>
                  <a:close/>
                </a:path>
                <a:path w="611504" h="1091564">
                  <a:moveTo>
                    <a:pt x="65582" y="61975"/>
                  </a:moveTo>
                  <a:lnTo>
                    <a:pt x="49911" y="61975"/>
                  </a:lnTo>
                  <a:lnTo>
                    <a:pt x="53457" y="68539"/>
                  </a:lnTo>
                  <a:lnTo>
                    <a:pt x="65582" y="619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048761" y="1448562"/>
              <a:ext cx="2592705" cy="1263650"/>
            </a:xfrm>
            <a:custGeom>
              <a:avLst/>
              <a:gdLst/>
              <a:ahLst/>
              <a:cxnLst/>
              <a:rect l="l" t="t" r="r" b="b"/>
              <a:pathLst>
                <a:path w="2592704" h="1263650">
                  <a:moveTo>
                    <a:pt x="0" y="210565"/>
                  </a:moveTo>
                  <a:lnTo>
                    <a:pt x="5559" y="162272"/>
                  </a:lnTo>
                  <a:lnTo>
                    <a:pt x="21395" y="117947"/>
                  </a:lnTo>
                  <a:lnTo>
                    <a:pt x="46246" y="78851"/>
                  </a:lnTo>
                  <a:lnTo>
                    <a:pt x="78851" y="46246"/>
                  </a:lnTo>
                  <a:lnTo>
                    <a:pt x="117947" y="21395"/>
                  </a:lnTo>
                  <a:lnTo>
                    <a:pt x="162272" y="5559"/>
                  </a:lnTo>
                  <a:lnTo>
                    <a:pt x="210565" y="0"/>
                  </a:lnTo>
                  <a:lnTo>
                    <a:pt x="2381758" y="0"/>
                  </a:lnTo>
                  <a:lnTo>
                    <a:pt x="2430051" y="5559"/>
                  </a:lnTo>
                  <a:lnTo>
                    <a:pt x="2474376" y="21395"/>
                  </a:lnTo>
                  <a:lnTo>
                    <a:pt x="2513472" y="46246"/>
                  </a:lnTo>
                  <a:lnTo>
                    <a:pt x="2546077" y="78851"/>
                  </a:lnTo>
                  <a:lnTo>
                    <a:pt x="2570928" y="117947"/>
                  </a:lnTo>
                  <a:lnTo>
                    <a:pt x="2586764" y="162272"/>
                  </a:lnTo>
                  <a:lnTo>
                    <a:pt x="2592324" y="210565"/>
                  </a:lnTo>
                  <a:lnTo>
                    <a:pt x="2592324" y="1052829"/>
                  </a:lnTo>
                  <a:lnTo>
                    <a:pt x="2586764" y="1101123"/>
                  </a:lnTo>
                  <a:lnTo>
                    <a:pt x="2570928" y="1145448"/>
                  </a:lnTo>
                  <a:lnTo>
                    <a:pt x="2546077" y="1184544"/>
                  </a:lnTo>
                  <a:lnTo>
                    <a:pt x="2513472" y="1217149"/>
                  </a:lnTo>
                  <a:lnTo>
                    <a:pt x="2474376" y="1242000"/>
                  </a:lnTo>
                  <a:lnTo>
                    <a:pt x="2430051" y="1257836"/>
                  </a:lnTo>
                  <a:lnTo>
                    <a:pt x="2381758" y="1263396"/>
                  </a:lnTo>
                  <a:lnTo>
                    <a:pt x="210565" y="1263396"/>
                  </a:lnTo>
                  <a:lnTo>
                    <a:pt x="162272" y="1257836"/>
                  </a:lnTo>
                  <a:lnTo>
                    <a:pt x="117947" y="1242000"/>
                  </a:lnTo>
                  <a:lnTo>
                    <a:pt x="78851" y="1217149"/>
                  </a:lnTo>
                  <a:lnTo>
                    <a:pt x="46246" y="1184544"/>
                  </a:lnTo>
                  <a:lnTo>
                    <a:pt x="21395" y="1145448"/>
                  </a:lnTo>
                  <a:lnTo>
                    <a:pt x="5559" y="1101123"/>
                  </a:lnTo>
                  <a:lnTo>
                    <a:pt x="0" y="1052829"/>
                  </a:lnTo>
                  <a:lnTo>
                    <a:pt x="0" y="210565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204844" y="994410"/>
              <a:ext cx="520065" cy="433070"/>
            </a:xfrm>
            <a:custGeom>
              <a:avLst/>
              <a:gdLst/>
              <a:ahLst/>
              <a:cxnLst/>
              <a:rect l="l" t="t" r="r" b="b"/>
              <a:pathLst>
                <a:path w="520064" h="433069">
                  <a:moveTo>
                    <a:pt x="435609" y="0"/>
                  </a:moveTo>
                  <a:lnTo>
                    <a:pt x="259969" y="127762"/>
                  </a:lnTo>
                  <a:lnTo>
                    <a:pt x="84328" y="0"/>
                  </a:lnTo>
                  <a:lnTo>
                    <a:pt x="0" y="115950"/>
                  </a:lnTo>
                  <a:lnTo>
                    <a:pt x="138049" y="216407"/>
                  </a:lnTo>
                  <a:lnTo>
                    <a:pt x="0" y="316864"/>
                  </a:lnTo>
                  <a:lnTo>
                    <a:pt x="84328" y="432815"/>
                  </a:lnTo>
                  <a:lnTo>
                    <a:pt x="259969" y="305053"/>
                  </a:lnTo>
                  <a:lnTo>
                    <a:pt x="435609" y="432815"/>
                  </a:lnTo>
                  <a:lnTo>
                    <a:pt x="519938" y="316864"/>
                  </a:lnTo>
                  <a:lnTo>
                    <a:pt x="381889" y="216407"/>
                  </a:lnTo>
                  <a:lnTo>
                    <a:pt x="519938" y="115950"/>
                  </a:lnTo>
                  <a:lnTo>
                    <a:pt x="43560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204844" y="994410"/>
              <a:ext cx="520065" cy="433070"/>
            </a:xfrm>
            <a:custGeom>
              <a:avLst/>
              <a:gdLst/>
              <a:ahLst/>
              <a:cxnLst/>
              <a:rect l="l" t="t" r="r" b="b"/>
              <a:pathLst>
                <a:path w="520064" h="433069">
                  <a:moveTo>
                    <a:pt x="0" y="115950"/>
                  </a:moveTo>
                  <a:lnTo>
                    <a:pt x="84328" y="0"/>
                  </a:lnTo>
                  <a:lnTo>
                    <a:pt x="259969" y="127762"/>
                  </a:lnTo>
                  <a:lnTo>
                    <a:pt x="435609" y="0"/>
                  </a:lnTo>
                  <a:lnTo>
                    <a:pt x="519938" y="115950"/>
                  </a:lnTo>
                  <a:lnTo>
                    <a:pt x="381889" y="216407"/>
                  </a:lnTo>
                  <a:lnTo>
                    <a:pt x="519938" y="316864"/>
                  </a:lnTo>
                  <a:lnTo>
                    <a:pt x="435609" y="432815"/>
                  </a:lnTo>
                  <a:lnTo>
                    <a:pt x="259969" y="305053"/>
                  </a:lnTo>
                  <a:lnTo>
                    <a:pt x="84328" y="432815"/>
                  </a:lnTo>
                  <a:lnTo>
                    <a:pt x="0" y="316864"/>
                  </a:lnTo>
                  <a:lnTo>
                    <a:pt x="138049" y="216407"/>
                  </a:lnTo>
                  <a:lnTo>
                    <a:pt x="0" y="115950"/>
                  </a:lnTo>
                  <a:close/>
                </a:path>
              </a:pathLst>
            </a:custGeom>
            <a:ln w="25400">
              <a:solidFill>
                <a:srgbClr val="5C8D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1033081" y="1833181"/>
            <a:ext cx="581025" cy="581025"/>
          </a:xfrm>
          <a:prstGeom prst="rect">
            <a:avLst/>
          </a:prstGeom>
          <a:solidFill>
            <a:srgbClr val="7EC1DB"/>
          </a:solidFill>
        </p:spPr>
        <p:txBody>
          <a:bodyPr wrap="square" lIns="0" tIns="120015" rIns="0" bIns="0" rtlCol="0" vert="horz">
            <a:spAutoFit/>
          </a:bodyPr>
          <a:lstStyle/>
          <a:p>
            <a:pPr marL="202565">
              <a:lnSpc>
                <a:spcPct val="100000"/>
              </a:lnSpc>
              <a:spcBef>
                <a:spcPts val="94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6554914" y="1801558"/>
            <a:ext cx="1247775" cy="638175"/>
            <a:chOff x="6554914" y="1801558"/>
            <a:chExt cx="1247775" cy="638175"/>
          </a:xfrm>
        </p:grpSpPr>
        <p:sp>
          <p:nvSpPr>
            <p:cNvPr id="36" name="object 36" descr=""/>
            <p:cNvSpPr/>
            <p:nvPr/>
          </p:nvSpPr>
          <p:spPr>
            <a:xfrm>
              <a:off x="7178802" y="181584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569202" y="1815845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609600" y="609600"/>
                  </a:moveTo>
                  <a:lnTo>
                    <a:pt x="1219200" y="609600"/>
                  </a:lnTo>
                  <a:lnTo>
                    <a:pt x="1219200" y="0"/>
                  </a:lnTo>
                  <a:lnTo>
                    <a:pt x="609600" y="0"/>
                  </a:lnTo>
                  <a:lnTo>
                    <a:pt x="609600" y="609600"/>
                  </a:lnTo>
                  <a:close/>
                </a:path>
                <a:path w="12192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6583489" y="1830133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5735" rIns="0" bIns="0" rtlCol="0" vert="horz">
            <a:spAutoFit/>
          </a:bodyPr>
          <a:lstStyle/>
          <a:p>
            <a:pPr algn="ctr" marL="13970">
              <a:lnSpc>
                <a:spcPct val="100000"/>
              </a:lnSpc>
              <a:spcBef>
                <a:spcPts val="130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5337809" y="2170810"/>
            <a:ext cx="1007744" cy="95885"/>
          </a:xfrm>
          <a:custGeom>
            <a:avLst/>
            <a:gdLst/>
            <a:ahLst/>
            <a:cxnLst/>
            <a:rect l="l" t="t" r="r" b="b"/>
            <a:pathLst>
              <a:path w="1007745" h="95885">
                <a:moveTo>
                  <a:pt x="85216" y="9651"/>
                </a:moveTo>
                <a:lnTo>
                  <a:pt x="0" y="53466"/>
                </a:lnTo>
                <a:lnTo>
                  <a:pt x="86232" y="95376"/>
                </a:lnTo>
                <a:lnTo>
                  <a:pt x="85895" y="66928"/>
                </a:lnTo>
                <a:lnTo>
                  <a:pt x="71627" y="66928"/>
                </a:lnTo>
                <a:lnTo>
                  <a:pt x="71247" y="38353"/>
                </a:lnTo>
                <a:lnTo>
                  <a:pt x="85555" y="38197"/>
                </a:lnTo>
                <a:lnTo>
                  <a:pt x="85216" y="9651"/>
                </a:lnTo>
                <a:close/>
              </a:path>
              <a:path w="1007745" h="95885">
                <a:moveTo>
                  <a:pt x="1004575" y="28575"/>
                </a:moveTo>
                <a:lnTo>
                  <a:pt x="964564" y="28575"/>
                </a:lnTo>
                <a:lnTo>
                  <a:pt x="964818" y="57023"/>
                </a:lnTo>
                <a:lnTo>
                  <a:pt x="924902" y="57465"/>
                </a:lnTo>
                <a:lnTo>
                  <a:pt x="925427" y="59934"/>
                </a:lnTo>
                <a:lnTo>
                  <a:pt x="934735" y="73453"/>
                </a:lnTo>
                <a:lnTo>
                  <a:pt x="948449" y="82472"/>
                </a:lnTo>
                <a:lnTo>
                  <a:pt x="965200" y="85598"/>
                </a:lnTo>
                <a:lnTo>
                  <a:pt x="981827" y="82063"/>
                </a:lnTo>
                <a:lnTo>
                  <a:pt x="995346" y="72755"/>
                </a:lnTo>
                <a:lnTo>
                  <a:pt x="1004365" y="59041"/>
                </a:lnTo>
                <a:lnTo>
                  <a:pt x="1007490" y="42290"/>
                </a:lnTo>
                <a:lnTo>
                  <a:pt x="1004575" y="28575"/>
                </a:lnTo>
                <a:close/>
              </a:path>
              <a:path w="1007745" h="95885">
                <a:moveTo>
                  <a:pt x="85555" y="38197"/>
                </a:moveTo>
                <a:lnTo>
                  <a:pt x="71247" y="38353"/>
                </a:lnTo>
                <a:lnTo>
                  <a:pt x="71627" y="66928"/>
                </a:lnTo>
                <a:lnTo>
                  <a:pt x="85893" y="66770"/>
                </a:lnTo>
                <a:lnTo>
                  <a:pt x="85555" y="38197"/>
                </a:lnTo>
                <a:close/>
              </a:path>
              <a:path w="1007745" h="95885">
                <a:moveTo>
                  <a:pt x="85893" y="66770"/>
                </a:moveTo>
                <a:lnTo>
                  <a:pt x="71627" y="66928"/>
                </a:lnTo>
                <a:lnTo>
                  <a:pt x="85895" y="66928"/>
                </a:lnTo>
                <a:lnTo>
                  <a:pt x="85893" y="66770"/>
                </a:lnTo>
                <a:close/>
              </a:path>
              <a:path w="1007745" h="95885">
                <a:moveTo>
                  <a:pt x="924560" y="29012"/>
                </a:moveTo>
                <a:lnTo>
                  <a:pt x="85555" y="38197"/>
                </a:lnTo>
                <a:lnTo>
                  <a:pt x="85893" y="66770"/>
                </a:lnTo>
                <a:lnTo>
                  <a:pt x="924902" y="57465"/>
                </a:lnTo>
                <a:lnTo>
                  <a:pt x="921892" y="43306"/>
                </a:lnTo>
                <a:lnTo>
                  <a:pt x="924560" y="29012"/>
                </a:lnTo>
                <a:close/>
              </a:path>
              <a:path w="1007745" h="95885">
                <a:moveTo>
                  <a:pt x="964564" y="28575"/>
                </a:moveTo>
                <a:lnTo>
                  <a:pt x="924560" y="29012"/>
                </a:lnTo>
                <a:lnTo>
                  <a:pt x="921892" y="43306"/>
                </a:lnTo>
                <a:lnTo>
                  <a:pt x="924902" y="57465"/>
                </a:lnTo>
                <a:lnTo>
                  <a:pt x="964818" y="57023"/>
                </a:lnTo>
                <a:lnTo>
                  <a:pt x="964564" y="28575"/>
                </a:lnTo>
                <a:close/>
              </a:path>
              <a:path w="1007745" h="95885">
                <a:moveTo>
                  <a:pt x="964184" y="0"/>
                </a:moveTo>
                <a:lnTo>
                  <a:pt x="947556" y="3534"/>
                </a:lnTo>
                <a:lnTo>
                  <a:pt x="934037" y="12842"/>
                </a:lnTo>
                <a:lnTo>
                  <a:pt x="925018" y="26556"/>
                </a:lnTo>
                <a:lnTo>
                  <a:pt x="924560" y="29012"/>
                </a:lnTo>
                <a:lnTo>
                  <a:pt x="964564" y="28575"/>
                </a:lnTo>
                <a:lnTo>
                  <a:pt x="1004575" y="28575"/>
                </a:lnTo>
                <a:lnTo>
                  <a:pt x="1003956" y="25663"/>
                </a:lnTo>
                <a:lnTo>
                  <a:pt x="994648" y="12144"/>
                </a:lnTo>
                <a:lnTo>
                  <a:pt x="980934" y="3125"/>
                </a:lnTo>
                <a:lnTo>
                  <a:pt x="964184" y="0"/>
                </a:lnTo>
                <a:close/>
              </a:path>
            </a:pathLst>
          </a:custGeom>
          <a:solidFill>
            <a:srgbClr val="6B9F2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0" name="object 40" descr=""/>
          <p:cNvGrpSpPr/>
          <p:nvPr/>
        </p:nvGrpSpPr>
        <p:grpSpPr>
          <a:xfrm>
            <a:off x="5931598" y="1804606"/>
            <a:ext cx="1712595" cy="1894205"/>
            <a:chOff x="5931598" y="1804606"/>
            <a:chExt cx="1712595" cy="1894205"/>
          </a:xfrm>
        </p:grpSpPr>
        <p:sp>
          <p:nvSpPr>
            <p:cNvPr id="41" name="object 41" descr=""/>
            <p:cNvSpPr/>
            <p:nvPr/>
          </p:nvSpPr>
          <p:spPr>
            <a:xfrm>
              <a:off x="5945885" y="1818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945885" y="1818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7020305" y="30746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7020305" y="30746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6637146" y="3274314"/>
            <a:ext cx="3581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solidFill>
                  <a:srgbClr val="C00000"/>
                </a:solidFill>
                <a:latin typeface="Tahoma"/>
                <a:cs typeface="Tahoma"/>
              </a:rPr>
              <a:t>Tail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6" name="object 46" descr=""/>
          <p:cNvSpPr/>
          <p:nvPr/>
        </p:nvSpPr>
        <p:spPr>
          <a:xfrm>
            <a:off x="7317231" y="2401061"/>
            <a:ext cx="85725" cy="957580"/>
          </a:xfrm>
          <a:custGeom>
            <a:avLst/>
            <a:gdLst/>
            <a:ahLst/>
            <a:cxnLst/>
            <a:rect l="l" t="t" r="r" b="b"/>
            <a:pathLst>
              <a:path w="85725" h="957579">
                <a:moveTo>
                  <a:pt x="28575" y="874387"/>
                </a:moveTo>
                <a:lnTo>
                  <a:pt x="26253" y="874859"/>
                </a:lnTo>
                <a:lnTo>
                  <a:pt x="12604" y="884078"/>
                </a:lnTo>
                <a:lnTo>
                  <a:pt x="3385" y="897727"/>
                </a:lnTo>
                <a:lnTo>
                  <a:pt x="0" y="914400"/>
                </a:lnTo>
                <a:lnTo>
                  <a:pt x="3385" y="931052"/>
                </a:lnTo>
                <a:lnTo>
                  <a:pt x="12604" y="944657"/>
                </a:lnTo>
                <a:lnTo>
                  <a:pt x="26253" y="953833"/>
                </a:lnTo>
                <a:lnTo>
                  <a:pt x="42925" y="957199"/>
                </a:lnTo>
                <a:lnTo>
                  <a:pt x="59578" y="953833"/>
                </a:lnTo>
                <a:lnTo>
                  <a:pt x="73183" y="944657"/>
                </a:lnTo>
                <a:lnTo>
                  <a:pt x="82359" y="931052"/>
                </a:lnTo>
                <a:lnTo>
                  <a:pt x="85725" y="914400"/>
                </a:lnTo>
                <a:lnTo>
                  <a:pt x="28575" y="914400"/>
                </a:lnTo>
                <a:lnTo>
                  <a:pt x="28575" y="874387"/>
                </a:lnTo>
                <a:close/>
              </a:path>
              <a:path w="85725" h="957579">
                <a:moveTo>
                  <a:pt x="42925" y="871474"/>
                </a:moveTo>
                <a:lnTo>
                  <a:pt x="28685" y="874365"/>
                </a:lnTo>
                <a:lnTo>
                  <a:pt x="28575" y="914400"/>
                </a:lnTo>
                <a:lnTo>
                  <a:pt x="57150" y="914400"/>
                </a:lnTo>
                <a:lnTo>
                  <a:pt x="57150" y="874365"/>
                </a:lnTo>
                <a:lnTo>
                  <a:pt x="42925" y="871474"/>
                </a:lnTo>
                <a:close/>
              </a:path>
              <a:path w="85725" h="957579">
                <a:moveTo>
                  <a:pt x="57150" y="874365"/>
                </a:moveTo>
                <a:lnTo>
                  <a:pt x="57150" y="914400"/>
                </a:lnTo>
                <a:lnTo>
                  <a:pt x="85725" y="914400"/>
                </a:lnTo>
                <a:lnTo>
                  <a:pt x="82359" y="897727"/>
                </a:lnTo>
                <a:lnTo>
                  <a:pt x="73183" y="884078"/>
                </a:lnTo>
                <a:lnTo>
                  <a:pt x="59578" y="874859"/>
                </a:lnTo>
                <a:lnTo>
                  <a:pt x="57150" y="874365"/>
                </a:lnTo>
                <a:close/>
              </a:path>
              <a:path w="85725" h="957579">
                <a:moveTo>
                  <a:pt x="57150" y="71374"/>
                </a:moveTo>
                <a:lnTo>
                  <a:pt x="28575" y="71374"/>
                </a:lnTo>
                <a:lnTo>
                  <a:pt x="28575" y="874387"/>
                </a:lnTo>
                <a:lnTo>
                  <a:pt x="42925" y="871474"/>
                </a:lnTo>
                <a:lnTo>
                  <a:pt x="57150" y="871474"/>
                </a:lnTo>
                <a:lnTo>
                  <a:pt x="57150" y="71374"/>
                </a:lnTo>
                <a:close/>
              </a:path>
              <a:path w="85725" h="957579">
                <a:moveTo>
                  <a:pt x="57150" y="871474"/>
                </a:moveTo>
                <a:lnTo>
                  <a:pt x="42925" y="871474"/>
                </a:lnTo>
                <a:lnTo>
                  <a:pt x="57150" y="874365"/>
                </a:lnTo>
                <a:lnTo>
                  <a:pt x="57150" y="871474"/>
                </a:lnTo>
                <a:close/>
              </a:path>
              <a:path w="85725" h="957579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85725" h="957579">
                <a:moveTo>
                  <a:pt x="78560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5183632" y="1917700"/>
            <a:ext cx="957580" cy="85725"/>
          </a:xfrm>
          <a:custGeom>
            <a:avLst/>
            <a:gdLst/>
            <a:ahLst/>
            <a:cxnLst/>
            <a:rect l="l" t="t" r="r" b="b"/>
            <a:pathLst>
              <a:path w="957579" h="85725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42925" y="85725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2850" y="57150"/>
                </a:lnTo>
                <a:lnTo>
                  <a:pt x="42925" y="57150"/>
                </a:lnTo>
                <a:lnTo>
                  <a:pt x="42925" y="28575"/>
                </a:lnTo>
                <a:lnTo>
                  <a:pt x="82828" y="2857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  <a:path w="957579" h="85725">
                <a:moveTo>
                  <a:pt x="871601" y="0"/>
                </a:moveTo>
                <a:lnTo>
                  <a:pt x="871601" y="85725"/>
                </a:lnTo>
                <a:lnTo>
                  <a:pt x="928835" y="57150"/>
                </a:lnTo>
                <a:lnTo>
                  <a:pt x="885825" y="57150"/>
                </a:lnTo>
                <a:lnTo>
                  <a:pt x="885825" y="28575"/>
                </a:lnTo>
                <a:lnTo>
                  <a:pt x="928666" y="28575"/>
                </a:lnTo>
                <a:lnTo>
                  <a:pt x="871601" y="0"/>
                </a:lnTo>
                <a:close/>
              </a:path>
              <a:path w="957579" h="85725">
                <a:moveTo>
                  <a:pt x="82828" y="28575"/>
                </a:moveTo>
                <a:lnTo>
                  <a:pt x="42925" y="28575"/>
                </a:lnTo>
                <a:lnTo>
                  <a:pt x="42925" y="57150"/>
                </a:lnTo>
                <a:lnTo>
                  <a:pt x="82850" y="57150"/>
                </a:lnTo>
                <a:lnTo>
                  <a:pt x="85725" y="42925"/>
                </a:lnTo>
                <a:lnTo>
                  <a:pt x="82828" y="28575"/>
                </a:lnTo>
                <a:close/>
              </a:path>
              <a:path w="957579" h="85725">
                <a:moveTo>
                  <a:pt x="871601" y="28575"/>
                </a:moveTo>
                <a:lnTo>
                  <a:pt x="82828" y="28575"/>
                </a:lnTo>
                <a:lnTo>
                  <a:pt x="85725" y="42925"/>
                </a:lnTo>
                <a:lnTo>
                  <a:pt x="82850" y="57150"/>
                </a:lnTo>
                <a:lnTo>
                  <a:pt x="871601" y="57150"/>
                </a:lnTo>
                <a:lnTo>
                  <a:pt x="871601" y="28575"/>
                </a:lnTo>
                <a:close/>
              </a:path>
              <a:path w="957579" h="85725">
                <a:moveTo>
                  <a:pt x="928666" y="28575"/>
                </a:moveTo>
                <a:lnTo>
                  <a:pt x="885825" y="28575"/>
                </a:lnTo>
                <a:lnTo>
                  <a:pt x="885825" y="57150"/>
                </a:lnTo>
                <a:lnTo>
                  <a:pt x="928835" y="57150"/>
                </a:lnTo>
                <a:lnTo>
                  <a:pt x="957326" y="42925"/>
                </a:lnTo>
                <a:lnTo>
                  <a:pt x="92866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/>
          <p:nvPr/>
        </p:nvSpPr>
        <p:spPr>
          <a:xfrm>
            <a:off x="4466590" y="3205353"/>
            <a:ext cx="311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C00000"/>
                </a:solidFill>
                <a:latin typeface="Tahoma"/>
                <a:cs typeface="Tahoma"/>
              </a:rPr>
              <a:t>ptr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235386" y="3558730"/>
            <a:ext cx="638175" cy="638175"/>
            <a:chOff x="4235386" y="3558730"/>
            <a:chExt cx="638175" cy="638175"/>
          </a:xfrm>
        </p:grpSpPr>
        <p:sp>
          <p:nvSpPr>
            <p:cNvPr id="3" name="object 3" descr=""/>
            <p:cNvSpPr/>
            <p:nvPr/>
          </p:nvSpPr>
          <p:spPr>
            <a:xfrm>
              <a:off x="4249673" y="357301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249673" y="357301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-4762" y="71437"/>
            <a:ext cx="9153525" cy="561340"/>
            <a:chOff x="-4762" y="71437"/>
            <a:chExt cx="9153525" cy="561340"/>
          </a:xfrm>
        </p:grpSpPr>
        <p:sp>
          <p:nvSpPr>
            <p:cNvPr id="6" name="object 6" descr=""/>
            <p:cNvSpPr/>
            <p:nvPr/>
          </p:nvSpPr>
          <p:spPr>
            <a:xfrm>
              <a:off x="0" y="76200"/>
              <a:ext cx="9144000" cy="551815"/>
            </a:xfrm>
            <a:custGeom>
              <a:avLst/>
              <a:gdLst/>
              <a:ahLst/>
              <a:cxnLst/>
              <a:rect l="l" t="t" r="r" b="b"/>
              <a:pathLst>
                <a:path w="9144000" h="551815">
                  <a:moveTo>
                    <a:pt x="9144000" y="0"/>
                  </a:moveTo>
                  <a:lnTo>
                    <a:pt x="0" y="0"/>
                  </a:lnTo>
                  <a:lnTo>
                    <a:pt x="0" y="551688"/>
                  </a:lnTo>
                  <a:lnTo>
                    <a:pt x="9144000" y="55168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76200"/>
              <a:ext cx="9144000" cy="551815"/>
            </a:xfrm>
            <a:custGeom>
              <a:avLst/>
              <a:gdLst/>
              <a:ahLst/>
              <a:cxnLst/>
              <a:rect l="l" t="t" r="r" b="b"/>
              <a:pathLst>
                <a:path w="9144000" h="551815">
                  <a:moveTo>
                    <a:pt x="0" y="551688"/>
                  </a:moveTo>
                  <a:lnTo>
                    <a:pt x="9144000" y="55168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51688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0265" y="-24942"/>
            <a:ext cx="50006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1">
                <a:latin typeface="Cambria"/>
                <a:cs typeface="Cambria"/>
              </a:rPr>
              <a:t>DL</a:t>
            </a:r>
            <a:r>
              <a:rPr dirty="0" spc="-15" b="1">
                <a:latin typeface="Cambria"/>
                <a:cs typeface="Cambria"/>
              </a:rPr>
              <a:t> </a:t>
            </a:r>
            <a:r>
              <a:rPr dirty="0" b="1">
                <a:latin typeface="Cambria"/>
                <a:cs typeface="Cambria"/>
              </a:rPr>
              <a:t>List</a:t>
            </a:r>
            <a:r>
              <a:rPr dirty="0" spc="10" b="1">
                <a:latin typeface="Cambria"/>
                <a:cs typeface="Cambria"/>
              </a:rPr>
              <a:t> </a:t>
            </a:r>
            <a:r>
              <a:rPr dirty="0" spc="-10">
                <a:latin typeface="Consolas"/>
                <a:cs typeface="Consolas"/>
              </a:rPr>
              <a:t>deleteNode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5834888" y="179578"/>
            <a:ext cx="27584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Consolas"/>
                <a:cs typeface="Consolas"/>
              </a:rPr>
              <a:t>pointed</a:t>
            </a:r>
            <a:r>
              <a:rPr dirty="0" sz="2800" spc="-9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800">
                <a:solidFill>
                  <a:srgbClr val="FFFFFF"/>
                </a:solidFill>
                <a:latin typeface="Consolas"/>
                <a:cs typeface="Consolas"/>
              </a:rPr>
              <a:t>by</a:t>
            </a:r>
            <a:r>
              <a:rPr dirty="0" sz="2800" spc="-9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onsolas"/>
                <a:cs typeface="Consolas"/>
              </a:rPr>
              <a:t>ptr</a:t>
            </a:r>
            <a:endParaRPr sz="2800">
              <a:latin typeface="Consolas"/>
              <a:cs typeface="Consola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629346" y="1804606"/>
            <a:ext cx="1843405" cy="638175"/>
            <a:chOff x="1629346" y="1804606"/>
            <a:chExt cx="1843405" cy="638175"/>
          </a:xfrm>
        </p:grpSpPr>
        <p:sp>
          <p:nvSpPr>
            <p:cNvPr id="11" name="object 11" descr=""/>
            <p:cNvSpPr/>
            <p:nvPr/>
          </p:nvSpPr>
          <p:spPr>
            <a:xfrm>
              <a:off x="2253233" y="1818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253233" y="1818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515108" y="2019808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43633" y="1818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657921" y="1833181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57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30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576006" y="2443733"/>
            <a:ext cx="638175" cy="1233805"/>
            <a:chOff x="1576006" y="2443733"/>
            <a:chExt cx="638175" cy="1233805"/>
          </a:xfrm>
        </p:grpSpPr>
        <p:sp>
          <p:nvSpPr>
            <p:cNvPr id="17" name="object 17" descr=""/>
            <p:cNvSpPr/>
            <p:nvPr/>
          </p:nvSpPr>
          <p:spPr>
            <a:xfrm>
              <a:off x="1590294" y="305333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590294" y="305333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852168" y="2443733"/>
              <a:ext cx="86360" cy="957580"/>
            </a:xfrm>
            <a:custGeom>
              <a:avLst/>
              <a:gdLst/>
              <a:ahLst/>
              <a:cxnLst/>
              <a:rect l="l" t="t" r="r" b="b"/>
              <a:pathLst>
                <a:path w="86360" h="957579">
                  <a:moveTo>
                    <a:pt x="28581" y="874496"/>
                  </a:moveTo>
                  <a:lnTo>
                    <a:pt x="26253" y="874966"/>
                  </a:lnTo>
                  <a:lnTo>
                    <a:pt x="12604" y="884142"/>
                  </a:lnTo>
                  <a:lnTo>
                    <a:pt x="3385" y="897747"/>
                  </a:lnTo>
                  <a:lnTo>
                    <a:pt x="0" y="914400"/>
                  </a:lnTo>
                  <a:lnTo>
                    <a:pt x="3385" y="931072"/>
                  </a:lnTo>
                  <a:lnTo>
                    <a:pt x="12604" y="944721"/>
                  </a:lnTo>
                  <a:lnTo>
                    <a:pt x="26253" y="953940"/>
                  </a:lnTo>
                  <a:lnTo>
                    <a:pt x="42925" y="957326"/>
                  </a:lnTo>
                  <a:lnTo>
                    <a:pt x="59578" y="953940"/>
                  </a:lnTo>
                  <a:lnTo>
                    <a:pt x="73183" y="944721"/>
                  </a:lnTo>
                  <a:lnTo>
                    <a:pt x="82359" y="931072"/>
                  </a:lnTo>
                  <a:lnTo>
                    <a:pt x="85725" y="914400"/>
                  </a:lnTo>
                  <a:lnTo>
                    <a:pt x="28575" y="914400"/>
                  </a:lnTo>
                  <a:lnTo>
                    <a:pt x="28581" y="874496"/>
                  </a:lnTo>
                  <a:close/>
                </a:path>
                <a:path w="86360" h="957579">
                  <a:moveTo>
                    <a:pt x="42925" y="871601"/>
                  </a:moveTo>
                  <a:lnTo>
                    <a:pt x="28679" y="874476"/>
                  </a:lnTo>
                  <a:lnTo>
                    <a:pt x="28575" y="914400"/>
                  </a:lnTo>
                  <a:lnTo>
                    <a:pt x="57150" y="914400"/>
                  </a:lnTo>
                  <a:lnTo>
                    <a:pt x="57156" y="874476"/>
                  </a:lnTo>
                  <a:lnTo>
                    <a:pt x="42925" y="871601"/>
                  </a:lnTo>
                  <a:close/>
                </a:path>
                <a:path w="86360" h="957579">
                  <a:moveTo>
                    <a:pt x="57156" y="874476"/>
                  </a:moveTo>
                  <a:lnTo>
                    <a:pt x="57150" y="914400"/>
                  </a:lnTo>
                  <a:lnTo>
                    <a:pt x="85725" y="914400"/>
                  </a:lnTo>
                  <a:lnTo>
                    <a:pt x="82359" y="897747"/>
                  </a:lnTo>
                  <a:lnTo>
                    <a:pt x="73183" y="884142"/>
                  </a:lnTo>
                  <a:lnTo>
                    <a:pt x="59578" y="874966"/>
                  </a:lnTo>
                  <a:lnTo>
                    <a:pt x="57156" y="874476"/>
                  </a:lnTo>
                  <a:close/>
                </a:path>
                <a:path w="86360" h="957579">
                  <a:moveTo>
                    <a:pt x="57276" y="71374"/>
                  </a:moveTo>
                  <a:lnTo>
                    <a:pt x="28701" y="71374"/>
                  </a:lnTo>
                  <a:lnTo>
                    <a:pt x="28581" y="874496"/>
                  </a:lnTo>
                  <a:lnTo>
                    <a:pt x="42925" y="871601"/>
                  </a:lnTo>
                  <a:lnTo>
                    <a:pt x="57156" y="871601"/>
                  </a:lnTo>
                  <a:lnTo>
                    <a:pt x="57276" y="71374"/>
                  </a:lnTo>
                  <a:close/>
                </a:path>
                <a:path w="86360" h="957579">
                  <a:moveTo>
                    <a:pt x="57156" y="871601"/>
                  </a:moveTo>
                  <a:lnTo>
                    <a:pt x="42925" y="871601"/>
                  </a:lnTo>
                  <a:lnTo>
                    <a:pt x="57156" y="874476"/>
                  </a:lnTo>
                  <a:lnTo>
                    <a:pt x="57156" y="871601"/>
                  </a:lnTo>
                  <a:close/>
                </a:path>
                <a:path w="86360" h="957579">
                  <a:moveTo>
                    <a:pt x="42925" y="0"/>
                  </a:moveTo>
                  <a:lnTo>
                    <a:pt x="126" y="85725"/>
                  </a:lnTo>
                  <a:lnTo>
                    <a:pt x="28699" y="85725"/>
                  </a:lnTo>
                  <a:lnTo>
                    <a:pt x="28701" y="71374"/>
                  </a:lnTo>
                  <a:lnTo>
                    <a:pt x="78665" y="71374"/>
                  </a:lnTo>
                  <a:lnTo>
                    <a:pt x="42925" y="0"/>
                  </a:lnTo>
                  <a:close/>
                </a:path>
                <a:path w="86360" h="957579">
                  <a:moveTo>
                    <a:pt x="78665" y="71374"/>
                  </a:moveTo>
                  <a:lnTo>
                    <a:pt x="57276" y="71374"/>
                  </a:lnTo>
                  <a:lnTo>
                    <a:pt x="57274" y="85725"/>
                  </a:lnTo>
                  <a:lnTo>
                    <a:pt x="85851" y="85725"/>
                  </a:lnTo>
                  <a:lnTo>
                    <a:pt x="78665" y="71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012952" y="3238322"/>
            <a:ext cx="5473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C00000"/>
                </a:solidFill>
                <a:latin typeface="Tahoma"/>
                <a:cs typeface="Tahoma"/>
              </a:rPr>
              <a:t>Head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1004506" y="1804606"/>
            <a:ext cx="4333875" cy="641350"/>
            <a:chOff x="1004506" y="1804606"/>
            <a:chExt cx="4333875" cy="641350"/>
          </a:xfrm>
        </p:grpSpPr>
        <p:sp>
          <p:nvSpPr>
            <p:cNvPr id="22" name="object 22" descr=""/>
            <p:cNvSpPr/>
            <p:nvPr/>
          </p:nvSpPr>
          <p:spPr>
            <a:xfrm>
              <a:off x="1018794" y="182194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714494" y="1818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104894" y="1818894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609600" y="609600"/>
                  </a:moveTo>
                  <a:lnTo>
                    <a:pt x="1219200" y="609600"/>
                  </a:lnTo>
                  <a:lnTo>
                    <a:pt x="1219200" y="0"/>
                  </a:lnTo>
                  <a:lnTo>
                    <a:pt x="609600" y="0"/>
                  </a:lnTo>
                  <a:lnTo>
                    <a:pt x="609600" y="609600"/>
                  </a:lnTo>
                  <a:close/>
                </a:path>
                <a:path w="12192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4119181" y="1818894"/>
            <a:ext cx="581025" cy="595630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8034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2873501" y="1801558"/>
            <a:ext cx="4929505" cy="644525"/>
            <a:chOff x="2873501" y="1801558"/>
            <a:chExt cx="4929505" cy="644525"/>
          </a:xfrm>
        </p:grpSpPr>
        <p:sp>
          <p:nvSpPr>
            <p:cNvPr id="27" name="object 27" descr=""/>
            <p:cNvSpPr/>
            <p:nvPr/>
          </p:nvSpPr>
          <p:spPr>
            <a:xfrm>
              <a:off x="3481577" y="182194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481577" y="182194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873501" y="2173858"/>
              <a:ext cx="1007744" cy="97155"/>
            </a:xfrm>
            <a:custGeom>
              <a:avLst/>
              <a:gdLst/>
              <a:ahLst/>
              <a:cxnLst/>
              <a:rect l="l" t="t" r="r" b="b"/>
              <a:pathLst>
                <a:path w="1007745" h="97155">
                  <a:moveTo>
                    <a:pt x="85217" y="11049"/>
                  </a:moveTo>
                  <a:lnTo>
                    <a:pt x="0" y="54990"/>
                  </a:lnTo>
                  <a:lnTo>
                    <a:pt x="86233" y="96774"/>
                  </a:lnTo>
                  <a:lnTo>
                    <a:pt x="85895" y="68325"/>
                  </a:lnTo>
                  <a:lnTo>
                    <a:pt x="71628" y="68325"/>
                  </a:lnTo>
                  <a:lnTo>
                    <a:pt x="71247" y="39750"/>
                  </a:lnTo>
                  <a:lnTo>
                    <a:pt x="85555" y="39571"/>
                  </a:lnTo>
                  <a:lnTo>
                    <a:pt x="85217" y="11049"/>
                  </a:lnTo>
                  <a:close/>
                </a:path>
                <a:path w="1007745" h="97155">
                  <a:moveTo>
                    <a:pt x="1004570" y="28575"/>
                  </a:moveTo>
                  <a:lnTo>
                    <a:pt x="964564" y="28575"/>
                  </a:lnTo>
                  <a:lnTo>
                    <a:pt x="964819" y="57023"/>
                  </a:lnTo>
                  <a:lnTo>
                    <a:pt x="924921" y="57527"/>
                  </a:lnTo>
                  <a:lnTo>
                    <a:pt x="925445" y="59987"/>
                  </a:lnTo>
                  <a:lnTo>
                    <a:pt x="934783" y="73501"/>
                  </a:lnTo>
                  <a:lnTo>
                    <a:pt x="948503" y="82490"/>
                  </a:lnTo>
                  <a:lnTo>
                    <a:pt x="965200" y="85598"/>
                  </a:lnTo>
                  <a:lnTo>
                    <a:pt x="981880" y="82045"/>
                  </a:lnTo>
                  <a:lnTo>
                    <a:pt x="995394" y="72707"/>
                  </a:lnTo>
                  <a:lnTo>
                    <a:pt x="1004383" y="58987"/>
                  </a:lnTo>
                  <a:lnTo>
                    <a:pt x="1007490" y="42290"/>
                  </a:lnTo>
                  <a:lnTo>
                    <a:pt x="1004570" y="28575"/>
                  </a:lnTo>
                  <a:close/>
                </a:path>
                <a:path w="1007745" h="97155">
                  <a:moveTo>
                    <a:pt x="85555" y="39571"/>
                  </a:moveTo>
                  <a:lnTo>
                    <a:pt x="71247" y="39750"/>
                  </a:lnTo>
                  <a:lnTo>
                    <a:pt x="71628" y="68325"/>
                  </a:lnTo>
                  <a:lnTo>
                    <a:pt x="85893" y="68145"/>
                  </a:lnTo>
                  <a:lnTo>
                    <a:pt x="85555" y="39571"/>
                  </a:lnTo>
                  <a:close/>
                </a:path>
                <a:path w="1007745" h="97155">
                  <a:moveTo>
                    <a:pt x="85893" y="68145"/>
                  </a:moveTo>
                  <a:lnTo>
                    <a:pt x="71628" y="68325"/>
                  </a:lnTo>
                  <a:lnTo>
                    <a:pt x="85895" y="68325"/>
                  </a:lnTo>
                  <a:lnTo>
                    <a:pt x="85893" y="68145"/>
                  </a:lnTo>
                  <a:close/>
                </a:path>
                <a:path w="1007745" h="97155">
                  <a:moveTo>
                    <a:pt x="924541" y="29075"/>
                  </a:moveTo>
                  <a:lnTo>
                    <a:pt x="85555" y="39571"/>
                  </a:lnTo>
                  <a:lnTo>
                    <a:pt x="85893" y="68145"/>
                  </a:lnTo>
                  <a:lnTo>
                    <a:pt x="924921" y="57527"/>
                  </a:lnTo>
                  <a:lnTo>
                    <a:pt x="921893" y="43306"/>
                  </a:lnTo>
                  <a:lnTo>
                    <a:pt x="924541" y="29075"/>
                  </a:lnTo>
                  <a:close/>
                </a:path>
                <a:path w="1007745" h="97155">
                  <a:moveTo>
                    <a:pt x="964564" y="28575"/>
                  </a:moveTo>
                  <a:lnTo>
                    <a:pt x="924541" y="29075"/>
                  </a:lnTo>
                  <a:lnTo>
                    <a:pt x="921893" y="43306"/>
                  </a:lnTo>
                  <a:lnTo>
                    <a:pt x="924921" y="57527"/>
                  </a:lnTo>
                  <a:lnTo>
                    <a:pt x="964819" y="57023"/>
                  </a:lnTo>
                  <a:lnTo>
                    <a:pt x="964564" y="28575"/>
                  </a:lnTo>
                  <a:close/>
                </a:path>
                <a:path w="1007745" h="97155">
                  <a:moveTo>
                    <a:pt x="964184" y="0"/>
                  </a:moveTo>
                  <a:lnTo>
                    <a:pt x="947503" y="3552"/>
                  </a:lnTo>
                  <a:lnTo>
                    <a:pt x="933989" y="12890"/>
                  </a:lnTo>
                  <a:lnTo>
                    <a:pt x="925000" y="26610"/>
                  </a:lnTo>
                  <a:lnTo>
                    <a:pt x="924541" y="29075"/>
                  </a:lnTo>
                  <a:lnTo>
                    <a:pt x="964564" y="28575"/>
                  </a:lnTo>
                  <a:lnTo>
                    <a:pt x="1004570" y="28575"/>
                  </a:lnTo>
                  <a:lnTo>
                    <a:pt x="1003938" y="25610"/>
                  </a:lnTo>
                  <a:lnTo>
                    <a:pt x="994600" y="12096"/>
                  </a:lnTo>
                  <a:lnTo>
                    <a:pt x="980880" y="3107"/>
                  </a:lnTo>
                  <a:lnTo>
                    <a:pt x="964184" y="0"/>
                  </a:lnTo>
                  <a:close/>
                </a:path>
              </a:pathLst>
            </a:custGeom>
            <a:solidFill>
              <a:srgbClr val="6B9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178801" y="181584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569201" y="1815845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609600" y="609600"/>
                  </a:moveTo>
                  <a:lnTo>
                    <a:pt x="1219200" y="609600"/>
                  </a:lnTo>
                  <a:lnTo>
                    <a:pt x="1219200" y="0"/>
                  </a:lnTo>
                  <a:lnTo>
                    <a:pt x="609600" y="0"/>
                  </a:lnTo>
                  <a:lnTo>
                    <a:pt x="609600" y="609600"/>
                  </a:lnTo>
                  <a:close/>
                </a:path>
                <a:path w="12192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1033081" y="1833181"/>
            <a:ext cx="581025" cy="581025"/>
          </a:xfrm>
          <a:prstGeom prst="rect">
            <a:avLst/>
          </a:prstGeom>
          <a:solidFill>
            <a:srgbClr val="7EC1DB"/>
          </a:solidFill>
        </p:spPr>
        <p:txBody>
          <a:bodyPr wrap="square" lIns="0" tIns="120015" rIns="0" bIns="0" rtlCol="0" vert="horz">
            <a:spAutoFit/>
          </a:bodyPr>
          <a:lstStyle/>
          <a:p>
            <a:pPr marL="202565">
              <a:lnSpc>
                <a:spcPct val="100000"/>
              </a:lnSpc>
              <a:spcBef>
                <a:spcPts val="94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583489" y="1830133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5735" rIns="0" bIns="0" rtlCol="0" vert="horz">
            <a:spAutoFit/>
          </a:bodyPr>
          <a:lstStyle/>
          <a:p>
            <a:pPr algn="ctr" marL="13970">
              <a:lnSpc>
                <a:spcPct val="100000"/>
              </a:lnSpc>
              <a:spcBef>
                <a:spcPts val="130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5337809" y="1804606"/>
            <a:ext cx="2306955" cy="1894205"/>
            <a:chOff x="5337809" y="1804606"/>
            <a:chExt cx="2306955" cy="1894205"/>
          </a:xfrm>
        </p:grpSpPr>
        <p:sp>
          <p:nvSpPr>
            <p:cNvPr id="35" name="object 35" descr=""/>
            <p:cNvSpPr/>
            <p:nvPr/>
          </p:nvSpPr>
          <p:spPr>
            <a:xfrm>
              <a:off x="5945885" y="1818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5945885" y="1818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337809" y="2170811"/>
              <a:ext cx="1007744" cy="95885"/>
            </a:xfrm>
            <a:custGeom>
              <a:avLst/>
              <a:gdLst/>
              <a:ahLst/>
              <a:cxnLst/>
              <a:rect l="l" t="t" r="r" b="b"/>
              <a:pathLst>
                <a:path w="1007745" h="95885">
                  <a:moveTo>
                    <a:pt x="85216" y="9651"/>
                  </a:moveTo>
                  <a:lnTo>
                    <a:pt x="0" y="53466"/>
                  </a:lnTo>
                  <a:lnTo>
                    <a:pt x="86232" y="95376"/>
                  </a:lnTo>
                  <a:lnTo>
                    <a:pt x="85895" y="66928"/>
                  </a:lnTo>
                  <a:lnTo>
                    <a:pt x="71627" y="66928"/>
                  </a:lnTo>
                  <a:lnTo>
                    <a:pt x="71247" y="38353"/>
                  </a:lnTo>
                  <a:lnTo>
                    <a:pt x="85555" y="38197"/>
                  </a:lnTo>
                  <a:lnTo>
                    <a:pt x="85216" y="9651"/>
                  </a:lnTo>
                  <a:close/>
                </a:path>
                <a:path w="1007745" h="95885">
                  <a:moveTo>
                    <a:pt x="1004575" y="28575"/>
                  </a:moveTo>
                  <a:lnTo>
                    <a:pt x="964564" y="28575"/>
                  </a:lnTo>
                  <a:lnTo>
                    <a:pt x="964818" y="57023"/>
                  </a:lnTo>
                  <a:lnTo>
                    <a:pt x="924902" y="57465"/>
                  </a:lnTo>
                  <a:lnTo>
                    <a:pt x="925427" y="59934"/>
                  </a:lnTo>
                  <a:lnTo>
                    <a:pt x="934735" y="73453"/>
                  </a:lnTo>
                  <a:lnTo>
                    <a:pt x="948449" y="82472"/>
                  </a:lnTo>
                  <a:lnTo>
                    <a:pt x="965200" y="85598"/>
                  </a:lnTo>
                  <a:lnTo>
                    <a:pt x="981827" y="82063"/>
                  </a:lnTo>
                  <a:lnTo>
                    <a:pt x="995346" y="72755"/>
                  </a:lnTo>
                  <a:lnTo>
                    <a:pt x="1004365" y="59041"/>
                  </a:lnTo>
                  <a:lnTo>
                    <a:pt x="1007490" y="42290"/>
                  </a:lnTo>
                  <a:lnTo>
                    <a:pt x="1004575" y="28575"/>
                  </a:lnTo>
                  <a:close/>
                </a:path>
                <a:path w="1007745" h="95885">
                  <a:moveTo>
                    <a:pt x="85555" y="38197"/>
                  </a:moveTo>
                  <a:lnTo>
                    <a:pt x="71247" y="38353"/>
                  </a:lnTo>
                  <a:lnTo>
                    <a:pt x="71627" y="66928"/>
                  </a:lnTo>
                  <a:lnTo>
                    <a:pt x="85893" y="66770"/>
                  </a:lnTo>
                  <a:lnTo>
                    <a:pt x="85555" y="38197"/>
                  </a:lnTo>
                  <a:close/>
                </a:path>
                <a:path w="1007745" h="95885">
                  <a:moveTo>
                    <a:pt x="85893" y="66770"/>
                  </a:moveTo>
                  <a:lnTo>
                    <a:pt x="71627" y="66928"/>
                  </a:lnTo>
                  <a:lnTo>
                    <a:pt x="85895" y="66928"/>
                  </a:lnTo>
                  <a:lnTo>
                    <a:pt x="85893" y="66770"/>
                  </a:lnTo>
                  <a:close/>
                </a:path>
                <a:path w="1007745" h="95885">
                  <a:moveTo>
                    <a:pt x="924560" y="29012"/>
                  </a:moveTo>
                  <a:lnTo>
                    <a:pt x="85555" y="38197"/>
                  </a:lnTo>
                  <a:lnTo>
                    <a:pt x="85893" y="66770"/>
                  </a:lnTo>
                  <a:lnTo>
                    <a:pt x="924902" y="57465"/>
                  </a:lnTo>
                  <a:lnTo>
                    <a:pt x="921892" y="43306"/>
                  </a:lnTo>
                  <a:lnTo>
                    <a:pt x="924560" y="29012"/>
                  </a:lnTo>
                  <a:close/>
                </a:path>
                <a:path w="1007745" h="95885">
                  <a:moveTo>
                    <a:pt x="964564" y="28575"/>
                  </a:moveTo>
                  <a:lnTo>
                    <a:pt x="924560" y="29012"/>
                  </a:lnTo>
                  <a:lnTo>
                    <a:pt x="921892" y="43306"/>
                  </a:lnTo>
                  <a:lnTo>
                    <a:pt x="924902" y="57465"/>
                  </a:lnTo>
                  <a:lnTo>
                    <a:pt x="964818" y="57023"/>
                  </a:lnTo>
                  <a:lnTo>
                    <a:pt x="964564" y="28575"/>
                  </a:lnTo>
                  <a:close/>
                </a:path>
                <a:path w="1007745" h="95885">
                  <a:moveTo>
                    <a:pt x="964184" y="0"/>
                  </a:moveTo>
                  <a:lnTo>
                    <a:pt x="947556" y="3534"/>
                  </a:lnTo>
                  <a:lnTo>
                    <a:pt x="934037" y="12842"/>
                  </a:lnTo>
                  <a:lnTo>
                    <a:pt x="925018" y="26556"/>
                  </a:lnTo>
                  <a:lnTo>
                    <a:pt x="924560" y="29012"/>
                  </a:lnTo>
                  <a:lnTo>
                    <a:pt x="964564" y="28575"/>
                  </a:lnTo>
                  <a:lnTo>
                    <a:pt x="1004575" y="28575"/>
                  </a:lnTo>
                  <a:lnTo>
                    <a:pt x="1003956" y="25663"/>
                  </a:lnTo>
                  <a:lnTo>
                    <a:pt x="994648" y="12144"/>
                  </a:lnTo>
                  <a:lnTo>
                    <a:pt x="980934" y="3125"/>
                  </a:lnTo>
                  <a:lnTo>
                    <a:pt x="964184" y="0"/>
                  </a:lnTo>
                  <a:close/>
                </a:path>
              </a:pathLst>
            </a:custGeom>
            <a:solidFill>
              <a:srgbClr val="6B9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020305" y="30746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7020305" y="30746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6637146" y="3274314"/>
            <a:ext cx="3581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solidFill>
                  <a:srgbClr val="C00000"/>
                </a:solidFill>
                <a:latin typeface="Tahoma"/>
                <a:cs typeface="Tahoma"/>
              </a:rPr>
              <a:t>Tail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3036061" y="1435861"/>
            <a:ext cx="4366895" cy="2373630"/>
            <a:chOff x="3036061" y="1435861"/>
            <a:chExt cx="4366895" cy="2373630"/>
          </a:xfrm>
        </p:grpSpPr>
        <p:sp>
          <p:nvSpPr>
            <p:cNvPr id="42" name="object 42" descr=""/>
            <p:cNvSpPr/>
            <p:nvPr/>
          </p:nvSpPr>
          <p:spPr>
            <a:xfrm>
              <a:off x="4025645" y="2718053"/>
              <a:ext cx="611505" cy="1091565"/>
            </a:xfrm>
            <a:custGeom>
              <a:avLst/>
              <a:gdLst/>
              <a:ahLst/>
              <a:cxnLst/>
              <a:rect l="l" t="t" r="r" b="b"/>
              <a:pathLst>
                <a:path w="611504" h="1091564">
                  <a:moveTo>
                    <a:pt x="564290" y="1005794"/>
                  </a:moveTo>
                  <a:lnTo>
                    <a:pt x="548004" y="1010793"/>
                  </a:lnTo>
                  <a:lnTo>
                    <a:pt x="534929" y="1021720"/>
                  </a:lnTo>
                  <a:lnTo>
                    <a:pt x="527319" y="1036304"/>
                  </a:lnTo>
                  <a:lnTo>
                    <a:pt x="525734" y="1052673"/>
                  </a:lnTo>
                  <a:lnTo>
                    <a:pt x="530732" y="1068959"/>
                  </a:lnTo>
                  <a:lnTo>
                    <a:pt x="541660" y="1082034"/>
                  </a:lnTo>
                  <a:lnTo>
                    <a:pt x="556244" y="1089644"/>
                  </a:lnTo>
                  <a:lnTo>
                    <a:pt x="572613" y="1091229"/>
                  </a:lnTo>
                  <a:lnTo>
                    <a:pt x="588899" y="1086231"/>
                  </a:lnTo>
                  <a:lnTo>
                    <a:pt x="601974" y="1075303"/>
                  </a:lnTo>
                  <a:lnTo>
                    <a:pt x="609584" y="1060719"/>
                  </a:lnTo>
                  <a:lnTo>
                    <a:pt x="610102" y="1055370"/>
                  </a:lnTo>
                  <a:lnTo>
                    <a:pt x="555878" y="1055370"/>
                  </a:lnTo>
                  <a:lnTo>
                    <a:pt x="542289" y="1030224"/>
                  </a:lnTo>
                  <a:lnTo>
                    <a:pt x="567436" y="1016635"/>
                  </a:lnTo>
                  <a:lnTo>
                    <a:pt x="596617" y="1016635"/>
                  </a:lnTo>
                  <a:lnTo>
                    <a:pt x="595243" y="1014989"/>
                  </a:lnTo>
                  <a:lnTo>
                    <a:pt x="580659" y="1007379"/>
                  </a:lnTo>
                  <a:lnTo>
                    <a:pt x="564290" y="1005794"/>
                  </a:lnTo>
                  <a:close/>
                </a:path>
                <a:path w="611504" h="1091564">
                  <a:moveTo>
                    <a:pt x="567436" y="1016635"/>
                  </a:moveTo>
                  <a:lnTo>
                    <a:pt x="542289" y="1030224"/>
                  </a:lnTo>
                  <a:lnTo>
                    <a:pt x="555878" y="1055370"/>
                  </a:lnTo>
                  <a:lnTo>
                    <a:pt x="581025" y="1041654"/>
                  </a:lnTo>
                  <a:lnTo>
                    <a:pt x="567436" y="1016635"/>
                  </a:lnTo>
                  <a:close/>
                </a:path>
                <a:path w="611504" h="1091564">
                  <a:moveTo>
                    <a:pt x="596617" y="1016635"/>
                  </a:moveTo>
                  <a:lnTo>
                    <a:pt x="567436" y="1016635"/>
                  </a:lnTo>
                  <a:lnTo>
                    <a:pt x="581025" y="1041654"/>
                  </a:lnTo>
                  <a:lnTo>
                    <a:pt x="555878" y="1055370"/>
                  </a:lnTo>
                  <a:lnTo>
                    <a:pt x="610102" y="1055370"/>
                  </a:lnTo>
                  <a:lnTo>
                    <a:pt x="611169" y="1044350"/>
                  </a:lnTo>
                  <a:lnTo>
                    <a:pt x="606170" y="1028065"/>
                  </a:lnTo>
                  <a:lnTo>
                    <a:pt x="596617" y="1016635"/>
                  </a:lnTo>
                  <a:close/>
                </a:path>
                <a:path w="611504" h="1091564">
                  <a:moveTo>
                    <a:pt x="540130" y="966343"/>
                  </a:moveTo>
                  <a:lnTo>
                    <a:pt x="514984" y="979932"/>
                  </a:lnTo>
                  <a:lnTo>
                    <a:pt x="528701" y="1005078"/>
                  </a:lnTo>
                  <a:lnTo>
                    <a:pt x="553719" y="991489"/>
                  </a:lnTo>
                  <a:lnTo>
                    <a:pt x="540130" y="966343"/>
                  </a:lnTo>
                  <a:close/>
                </a:path>
                <a:path w="611504" h="1091564">
                  <a:moveTo>
                    <a:pt x="512952" y="916051"/>
                  </a:moveTo>
                  <a:lnTo>
                    <a:pt x="487806" y="929767"/>
                  </a:lnTo>
                  <a:lnTo>
                    <a:pt x="501395" y="954786"/>
                  </a:lnTo>
                  <a:lnTo>
                    <a:pt x="526541" y="941197"/>
                  </a:lnTo>
                  <a:lnTo>
                    <a:pt x="512952" y="916051"/>
                  </a:lnTo>
                  <a:close/>
                </a:path>
                <a:path w="611504" h="1091564">
                  <a:moveTo>
                    <a:pt x="485648" y="865886"/>
                  </a:moveTo>
                  <a:lnTo>
                    <a:pt x="460501" y="879475"/>
                  </a:lnTo>
                  <a:lnTo>
                    <a:pt x="474217" y="904621"/>
                  </a:lnTo>
                  <a:lnTo>
                    <a:pt x="499237" y="891032"/>
                  </a:lnTo>
                  <a:lnTo>
                    <a:pt x="485648" y="865886"/>
                  </a:lnTo>
                  <a:close/>
                </a:path>
                <a:path w="611504" h="1091564">
                  <a:moveTo>
                    <a:pt x="458469" y="815594"/>
                  </a:moveTo>
                  <a:lnTo>
                    <a:pt x="433324" y="829183"/>
                  </a:lnTo>
                  <a:lnTo>
                    <a:pt x="446913" y="854329"/>
                  </a:lnTo>
                  <a:lnTo>
                    <a:pt x="472058" y="840740"/>
                  </a:lnTo>
                  <a:lnTo>
                    <a:pt x="458469" y="815594"/>
                  </a:lnTo>
                  <a:close/>
                </a:path>
                <a:path w="611504" h="1091564">
                  <a:moveTo>
                    <a:pt x="431164" y="765429"/>
                  </a:moveTo>
                  <a:lnTo>
                    <a:pt x="406018" y="779018"/>
                  </a:lnTo>
                  <a:lnTo>
                    <a:pt x="419734" y="804163"/>
                  </a:lnTo>
                  <a:lnTo>
                    <a:pt x="444880" y="790448"/>
                  </a:lnTo>
                  <a:lnTo>
                    <a:pt x="431164" y="765429"/>
                  </a:lnTo>
                  <a:close/>
                </a:path>
                <a:path w="611504" h="1091564">
                  <a:moveTo>
                    <a:pt x="403987" y="715137"/>
                  </a:moveTo>
                  <a:lnTo>
                    <a:pt x="378840" y="728726"/>
                  </a:lnTo>
                  <a:lnTo>
                    <a:pt x="392429" y="753872"/>
                  </a:lnTo>
                  <a:lnTo>
                    <a:pt x="417575" y="740283"/>
                  </a:lnTo>
                  <a:lnTo>
                    <a:pt x="403987" y="715137"/>
                  </a:lnTo>
                  <a:close/>
                </a:path>
                <a:path w="611504" h="1091564">
                  <a:moveTo>
                    <a:pt x="376681" y="664845"/>
                  </a:moveTo>
                  <a:lnTo>
                    <a:pt x="351663" y="678561"/>
                  </a:lnTo>
                  <a:lnTo>
                    <a:pt x="365251" y="703580"/>
                  </a:lnTo>
                  <a:lnTo>
                    <a:pt x="390398" y="689991"/>
                  </a:lnTo>
                  <a:lnTo>
                    <a:pt x="376681" y="664845"/>
                  </a:lnTo>
                  <a:close/>
                </a:path>
                <a:path w="611504" h="1091564">
                  <a:moveTo>
                    <a:pt x="349503" y="614680"/>
                  </a:moveTo>
                  <a:lnTo>
                    <a:pt x="324357" y="628269"/>
                  </a:lnTo>
                  <a:lnTo>
                    <a:pt x="337946" y="653415"/>
                  </a:lnTo>
                  <a:lnTo>
                    <a:pt x="363092" y="639826"/>
                  </a:lnTo>
                  <a:lnTo>
                    <a:pt x="349503" y="614680"/>
                  </a:lnTo>
                  <a:close/>
                </a:path>
                <a:path w="611504" h="1091564">
                  <a:moveTo>
                    <a:pt x="322199" y="564388"/>
                  </a:moveTo>
                  <a:lnTo>
                    <a:pt x="297179" y="577976"/>
                  </a:lnTo>
                  <a:lnTo>
                    <a:pt x="310768" y="603123"/>
                  </a:lnTo>
                  <a:lnTo>
                    <a:pt x="335914" y="589534"/>
                  </a:lnTo>
                  <a:lnTo>
                    <a:pt x="322199" y="564388"/>
                  </a:lnTo>
                  <a:close/>
                </a:path>
                <a:path w="611504" h="1091564">
                  <a:moveTo>
                    <a:pt x="295020" y="514223"/>
                  </a:moveTo>
                  <a:lnTo>
                    <a:pt x="269875" y="527812"/>
                  </a:lnTo>
                  <a:lnTo>
                    <a:pt x="283463" y="552958"/>
                  </a:lnTo>
                  <a:lnTo>
                    <a:pt x="308609" y="539242"/>
                  </a:lnTo>
                  <a:lnTo>
                    <a:pt x="295020" y="514223"/>
                  </a:lnTo>
                  <a:close/>
                </a:path>
                <a:path w="611504" h="1091564">
                  <a:moveTo>
                    <a:pt x="267715" y="463931"/>
                  </a:moveTo>
                  <a:lnTo>
                    <a:pt x="242696" y="477520"/>
                  </a:lnTo>
                  <a:lnTo>
                    <a:pt x="256286" y="502666"/>
                  </a:lnTo>
                  <a:lnTo>
                    <a:pt x="281431" y="489076"/>
                  </a:lnTo>
                  <a:lnTo>
                    <a:pt x="267715" y="463931"/>
                  </a:lnTo>
                  <a:close/>
                </a:path>
                <a:path w="611504" h="1091564">
                  <a:moveTo>
                    <a:pt x="240537" y="413638"/>
                  </a:moveTo>
                  <a:lnTo>
                    <a:pt x="215391" y="427355"/>
                  </a:lnTo>
                  <a:lnTo>
                    <a:pt x="228980" y="452374"/>
                  </a:lnTo>
                  <a:lnTo>
                    <a:pt x="254126" y="438785"/>
                  </a:lnTo>
                  <a:lnTo>
                    <a:pt x="240537" y="413638"/>
                  </a:lnTo>
                  <a:close/>
                </a:path>
                <a:path w="611504" h="1091564">
                  <a:moveTo>
                    <a:pt x="213232" y="363474"/>
                  </a:moveTo>
                  <a:lnTo>
                    <a:pt x="188213" y="377063"/>
                  </a:lnTo>
                  <a:lnTo>
                    <a:pt x="201802" y="402209"/>
                  </a:lnTo>
                  <a:lnTo>
                    <a:pt x="226949" y="388620"/>
                  </a:lnTo>
                  <a:lnTo>
                    <a:pt x="213232" y="363474"/>
                  </a:lnTo>
                  <a:close/>
                </a:path>
                <a:path w="611504" h="1091564">
                  <a:moveTo>
                    <a:pt x="186054" y="313182"/>
                  </a:moveTo>
                  <a:lnTo>
                    <a:pt x="160908" y="326771"/>
                  </a:lnTo>
                  <a:lnTo>
                    <a:pt x="174498" y="351917"/>
                  </a:lnTo>
                  <a:lnTo>
                    <a:pt x="199643" y="338328"/>
                  </a:lnTo>
                  <a:lnTo>
                    <a:pt x="186054" y="313182"/>
                  </a:lnTo>
                  <a:close/>
                </a:path>
                <a:path w="611504" h="1091564">
                  <a:moveTo>
                    <a:pt x="158876" y="263017"/>
                  </a:moveTo>
                  <a:lnTo>
                    <a:pt x="133730" y="276606"/>
                  </a:lnTo>
                  <a:lnTo>
                    <a:pt x="147319" y="301751"/>
                  </a:lnTo>
                  <a:lnTo>
                    <a:pt x="172465" y="288036"/>
                  </a:lnTo>
                  <a:lnTo>
                    <a:pt x="158876" y="263017"/>
                  </a:lnTo>
                  <a:close/>
                </a:path>
                <a:path w="611504" h="1091564">
                  <a:moveTo>
                    <a:pt x="131571" y="212725"/>
                  </a:moveTo>
                  <a:lnTo>
                    <a:pt x="106425" y="226313"/>
                  </a:lnTo>
                  <a:lnTo>
                    <a:pt x="120014" y="251460"/>
                  </a:lnTo>
                  <a:lnTo>
                    <a:pt x="145161" y="237871"/>
                  </a:lnTo>
                  <a:lnTo>
                    <a:pt x="131571" y="212725"/>
                  </a:lnTo>
                  <a:close/>
                </a:path>
                <a:path w="611504" h="1091564">
                  <a:moveTo>
                    <a:pt x="104393" y="162433"/>
                  </a:moveTo>
                  <a:lnTo>
                    <a:pt x="79248" y="176149"/>
                  </a:lnTo>
                  <a:lnTo>
                    <a:pt x="92837" y="201168"/>
                  </a:lnTo>
                  <a:lnTo>
                    <a:pt x="117982" y="187579"/>
                  </a:lnTo>
                  <a:lnTo>
                    <a:pt x="104393" y="162433"/>
                  </a:lnTo>
                  <a:close/>
                </a:path>
                <a:path w="611504" h="1091564">
                  <a:moveTo>
                    <a:pt x="77088" y="112268"/>
                  </a:moveTo>
                  <a:lnTo>
                    <a:pt x="51942" y="125857"/>
                  </a:lnTo>
                  <a:lnTo>
                    <a:pt x="65658" y="151003"/>
                  </a:lnTo>
                  <a:lnTo>
                    <a:pt x="90677" y="137413"/>
                  </a:lnTo>
                  <a:lnTo>
                    <a:pt x="77088" y="112268"/>
                  </a:lnTo>
                  <a:close/>
                </a:path>
                <a:path w="611504" h="1091564">
                  <a:moveTo>
                    <a:pt x="53457" y="68539"/>
                  </a:moveTo>
                  <a:lnTo>
                    <a:pt x="28321" y="82145"/>
                  </a:lnTo>
                  <a:lnTo>
                    <a:pt x="38353" y="100711"/>
                  </a:lnTo>
                  <a:lnTo>
                    <a:pt x="63500" y="87122"/>
                  </a:lnTo>
                  <a:lnTo>
                    <a:pt x="53457" y="68539"/>
                  </a:lnTo>
                  <a:close/>
                </a:path>
                <a:path w="611504" h="1091564">
                  <a:moveTo>
                    <a:pt x="0" y="0"/>
                  </a:moveTo>
                  <a:lnTo>
                    <a:pt x="3175" y="95758"/>
                  </a:lnTo>
                  <a:lnTo>
                    <a:pt x="28321" y="82145"/>
                  </a:lnTo>
                  <a:lnTo>
                    <a:pt x="24764" y="75565"/>
                  </a:lnTo>
                  <a:lnTo>
                    <a:pt x="49911" y="61975"/>
                  </a:lnTo>
                  <a:lnTo>
                    <a:pt x="65582" y="61975"/>
                  </a:lnTo>
                  <a:lnTo>
                    <a:pt x="78486" y="54991"/>
                  </a:lnTo>
                  <a:lnTo>
                    <a:pt x="0" y="0"/>
                  </a:lnTo>
                  <a:close/>
                </a:path>
                <a:path w="611504" h="1091564">
                  <a:moveTo>
                    <a:pt x="49911" y="61975"/>
                  </a:moveTo>
                  <a:lnTo>
                    <a:pt x="24764" y="75565"/>
                  </a:lnTo>
                  <a:lnTo>
                    <a:pt x="28321" y="82145"/>
                  </a:lnTo>
                  <a:lnTo>
                    <a:pt x="53457" y="68539"/>
                  </a:lnTo>
                  <a:lnTo>
                    <a:pt x="49911" y="61975"/>
                  </a:lnTo>
                  <a:close/>
                </a:path>
                <a:path w="611504" h="1091564">
                  <a:moveTo>
                    <a:pt x="65582" y="61975"/>
                  </a:moveTo>
                  <a:lnTo>
                    <a:pt x="49911" y="61975"/>
                  </a:lnTo>
                  <a:lnTo>
                    <a:pt x="53457" y="68539"/>
                  </a:lnTo>
                  <a:lnTo>
                    <a:pt x="65582" y="619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048761" y="1448561"/>
              <a:ext cx="2592705" cy="1263650"/>
            </a:xfrm>
            <a:custGeom>
              <a:avLst/>
              <a:gdLst/>
              <a:ahLst/>
              <a:cxnLst/>
              <a:rect l="l" t="t" r="r" b="b"/>
              <a:pathLst>
                <a:path w="2592704" h="1263650">
                  <a:moveTo>
                    <a:pt x="0" y="210565"/>
                  </a:moveTo>
                  <a:lnTo>
                    <a:pt x="5559" y="162272"/>
                  </a:lnTo>
                  <a:lnTo>
                    <a:pt x="21395" y="117947"/>
                  </a:lnTo>
                  <a:lnTo>
                    <a:pt x="46246" y="78851"/>
                  </a:lnTo>
                  <a:lnTo>
                    <a:pt x="78851" y="46246"/>
                  </a:lnTo>
                  <a:lnTo>
                    <a:pt x="117947" y="21395"/>
                  </a:lnTo>
                  <a:lnTo>
                    <a:pt x="162272" y="5559"/>
                  </a:lnTo>
                  <a:lnTo>
                    <a:pt x="210565" y="0"/>
                  </a:lnTo>
                  <a:lnTo>
                    <a:pt x="2381758" y="0"/>
                  </a:lnTo>
                  <a:lnTo>
                    <a:pt x="2430051" y="5559"/>
                  </a:lnTo>
                  <a:lnTo>
                    <a:pt x="2474376" y="21395"/>
                  </a:lnTo>
                  <a:lnTo>
                    <a:pt x="2513472" y="46246"/>
                  </a:lnTo>
                  <a:lnTo>
                    <a:pt x="2546077" y="78851"/>
                  </a:lnTo>
                  <a:lnTo>
                    <a:pt x="2570928" y="117947"/>
                  </a:lnTo>
                  <a:lnTo>
                    <a:pt x="2586764" y="162272"/>
                  </a:lnTo>
                  <a:lnTo>
                    <a:pt x="2592324" y="210565"/>
                  </a:lnTo>
                  <a:lnTo>
                    <a:pt x="2592324" y="1052829"/>
                  </a:lnTo>
                  <a:lnTo>
                    <a:pt x="2586764" y="1101123"/>
                  </a:lnTo>
                  <a:lnTo>
                    <a:pt x="2570928" y="1145448"/>
                  </a:lnTo>
                  <a:lnTo>
                    <a:pt x="2546077" y="1184544"/>
                  </a:lnTo>
                  <a:lnTo>
                    <a:pt x="2513472" y="1217149"/>
                  </a:lnTo>
                  <a:lnTo>
                    <a:pt x="2474376" y="1242000"/>
                  </a:lnTo>
                  <a:lnTo>
                    <a:pt x="2430051" y="1257836"/>
                  </a:lnTo>
                  <a:lnTo>
                    <a:pt x="2381758" y="1263396"/>
                  </a:lnTo>
                  <a:lnTo>
                    <a:pt x="210565" y="1263396"/>
                  </a:lnTo>
                  <a:lnTo>
                    <a:pt x="162272" y="1257836"/>
                  </a:lnTo>
                  <a:lnTo>
                    <a:pt x="117947" y="1242000"/>
                  </a:lnTo>
                  <a:lnTo>
                    <a:pt x="78851" y="1217149"/>
                  </a:lnTo>
                  <a:lnTo>
                    <a:pt x="46246" y="1184544"/>
                  </a:lnTo>
                  <a:lnTo>
                    <a:pt x="21395" y="1145448"/>
                  </a:lnTo>
                  <a:lnTo>
                    <a:pt x="5559" y="1101123"/>
                  </a:lnTo>
                  <a:lnTo>
                    <a:pt x="0" y="1052829"/>
                  </a:lnTo>
                  <a:lnTo>
                    <a:pt x="0" y="210565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591940" y="1509521"/>
              <a:ext cx="520065" cy="433070"/>
            </a:xfrm>
            <a:custGeom>
              <a:avLst/>
              <a:gdLst/>
              <a:ahLst/>
              <a:cxnLst/>
              <a:rect l="l" t="t" r="r" b="b"/>
              <a:pathLst>
                <a:path w="520064" h="433069">
                  <a:moveTo>
                    <a:pt x="435610" y="0"/>
                  </a:moveTo>
                  <a:lnTo>
                    <a:pt x="259969" y="127762"/>
                  </a:lnTo>
                  <a:lnTo>
                    <a:pt x="84328" y="0"/>
                  </a:lnTo>
                  <a:lnTo>
                    <a:pt x="0" y="115950"/>
                  </a:lnTo>
                  <a:lnTo>
                    <a:pt x="138049" y="216407"/>
                  </a:lnTo>
                  <a:lnTo>
                    <a:pt x="0" y="316864"/>
                  </a:lnTo>
                  <a:lnTo>
                    <a:pt x="84328" y="432815"/>
                  </a:lnTo>
                  <a:lnTo>
                    <a:pt x="259969" y="305053"/>
                  </a:lnTo>
                  <a:lnTo>
                    <a:pt x="435610" y="432815"/>
                  </a:lnTo>
                  <a:lnTo>
                    <a:pt x="519938" y="316864"/>
                  </a:lnTo>
                  <a:lnTo>
                    <a:pt x="381888" y="216407"/>
                  </a:lnTo>
                  <a:lnTo>
                    <a:pt x="519938" y="115950"/>
                  </a:lnTo>
                  <a:lnTo>
                    <a:pt x="4356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591940" y="1509521"/>
              <a:ext cx="520065" cy="433070"/>
            </a:xfrm>
            <a:custGeom>
              <a:avLst/>
              <a:gdLst/>
              <a:ahLst/>
              <a:cxnLst/>
              <a:rect l="l" t="t" r="r" b="b"/>
              <a:pathLst>
                <a:path w="520064" h="433069">
                  <a:moveTo>
                    <a:pt x="0" y="115950"/>
                  </a:moveTo>
                  <a:lnTo>
                    <a:pt x="84328" y="0"/>
                  </a:lnTo>
                  <a:lnTo>
                    <a:pt x="259969" y="127762"/>
                  </a:lnTo>
                  <a:lnTo>
                    <a:pt x="435610" y="0"/>
                  </a:lnTo>
                  <a:lnTo>
                    <a:pt x="519938" y="115950"/>
                  </a:lnTo>
                  <a:lnTo>
                    <a:pt x="381888" y="216407"/>
                  </a:lnTo>
                  <a:lnTo>
                    <a:pt x="519938" y="316864"/>
                  </a:lnTo>
                  <a:lnTo>
                    <a:pt x="435610" y="432815"/>
                  </a:lnTo>
                  <a:lnTo>
                    <a:pt x="259969" y="305053"/>
                  </a:lnTo>
                  <a:lnTo>
                    <a:pt x="84328" y="432815"/>
                  </a:lnTo>
                  <a:lnTo>
                    <a:pt x="0" y="316864"/>
                  </a:lnTo>
                  <a:lnTo>
                    <a:pt x="138049" y="216407"/>
                  </a:lnTo>
                  <a:lnTo>
                    <a:pt x="0" y="115950"/>
                  </a:lnTo>
                  <a:close/>
                </a:path>
              </a:pathLst>
            </a:custGeom>
            <a:ln w="25400">
              <a:solidFill>
                <a:srgbClr val="5C8D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5183632" y="1917699"/>
              <a:ext cx="2219325" cy="1440815"/>
            </a:xfrm>
            <a:custGeom>
              <a:avLst/>
              <a:gdLst/>
              <a:ahLst/>
              <a:cxnLst/>
              <a:rect l="l" t="t" r="r" b="b"/>
              <a:pathLst>
                <a:path w="2219325" h="1440814">
                  <a:moveTo>
                    <a:pt x="957326" y="42926"/>
                  </a:moveTo>
                  <a:lnTo>
                    <a:pt x="928662" y="28575"/>
                  </a:lnTo>
                  <a:lnTo>
                    <a:pt x="871601" y="0"/>
                  </a:lnTo>
                  <a:lnTo>
                    <a:pt x="871601" y="28575"/>
                  </a:lnTo>
                  <a:lnTo>
                    <a:pt x="82816" y="28575"/>
                  </a:lnTo>
                  <a:lnTo>
                    <a:pt x="82359" y="26263"/>
                  </a:lnTo>
                  <a:lnTo>
                    <a:pt x="73177" y="12611"/>
                  </a:lnTo>
                  <a:lnTo>
                    <a:pt x="59575" y="3390"/>
                  </a:lnTo>
                  <a:lnTo>
                    <a:pt x="42926" y="0"/>
                  </a:lnTo>
                  <a:lnTo>
                    <a:pt x="26250" y="3390"/>
                  </a:lnTo>
                  <a:lnTo>
                    <a:pt x="12598" y="12611"/>
                  </a:lnTo>
                  <a:lnTo>
                    <a:pt x="3378" y="26263"/>
                  </a:lnTo>
                  <a:lnTo>
                    <a:pt x="0" y="42926"/>
                  </a:lnTo>
                  <a:lnTo>
                    <a:pt x="3378" y="59588"/>
                  </a:lnTo>
                  <a:lnTo>
                    <a:pt x="12598" y="73190"/>
                  </a:lnTo>
                  <a:lnTo>
                    <a:pt x="26250" y="82372"/>
                  </a:lnTo>
                  <a:lnTo>
                    <a:pt x="42926" y="85725"/>
                  </a:lnTo>
                  <a:lnTo>
                    <a:pt x="59575" y="82372"/>
                  </a:lnTo>
                  <a:lnTo>
                    <a:pt x="73177" y="73190"/>
                  </a:lnTo>
                  <a:lnTo>
                    <a:pt x="82359" y="59588"/>
                  </a:lnTo>
                  <a:lnTo>
                    <a:pt x="82842" y="57150"/>
                  </a:lnTo>
                  <a:lnTo>
                    <a:pt x="871601" y="57150"/>
                  </a:lnTo>
                  <a:lnTo>
                    <a:pt x="871601" y="85725"/>
                  </a:lnTo>
                  <a:lnTo>
                    <a:pt x="928827" y="57150"/>
                  </a:lnTo>
                  <a:lnTo>
                    <a:pt x="957326" y="42926"/>
                  </a:lnTo>
                  <a:close/>
                </a:path>
                <a:path w="2219325" h="1440814">
                  <a:moveTo>
                    <a:pt x="2219325" y="569087"/>
                  </a:moveTo>
                  <a:lnTo>
                    <a:pt x="2212149" y="554736"/>
                  </a:lnTo>
                  <a:lnTo>
                    <a:pt x="2176526" y="483362"/>
                  </a:lnTo>
                  <a:lnTo>
                    <a:pt x="2133600" y="569087"/>
                  </a:lnTo>
                  <a:lnTo>
                    <a:pt x="2162175" y="569087"/>
                  </a:lnTo>
                  <a:lnTo>
                    <a:pt x="2162175" y="1357757"/>
                  </a:lnTo>
                  <a:lnTo>
                    <a:pt x="2162175" y="1397762"/>
                  </a:lnTo>
                  <a:lnTo>
                    <a:pt x="2162175" y="1357757"/>
                  </a:lnTo>
                  <a:lnTo>
                    <a:pt x="2159851" y="1358226"/>
                  </a:lnTo>
                  <a:lnTo>
                    <a:pt x="2146198" y="1367447"/>
                  </a:lnTo>
                  <a:lnTo>
                    <a:pt x="2136978" y="1381099"/>
                  </a:lnTo>
                  <a:lnTo>
                    <a:pt x="2133600" y="1397762"/>
                  </a:lnTo>
                  <a:lnTo>
                    <a:pt x="2136978" y="1414424"/>
                  </a:lnTo>
                  <a:lnTo>
                    <a:pt x="2146198" y="1428026"/>
                  </a:lnTo>
                  <a:lnTo>
                    <a:pt x="2159851" y="1437208"/>
                  </a:lnTo>
                  <a:lnTo>
                    <a:pt x="2176526" y="1440561"/>
                  </a:lnTo>
                  <a:lnTo>
                    <a:pt x="2193175" y="1437208"/>
                  </a:lnTo>
                  <a:lnTo>
                    <a:pt x="2206777" y="1428026"/>
                  </a:lnTo>
                  <a:lnTo>
                    <a:pt x="2215946" y="1414424"/>
                  </a:lnTo>
                  <a:lnTo>
                    <a:pt x="2219325" y="1397762"/>
                  </a:lnTo>
                  <a:lnTo>
                    <a:pt x="2215959" y="1381099"/>
                  </a:lnTo>
                  <a:lnTo>
                    <a:pt x="2206777" y="1367447"/>
                  </a:lnTo>
                  <a:lnTo>
                    <a:pt x="2193175" y="1358226"/>
                  </a:lnTo>
                  <a:lnTo>
                    <a:pt x="2190750" y="1357731"/>
                  </a:lnTo>
                  <a:lnTo>
                    <a:pt x="2190750" y="1354836"/>
                  </a:lnTo>
                  <a:lnTo>
                    <a:pt x="2190750" y="569087"/>
                  </a:lnTo>
                  <a:lnTo>
                    <a:pt x="2219325" y="5690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4466590" y="3205353"/>
            <a:ext cx="311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C00000"/>
                </a:solidFill>
                <a:latin typeface="Tahoma"/>
                <a:cs typeface="Tahoma"/>
              </a:rPr>
              <a:t>ptr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8" name="object 48" descr=""/>
          <p:cNvGraphicFramePr>
            <a:graphicFrameLocks noGrp="1"/>
          </p:cNvGraphicFramePr>
          <p:nvPr/>
        </p:nvGraphicFramePr>
        <p:xfrm>
          <a:off x="1016457" y="4793688"/>
          <a:ext cx="4780915" cy="896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1600"/>
                <a:gridCol w="337819"/>
                <a:gridCol w="1802130"/>
              </a:tblGrid>
              <a:tr h="448309">
                <a:tc>
                  <a:txBody>
                    <a:bodyPr/>
                    <a:lstStyle/>
                    <a:p>
                      <a:pPr marL="36830">
                        <a:lnSpc>
                          <a:spcPts val="2260"/>
                        </a:lnSpc>
                      </a:pPr>
                      <a:r>
                        <a:rPr dirty="0" sz="2400" b="1">
                          <a:latin typeface="Consolas"/>
                          <a:cs typeface="Consolas"/>
                        </a:rPr>
                        <a:t>ptr-&gt;prev-</a:t>
                      </a:r>
                      <a:r>
                        <a:rPr dirty="0" sz="2400" spc="-20" b="1">
                          <a:latin typeface="Consolas"/>
                          <a:cs typeface="Consolas"/>
                        </a:rPr>
                        <a:t>&gt;next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260"/>
                        </a:lnSpc>
                      </a:pPr>
                      <a:r>
                        <a:rPr dirty="0" sz="2400" b="1"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5880">
                        <a:lnSpc>
                          <a:spcPts val="2260"/>
                        </a:lnSpc>
                      </a:pPr>
                      <a:r>
                        <a:rPr dirty="0" sz="2400" b="1">
                          <a:latin typeface="Consolas"/>
                          <a:cs typeface="Consolas"/>
                        </a:rPr>
                        <a:t>ptr-</a:t>
                      </a:r>
                      <a:r>
                        <a:rPr dirty="0" sz="2400" spc="-10" b="1">
                          <a:latin typeface="Consolas"/>
                          <a:cs typeface="Consolas"/>
                        </a:rPr>
                        <a:t>&gt;next;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44830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2400" b="1">
                          <a:latin typeface="Consolas"/>
                          <a:cs typeface="Consolas"/>
                        </a:rPr>
                        <a:t>ptr-&gt;next-</a:t>
                      </a:r>
                      <a:r>
                        <a:rPr dirty="0" sz="2400" spc="-20" b="1">
                          <a:latin typeface="Consolas"/>
                          <a:cs typeface="Consolas"/>
                        </a:rPr>
                        <a:t>&gt;prev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B="0" marT="6540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2400" b="1"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B="0" marT="65405"/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2400" b="1">
                          <a:latin typeface="Consolas"/>
                          <a:cs typeface="Consolas"/>
                        </a:rPr>
                        <a:t>ptr-</a:t>
                      </a:r>
                      <a:r>
                        <a:rPr dirty="0" sz="2400" spc="-10" b="1">
                          <a:latin typeface="Consolas"/>
                          <a:cs typeface="Consolas"/>
                        </a:rPr>
                        <a:t>&gt;prev;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B="0" marT="65405"/>
                </a:tc>
              </a:tr>
            </a:tbl>
          </a:graphicData>
        </a:graphic>
      </p:graphicFrame>
      <p:sp>
        <p:nvSpPr>
          <p:cNvPr id="49" name="object 49" descr=""/>
          <p:cNvSpPr/>
          <p:nvPr/>
        </p:nvSpPr>
        <p:spPr>
          <a:xfrm>
            <a:off x="2528697" y="887349"/>
            <a:ext cx="4380865" cy="1176655"/>
          </a:xfrm>
          <a:custGeom>
            <a:avLst/>
            <a:gdLst/>
            <a:ahLst/>
            <a:cxnLst/>
            <a:rect l="l" t="t" r="r" b="b"/>
            <a:pathLst>
              <a:path w="4380865" h="1176655">
                <a:moveTo>
                  <a:pt x="2186431" y="0"/>
                </a:moveTo>
                <a:lnTo>
                  <a:pt x="2084324" y="1650"/>
                </a:lnTo>
                <a:lnTo>
                  <a:pt x="1982469" y="6603"/>
                </a:lnTo>
                <a:lnTo>
                  <a:pt x="1881124" y="14859"/>
                </a:lnTo>
                <a:lnTo>
                  <a:pt x="1780286" y="26035"/>
                </a:lnTo>
                <a:lnTo>
                  <a:pt x="1680337" y="40259"/>
                </a:lnTo>
                <a:lnTo>
                  <a:pt x="1581277" y="57276"/>
                </a:lnTo>
                <a:lnTo>
                  <a:pt x="1483487" y="77088"/>
                </a:lnTo>
                <a:lnTo>
                  <a:pt x="1387093" y="99567"/>
                </a:lnTo>
                <a:lnTo>
                  <a:pt x="1292225" y="124460"/>
                </a:lnTo>
                <a:lnTo>
                  <a:pt x="1199261" y="151891"/>
                </a:lnTo>
                <a:lnTo>
                  <a:pt x="1108202" y="181737"/>
                </a:lnTo>
                <a:lnTo>
                  <a:pt x="1019301" y="213613"/>
                </a:lnTo>
                <a:lnTo>
                  <a:pt x="932688" y="247776"/>
                </a:lnTo>
                <a:lnTo>
                  <a:pt x="848740" y="283972"/>
                </a:lnTo>
                <a:lnTo>
                  <a:pt x="767461" y="322072"/>
                </a:lnTo>
                <a:lnTo>
                  <a:pt x="689228" y="361950"/>
                </a:lnTo>
                <a:lnTo>
                  <a:pt x="613917" y="403605"/>
                </a:lnTo>
                <a:lnTo>
                  <a:pt x="542163" y="446913"/>
                </a:lnTo>
                <a:lnTo>
                  <a:pt x="473963" y="491743"/>
                </a:lnTo>
                <a:lnTo>
                  <a:pt x="409320" y="538099"/>
                </a:lnTo>
                <a:lnTo>
                  <a:pt x="348614" y="585724"/>
                </a:lnTo>
                <a:lnTo>
                  <a:pt x="292100" y="634746"/>
                </a:lnTo>
                <a:lnTo>
                  <a:pt x="239775" y="684911"/>
                </a:lnTo>
                <a:lnTo>
                  <a:pt x="191919" y="736218"/>
                </a:lnTo>
                <a:lnTo>
                  <a:pt x="148970" y="788415"/>
                </a:lnTo>
                <a:lnTo>
                  <a:pt x="110870" y="841755"/>
                </a:lnTo>
                <a:lnTo>
                  <a:pt x="77977" y="895985"/>
                </a:lnTo>
                <a:lnTo>
                  <a:pt x="50418" y="950976"/>
                </a:lnTo>
                <a:lnTo>
                  <a:pt x="28575" y="1006855"/>
                </a:lnTo>
                <a:lnTo>
                  <a:pt x="12953" y="1062481"/>
                </a:lnTo>
                <a:lnTo>
                  <a:pt x="3301" y="1119124"/>
                </a:lnTo>
                <a:lnTo>
                  <a:pt x="0" y="1174623"/>
                </a:lnTo>
                <a:lnTo>
                  <a:pt x="57150" y="1176147"/>
                </a:lnTo>
                <a:lnTo>
                  <a:pt x="57911" y="1149350"/>
                </a:lnTo>
                <a:lnTo>
                  <a:pt x="60197" y="1124203"/>
                </a:lnTo>
                <a:lnTo>
                  <a:pt x="68960" y="1073658"/>
                </a:lnTo>
                <a:lnTo>
                  <a:pt x="83565" y="1022350"/>
                </a:lnTo>
                <a:lnTo>
                  <a:pt x="103631" y="971930"/>
                </a:lnTo>
                <a:lnTo>
                  <a:pt x="129031" y="921638"/>
                </a:lnTo>
                <a:lnTo>
                  <a:pt x="159638" y="871474"/>
                </a:lnTo>
                <a:lnTo>
                  <a:pt x="195452" y="821689"/>
                </a:lnTo>
                <a:lnTo>
                  <a:pt x="236092" y="772413"/>
                </a:lnTo>
                <a:lnTo>
                  <a:pt x="281558" y="723900"/>
                </a:lnTo>
                <a:lnTo>
                  <a:pt x="331596" y="675893"/>
                </a:lnTo>
                <a:lnTo>
                  <a:pt x="385952" y="628903"/>
                </a:lnTo>
                <a:lnTo>
                  <a:pt x="444500" y="583056"/>
                </a:lnTo>
                <a:lnTo>
                  <a:pt x="507110" y="538226"/>
                </a:lnTo>
                <a:lnTo>
                  <a:pt x="573532" y="494664"/>
                </a:lnTo>
                <a:lnTo>
                  <a:pt x="643508" y="452500"/>
                </a:lnTo>
                <a:lnTo>
                  <a:pt x="716914" y="411988"/>
                </a:lnTo>
                <a:lnTo>
                  <a:pt x="793495" y="372872"/>
                </a:lnTo>
                <a:lnTo>
                  <a:pt x="872998" y="335788"/>
                </a:lnTo>
                <a:lnTo>
                  <a:pt x="955293" y="300227"/>
                </a:lnTo>
                <a:lnTo>
                  <a:pt x="1040256" y="266826"/>
                </a:lnTo>
                <a:lnTo>
                  <a:pt x="1127505" y="235458"/>
                </a:lnTo>
                <a:lnTo>
                  <a:pt x="1217040" y="206248"/>
                </a:lnTo>
                <a:lnTo>
                  <a:pt x="1308480" y="179324"/>
                </a:lnTo>
                <a:lnTo>
                  <a:pt x="1401699" y="154812"/>
                </a:lnTo>
                <a:lnTo>
                  <a:pt x="1496440" y="132714"/>
                </a:lnTo>
                <a:lnTo>
                  <a:pt x="1592579" y="113284"/>
                </a:lnTo>
                <a:lnTo>
                  <a:pt x="1689989" y="96520"/>
                </a:lnTo>
                <a:lnTo>
                  <a:pt x="1788287" y="82550"/>
                </a:lnTo>
                <a:lnTo>
                  <a:pt x="1887347" y="71627"/>
                </a:lnTo>
                <a:lnTo>
                  <a:pt x="1987168" y="63626"/>
                </a:lnTo>
                <a:lnTo>
                  <a:pt x="2087117" y="58674"/>
                </a:lnTo>
                <a:lnTo>
                  <a:pt x="2187320" y="57150"/>
                </a:lnTo>
                <a:lnTo>
                  <a:pt x="2868919" y="57150"/>
                </a:lnTo>
                <a:lnTo>
                  <a:pt x="2790570" y="44703"/>
                </a:lnTo>
                <a:lnTo>
                  <a:pt x="2691638" y="31368"/>
                </a:lnTo>
                <a:lnTo>
                  <a:pt x="2591816" y="20320"/>
                </a:lnTo>
                <a:lnTo>
                  <a:pt x="2491231" y="11556"/>
                </a:lnTo>
                <a:lnTo>
                  <a:pt x="2389886" y="5206"/>
                </a:lnTo>
                <a:lnTo>
                  <a:pt x="2288413" y="1397"/>
                </a:lnTo>
                <a:lnTo>
                  <a:pt x="2186431" y="0"/>
                </a:lnTo>
                <a:close/>
              </a:path>
              <a:path w="4380865" h="1176655">
                <a:moveTo>
                  <a:pt x="4269657" y="770949"/>
                </a:moveTo>
                <a:lnTo>
                  <a:pt x="4215510" y="786384"/>
                </a:lnTo>
                <a:lnTo>
                  <a:pt x="4345051" y="927735"/>
                </a:lnTo>
                <a:lnTo>
                  <a:pt x="4369239" y="798702"/>
                </a:lnTo>
                <a:lnTo>
                  <a:pt x="4278503" y="798702"/>
                </a:lnTo>
                <a:lnTo>
                  <a:pt x="4270365" y="772060"/>
                </a:lnTo>
                <a:lnTo>
                  <a:pt x="4269657" y="770949"/>
                </a:lnTo>
                <a:close/>
              </a:path>
              <a:path w="4380865" h="1176655">
                <a:moveTo>
                  <a:pt x="4270365" y="772060"/>
                </a:moveTo>
                <a:lnTo>
                  <a:pt x="4278503" y="798702"/>
                </a:lnTo>
                <a:lnTo>
                  <a:pt x="4333112" y="781938"/>
                </a:lnTo>
                <a:lnTo>
                  <a:pt x="4331134" y="775462"/>
                </a:lnTo>
                <a:lnTo>
                  <a:pt x="4272533" y="775462"/>
                </a:lnTo>
                <a:lnTo>
                  <a:pt x="4270365" y="772060"/>
                </a:lnTo>
                <a:close/>
              </a:path>
              <a:path w="4380865" h="1176655">
                <a:moveTo>
                  <a:pt x="4380357" y="739393"/>
                </a:moveTo>
                <a:lnTo>
                  <a:pt x="4324942" y="755190"/>
                </a:lnTo>
                <a:lnTo>
                  <a:pt x="4333112" y="781938"/>
                </a:lnTo>
                <a:lnTo>
                  <a:pt x="4278503" y="798702"/>
                </a:lnTo>
                <a:lnTo>
                  <a:pt x="4369239" y="798702"/>
                </a:lnTo>
                <a:lnTo>
                  <a:pt x="4380357" y="739393"/>
                </a:lnTo>
                <a:close/>
              </a:path>
              <a:path w="4380865" h="1176655">
                <a:moveTo>
                  <a:pt x="4270347" y="770752"/>
                </a:moveTo>
                <a:lnTo>
                  <a:pt x="4269996" y="770852"/>
                </a:lnTo>
                <a:lnTo>
                  <a:pt x="4270365" y="772060"/>
                </a:lnTo>
                <a:lnTo>
                  <a:pt x="4272533" y="775462"/>
                </a:lnTo>
                <a:lnTo>
                  <a:pt x="4270347" y="770752"/>
                </a:lnTo>
                <a:close/>
              </a:path>
              <a:path w="4380865" h="1176655">
                <a:moveTo>
                  <a:pt x="4324942" y="755190"/>
                </a:moveTo>
                <a:lnTo>
                  <a:pt x="4270347" y="770752"/>
                </a:lnTo>
                <a:lnTo>
                  <a:pt x="4272533" y="775462"/>
                </a:lnTo>
                <a:lnTo>
                  <a:pt x="4331134" y="775462"/>
                </a:lnTo>
                <a:lnTo>
                  <a:pt x="4324942" y="755190"/>
                </a:lnTo>
                <a:close/>
              </a:path>
              <a:path w="4380865" h="1176655">
                <a:moveTo>
                  <a:pt x="4269996" y="770852"/>
                </a:moveTo>
                <a:lnTo>
                  <a:pt x="4269657" y="770949"/>
                </a:lnTo>
                <a:lnTo>
                  <a:pt x="4270365" y="772060"/>
                </a:lnTo>
                <a:lnTo>
                  <a:pt x="4269996" y="770852"/>
                </a:lnTo>
                <a:close/>
              </a:path>
              <a:path w="4380865" h="1176655">
                <a:moveTo>
                  <a:pt x="2868919" y="57150"/>
                </a:moveTo>
                <a:lnTo>
                  <a:pt x="2187320" y="57150"/>
                </a:lnTo>
                <a:lnTo>
                  <a:pt x="2287651" y="58420"/>
                </a:lnTo>
                <a:lnTo>
                  <a:pt x="2387854" y="62229"/>
                </a:lnTo>
                <a:lnTo>
                  <a:pt x="2487676" y="68579"/>
                </a:lnTo>
                <a:lnTo>
                  <a:pt x="2586863" y="77215"/>
                </a:lnTo>
                <a:lnTo>
                  <a:pt x="2685415" y="88264"/>
                </a:lnTo>
                <a:lnTo>
                  <a:pt x="2782951" y="101346"/>
                </a:lnTo>
                <a:lnTo>
                  <a:pt x="2879216" y="116586"/>
                </a:lnTo>
                <a:lnTo>
                  <a:pt x="2974213" y="133985"/>
                </a:lnTo>
                <a:lnTo>
                  <a:pt x="3067557" y="153288"/>
                </a:lnTo>
                <a:lnTo>
                  <a:pt x="3159125" y="174371"/>
                </a:lnTo>
                <a:lnTo>
                  <a:pt x="3248787" y="197358"/>
                </a:lnTo>
                <a:lnTo>
                  <a:pt x="3336163" y="221996"/>
                </a:lnTo>
                <a:lnTo>
                  <a:pt x="3421253" y="248285"/>
                </a:lnTo>
                <a:lnTo>
                  <a:pt x="3503676" y="276098"/>
                </a:lnTo>
                <a:lnTo>
                  <a:pt x="3583304" y="305435"/>
                </a:lnTo>
                <a:lnTo>
                  <a:pt x="3659886" y="336041"/>
                </a:lnTo>
                <a:lnTo>
                  <a:pt x="3733418" y="368046"/>
                </a:lnTo>
                <a:lnTo>
                  <a:pt x="3803523" y="401065"/>
                </a:lnTo>
                <a:lnTo>
                  <a:pt x="3869943" y="435355"/>
                </a:lnTo>
                <a:lnTo>
                  <a:pt x="3932681" y="470535"/>
                </a:lnTo>
                <a:lnTo>
                  <a:pt x="3991355" y="506729"/>
                </a:lnTo>
                <a:lnTo>
                  <a:pt x="4045838" y="543687"/>
                </a:lnTo>
                <a:lnTo>
                  <a:pt x="4095750" y="581278"/>
                </a:lnTo>
                <a:lnTo>
                  <a:pt x="4141216" y="619505"/>
                </a:lnTo>
                <a:lnTo>
                  <a:pt x="4181729" y="658113"/>
                </a:lnTo>
                <a:lnTo>
                  <a:pt x="4217288" y="697102"/>
                </a:lnTo>
                <a:lnTo>
                  <a:pt x="4247514" y="736218"/>
                </a:lnTo>
                <a:lnTo>
                  <a:pt x="4269657" y="770949"/>
                </a:lnTo>
                <a:lnTo>
                  <a:pt x="4269996" y="770852"/>
                </a:lnTo>
                <a:lnTo>
                  <a:pt x="4269232" y="768350"/>
                </a:lnTo>
                <a:lnTo>
                  <a:pt x="4278776" y="768350"/>
                </a:lnTo>
                <a:lnTo>
                  <a:pt x="4324942" y="755190"/>
                </a:lnTo>
                <a:lnTo>
                  <a:pt x="4292600" y="701293"/>
                </a:lnTo>
                <a:lnTo>
                  <a:pt x="4259453" y="658495"/>
                </a:lnTo>
                <a:lnTo>
                  <a:pt x="4221099" y="616712"/>
                </a:lnTo>
                <a:lnTo>
                  <a:pt x="4177919" y="575690"/>
                </a:lnTo>
                <a:lnTo>
                  <a:pt x="4130167" y="535559"/>
                </a:lnTo>
                <a:lnTo>
                  <a:pt x="4077843" y="496315"/>
                </a:lnTo>
                <a:lnTo>
                  <a:pt x="4021328" y="457962"/>
                </a:lnTo>
                <a:lnTo>
                  <a:pt x="3960622" y="420750"/>
                </a:lnTo>
                <a:lnTo>
                  <a:pt x="3896105" y="384555"/>
                </a:lnTo>
                <a:lnTo>
                  <a:pt x="3827906" y="349503"/>
                </a:lnTo>
                <a:lnTo>
                  <a:pt x="3756279" y="315595"/>
                </a:lnTo>
                <a:lnTo>
                  <a:pt x="3681222" y="283083"/>
                </a:lnTo>
                <a:lnTo>
                  <a:pt x="3603116" y="251840"/>
                </a:lnTo>
                <a:lnTo>
                  <a:pt x="3521964" y="221996"/>
                </a:lnTo>
                <a:lnTo>
                  <a:pt x="3438143" y="193675"/>
                </a:lnTo>
                <a:lnTo>
                  <a:pt x="3351656" y="167004"/>
                </a:lnTo>
                <a:lnTo>
                  <a:pt x="3262883" y="141986"/>
                </a:lnTo>
                <a:lnTo>
                  <a:pt x="3171952" y="118745"/>
                </a:lnTo>
                <a:lnTo>
                  <a:pt x="3079115" y="97281"/>
                </a:lnTo>
                <a:lnTo>
                  <a:pt x="2984500" y="77724"/>
                </a:lnTo>
                <a:lnTo>
                  <a:pt x="2888106" y="60198"/>
                </a:lnTo>
                <a:lnTo>
                  <a:pt x="2868919" y="57150"/>
                </a:lnTo>
                <a:close/>
              </a:path>
              <a:path w="4380865" h="1176655">
                <a:moveTo>
                  <a:pt x="4269232" y="768350"/>
                </a:moveTo>
                <a:lnTo>
                  <a:pt x="4269996" y="770852"/>
                </a:lnTo>
                <a:lnTo>
                  <a:pt x="4270347" y="770752"/>
                </a:lnTo>
                <a:lnTo>
                  <a:pt x="4269232" y="768350"/>
                </a:lnTo>
                <a:close/>
              </a:path>
              <a:path w="4380865" h="1176655">
                <a:moveTo>
                  <a:pt x="4278776" y="768350"/>
                </a:moveTo>
                <a:lnTo>
                  <a:pt x="4269232" y="768350"/>
                </a:lnTo>
                <a:lnTo>
                  <a:pt x="4270347" y="770752"/>
                </a:lnTo>
                <a:lnTo>
                  <a:pt x="4278776" y="7683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2561844" y="2419095"/>
            <a:ext cx="3723004" cy="655955"/>
          </a:xfrm>
          <a:custGeom>
            <a:avLst/>
            <a:gdLst/>
            <a:ahLst/>
            <a:cxnLst/>
            <a:rect l="l" t="t" r="r" b="b"/>
            <a:pathLst>
              <a:path w="3723004" h="655955">
                <a:moveTo>
                  <a:pt x="106534" y="154797"/>
                </a:moveTo>
                <a:lnTo>
                  <a:pt x="54703" y="180199"/>
                </a:lnTo>
                <a:lnTo>
                  <a:pt x="69087" y="201421"/>
                </a:lnTo>
                <a:lnTo>
                  <a:pt x="70485" y="203453"/>
                </a:lnTo>
                <a:lnTo>
                  <a:pt x="107187" y="235712"/>
                </a:lnTo>
                <a:lnTo>
                  <a:pt x="144399" y="263905"/>
                </a:lnTo>
                <a:lnTo>
                  <a:pt x="185419" y="291211"/>
                </a:lnTo>
                <a:lnTo>
                  <a:pt x="230250" y="318007"/>
                </a:lnTo>
                <a:lnTo>
                  <a:pt x="278764" y="344169"/>
                </a:lnTo>
                <a:lnTo>
                  <a:pt x="330707" y="369569"/>
                </a:lnTo>
                <a:lnTo>
                  <a:pt x="385825" y="394207"/>
                </a:lnTo>
                <a:lnTo>
                  <a:pt x="444245" y="418083"/>
                </a:lnTo>
                <a:lnTo>
                  <a:pt x="505713" y="441070"/>
                </a:lnTo>
                <a:lnTo>
                  <a:pt x="569849" y="463295"/>
                </a:lnTo>
                <a:lnTo>
                  <a:pt x="636778" y="484631"/>
                </a:lnTo>
                <a:lnTo>
                  <a:pt x="706119" y="504825"/>
                </a:lnTo>
                <a:lnTo>
                  <a:pt x="777875" y="524128"/>
                </a:lnTo>
                <a:lnTo>
                  <a:pt x="851789" y="542289"/>
                </a:lnTo>
                <a:lnTo>
                  <a:pt x="927607" y="559307"/>
                </a:lnTo>
                <a:lnTo>
                  <a:pt x="1005458" y="575182"/>
                </a:lnTo>
                <a:lnTo>
                  <a:pt x="1084833" y="589788"/>
                </a:lnTo>
                <a:lnTo>
                  <a:pt x="1165986" y="603123"/>
                </a:lnTo>
                <a:lnTo>
                  <a:pt x="1331595" y="625475"/>
                </a:lnTo>
                <a:lnTo>
                  <a:pt x="1416177" y="634618"/>
                </a:lnTo>
                <a:lnTo>
                  <a:pt x="1501520" y="642112"/>
                </a:lnTo>
                <a:lnTo>
                  <a:pt x="1587500" y="648080"/>
                </a:lnTo>
                <a:lnTo>
                  <a:pt x="1674114" y="652399"/>
                </a:lnTo>
                <a:lnTo>
                  <a:pt x="1761108" y="655065"/>
                </a:lnTo>
                <a:lnTo>
                  <a:pt x="1848104" y="655954"/>
                </a:lnTo>
                <a:lnTo>
                  <a:pt x="1935226" y="654938"/>
                </a:lnTo>
                <a:lnTo>
                  <a:pt x="2022220" y="652271"/>
                </a:lnTo>
                <a:lnTo>
                  <a:pt x="2108708" y="647826"/>
                </a:lnTo>
                <a:lnTo>
                  <a:pt x="2194814" y="641857"/>
                </a:lnTo>
                <a:lnTo>
                  <a:pt x="2280158" y="634111"/>
                </a:lnTo>
                <a:lnTo>
                  <a:pt x="2364867" y="624839"/>
                </a:lnTo>
                <a:lnTo>
                  <a:pt x="2530475" y="601852"/>
                </a:lnTo>
                <a:lnTo>
                  <a:pt x="2548620" y="598804"/>
                </a:lnTo>
                <a:lnTo>
                  <a:pt x="1847595" y="598804"/>
                </a:lnTo>
                <a:lnTo>
                  <a:pt x="1761617" y="597915"/>
                </a:lnTo>
                <a:lnTo>
                  <a:pt x="1675892" y="595249"/>
                </a:lnTo>
                <a:lnTo>
                  <a:pt x="1590420" y="591057"/>
                </a:lnTo>
                <a:lnTo>
                  <a:pt x="1505458" y="585215"/>
                </a:lnTo>
                <a:lnTo>
                  <a:pt x="1421130" y="577723"/>
                </a:lnTo>
                <a:lnTo>
                  <a:pt x="1337691" y="568705"/>
                </a:lnTo>
                <a:lnTo>
                  <a:pt x="1173733" y="546480"/>
                </a:lnTo>
                <a:lnTo>
                  <a:pt x="1094105" y="533400"/>
                </a:lnTo>
                <a:lnTo>
                  <a:pt x="1015745" y="518921"/>
                </a:lnTo>
                <a:lnTo>
                  <a:pt x="939038" y="503427"/>
                </a:lnTo>
                <a:lnTo>
                  <a:pt x="864234" y="486537"/>
                </a:lnTo>
                <a:lnTo>
                  <a:pt x="791464" y="468629"/>
                </a:lnTo>
                <a:lnTo>
                  <a:pt x="720979" y="449706"/>
                </a:lnTo>
                <a:lnTo>
                  <a:pt x="652780" y="429767"/>
                </a:lnTo>
                <a:lnTo>
                  <a:pt x="587248" y="408939"/>
                </a:lnTo>
                <a:lnTo>
                  <a:pt x="524382" y="387095"/>
                </a:lnTo>
                <a:lnTo>
                  <a:pt x="464438" y="364616"/>
                </a:lnTo>
                <a:lnTo>
                  <a:pt x="407543" y="341249"/>
                </a:lnTo>
                <a:lnTo>
                  <a:pt x="353949" y="317373"/>
                </a:lnTo>
                <a:lnTo>
                  <a:pt x="303783" y="292862"/>
                </a:lnTo>
                <a:lnTo>
                  <a:pt x="257429" y="267715"/>
                </a:lnTo>
                <a:lnTo>
                  <a:pt x="214630" y="242188"/>
                </a:lnTo>
                <a:lnTo>
                  <a:pt x="176022" y="216280"/>
                </a:lnTo>
                <a:lnTo>
                  <a:pt x="141605" y="190118"/>
                </a:lnTo>
                <a:lnTo>
                  <a:pt x="117903" y="169417"/>
                </a:lnTo>
                <a:lnTo>
                  <a:pt x="116458" y="169417"/>
                </a:lnTo>
                <a:lnTo>
                  <a:pt x="111506" y="163829"/>
                </a:lnTo>
                <a:lnTo>
                  <a:pt x="112665" y="163829"/>
                </a:lnTo>
                <a:lnTo>
                  <a:pt x="106534" y="154797"/>
                </a:lnTo>
                <a:close/>
              </a:path>
              <a:path w="3723004" h="655955">
                <a:moveTo>
                  <a:pt x="3656489" y="51590"/>
                </a:moveTo>
                <a:lnTo>
                  <a:pt x="3628263" y="104139"/>
                </a:lnTo>
                <a:lnTo>
                  <a:pt x="3582161" y="156463"/>
                </a:lnTo>
                <a:lnTo>
                  <a:pt x="3552190" y="182879"/>
                </a:lnTo>
                <a:lnTo>
                  <a:pt x="3517900" y="209423"/>
                </a:lnTo>
                <a:lnTo>
                  <a:pt x="3479419" y="235712"/>
                </a:lnTo>
                <a:lnTo>
                  <a:pt x="3436874" y="261492"/>
                </a:lnTo>
                <a:lnTo>
                  <a:pt x="3390519" y="287019"/>
                </a:lnTo>
                <a:lnTo>
                  <a:pt x="3340480" y="312038"/>
                </a:lnTo>
                <a:lnTo>
                  <a:pt x="3287014" y="336423"/>
                </a:lnTo>
                <a:lnTo>
                  <a:pt x="3230245" y="360044"/>
                </a:lnTo>
                <a:lnTo>
                  <a:pt x="3170428" y="383031"/>
                </a:lnTo>
                <a:lnTo>
                  <a:pt x="3107690" y="405129"/>
                </a:lnTo>
                <a:lnTo>
                  <a:pt x="3042031" y="426465"/>
                </a:lnTo>
                <a:lnTo>
                  <a:pt x="2973959" y="446786"/>
                </a:lnTo>
                <a:lnTo>
                  <a:pt x="2903473" y="466089"/>
                </a:lnTo>
                <a:lnTo>
                  <a:pt x="2830703" y="484250"/>
                </a:lnTo>
                <a:lnTo>
                  <a:pt x="2755900" y="501395"/>
                </a:lnTo>
                <a:lnTo>
                  <a:pt x="2679319" y="517398"/>
                </a:lnTo>
                <a:lnTo>
                  <a:pt x="2600833" y="532129"/>
                </a:lnTo>
                <a:lnTo>
                  <a:pt x="2521077" y="545464"/>
                </a:lnTo>
                <a:lnTo>
                  <a:pt x="2356993" y="568198"/>
                </a:lnTo>
                <a:lnTo>
                  <a:pt x="2273935" y="577214"/>
                </a:lnTo>
                <a:lnTo>
                  <a:pt x="2189607" y="584962"/>
                </a:lnTo>
                <a:lnTo>
                  <a:pt x="2104771" y="590930"/>
                </a:lnTo>
                <a:lnTo>
                  <a:pt x="2019300" y="595249"/>
                </a:lnTo>
                <a:lnTo>
                  <a:pt x="1933447" y="597915"/>
                </a:lnTo>
                <a:lnTo>
                  <a:pt x="1847595" y="598804"/>
                </a:lnTo>
                <a:lnTo>
                  <a:pt x="2548620" y="598804"/>
                </a:lnTo>
                <a:lnTo>
                  <a:pt x="2611373" y="588263"/>
                </a:lnTo>
                <a:lnTo>
                  <a:pt x="2690876" y="573404"/>
                </a:lnTo>
                <a:lnTo>
                  <a:pt x="2768600" y="557149"/>
                </a:lnTo>
                <a:lnTo>
                  <a:pt x="2844672" y="539750"/>
                </a:lnTo>
                <a:lnTo>
                  <a:pt x="2918586" y="521207"/>
                </a:lnTo>
                <a:lnTo>
                  <a:pt x="2990215" y="501523"/>
                </a:lnTo>
                <a:lnTo>
                  <a:pt x="3059684" y="480821"/>
                </a:lnTo>
                <a:lnTo>
                  <a:pt x="3126613" y="459104"/>
                </a:lnTo>
                <a:lnTo>
                  <a:pt x="3191002" y="436371"/>
                </a:lnTo>
                <a:lnTo>
                  <a:pt x="3252216" y="412750"/>
                </a:lnTo>
                <a:lnTo>
                  <a:pt x="3310763" y="388365"/>
                </a:lnTo>
                <a:lnTo>
                  <a:pt x="3366007" y="363092"/>
                </a:lnTo>
                <a:lnTo>
                  <a:pt x="3418078" y="337057"/>
                </a:lnTo>
                <a:lnTo>
                  <a:pt x="3466592" y="310261"/>
                </a:lnTo>
                <a:lnTo>
                  <a:pt x="3511677" y="282828"/>
                </a:lnTo>
                <a:lnTo>
                  <a:pt x="3552825" y="254634"/>
                </a:lnTo>
                <a:lnTo>
                  <a:pt x="3590163" y="225678"/>
                </a:lnTo>
                <a:lnTo>
                  <a:pt x="3623436" y="195961"/>
                </a:lnTo>
                <a:lnTo>
                  <a:pt x="3652393" y="165480"/>
                </a:lnTo>
                <a:lnTo>
                  <a:pt x="3677030" y="134112"/>
                </a:lnTo>
                <a:lnTo>
                  <a:pt x="3709543" y="72643"/>
                </a:lnTo>
                <a:lnTo>
                  <a:pt x="3710178" y="71374"/>
                </a:lnTo>
                <a:lnTo>
                  <a:pt x="3710685" y="69976"/>
                </a:lnTo>
                <a:lnTo>
                  <a:pt x="3711067" y="68452"/>
                </a:lnTo>
                <a:lnTo>
                  <a:pt x="3715072" y="53593"/>
                </a:lnTo>
                <a:lnTo>
                  <a:pt x="3655949" y="53593"/>
                </a:lnTo>
                <a:lnTo>
                  <a:pt x="3656489" y="51590"/>
                </a:lnTo>
                <a:close/>
              </a:path>
              <a:path w="3723004" h="655955">
                <a:moveTo>
                  <a:pt x="1524" y="15239"/>
                </a:moveTo>
                <a:lnTo>
                  <a:pt x="0" y="207009"/>
                </a:lnTo>
                <a:lnTo>
                  <a:pt x="54703" y="180199"/>
                </a:lnTo>
                <a:lnTo>
                  <a:pt x="40767" y="159638"/>
                </a:lnTo>
                <a:lnTo>
                  <a:pt x="88011" y="127507"/>
                </a:lnTo>
                <a:lnTo>
                  <a:pt x="148599" y="127507"/>
                </a:lnTo>
                <a:lnTo>
                  <a:pt x="1524" y="15239"/>
                </a:lnTo>
                <a:close/>
              </a:path>
              <a:path w="3723004" h="655955">
                <a:moveTo>
                  <a:pt x="88011" y="127507"/>
                </a:moveTo>
                <a:lnTo>
                  <a:pt x="40767" y="159638"/>
                </a:lnTo>
                <a:lnTo>
                  <a:pt x="54703" y="180199"/>
                </a:lnTo>
                <a:lnTo>
                  <a:pt x="106534" y="154797"/>
                </a:lnTo>
                <a:lnTo>
                  <a:pt x="88011" y="127507"/>
                </a:lnTo>
                <a:close/>
              </a:path>
              <a:path w="3723004" h="655955">
                <a:moveTo>
                  <a:pt x="111506" y="163829"/>
                </a:moveTo>
                <a:lnTo>
                  <a:pt x="116458" y="169417"/>
                </a:lnTo>
                <a:lnTo>
                  <a:pt x="114355" y="166318"/>
                </a:lnTo>
                <a:lnTo>
                  <a:pt x="111506" y="163829"/>
                </a:lnTo>
                <a:close/>
              </a:path>
              <a:path w="3723004" h="655955">
                <a:moveTo>
                  <a:pt x="114355" y="166318"/>
                </a:moveTo>
                <a:lnTo>
                  <a:pt x="116458" y="169417"/>
                </a:lnTo>
                <a:lnTo>
                  <a:pt x="117903" y="169417"/>
                </a:lnTo>
                <a:lnTo>
                  <a:pt x="114355" y="166318"/>
                </a:lnTo>
                <a:close/>
              </a:path>
              <a:path w="3723004" h="655955">
                <a:moveTo>
                  <a:pt x="112665" y="163829"/>
                </a:moveTo>
                <a:lnTo>
                  <a:pt x="111506" y="163829"/>
                </a:lnTo>
                <a:lnTo>
                  <a:pt x="114355" y="166318"/>
                </a:lnTo>
                <a:lnTo>
                  <a:pt x="112665" y="163829"/>
                </a:lnTo>
                <a:close/>
              </a:path>
              <a:path w="3723004" h="655955">
                <a:moveTo>
                  <a:pt x="148599" y="127507"/>
                </a:moveTo>
                <a:lnTo>
                  <a:pt x="88011" y="127507"/>
                </a:lnTo>
                <a:lnTo>
                  <a:pt x="106534" y="154797"/>
                </a:lnTo>
                <a:lnTo>
                  <a:pt x="153924" y="131571"/>
                </a:lnTo>
                <a:lnTo>
                  <a:pt x="148599" y="127507"/>
                </a:lnTo>
                <a:close/>
              </a:path>
              <a:path w="3723004" h="655955">
                <a:moveTo>
                  <a:pt x="3657473" y="49402"/>
                </a:moveTo>
                <a:lnTo>
                  <a:pt x="3656489" y="51590"/>
                </a:lnTo>
                <a:lnTo>
                  <a:pt x="3655949" y="53593"/>
                </a:lnTo>
                <a:lnTo>
                  <a:pt x="3657473" y="49402"/>
                </a:lnTo>
                <a:close/>
              </a:path>
              <a:path w="3723004" h="655955">
                <a:moveTo>
                  <a:pt x="3716202" y="49402"/>
                </a:moveTo>
                <a:lnTo>
                  <a:pt x="3657473" y="49402"/>
                </a:lnTo>
                <a:lnTo>
                  <a:pt x="3655949" y="53593"/>
                </a:lnTo>
                <a:lnTo>
                  <a:pt x="3715072" y="53593"/>
                </a:lnTo>
                <a:lnTo>
                  <a:pt x="3716202" y="49402"/>
                </a:lnTo>
                <a:close/>
              </a:path>
              <a:path w="3723004" h="655955">
                <a:moveTo>
                  <a:pt x="3663144" y="26899"/>
                </a:moveTo>
                <a:lnTo>
                  <a:pt x="3656489" y="51590"/>
                </a:lnTo>
                <a:lnTo>
                  <a:pt x="3657473" y="49402"/>
                </a:lnTo>
                <a:lnTo>
                  <a:pt x="3716202" y="49402"/>
                </a:lnTo>
                <a:lnTo>
                  <a:pt x="3718941" y="39242"/>
                </a:lnTo>
                <a:lnTo>
                  <a:pt x="3719449" y="37591"/>
                </a:lnTo>
                <a:lnTo>
                  <a:pt x="3719703" y="36067"/>
                </a:lnTo>
                <a:lnTo>
                  <a:pt x="3719829" y="34416"/>
                </a:lnTo>
                <a:lnTo>
                  <a:pt x="3720303" y="29209"/>
                </a:lnTo>
                <a:lnTo>
                  <a:pt x="3662933" y="29209"/>
                </a:lnTo>
                <a:lnTo>
                  <a:pt x="3663144" y="26899"/>
                </a:lnTo>
                <a:close/>
              </a:path>
              <a:path w="3723004" h="655955">
                <a:moveTo>
                  <a:pt x="3663823" y="24383"/>
                </a:moveTo>
                <a:lnTo>
                  <a:pt x="3663144" y="26899"/>
                </a:lnTo>
                <a:lnTo>
                  <a:pt x="3662933" y="29209"/>
                </a:lnTo>
                <a:lnTo>
                  <a:pt x="3663823" y="24383"/>
                </a:lnTo>
                <a:close/>
              </a:path>
              <a:path w="3723004" h="655955">
                <a:moveTo>
                  <a:pt x="3720742" y="24383"/>
                </a:moveTo>
                <a:lnTo>
                  <a:pt x="3663823" y="24383"/>
                </a:lnTo>
                <a:lnTo>
                  <a:pt x="3662933" y="29209"/>
                </a:lnTo>
                <a:lnTo>
                  <a:pt x="3720303" y="29209"/>
                </a:lnTo>
                <a:lnTo>
                  <a:pt x="3720742" y="24383"/>
                </a:lnTo>
                <a:close/>
              </a:path>
              <a:path w="3723004" h="655955">
                <a:moveTo>
                  <a:pt x="3665601" y="0"/>
                </a:moveTo>
                <a:lnTo>
                  <a:pt x="3663144" y="26899"/>
                </a:lnTo>
                <a:lnTo>
                  <a:pt x="3663823" y="24383"/>
                </a:lnTo>
                <a:lnTo>
                  <a:pt x="3720742" y="24383"/>
                </a:lnTo>
                <a:lnTo>
                  <a:pt x="3722497" y="5079"/>
                </a:lnTo>
                <a:lnTo>
                  <a:pt x="36656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235386" y="3558730"/>
            <a:ext cx="638175" cy="638175"/>
            <a:chOff x="4235386" y="3558730"/>
            <a:chExt cx="638175" cy="638175"/>
          </a:xfrm>
        </p:grpSpPr>
        <p:sp>
          <p:nvSpPr>
            <p:cNvPr id="3" name="object 3" descr=""/>
            <p:cNvSpPr/>
            <p:nvPr/>
          </p:nvSpPr>
          <p:spPr>
            <a:xfrm>
              <a:off x="4249673" y="357301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4249673" y="357301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-4762" y="71437"/>
            <a:ext cx="9153525" cy="561340"/>
            <a:chOff x="-4762" y="71437"/>
            <a:chExt cx="9153525" cy="561340"/>
          </a:xfrm>
        </p:grpSpPr>
        <p:sp>
          <p:nvSpPr>
            <p:cNvPr id="6" name="object 6" descr=""/>
            <p:cNvSpPr/>
            <p:nvPr/>
          </p:nvSpPr>
          <p:spPr>
            <a:xfrm>
              <a:off x="0" y="76200"/>
              <a:ext cx="9144000" cy="551815"/>
            </a:xfrm>
            <a:custGeom>
              <a:avLst/>
              <a:gdLst/>
              <a:ahLst/>
              <a:cxnLst/>
              <a:rect l="l" t="t" r="r" b="b"/>
              <a:pathLst>
                <a:path w="9144000" h="551815">
                  <a:moveTo>
                    <a:pt x="9144000" y="0"/>
                  </a:moveTo>
                  <a:lnTo>
                    <a:pt x="0" y="0"/>
                  </a:lnTo>
                  <a:lnTo>
                    <a:pt x="0" y="551688"/>
                  </a:lnTo>
                  <a:lnTo>
                    <a:pt x="9144000" y="55168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76200"/>
              <a:ext cx="9144000" cy="551815"/>
            </a:xfrm>
            <a:custGeom>
              <a:avLst/>
              <a:gdLst/>
              <a:ahLst/>
              <a:cxnLst/>
              <a:rect l="l" t="t" r="r" b="b"/>
              <a:pathLst>
                <a:path w="9144000" h="551815">
                  <a:moveTo>
                    <a:pt x="0" y="551688"/>
                  </a:moveTo>
                  <a:lnTo>
                    <a:pt x="9144000" y="55168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51688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50265" y="-24942"/>
            <a:ext cx="50006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1">
                <a:latin typeface="Cambria"/>
                <a:cs typeface="Cambria"/>
              </a:rPr>
              <a:t>DL</a:t>
            </a:r>
            <a:r>
              <a:rPr dirty="0" spc="-15" b="1">
                <a:latin typeface="Cambria"/>
                <a:cs typeface="Cambria"/>
              </a:rPr>
              <a:t> </a:t>
            </a:r>
            <a:r>
              <a:rPr dirty="0" b="1">
                <a:latin typeface="Cambria"/>
                <a:cs typeface="Cambria"/>
              </a:rPr>
              <a:t>List</a:t>
            </a:r>
            <a:r>
              <a:rPr dirty="0" spc="10" b="1">
                <a:latin typeface="Cambria"/>
                <a:cs typeface="Cambria"/>
              </a:rPr>
              <a:t> </a:t>
            </a:r>
            <a:r>
              <a:rPr dirty="0" spc="-10">
                <a:latin typeface="Consolas"/>
                <a:cs typeface="Consolas"/>
              </a:rPr>
              <a:t>deleteNode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5834888" y="179578"/>
            <a:ext cx="27584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Consolas"/>
                <a:cs typeface="Consolas"/>
              </a:rPr>
              <a:t>pointed</a:t>
            </a:r>
            <a:r>
              <a:rPr dirty="0" sz="2800" spc="-9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800">
                <a:solidFill>
                  <a:srgbClr val="FFFFFF"/>
                </a:solidFill>
                <a:latin typeface="Consolas"/>
                <a:cs typeface="Consolas"/>
              </a:rPr>
              <a:t>by</a:t>
            </a:r>
            <a:r>
              <a:rPr dirty="0" sz="2800" spc="-9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Consolas"/>
                <a:cs typeface="Consolas"/>
              </a:rPr>
              <a:t>ptr</a:t>
            </a:r>
            <a:endParaRPr sz="2800">
              <a:latin typeface="Consolas"/>
              <a:cs typeface="Consola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629346" y="1804606"/>
            <a:ext cx="1247775" cy="638175"/>
            <a:chOff x="1629346" y="1804606"/>
            <a:chExt cx="1247775" cy="638175"/>
          </a:xfrm>
        </p:grpSpPr>
        <p:sp>
          <p:nvSpPr>
            <p:cNvPr id="11" name="object 11" descr=""/>
            <p:cNvSpPr/>
            <p:nvPr/>
          </p:nvSpPr>
          <p:spPr>
            <a:xfrm>
              <a:off x="2253233" y="1818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643633" y="1818894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609600" y="609600"/>
                  </a:moveTo>
                  <a:lnTo>
                    <a:pt x="1219200" y="609600"/>
                  </a:lnTo>
                  <a:lnTo>
                    <a:pt x="1219200" y="0"/>
                  </a:lnTo>
                  <a:lnTo>
                    <a:pt x="609600" y="0"/>
                  </a:lnTo>
                  <a:lnTo>
                    <a:pt x="609600" y="609600"/>
                  </a:lnTo>
                  <a:close/>
                </a:path>
                <a:path w="12192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657921" y="1833181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573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30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576006" y="2443733"/>
            <a:ext cx="638175" cy="1233805"/>
            <a:chOff x="1576006" y="2443733"/>
            <a:chExt cx="638175" cy="1233805"/>
          </a:xfrm>
        </p:grpSpPr>
        <p:sp>
          <p:nvSpPr>
            <p:cNvPr id="15" name="object 15" descr=""/>
            <p:cNvSpPr/>
            <p:nvPr/>
          </p:nvSpPr>
          <p:spPr>
            <a:xfrm>
              <a:off x="1590294" y="305333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590294" y="305333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852168" y="2443733"/>
              <a:ext cx="86360" cy="957580"/>
            </a:xfrm>
            <a:custGeom>
              <a:avLst/>
              <a:gdLst/>
              <a:ahLst/>
              <a:cxnLst/>
              <a:rect l="l" t="t" r="r" b="b"/>
              <a:pathLst>
                <a:path w="86360" h="957579">
                  <a:moveTo>
                    <a:pt x="28581" y="874496"/>
                  </a:moveTo>
                  <a:lnTo>
                    <a:pt x="26253" y="874966"/>
                  </a:lnTo>
                  <a:lnTo>
                    <a:pt x="12604" y="884142"/>
                  </a:lnTo>
                  <a:lnTo>
                    <a:pt x="3385" y="897747"/>
                  </a:lnTo>
                  <a:lnTo>
                    <a:pt x="0" y="914400"/>
                  </a:lnTo>
                  <a:lnTo>
                    <a:pt x="3385" y="931072"/>
                  </a:lnTo>
                  <a:lnTo>
                    <a:pt x="12604" y="944721"/>
                  </a:lnTo>
                  <a:lnTo>
                    <a:pt x="26253" y="953940"/>
                  </a:lnTo>
                  <a:lnTo>
                    <a:pt x="42925" y="957326"/>
                  </a:lnTo>
                  <a:lnTo>
                    <a:pt x="59578" y="953940"/>
                  </a:lnTo>
                  <a:lnTo>
                    <a:pt x="73183" y="944721"/>
                  </a:lnTo>
                  <a:lnTo>
                    <a:pt x="82359" y="931072"/>
                  </a:lnTo>
                  <a:lnTo>
                    <a:pt x="85725" y="914400"/>
                  </a:lnTo>
                  <a:lnTo>
                    <a:pt x="28575" y="914400"/>
                  </a:lnTo>
                  <a:lnTo>
                    <a:pt x="28581" y="874496"/>
                  </a:lnTo>
                  <a:close/>
                </a:path>
                <a:path w="86360" h="957579">
                  <a:moveTo>
                    <a:pt x="42925" y="871601"/>
                  </a:moveTo>
                  <a:lnTo>
                    <a:pt x="28679" y="874476"/>
                  </a:lnTo>
                  <a:lnTo>
                    <a:pt x="28575" y="914400"/>
                  </a:lnTo>
                  <a:lnTo>
                    <a:pt x="57150" y="914400"/>
                  </a:lnTo>
                  <a:lnTo>
                    <a:pt x="57156" y="874476"/>
                  </a:lnTo>
                  <a:lnTo>
                    <a:pt x="42925" y="871601"/>
                  </a:lnTo>
                  <a:close/>
                </a:path>
                <a:path w="86360" h="957579">
                  <a:moveTo>
                    <a:pt x="57156" y="874476"/>
                  </a:moveTo>
                  <a:lnTo>
                    <a:pt x="57150" y="914400"/>
                  </a:lnTo>
                  <a:lnTo>
                    <a:pt x="85725" y="914400"/>
                  </a:lnTo>
                  <a:lnTo>
                    <a:pt x="82359" y="897747"/>
                  </a:lnTo>
                  <a:lnTo>
                    <a:pt x="73183" y="884142"/>
                  </a:lnTo>
                  <a:lnTo>
                    <a:pt x="59578" y="874966"/>
                  </a:lnTo>
                  <a:lnTo>
                    <a:pt x="57156" y="874476"/>
                  </a:lnTo>
                  <a:close/>
                </a:path>
                <a:path w="86360" h="957579">
                  <a:moveTo>
                    <a:pt x="57276" y="71374"/>
                  </a:moveTo>
                  <a:lnTo>
                    <a:pt x="28701" y="71374"/>
                  </a:lnTo>
                  <a:lnTo>
                    <a:pt x="28581" y="874496"/>
                  </a:lnTo>
                  <a:lnTo>
                    <a:pt x="42925" y="871601"/>
                  </a:lnTo>
                  <a:lnTo>
                    <a:pt x="57156" y="871601"/>
                  </a:lnTo>
                  <a:lnTo>
                    <a:pt x="57276" y="71374"/>
                  </a:lnTo>
                  <a:close/>
                </a:path>
                <a:path w="86360" h="957579">
                  <a:moveTo>
                    <a:pt x="57156" y="871601"/>
                  </a:moveTo>
                  <a:lnTo>
                    <a:pt x="42925" y="871601"/>
                  </a:lnTo>
                  <a:lnTo>
                    <a:pt x="57156" y="874476"/>
                  </a:lnTo>
                  <a:lnTo>
                    <a:pt x="57156" y="871601"/>
                  </a:lnTo>
                  <a:close/>
                </a:path>
                <a:path w="86360" h="957579">
                  <a:moveTo>
                    <a:pt x="42925" y="0"/>
                  </a:moveTo>
                  <a:lnTo>
                    <a:pt x="126" y="85725"/>
                  </a:lnTo>
                  <a:lnTo>
                    <a:pt x="28699" y="85725"/>
                  </a:lnTo>
                  <a:lnTo>
                    <a:pt x="28701" y="71374"/>
                  </a:lnTo>
                  <a:lnTo>
                    <a:pt x="78665" y="71374"/>
                  </a:lnTo>
                  <a:lnTo>
                    <a:pt x="42925" y="0"/>
                  </a:lnTo>
                  <a:close/>
                </a:path>
                <a:path w="86360" h="957579">
                  <a:moveTo>
                    <a:pt x="78665" y="71374"/>
                  </a:moveTo>
                  <a:lnTo>
                    <a:pt x="57276" y="71374"/>
                  </a:lnTo>
                  <a:lnTo>
                    <a:pt x="57274" y="85725"/>
                  </a:lnTo>
                  <a:lnTo>
                    <a:pt x="85851" y="85725"/>
                  </a:lnTo>
                  <a:lnTo>
                    <a:pt x="78665" y="71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012952" y="3238322"/>
            <a:ext cx="5473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C00000"/>
                </a:solidFill>
                <a:latin typeface="Tahoma"/>
                <a:cs typeface="Tahoma"/>
              </a:rPr>
              <a:t>Head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018794" y="1821942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1033081" y="1833181"/>
            <a:ext cx="581025" cy="581025"/>
          </a:xfrm>
          <a:prstGeom prst="rect">
            <a:avLst/>
          </a:prstGeom>
          <a:solidFill>
            <a:srgbClr val="7EC1DB"/>
          </a:solidFill>
        </p:spPr>
        <p:txBody>
          <a:bodyPr wrap="square" lIns="0" tIns="120015" rIns="0" bIns="0" rtlCol="0" vert="horz">
            <a:spAutoFit/>
          </a:bodyPr>
          <a:lstStyle/>
          <a:p>
            <a:pPr marL="202565">
              <a:lnSpc>
                <a:spcPct val="100000"/>
              </a:lnSpc>
              <a:spcBef>
                <a:spcPts val="94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554914" y="1801558"/>
            <a:ext cx="1247775" cy="638175"/>
            <a:chOff x="6554914" y="1801558"/>
            <a:chExt cx="1247775" cy="638175"/>
          </a:xfrm>
        </p:grpSpPr>
        <p:sp>
          <p:nvSpPr>
            <p:cNvPr id="22" name="object 22" descr=""/>
            <p:cNvSpPr/>
            <p:nvPr/>
          </p:nvSpPr>
          <p:spPr>
            <a:xfrm>
              <a:off x="7178802" y="181584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569202" y="1815845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609600" y="609600"/>
                  </a:moveTo>
                  <a:lnTo>
                    <a:pt x="1219200" y="609600"/>
                  </a:lnTo>
                  <a:lnTo>
                    <a:pt x="1219200" y="0"/>
                  </a:lnTo>
                  <a:lnTo>
                    <a:pt x="609600" y="0"/>
                  </a:lnTo>
                  <a:lnTo>
                    <a:pt x="609600" y="609600"/>
                  </a:lnTo>
                  <a:close/>
                </a:path>
                <a:path w="12192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6583489" y="1830133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5735" rIns="0" bIns="0" rtlCol="0" vert="horz">
            <a:spAutoFit/>
          </a:bodyPr>
          <a:lstStyle/>
          <a:p>
            <a:pPr algn="ctr" marL="13970">
              <a:lnSpc>
                <a:spcPct val="100000"/>
              </a:lnSpc>
              <a:spcBef>
                <a:spcPts val="130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5931598" y="1804606"/>
            <a:ext cx="1712595" cy="1894205"/>
            <a:chOff x="5931598" y="1804606"/>
            <a:chExt cx="1712595" cy="1894205"/>
          </a:xfrm>
        </p:grpSpPr>
        <p:sp>
          <p:nvSpPr>
            <p:cNvPr id="26" name="object 26" descr=""/>
            <p:cNvSpPr/>
            <p:nvPr/>
          </p:nvSpPr>
          <p:spPr>
            <a:xfrm>
              <a:off x="5945885" y="1818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945885" y="1818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7020305" y="30746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020305" y="30746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6637146" y="3274314"/>
            <a:ext cx="3581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solidFill>
                  <a:srgbClr val="C00000"/>
                </a:solidFill>
                <a:latin typeface="Tahoma"/>
                <a:cs typeface="Tahoma"/>
              </a:rPr>
              <a:t>Tail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4025646" y="2401061"/>
            <a:ext cx="3377565" cy="1408430"/>
          </a:xfrm>
          <a:custGeom>
            <a:avLst/>
            <a:gdLst/>
            <a:ahLst/>
            <a:cxnLst/>
            <a:rect l="l" t="t" r="r" b="b"/>
            <a:pathLst>
              <a:path w="3377565" h="1408429">
                <a:moveTo>
                  <a:pt x="78486" y="371983"/>
                </a:moveTo>
                <a:lnTo>
                  <a:pt x="0" y="316992"/>
                </a:lnTo>
                <a:lnTo>
                  <a:pt x="3175" y="412750"/>
                </a:lnTo>
                <a:lnTo>
                  <a:pt x="28321" y="399148"/>
                </a:lnTo>
                <a:lnTo>
                  <a:pt x="38354" y="417703"/>
                </a:lnTo>
                <a:lnTo>
                  <a:pt x="63500" y="404114"/>
                </a:lnTo>
                <a:lnTo>
                  <a:pt x="53454" y="385533"/>
                </a:lnTo>
                <a:lnTo>
                  <a:pt x="65570" y="378968"/>
                </a:lnTo>
                <a:lnTo>
                  <a:pt x="78486" y="371983"/>
                </a:lnTo>
                <a:close/>
              </a:path>
              <a:path w="3377565" h="1408429">
                <a:moveTo>
                  <a:pt x="90678" y="454406"/>
                </a:moveTo>
                <a:lnTo>
                  <a:pt x="77089" y="429260"/>
                </a:lnTo>
                <a:lnTo>
                  <a:pt x="51943" y="442849"/>
                </a:lnTo>
                <a:lnTo>
                  <a:pt x="65659" y="467995"/>
                </a:lnTo>
                <a:lnTo>
                  <a:pt x="90678" y="454406"/>
                </a:lnTo>
                <a:close/>
              </a:path>
              <a:path w="3377565" h="1408429">
                <a:moveTo>
                  <a:pt x="117983" y="504571"/>
                </a:moveTo>
                <a:lnTo>
                  <a:pt x="104394" y="479425"/>
                </a:lnTo>
                <a:lnTo>
                  <a:pt x="79248" y="493141"/>
                </a:lnTo>
                <a:lnTo>
                  <a:pt x="92837" y="518160"/>
                </a:lnTo>
                <a:lnTo>
                  <a:pt x="117983" y="504571"/>
                </a:lnTo>
                <a:close/>
              </a:path>
              <a:path w="3377565" h="1408429">
                <a:moveTo>
                  <a:pt x="145161" y="554863"/>
                </a:moveTo>
                <a:lnTo>
                  <a:pt x="131572" y="529717"/>
                </a:lnTo>
                <a:lnTo>
                  <a:pt x="106426" y="543306"/>
                </a:lnTo>
                <a:lnTo>
                  <a:pt x="120015" y="568452"/>
                </a:lnTo>
                <a:lnTo>
                  <a:pt x="145161" y="554863"/>
                </a:lnTo>
                <a:close/>
              </a:path>
              <a:path w="3377565" h="1408429">
                <a:moveTo>
                  <a:pt x="172466" y="605028"/>
                </a:moveTo>
                <a:lnTo>
                  <a:pt x="158877" y="580009"/>
                </a:lnTo>
                <a:lnTo>
                  <a:pt x="133731" y="593598"/>
                </a:lnTo>
                <a:lnTo>
                  <a:pt x="147320" y="618744"/>
                </a:lnTo>
                <a:lnTo>
                  <a:pt x="172466" y="605028"/>
                </a:lnTo>
                <a:close/>
              </a:path>
              <a:path w="3377565" h="1408429">
                <a:moveTo>
                  <a:pt x="199644" y="655320"/>
                </a:moveTo>
                <a:lnTo>
                  <a:pt x="186055" y="630174"/>
                </a:lnTo>
                <a:lnTo>
                  <a:pt x="160909" y="643763"/>
                </a:lnTo>
                <a:lnTo>
                  <a:pt x="174498" y="668909"/>
                </a:lnTo>
                <a:lnTo>
                  <a:pt x="199644" y="655320"/>
                </a:lnTo>
                <a:close/>
              </a:path>
              <a:path w="3377565" h="1408429">
                <a:moveTo>
                  <a:pt x="226949" y="705612"/>
                </a:moveTo>
                <a:lnTo>
                  <a:pt x="213233" y="680466"/>
                </a:lnTo>
                <a:lnTo>
                  <a:pt x="188214" y="694055"/>
                </a:lnTo>
                <a:lnTo>
                  <a:pt x="201803" y="719201"/>
                </a:lnTo>
                <a:lnTo>
                  <a:pt x="226949" y="705612"/>
                </a:lnTo>
                <a:close/>
              </a:path>
              <a:path w="3377565" h="1408429">
                <a:moveTo>
                  <a:pt x="254127" y="755777"/>
                </a:moveTo>
                <a:lnTo>
                  <a:pt x="240538" y="730631"/>
                </a:lnTo>
                <a:lnTo>
                  <a:pt x="215392" y="744347"/>
                </a:lnTo>
                <a:lnTo>
                  <a:pt x="228981" y="769366"/>
                </a:lnTo>
                <a:lnTo>
                  <a:pt x="254127" y="755777"/>
                </a:lnTo>
                <a:close/>
              </a:path>
              <a:path w="3377565" h="1408429">
                <a:moveTo>
                  <a:pt x="281432" y="806069"/>
                </a:moveTo>
                <a:lnTo>
                  <a:pt x="267716" y="780923"/>
                </a:lnTo>
                <a:lnTo>
                  <a:pt x="242697" y="794512"/>
                </a:lnTo>
                <a:lnTo>
                  <a:pt x="256286" y="819658"/>
                </a:lnTo>
                <a:lnTo>
                  <a:pt x="281432" y="806069"/>
                </a:lnTo>
                <a:close/>
              </a:path>
              <a:path w="3377565" h="1408429">
                <a:moveTo>
                  <a:pt x="308610" y="856234"/>
                </a:moveTo>
                <a:lnTo>
                  <a:pt x="295021" y="831215"/>
                </a:lnTo>
                <a:lnTo>
                  <a:pt x="269875" y="844804"/>
                </a:lnTo>
                <a:lnTo>
                  <a:pt x="283464" y="869950"/>
                </a:lnTo>
                <a:lnTo>
                  <a:pt x="308610" y="856234"/>
                </a:lnTo>
                <a:close/>
              </a:path>
              <a:path w="3377565" h="1408429">
                <a:moveTo>
                  <a:pt x="335915" y="906526"/>
                </a:moveTo>
                <a:lnTo>
                  <a:pt x="322199" y="881380"/>
                </a:lnTo>
                <a:lnTo>
                  <a:pt x="297180" y="894969"/>
                </a:lnTo>
                <a:lnTo>
                  <a:pt x="310769" y="920115"/>
                </a:lnTo>
                <a:lnTo>
                  <a:pt x="335915" y="906526"/>
                </a:lnTo>
                <a:close/>
              </a:path>
              <a:path w="3377565" h="1408429">
                <a:moveTo>
                  <a:pt x="363093" y="956818"/>
                </a:moveTo>
                <a:lnTo>
                  <a:pt x="349504" y="931672"/>
                </a:lnTo>
                <a:lnTo>
                  <a:pt x="324358" y="945261"/>
                </a:lnTo>
                <a:lnTo>
                  <a:pt x="337947" y="970407"/>
                </a:lnTo>
                <a:lnTo>
                  <a:pt x="363093" y="956818"/>
                </a:lnTo>
                <a:close/>
              </a:path>
              <a:path w="3377565" h="1408429">
                <a:moveTo>
                  <a:pt x="390398" y="1006983"/>
                </a:moveTo>
                <a:lnTo>
                  <a:pt x="376682" y="981837"/>
                </a:lnTo>
                <a:lnTo>
                  <a:pt x="351663" y="995553"/>
                </a:lnTo>
                <a:lnTo>
                  <a:pt x="365252" y="1020572"/>
                </a:lnTo>
                <a:lnTo>
                  <a:pt x="390398" y="1006983"/>
                </a:lnTo>
                <a:close/>
              </a:path>
              <a:path w="3377565" h="1408429">
                <a:moveTo>
                  <a:pt x="417576" y="1057275"/>
                </a:moveTo>
                <a:lnTo>
                  <a:pt x="403987" y="1032129"/>
                </a:lnTo>
                <a:lnTo>
                  <a:pt x="378841" y="1045718"/>
                </a:lnTo>
                <a:lnTo>
                  <a:pt x="392430" y="1070864"/>
                </a:lnTo>
                <a:lnTo>
                  <a:pt x="417576" y="1057275"/>
                </a:lnTo>
                <a:close/>
              </a:path>
              <a:path w="3377565" h="1408429">
                <a:moveTo>
                  <a:pt x="444881" y="1107440"/>
                </a:moveTo>
                <a:lnTo>
                  <a:pt x="431165" y="1082421"/>
                </a:lnTo>
                <a:lnTo>
                  <a:pt x="406019" y="1096010"/>
                </a:lnTo>
                <a:lnTo>
                  <a:pt x="419735" y="1121156"/>
                </a:lnTo>
                <a:lnTo>
                  <a:pt x="444881" y="1107440"/>
                </a:lnTo>
                <a:close/>
              </a:path>
              <a:path w="3377565" h="1408429">
                <a:moveTo>
                  <a:pt x="472059" y="1157744"/>
                </a:moveTo>
                <a:lnTo>
                  <a:pt x="458470" y="1132586"/>
                </a:lnTo>
                <a:lnTo>
                  <a:pt x="433324" y="1146175"/>
                </a:lnTo>
                <a:lnTo>
                  <a:pt x="446913" y="1171333"/>
                </a:lnTo>
                <a:lnTo>
                  <a:pt x="472059" y="1157744"/>
                </a:lnTo>
                <a:close/>
              </a:path>
              <a:path w="3377565" h="1408429">
                <a:moveTo>
                  <a:pt x="499237" y="1208024"/>
                </a:moveTo>
                <a:lnTo>
                  <a:pt x="485648" y="1182878"/>
                </a:lnTo>
                <a:lnTo>
                  <a:pt x="460502" y="1196467"/>
                </a:lnTo>
                <a:lnTo>
                  <a:pt x="474218" y="1221613"/>
                </a:lnTo>
                <a:lnTo>
                  <a:pt x="499237" y="1208024"/>
                </a:lnTo>
                <a:close/>
              </a:path>
              <a:path w="3377565" h="1408429">
                <a:moveTo>
                  <a:pt x="526542" y="1258189"/>
                </a:moveTo>
                <a:lnTo>
                  <a:pt x="512953" y="1233043"/>
                </a:lnTo>
                <a:lnTo>
                  <a:pt x="487807" y="1246759"/>
                </a:lnTo>
                <a:lnTo>
                  <a:pt x="501396" y="1271778"/>
                </a:lnTo>
                <a:lnTo>
                  <a:pt x="526542" y="1258189"/>
                </a:lnTo>
                <a:close/>
              </a:path>
              <a:path w="3377565" h="1408429">
                <a:moveTo>
                  <a:pt x="553720" y="1308481"/>
                </a:moveTo>
                <a:lnTo>
                  <a:pt x="540131" y="1283335"/>
                </a:lnTo>
                <a:lnTo>
                  <a:pt x="514985" y="1296924"/>
                </a:lnTo>
                <a:lnTo>
                  <a:pt x="528701" y="1322070"/>
                </a:lnTo>
                <a:lnTo>
                  <a:pt x="553720" y="1308481"/>
                </a:lnTo>
                <a:close/>
              </a:path>
              <a:path w="3377565" h="1408429">
                <a:moveTo>
                  <a:pt x="611162" y="1361351"/>
                </a:moveTo>
                <a:lnTo>
                  <a:pt x="580656" y="1324381"/>
                </a:lnTo>
                <a:lnTo>
                  <a:pt x="564286" y="1322793"/>
                </a:lnTo>
                <a:lnTo>
                  <a:pt x="548005" y="1327785"/>
                </a:lnTo>
                <a:lnTo>
                  <a:pt x="534924" y="1338719"/>
                </a:lnTo>
                <a:lnTo>
                  <a:pt x="527316" y="1353299"/>
                </a:lnTo>
                <a:lnTo>
                  <a:pt x="525729" y="1369669"/>
                </a:lnTo>
                <a:lnTo>
                  <a:pt x="530733" y="1385951"/>
                </a:lnTo>
                <a:lnTo>
                  <a:pt x="541655" y="1399032"/>
                </a:lnTo>
                <a:lnTo>
                  <a:pt x="556234" y="1406639"/>
                </a:lnTo>
                <a:lnTo>
                  <a:pt x="572604" y="1408226"/>
                </a:lnTo>
                <a:lnTo>
                  <a:pt x="588899" y="1403223"/>
                </a:lnTo>
                <a:lnTo>
                  <a:pt x="601967" y="1392301"/>
                </a:lnTo>
                <a:lnTo>
                  <a:pt x="609574" y="1377721"/>
                </a:lnTo>
                <a:lnTo>
                  <a:pt x="610095" y="1372362"/>
                </a:lnTo>
                <a:lnTo>
                  <a:pt x="611162" y="1361351"/>
                </a:lnTo>
                <a:close/>
              </a:path>
              <a:path w="3377565" h="1408429">
                <a:moveTo>
                  <a:pt x="3377311" y="85725"/>
                </a:moveTo>
                <a:lnTo>
                  <a:pt x="3370135" y="71374"/>
                </a:lnTo>
                <a:lnTo>
                  <a:pt x="3334512" y="0"/>
                </a:lnTo>
                <a:lnTo>
                  <a:pt x="3291586" y="85725"/>
                </a:lnTo>
                <a:lnTo>
                  <a:pt x="3320161" y="85725"/>
                </a:lnTo>
                <a:lnTo>
                  <a:pt x="3320161" y="874395"/>
                </a:lnTo>
                <a:lnTo>
                  <a:pt x="3320161" y="914400"/>
                </a:lnTo>
                <a:lnTo>
                  <a:pt x="3320161" y="874395"/>
                </a:lnTo>
                <a:lnTo>
                  <a:pt x="3317837" y="874864"/>
                </a:lnTo>
                <a:lnTo>
                  <a:pt x="3304184" y="884085"/>
                </a:lnTo>
                <a:lnTo>
                  <a:pt x="3294964" y="897737"/>
                </a:lnTo>
                <a:lnTo>
                  <a:pt x="3291586" y="914400"/>
                </a:lnTo>
                <a:lnTo>
                  <a:pt x="3294964" y="931062"/>
                </a:lnTo>
                <a:lnTo>
                  <a:pt x="3304184" y="944664"/>
                </a:lnTo>
                <a:lnTo>
                  <a:pt x="3317837" y="953846"/>
                </a:lnTo>
                <a:lnTo>
                  <a:pt x="3334512" y="957199"/>
                </a:lnTo>
                <a:lnTo>
                  <a:pt x="3351161" y="953846"/>
                </a:lnTo>
                <a:lnTo>
                  <a:pt x="3364763" y="944664"/>
                </a:lnTo>
                <a:lnTo>
                  <a:pt x="3373932" y="931062"/>
                </a:lnTo>
                <a:lnTo>
                  <a:pt x="3377311" y="914400"/>
                </a:lnTo>
                <a:lnTo>
                  <a:pt x="3373945" y="897737"/>
                </a:lnTo>
                <a:lnTo>
                  <a:pt x="3364763" y="884085"/>
                </a:lnTo>
                <a:lnTo>
                  <a:pt x="3351161" y="874864"/>
                </a:lnTo>
                <a:lnTo>
                  <a:pt x="3348736" y="874369"/>
                </a:lnTo>
                <a:lnTo>
                  <a:pt x="3348736" y="871474"/>
                </a:lnTo>
                <a:lnTo>
                  <a:pt x="3348736" y="85725"/>
                </a:lnTo>
                <a:lnTo>
                  <a:pt x="3377311" y="85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4466590" y="3205353"/>
            <a:ext cx="311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C00000"/>
                </a:solidFill>
                <a:latin typeface="Tahoma"/>
                <a:cs typeface="Tahoma"/>
              </a:rPr>
              <a:t>ptr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33" name="object 33" descr=""/>
          <p:cNvGraphicFramePr>
            <a:graphicFrameLocks noGrp="1"/>
          </p:cNvGraphicFramePr>
          <p:nvPr/>
        </p:nvGraphicFramePr>
        <p:xfrm>
          <a:off x="1016457" y="4793688"/>
          <a:ext cx="4780915" cy="896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1600"/>
                <a:gridCol w="337819"/>
                <a:gridCol w="1802130"/>
              </a:tblGrid>
              <a:tr h="448309">
                <a:tc>
                  <a:txBody>
                    <a:bodyPr/>
                    <a:lstStyle/>
                    <a:p>
                      <a:pPr marL="36830">
                        <a:lnSpc>
                          <a:spcPts val="2260"/>
                        </a:lnSpc>
                      </a:pPr>
                      <a:r>
                        <a:rPr dirty="0" sz="2400" b="1">
                          <a:latin typeface="Consolas"/>
                          <a:cs typeface="Consolas"/>
                        </a:rPr>
                        <a:t>ptr-&gt;prev-</a:t>
                      </a:r>
                      <a:r>
                        <a:rPr dirty="0" sz="2400" spc="-20" b="1">
                          <a:latin typeface="Consolas"/>
                          <a:cs typeface="Consolas"/>
                        </a:rPr>
                        <a:t>&gt;next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260"/>
                        </a:lnSpc>
                      </a:pPr>
                      <a:r>
                        <a:rPr dirty="0" sz="2400" b="1"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5880">
                        <a:lnSpc>
                          <a:spcPts val="2260"/>
                        </a:lnSpc>
                      </a:pPr>
                      <a:r>
                        <a:rPr dirty="0" sz="2400" b="1">
                          <a:latin typeface="Consolas"/>
                          <a:cs typeface="Consolas"/>
                        </a:rPr>
                        <a:t>ptr-</a:t>
                      </a:r>
                      <a:r>
                        <a:rPr dirty="0" sz="2400" spc="-10" b="1">
                          <a:latin typeface="Consolas"/>
                          <a:cs typeface="Consolas"/>
                        </a:rPr>
                        <a:t>&gt;next;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44830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2400" b="1">
                          <a:latin typeface="Consolas"/>
                          <a:cs typeface="Consolas"/>
                        </a:rPr>
                        <a:t>ptr-&gt;next-</a:t>
                      </a:r>
                      <a:r>
                        <a:rPr dirty="0" sz="2400" spc="-20" b="1">
                          <a:latin typeface="Consolas"/>
                          <a:cs typeface="Consolas"/>
                        </a:rPr>
                        <a:t>&gt;prev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B="0" marT="6540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2400" b="1"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B="0" marT="65405"/>
                </a:tc>
                <a:tc>
                  <a:txBody>
                    <a:bodyPr/>
                    <a:lstStyle/>
                    <a:p>
                      <a:pPr algn="ctr" marL="4699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2400" b="1">
                          <a:latin typeface="Consolas"/>
                          <a:cs typeface="Consolas"/>
                        </a:rPr>
                        <a:t>ptr-</a:t>
                      </a:r>
                      <a:r>
                        <a:rPr dirty="0" sz="2400" spc="-10" b="1">
                          <a:latin typeface="Consolas"/>
                          <a:cs typeface="Consolas"/>
                        </a:rPr>
                        <a:t>&gt;prev;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B="0" marT="65405"/>
                </a:tc>
              </a:tr>
            </a:tbl>
          </a:graphicData>
        </a:graphic>
      </p:graphicFrame>
      <p:sp>
        <p:nvSpPr>
          <p:cNvPr id="34" name="object 34" descr=""/>
          <p:cNvSpPr/>
          <p:nvPr/>
        </p:nvSpPr>
        <p:spPr>
          <a:xfrm>
            <a:off x="2528697" y="887349"/>
            <a:ext cx="4380865" cy="1176655"/>
          </a:xfrm>
          <a:custGeom>
            <a:avLst/>
            <a:gdLst/>
            <a:ahLst/>
            <a:cxnLst/>
            <a:rect l="l" t="t" r="r" b="b"/>
            <a:pathLst>
              <a:path w="4380865" h="1176655">
                <a:moveTo>
                  <a:pt x="2186431" y="0"/>
                </a:moveTo>
                <a:lnTo>
                  <a:pt x="2084324" y="1650"/>
                </a:lnTo>
                <a:lnTo>
                  <a:pt x="1982469" y="6603"/>
                </a:lnTo>
                <a:lnTo>
                  <a:pt x="1881124" y="14859"/>
                </a:lnTo>
                <a:lnTo>
                  <a:pt x="1780286" y="26035"/>
                </a:lnTo>
                <a:lnTo>
                  <a:pt x="1680337" y="40259"/>
                </a:lnTo>
                <a:lnTo>
                  <a:pt x="1581277" y="57276"/>
                </a:lnTo>
                <a:lnTo>
                  <a:pt x="1483487" y="77088"/>
                </a:lnTo>
                <a:lnTo>
                  <a:pt x="1387093" y="99567"/>
                </a:lnTo>
                <a:lnTo>
                  <a:pt x="1292225" y="124460"/>
                </a:lnTo>
                <a:lnTo>
                  <a:pt x="1199261" y="151891"/>
                </a:lnTo>
                <a:lnTo>
                  <a:pt x="1108202" y="181737"/>
                </a:lnTo>
                <a:lnTo>
                  <a:pt x="1019301" y="213613"/>
                </a:lnTo>
                <a:lnTo>
                  <a:pt x="932688" y="247776"/>
                </a:lnTo>
                <a:lnTo>
                  <a:pt x="848740" y="283972"/>
                </a:lnTo>
                <a:lnTo>
                  <a:pt x="767461" y="322072"/>
                </a:lnTo>
                <a:lnTo>
                  <a:pt x="689228" y="361950"/>
                </a:lnTo>
                <a:lnTo>
                  <a:pt x="613917" y="403605"/>
                </a:lnTo>
                <a:lnTo>
                  <a:pt x="542163" y="446913"/>
                </a:lnTo>
                <a:lnTo>
                  <a:pt x="473963" y="491743"/>
                </a:lnTo>
                <a:lnTo>
                  <a:pt x="409320" y="538099"/>
                </a:lnTo>
                <a:lnTo>
                  <a:pt x="348614" y="585724"/>
                </a:lnTo>
                <a:lnTo>
                  <a:pt x="292100" y="634746"/>
                </a:lnTo>
                <a:lnTo>
                  <a:pt x="239775" y="684911"/>
                </a:lnTo>
                <a:lnTo>
                  <a:pt x="191919" y="736218"/>
                </a:lnTo>
                <a:lnTo>
                  <a:pt x="148970" y="788415"/>
                </a:lnTo>
                <a:lnTo>
                  <a:pt x="110870" y="841755"/>
                </a:lnTo>
                <a:lnTo>
                  <a:pt x="77977" y="895985"/>
                </a:lnTo>
                <a:lnTo>
                  <a:pt x="50418" y="950976"/>
                </a:lnTo>
                <a:lnTo>
                  <a:pt x="28575" y="1006855"/>
                </a:lnTo>
                <a:lnTo>
                  <a:pt x="12953" y="1062481"/>
                </a:lnTo>
                <a:lnTo>
                  <a:pt x="3301" y="1119124"/>
                </a:lnTo>
                <a:lnTo>
                  <a:pt x="0" y="1174623"/>
                </a:lnTo>
                <a:lnTo>
                  <a:pt x="57150" y="1176147"/>
                </a:lnTo>
                <a:lnTo>
                  <a:pt x="57911" y="1149350"/>
                </a:lnTo>
                <a:lnTo>
                  <a:pt x="60197" y="1124203"/>
                </a:lnTo>
                <a:lnTo>
                  <a:pt x="68960" y="1073658"/>
                </a:lnTo>
                <a:lnTo>
                  <a:pt x="83565" y="1022350"/>
                </a:lnTo>
                <a:lnTo>
                  <a:pt x="103631" y="971930"/>
                </a:lnTo>
                <a:lnTo>
                  <a:pt x="129031" y="921638"/>
                </a:lnTo>
                <a:lnTo>
                  <a:pt x="159638" y="871474"/>
                </a:lnTo>
                <a:lnTo>
                  <a:pt x="195452" y="821689"/>
                </a:lnTo>
                <a:lnTo>
                  <a:pt x="236092" y="772413"/>
                </a:lnTo>
                <a:lnTo>
                  <a:pt x="281558" y="723900"/>
                </a:lnTo>
                <a:lnTo>
                  <a:pt x="331596" y="675893"/>
                </a:lnTo>
                <a:lnTo>
                  <a:pt x="385952" y="628903"/>
                </a:lnTo>
                <a:lnTo>
                  <a:pt x="444500" y="583056"/>
                </a:lnTo>
                <a:lnTo>
                  <a:pt x="507110" y="538226"/>
                </a:lnTo>
                <a:lnTo>
                  <a:pt x="573532" y="494664"/>
                </a:lnTo>
                <a:lnTo>
                  <a:pt x="643508" y="452500"/>
                </a:lnTo>
                <a:lnTo>
                  <a:pt x="716914" y="411988"/>
                </a:lnTo>
                <a:lnTo>
                  <a:pt x="793495" y="372872"/>
                </a:lnTo>
                <a:lnTo>
                  <a:pt x="872998" y="335788"/>
                </a:lnTo>
                <a:lnTo>
                  <a:pt x="955293" y="300227"/>
                </a:lnTo>
                <a:lnTo>
                  <a:pt x="1040256" y="266826"/>
                </a:lnTo>
                <a:lnTo>
                  <a:pt x="1127505" y="235458"/>
                </a:lnTo>
                <a:lnTo>
                  <a:pt x="1217040" y="206248"/>
                </a:lnTo>
                <a:lnTo>
                  <a:pt x="1308480" y="179324"/>
                </a:lnTo>
                <a:lnTo>
                  <a:pt x="1401699" y="154812"/>
                </a:lnTo>
                <a:lnTo>
                  <a:pt x="1496440" y="132714"/>
                </a:lnTo>
                <a:lnTo>
                  <a:pt x="1592579" y="113284"/>
                </a:lnTo>
                <a:lnTo>
                  <a:pt x="1689989" y="96520"/>
                </a:lnTo>
                <a:lnTo>
                  <a:pt x="1788287" y="82550"/>
                </a:lnTo>
                <a:lnTo>
                  <a:pt x="1887347" y="71627"/>
                </a:lnTo>
                <a:lnTo>
                  <a:pt x="1987168" y="63626"/>
                </a:lnTo>
                <a:lnTo>
                  <a:pt x="2087117" y="58674"/>
                </a:lnTo>
                <a:lnTo>
                  <a:pt x="2187320" y="57150"/>
                </a:lnTo>
                <a:lnTo>
                  <a:pt x="2868919" y="57150"/>
                </a:lnTo>
                <a:lnTo>
                  <a:pt x="2790570" y="44703"/>
                </a:lnTo>
                <a:lnTo>
                  <a:pt x="2691638" y="31368"/>
                </a:lnTo>
                <a:lnTo>
                  <a:pt x="2591816" y="20320"/>
                </a:lnTo>
                <a:lnTo>
                  <a:pt x="2491231" y="11556"/>
                </a:lnTo>
                <a:lnTo>
                  <a:pt x="2389886" y="5206"/>
                </a:lnTo>
                <a:lnTo>
                  <a:pt x="2288413" y="1397"/>
                </a:lnTo>
                <a:lnTo>
                  <a:pt x="2186431" y="0"/>
                </a:lnTo>
                <a:close/>
              </a:path>
              <a:path w="4380865" h="1176655">
                <a:moveTo>
                  <a:pt x="4269657" y="770949"/>
                </a:moveTo>
                <a:lnTo>
                  <a:pt x="4215510" y="786384"/>
                </a:lnTo>
                <a:lnTo>
                  <a:pt x="4345051" y="927735"/>
                </a:lnTo>
                <a:lnTo>
                  <a:pt x="4369239" y="798702"/>
                </a:lnTo>
                <a:lnTo>
                  <a:pt x="4278503" y="798702"/>
                </a:lnTo>
                <a:lnTo>
                  <a:pt x="4270365" y="772060"/>
                </a:lnTo>
                <a:lnTo>
                  <a:pt x="4269657" y="770949"/>
                </a:lnTo>
                <a:close/>
              </a:path>
              <a:path w="4380865" h="1176655">
                <a:moveTo>
                  <a:pt x="4270365" y="772060"/>
                </a:moveTo>
                <a:lnTo>
                  <a:pt x="4278503" y="798702"/>
                </a:lnTo>
                <a:lnTo>
                  <a:pt x="4333112" y="781938"/>
                </a:lnTo>
                <a:lnTo>
                  <a:pt x="4331134" y="775462"/>
                </a:lnTo>
                <a:lnTo>
                  <a:pt x="4272533" y="775462"/>
                </a:lnTo>
                <a:lnTo>
                  <a:pt x="4270365" y="772060"/>
                </a:lnTo>
                <a:close/>
              </a:path>
              <a:path w="4380865" h="1176655">
                <a:moveTo>
                  <a:pt x="4380357" y="739393"/>
                </a:moveTo>
                <a:lnTo>
                  <a:pt x="4324942" y="755190"/>
                </a:lnTo>
                <a:lnTo>
                  <a:pt x="4333112" y="781938"/>
                </a:lnTo>
                <a:lnTo>
                  <a:pt x="4278503" y="798702"/>
                </a:lnTo>
                <a:lnTo>
                  <a:pt x="4369239" y="798702"/>
                </a:lnTo>
                <a:lnTo>
                  <a:pt x="4380357" y="739393"/>
                </a:lnTo>
                <a:close/>
              </a:path>
              <a:path w="4380865" h="1176655">
                <a:moveTo>
                  <a:pt x="4270347" y="770752"/>
                </a:moveTo>
                <a:lnTo>
                  <a:pt x="4269996" y="770852"/>
                </a:lnTo>
                <a:lnTo>
                  <a:pt x="4270365" y="772060"/>
                </a:lnTo>
                <a:lnTo>
                  <a:pt x="4272533" y="775462"/>
                </a:lnTo>
                <a:lnTo>
                  <a:pt x="4270347" y="770752"/>
                </a:lnTo>
                <a:close/>
              </a:path>
              <a:path w="4380865" h="1176655">
                <a:moveTo>
                  <a:pt x="4324942" y="755190"/>
                </a:moveTo>
                <a:lnTo>
                  <a:pt x="4270347" y="770752"/>
                </a:lnTo>
                <a:lnTo>
                  <a:pt x="4272533" y="775462"/>
                </a:lnTo>
                <a:lnTo>
                  <a:pt x="4331134" y="775462"/>
                </a:lnTo>
                <a:lnTo>
                  <a:pt x="4324942" y="755190"/>
                </a:lnTo>
                <a:close/>
              </a:path>
              <a:path w="4380865" h="1176655">
                <a:moveTo>
                  <a:pt x="4269996" y="770852"/>
                </a:moveTo>
                <a:lnTo>
                  <a:pt x="4269657" y="770949"/>
                </a:lnTo>
                <a:lnTo>
                  <a:pt x="4270365" y="772060"/>
                </a:lnTo>
                <a:lnTo>
                  <a:pt x="4269996" y="770852"/>
                </a:lnTo>
                <a:close/>
              </a:path>
              <a:path w="4380865" h="1176655">
                <a:moveTo>
                  <a:pt x="2868919" y="57150"/>
                </a:moveTo>
                <a:lnTo>
                  <a:pt x="2187320" y="57150"/>
                </a:lnTo>
                <a:lnTo>
                  <a:pt x="2287651" y="58420"/>
                </a:lnTo>
                <a:lnTo>
                  <a:pt x="2387854" y="62229"/>
                </a:lnTo>
                <a:lnTo>
                  <a:pt x="2487676" y="68579"/>
                </a:lnTo>
                <a:lnTo>
                  <a:pt x="2586863" y="77215"/>
                </a:lnTo>
                <a:lnTo>
                  <a:pt x="2685415" y="88264"/>
                </a:lnTo>
                <a:lnTo>
                  <a:pt x="2782951" y="101346"/>
                </a:lnTo>
                <a:lnTo>
                  <a:pt x="2879216" y="116586"/>
                </a:lnTo>
                <a:lnTo>
                  <a:pt x="2974213" y="133985"/>
                </a:lnTo>
                <a:lnTo>
                  <a:pt x="3067557" y="153288"/>
                </a:lnTo>
                <a:lnTo>
                  <a:pt x="3159125" y="174371"/>
                </a:lnTo>
                <a:lnTo>
                  <a:pt x="3248787" y="197358"/>
                </a:lnTo>
                <a:lnTo>
                  <a:pt x="3336163" y="221996"/>
                </a:lnTo>
                <a:lnTo>
                  <a:pt x="3421253" y="248285"/>
                </a:lnTo>
                <a:lnTo>
                  <a:pt x="3503676" y="276098"/>
                </a:lnTo>
                <a:lnTo>
                  <a:pt x="3583304" y="305435"/>
                </a:lnTo>
                <a:lnTo>
                  <a:pt x="3659886" y="336041"/>
                </a:lnTo>
                <a:lnTo>
                  <a:pt x="3733418" y="368046"/>
                </a:lnTo>
                <a:lnTo>
                  <a:pt x="3803523" y="401065"/>
                </a:lnTo>
                <a:lnTo>
                  <a:pt x="3869943" y="435355"/>
                </a:lnTo>
                <a:lnTo>
                  <a:pt x="3932681" y="470535"/>
                </a:lnTo>
                <a:lnTo>
                  <a:pt x="3991355" y="506729"/>
                </a:lnTo>
                <a:lnTo>
                  <a:pt x="4045838" y="543687"/>
                </a:lnTo>
                <a:lnTo>
                  <a:pt x="4095750" y="581278"/>
                </a:lnTo>
                <a:lnTo>
                  <a:pt x="4141216" y="619505"/>
                </a:lnTo>
                <a:lnTo>
                  <a:pt x="4181729" y="658113"/>
                </a:lnTo>
                <a:lnTo>
                  <a:pt x="4217288" y="697102"/>
                </a:lnTo>
                <a:lnTo>
                  <a:pt x="4247514" y="736218"/>
                </a:lnTo>
                <a:lnTo>
                  <a:pt x="4269657" y="770949"/>
                </a:lnTo>
                <a:lnTo>
                  <a:pt x="4269996" y="770852"/>
                </a:lnTo>
                <a:lnTo>
                  <a:pt x="4269232" y="768350"/>
                </a:lnTo>
                <a:lnTo>
                  <a:pt x="4278776" y="768350"/>
                </a:lnTo>
                <a:lnTo>
                  <a:pt x="4324942" y="755190"/>
                </a:lnTo>
                <a:lnTo>
                  <a:pt x="4292600" y="701293"/>
                </a:lnTo>
                <a:lnTo>
                  <a:pt x="4259453" y="658495"/>
                </a:lnTo>
                <a:lnTo>
                  <a:pt x="4221099" y="616712"/>
                </a:lnTo>
                <a:lnTo>
                  <a:pt x="4177919" y="575690"/>
                </a:lnTo>
                <a:lnTo>
                  <a:pt x="4130167" y="535559"/>
                </a:lnTo>
                <a:lnTo>
                  <a:pt x="4077843" y="496315"/>
                </a:lnTo>
                <a:lnTo>
                  <a:pt x="4021328" y="457962"/>
                </a:lnTo>
                <a:lnTo>
                  <a:pt x="3960622" y="420750"/>
                </a:lnTo>
                <a:lnTo>
                  <a:pt x="3896105" y="384555"/>
                </a:lnTo>
                <a:lnTo>
                  <a:pt x="3827906" y="349503"/>
                </a:lnTo>
                <a:lnTo>
                  <a:pt x="3756279" y="315595"/>
                </a:lnTo>
                <a:lnTo>
                  <a:pt x="3681222" y="283083"/>
                </a:lnTo>
                <a:lnTo>
                  <a:pt x="3603116" y="251840"/>
                </a:lnTo>
                <a:lnTo>
                  <a:pt x="3521964" y="221996"/>
                </a:lnTo>
                <a:lnTo>
                  <a:pt x="3438143" y="193675"/>
                </a:lnTo>
                <a:lnTo>
                  <a:pt x="3351656" y="167004"/>
                </a:lnTo>
                <a:lnTo>
                  <a:pt x="3262883" y="141986"/>
                </a:lnTo>
                <a:lnTo>
                  <a:pt x="3171952" y="118745"/>
                </a:lnTo>
                <a:lnTo>
                  <a:pt x="3079115" y="97281"/>
                </a:lnTo>
                <a:lnTo>
                  <a:pt x="2984500" y="77724"/>
                </a:lnTo>
                <a:lnTo>
                  <a:pt x="2888106" y="60198"/>
                </a:lnTo>
                <a:lnTo>
                  <a:pt x="2868919" y="57150"/>
                </a:lnTo>
                <a:close/>
              </a:path>
              <a:path w="4380865" h="1176655">
                <a:moveTo>
                  <a:pt x="4269232" y="768350"/>
                </a:moveTo>
                <a:lnTo>
                  <a:pt x="4269996" y="770852"/>
                </a:lnTo>
                <a:lnTo>
                  <a:pt x="4270347" y="770752"/>
                </a:lnTo>
                <a:lnTo>
                  <a:pt x="4269232" y="768350"/>
                </a:lnTo>
                <a:close/>
              </a:path>
              <a:path w="4380865" h="1176655">
                <a:moveTo>
                  <a:pt x="4278776" y="768350"/>
                </a:moveTo>
                <a:lnTo>
                  <a:pt x="4269232" y="768350"/>
                </a:lnTo>
                <a:lnTo>
                  <a:pt x="4270347" y="770752"/>
                </a:lnTo>
                <a:lnTo>
                  <a:pt x="4278776" y="7683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2561844" y="2419095"/>
            <a:ext cx="3723004" cy="655955"/>
          </a:xfrm>
          <a:custGeom>
            <a:avLst/>
            <a:gdLst/>
            <a:ahLst/>
            <a:cxnLst/>
            <a:rect l="l" t="t" r="r" b="b"/>
            <a:pathLst>
              <a:path w="3723004" h="655955">
                <a:moveTo>
                  <a:pt x="106534" y="154797"/>
                </a:moveTo>
                <a:lnTo>
                  <a:pt x="54703" y="180199"/>
                </a:lnTo>
                <a:lnTo>
                  <a:pt x="69087" y="201421"/>
                </a:lnTo>
                <a:lnTo>
                  <a:pt x="70485" y="203453"/>
                </a:lnTo>
                <a:lnTo>
                  <a:pt x="107187" y="235712"/>
                </a:lnTo>
                <a:lnTo>
                  <a:pt x="144399" y="263905"/>
                </a:lnTo>
                <a:lnTo>
                  <a:pt x="185419" y="291211"/>
                </a:lnTo>
                <a:lnTo>
                  <a:pt x="230250" y="318007"/>
                </a:lnTo>
                <a:lnTo>
                  <a:pt x="278764" y="344169"/>
                </a:lnTo>
                <a:lnTo>
                  <a:pt x="330707" y="369569"/>
                </a:lnTo>
                <a:lnTo>
                  <a:pt x="385825" y="394207"/>
                </a:lnTo>
                <a:lnTo>
                  <a:pt x="444245" y="418083"/>
                </a:lnTo>
                <a:lnTo>
                  <a:pt x="505713" y="441070"/>
                </a:lnTo>
                <a:lnTo>
                  <a:pt x="569849" y="463295"/>
                </a:lnTo>
                <a:lnTo>
                  <a:pt x="636778" y="484631"/>
                </a:lnTo>
                <a:lnTo>
                  <a:pt x="706119" y="504825"/>
                </a:lnTo>
                <a:lnTo>
                  <a:pt x="777875" y="524128"/>
                </a:lnTo>
                <a:lnTo>
                  <a:pt x="851789" y="542289"/>
                </a:lnTo>
                <a:lnTo>
                  <a:pt x="927607" y="559307"/>
                </a:lnTo>
                <a:lnTo>
                  <a:pt x="1005458" y="575182"/>
                </a:lnTo>
                <a:lnTo>
                  <a:pt x="1084833" y="589788"/>
                </a:lnTo>
                <a:lnTo>
                  <a:pt x="1165986" y="603123"/>
                </a:lnTo>
                <a:lnTo>
                  <a:pt x="1331595" y="625475"/>
                </a:lnTo>
                <a:lnTo>
                  <a:pt x="1416177" y="634618"/>
                </a:lnTo>
                <a:lnTo>
                  <a:pt x="1501520" y="642112"/>
                </a:lnTo>
                <a:lnTo>
                  <a:pt x="1587500" y="648080"/>
                </a:lnTo>
                <a:lnTo>
                  <a:pt x="1674114" y="652399"/>
                </a:lnTo>
                <a:lnTo>
                  <a:pt x="1761108" y="655065"/>
                </a:lnTo>
                <a:lnTo>
                  <a:pt x="1848104" y="655954"/>
                </a:lnTo>
                <a:lnTo>
                  <a:pt x="1935226" y="654938"/>
                </a:lnTo>
                <a:lnTo>
                  <a:pt x="2022220" y="652271"/>
                </a:lnTo>
                <a:lnTo>
                  <a:pt x="2108708" y="647826"/>
                </a:lnTo>
                <a:lnTo>
                  <a:pt x="2194814" y="641857"/>
                </a:lnTo>
                <a:lnTo>
                  <a:pt x="2280158" y="634111"/>
                </a:lnTo>
                <a:lnTo>
                  <a:pt x="2364867" y="624839"/>
                </a:lnTo>
                <a:lnTo>
                  <a:pt x="2530475" y="601852"/>
                </a:lnTo>
                <a:lnTo>
                  <a:pt x="2548620" y="598804"/>
                </a:lnTo>
                <a:lnTo>
                  <a:pt x="1847595" y="598804"/>
                </a:lnTo>
                <a:lnTo>
                  <a:pt x="1761617" y="597915"/>
                </a:lnTo>
                <a:lnTo>
                  <a:pt x="1675892" y="595249"/>
                </a:lnTo>
                <a:lnTo>
                  <a:pt x="1590420" y="591057"/>
                </a:lnTo>
                <a:lnTo>
                  <a:pt x="1505458" y="585215"/>
                </a:lnTo>
                <a:lnTo>
                  <a:pt x="1421130" y="577723"/>
                </a:lnTo>
                <a:lnTo>
                  <a:pt x="1337691" y="568705"/>
                </a:lnTo>
                <a:lnTo>
                  <a:pt x="1173733" y="546480"/>
                </a:lnTo>
                <a:lnTo>
                  <a:pt x="1094105" y="533400"/>
                </a:lnTo>
                <a:lnTo>
                  <a:pt x="1015745" y="518921"/>
                </a:lnTo>
                <a:lnTo>
                  <a:pt x="939038" y="503427"/>
                </a:lnTo>
                <a:lnTo>
                  <a:pt x="864234" y="486537"/>
                </a:lnTo>
                <a:lnTo>
                  <a:pt x="791464" y="468629"/>
                </a:lnTo>
                <a:lnTo>
                  <a:pt x="720979" y="449706"/>
                </a:lnTo>
                <a:lnTo>
                  <a:pt x="652780" y="429767"/>
                </a:lnTo>
                <a:lnTo>
                  <a:pt x="587248" y="408939"/>
                </a:lnTo>
                <a:lnTo>
                  <a:pt x="524382" y="387095"/>
                </a:lnTo>
                <a:lnTo>
                  <a:pt x="464438" y="364616"/>
                </a:lnTo>
                <a:lnTo>
                  <a:pt x="407543" y="341249"/>
                </a:lnTo>
                <a:lnTo>
                  <a:pt x="353949" y="317373"/>
                </a:lnTo>
                <a:lnTo>
                  <a:pt x="303783" y="292862"/>
                </a:lnTo>
                <a:lnTo>
                  <a:pt x="257429" y="267715"/>
                </a:lnTo>
                <a:lnTo>
                  <a:pt x="214630" y="242188"/>
                </a:lnTo>
                <a:lnTo>
                  <a:pt x="176022" y="216280"/>
                </a:lnTo>
                <a:lnTo>
                  <a:pt x="141605" y="190118"/>
                </a:lnTo>
                <a:lnTo>
                  <a:pt x="117903" y="169417"/>
                </a:lnTo>
                <a:lnTo>
                  <a:pt x="116458" y="169417"/>
                </a:lnTo>
                <a:lnTo>
                  <a:pt x="111506" y="163829"/>
                </a:lnTo>
                <a:lnTo>
                  <a:pt x="112665" y="163829"/>
                </a:lnTo>
                <a:lnTo>
                  <a:pt x="106534" y="154797"/>
                </a:lnTo>
                <a:close/>
              </a:path>
              <a:path w="3723004" h="655955">
                <a:moveTo>
                  <a:pt x="3656489" y="51590"/>
                </a:moveTo>
                <a:lnTo>
                  <a:pt x="3628263" y="104139"/>
                </a:lnTo>
                <a:lnTo>
                  <a:pt x="3582161" y="156463"/>
                </a:lnTo>
                <a:lnTo>
                  <a:pt x="3552190" y="182879"/>
                </a:lnTo>
                <a:lnTo>
                  <a:pt x="3517900" y="209423"/>
                </a:lnTo>
                <a:lnTo>
                  <a:pt x="3479419" y="235712"/>
                </a:lnTo>
                <a:lnTo>
                  <a:pt x="3436874" y="261492"/>
                </a:lnTo>
                <a:lnTo>
                  <a:pt x="3390519" y="287019"/>
                </a:lnTo>
                <a:lnTo>
                  <a:pt x="3340480" y="312038"/>
                </a:lnTo>
                <a:lnTo>
                  <a:pt x="3287014" y="336423"/>
                </a:lnTo>
                <a:lnTo>
                  <a:pt x="3230245" y="360044"/>
                </a:lnTo>
                <a:lnTo>
                  <a:pt x="3170428" y="383031"/>
                </a:lnTo>
                <a:lnTo>
                  <a:pt x="3107690" y="405129"/>
                </a:lnTo>
                <a:lnTo>
                  <a:pt x="3042031" y="426465"/>
                </a:lnTo>
                <a:lnTo>
                  <a:pt x="2973959" y="446786"/>
                </a:lnTo>
                <a:lnTo>
                  <a:pt x="2903473" y="466089"/>
                </a:lnTo>
                <a:lnTo>
                  <a:pt x="2830703" y="484250"/>
                </a:lnTo>
                <a:lnTo>
                  <a:pt x="2755900" y="501395"/>
                </a:lnTo>
                <a:lnTo>
                  <a:pt x="2679319" y="517398"/>
                </a:lnTo>
                <a:lnTo>
                  <a:pt x="2600833" y="532129"/>
                </a:lnTo>
                <a:lnTo>
                  <a:pt x="2521077" y="545464"/>
                </a:lnTo>
                <a:lnTo>
                  <a:pt x="2356993" y="568198"/>
                </a:lnTo>
                <a:lnTo>
                  <a:pt x="2273935" y="577214"/>
                </a:lnTo>
                <a:lnTo>
                  <a:pt x="2189607" y="584962"/>
                </a:lnTo>
                <a:lnTo>
                  <a:pt x="2104771" y="590930"/>
                </a:lnTo>
                <a:lnTo>
                  <a:pt x="2019300" y="595249"/>
                </a:lnTo>
                <a:lnTo>
                  <a:pt x="1933447" y="597915"/>
                </a:lnTo>
                <a:lnTo>
                  <a:pt x="1847595" y="598804"/>
                </a:lnTo>
                <a:lnTo>
                  <a:pt x="2548620" y="598804"/>
                </a:lnTo>
                <a:lnTo>
                  <a:pt x="2611373" y="588263"/>
                </a:lnTo>
                <a:lnTo>
                  <a:pt x="2690876" y="573404"/>
                </a:lnTo>
                <a:lnTo>
                  <a:pt x="2768600" y="557149"/>
                </a:lnTo>
                <a:lnTo>
                  <a:pt x="2844672" y="539750"/>
                </a:lnTo>
                <a:lnTo>
                  <a:pt x="2918586" y="521207"/>
                </a:lnTo>
                <a:lnTo>
                  <a:pt x="2990215" y="501523"/>
                </a:lnTo>
                <a:lnTo>
                  <a:pt x="3059684" y="480821"/>
                </a:lnTo>
                <a:lnTo>
                  <a:pt x="3126613" y="459104"/>
                </a:lnTo>
                <a:lnTo>
                  <a:pt x="3191002" y="436371"/>
                </a:lnTo>
                <a:lnTo>
                  <a:pt x="3252216" y="412750"/>
                </a:lnTo>
                <a:lnTo>
                  <a:pt x="3310763" y="388365"/>
                </a:lnTo>
                <a:lnTo>
                  <a:pt x="3366007" y="363092"/>
                </a:lnTo>
                <a:lnTo>
                  <a:pt x="3418078" y="337057"/>
                </a:lnTo>
                <a:lnTo>
                  <a:pt x="3466592" y="310261"/>
                </a:lnTo>
                <a:lnTo>
                  <a:pt x="3511677" y="282828"/>
                </a:lnTo>
                <a:lnTo>
                  <a:pt x="3552825" y="254634"/>
                </a:lnTo>
                <a:lnTo>
                  <a:pt x="3590163" y="225678"/>
                </a:lnTo>
                <a:lnTo>
                  <a:pt x="3623436" y="195961"/>
                </a:lnTo>
                <a:lnTo>
                  <a:pt x="3652393" y="165480"/>
                </a:lnTo>
                <a:lnTo>
                  <a:pt x="3677030" y="134112"/>
                </a:lnTo>
                <a:lnTo>
                  <a:pt x="3709543" y="72643"/>
                </a:lnTo>
                <a:lnTo>
                  <a:pt x="3710178" y="71374"/>
                </a:lnTo>
                <a:lnTo>
                  <a:pt x="3710685" y="69976"/>
                </a:lnTo>
                <a:lnTo>
                  <a:pt x="3711067" y="68452"/>
                </a:lnTo>
                <a:lnTo>
                  <a:pt x="3715072" y="53593"/>
                </a:lnTo>
                <a:lnTo>
                  <a:pt x="3655949" y="53593"/>
                </a:lnTo>
                <a:lnTo>
                  <a:pt x="3656489" y="51590"/>
                </a:lnTo>
                <a:close/>
              </a:path>
              <a:path w="3723004" h="655955">
                <a:moveTo>
                  <a:pt x="1524" y="15239"/>
                </a:moveTo>
                <a:lnTo>
                  <a:pt x="0" y="207009"/>
                </a:lnTo>
                <a:lnTo>
                  <a:pt x="54703" y="180199"/>
                </a:lnTo>
                <a:lnTo>
                  <a:pt x="40767" y="159638"/>
                </a:lnTo>
                <a:lnTo>
                  <a:pt x="88011" y="127507"/>
                </a:lnTo>
                <a:lnTo>
                  <a:pt x="148599" y="127507"/>
                </a:lnTo>
                <a:lnTo>
                  <a:pt x="1524" y="15239"/>
                </a:lnTo>
                <a:close/>
              </a:path>
              <a:path w="3723004" h="655955">
                <a:moveTo>
                  <a:pt x="88011" y="127507"/>
                </a:moveTo>
                <a:lnTo>
                  <a:pt x="40767" y="159638"/>
                </a:lnTo>
                <a:lnTo>
                  <a:pt x="54703" y="180199"/>
                </a:lnTo>
                <a:lnTo>
                  <a:pt x="106534" y="154797"/>
                </a:lnTo>
                <a:lnTo>
                  <a:pt x="88011" y="127507"/>
                </a:lnTo>
                <a:close/>
              </a:path>
              <a:path w="3723004" h="655955">
                <a:moveTo>
                  <a:pt x="111506" y="163829"/>
                </a:moveTo>
                <a:lnTo>
                  <a:pt x="116458" y="169417"/>
                </a:lnTo>
                <a:lnTo>
                  <a:pt x="114355" y="166318"/>
                </a:lnTo>
                <a:lnTo>
                  <a:pt x="111506" y="163829"/>
                </a:lnTo>
                <a:close/>
              </a:path>
              <a:path w="3723004" h="655955">
                <a:moveTo>
                  <a:pt x="114355" y="166318"/>
                </a:moveTo>
                <a:lnTo>
                  <a:pt x="116458" y="169417"/>
                </a:lnTo>
                <a:lnTo>
                  <a:pt x="117903" y="169417"/>
                </a:lnTo>
                <a:lnTo>
                  <a:pt x="114355" y="166318"/>
                </a:lnTo>
                <a:close/>
              </a:path>
              <a:path w="3723004" h="655955">
                <a:moveTo>
                  <a:pt x="112665" y="163829"/>
                </a:moveTo>
                <a:lnTo>
                  <a:pt x="111506" y="163829"/>
                </a:lnTo>
                <a:lnTo>
                  <a:pt x="114355" y="166318"/>
                </a:lnTo>
                <a:lnTo>
                  <a:pt x="112665" y="163829"/>
                </a:lnTo>
                <a:close/>
              </a:path>
              <a:path w="3723004" h="655955">
                <a:moveTo>
                  <a:pt x="148599" y="127507"/>
                </a:moveTo>
                <a:lnTo>
                  <a:pt x="88011" y="127507"/>
                </a:lnTo>
                <a:lnTo>
                  <a:pt x="106534" y="154797"/>
                </a:lnTo>
                <a:lnTo>
                  <a:pt x="153924" y="131571"/>
                </a:lnTo>
                <a:lnTo>
                  <a:pt x="148599" y="127507"/>
                </a:lnTo>
                <a:close/>
              </a:path>
              <a:path w="3723004" h="655955">
                <a:moveTo>
                  <a:pt x="3657473" y="49402"/>
                </a:moveTo>
                <a:lnTo>
                  <a:pt x="3656489" y="51590"/>
                </a:lnTo>
                <a:lnTo>
                  <a:pt x="3655949" y="53593"/>
                </a:lnTo>
                <a:lnTo>
                  <a:pt x="3657473" y="49402"/>
                </a:lnTo>
                <a:close/>
              </a:path>
              <a:path w="3723004" h="655955">
                <a:moveTo>
                  <a:pt x="3716202" y="49402"/>
                </a:moveTo>
                <a:lnTo>
                  <a:pt x="3657473" y="49402"/>
                </a:lnTo>
                <a:lnTo>
                  <a:pt x="3655949" y="53593"/>
                </a:lnTo>
                <a:lnTo>
                  <a:pt x="3715072" y="53593"/>
                </a:lnTo>
                <a:lnTo>
                  <a:pt x="3716202" y="49402"/>
                </a:lnTo>
                <a:close/>
              </a:path>
              <a:path w="3723004" h="655955">
                <a:moveTo>
                  <a:pt x="3663144" y="26899"/>
                </a:moveTo>
                <a:lnTo>
                  <a:pt x="3656489" y="51590"/>
                </a:lnTo>
                <a:lnTo>
                  <a:pt x="3657473" y="49402"/>
                </a:lnTo>
                <a:lnTo>
                  <a:pt x="3716202" y="49402"/>
                </a:lnTo>
                <a:lnTo>
                  <a:pt x="3718941" y="39242"/>
                </a:lnTo>
                <a:lnTo>
                  <a:pt x="3719449" y="37591"/>
                </a:lnTo>
                <a:lnTo>
                  <a:pt x="3719703" y="36067"/>
                </a:lnTo>
                <a:lnTo>
                  <a:pt x="3719829" y="34416"/>
                </a:lnTo>
                <a:lnTo>
                  <a:pt x="3720303" y="29209"/>
                </a:lnTo>
                <a:lnTo>
                  <a:pt x="3662933" y="29209"/>
                </a:lnTo>
                <a:lnTo>
                  <a:pt x="3663144" y="26899"/>
                </a:lnTo>
                <a:close/>
              </a:path>
              <a:path w="3723004" h="655955">
                <a:moveTo>
                  <a:pt x="3663823" y="24383"/>
                </a:moveTo>
                <a:lnTo>
                  <a:pt x="3663144" y="26899"/>
                </a:lnTo>
                <a:lnTo>
                  <a:pt x="3662933" y="29209"/>
                </a:lnTo>
                <a:lnTo>
                  <a:pt x="3663823" y="24383"/>
                </a:lnTo>
                <a:close/>
              </a:path>
              <a:path w="3723004" h="655955">
                <a:moveTo>
                  <a:pt x="3720742" y="24383"/>
                </a:moveTo>
                <a:lnTo>
                  <a:pt x="3663823" y="24383"/>
                </a:lnTo>
                <a:lnTo>
                  <a:pt x="3662933" y="29209"/>
                </a:lnTo>
                <a:lnTo>
                  <a:pt x="3720303" y="29209"/>
                </a:lnTo>
                <a:lnTo>
                  <a:pt x="3720742" y="24383"/>
                </a:lnTo>
                <a:close/>
              </a:path>
              <a:path w="3723004" h="655955">
                <a:moveTo>
                  <a:pt x="3665601" y="0"/>
                </a:moveTo>
                <a:lnTo>
                  <a:pt x="3663144" y="26899"/>
                </a:lnTo>
                <a:lnTo>
                  <a:pt x="3663823" y="24383"/>
                </a:lnTo>
                <a:lnTo>
                  <a:pt x="3720742" y="24383"/>
                </a:lnTo>
                <a:lnTo>
                  <a:pt x="3722497" y="5079"/>
                </a:lnTo>
                <a:lnTo>
                  <a:pt x="366560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71437"/>
            <a:ext cx="9153525" cy="561340"/>
            <a:chOff x="-4762" y="71437"/>
            <a:chExt cx="9153525" cy="561340"/>
          </a:xfrm>
        </p:grpSpPr>
        <p:sp>
          <p:nvSpPr>
            <p:cNvPr id="3" name="object 3" descr=""/>
            <p:cNvSpPr/>
            <p:nvPr/>
          </p:nvSpPr>
          <p:spPr>
            <a:xfrm>
              <a:off x="0" y="76200"/>
              <a:ext cx="9144000" cy="551815"/>
            </a:xfrm>
            <a:custGeom>
              <a:avLst/>
              <a:gdLst/>
              <a:ahLst/>
              <a:cxnLst/>
              <a:rect l="l" t="t" r="r" b="b"/>
              <a:pathLst>
                <a:path w="9144000" h="551815">
                  <a:moveTo>
                    <a:pt x="9144000" y="0"/>
                  </a:moveTo>
                  <a:lnTo>
                    <a:pt x="0" y="0"/>
                  </a:lnTo>
                  <a:lnTo>
                    <a:pt x="0" y="551688"/>
                  </a:lnTo>
                  <a:lnTo>
                    <a:pt x="9144000" y="55168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76200"/>
              <a:ext cx="9144000" cy="551815"/>
            </a:xfrm>
            <a:custGeom>
              <a:avLst/>
              <a:gdLst/>
              <a:ahLst/>
              <a:cxnLst/>
              <a:rect l="l" t="t" r="r" b="b"/>
              <a:pathLst>
                <a:path w="9144000" h="551815">
                  <a:moveTo>
                    <a:pt x="0" y="551688"/>
                  </a:moveTo>
                  <a:lnTo>
                    <a:pt x="9144000" y="55168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5168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1497" y="-24942"/>
            <a:ext cx="50006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1">
                <a:latin typeface="Cambria"/>
                <a:cs typeface="Cambria"/>
              </a:rPr>
              <a:t>DL</a:t>
            </a:r>
            <a:r>
              <a:rPr dirty="0" spc="-20" b="1">
                <a:latin typeface="Cambria"/>
                <a:cs typeface="Cambria"/>
              </a:rPr>
              <a:t> </a:t>
            </a:r>
            <a:r>
              <a:rPr dirty="0" b="1">
                <a:latin typeface="Cambria"/>
                <a:cs typeface="Cambria"/>
              </a:rPr>
              <a:t>List</a:t>
            </a:r>
            <a:r>
              <a:rPr dirty="0" spc="15" b="1">
                <a:latin typeface="Cambria"/>
                <a:cs typeface="Cambria"/>
              </a:rPr>
              <a:t> </a:t>
            </a:r>
            <a:r>
              <a:rPr dirty="0" spc="-10">
                <a:latin typeface="Consolas"/>
                <a:cs typeface="Consolas"/>
              </a:rPr>
              <a:t>deleteNode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2757106" y="4896802"/>
            <a:ext cx="1843405" cy="638175"/>
            <a:chOff x="2757106" y="4896802"/>
            <a:chExt cx="1843405" cy="638175"/>
          </a:xfrm>
        </p:grpSpPr>
        <p:sp>
          <p:nvSpPr>
            <p:cNvPr id="7" name="object 7" descr=""/>
            <p:cNvSpPr/>
            <p:nvPr/>
          </p:nvSpPr>
          <p:spPr>
            <a:xfrm>
              <a:off x="3380994" y="491109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380994" y="491109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642868" y="5112004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6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6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6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6" y="57150"/>
                  </a:lnTo>
                  <a:lnTo>
                    <a:pt x="42926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6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6" y="28575"/>
                  </a:lnTo>
                  <a:lnTo>
                    <a:pt x="42926" y="57150"/>
                  </a:lnTo>
                  <a:lnTo>
                    <a:pt x="82850" y="57150"/>
                  </a:lnTo>
                  <a:lnTo>
                    <a:pt x="85725" y="42926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6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771394" y="491109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785681" y="4925377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7005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131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2703766" y="5535929"/>
            <a:ext cx="638175" cy="1233805"/>
            <a:chOff x="2703766" y="5535929"/>
            <a:chExt cx="638175" cy="1233805"/>
          </a:xfrm>
        </p:grpSpPr>
        <p:sp>
          <p:nvSpPr>
            <p:cNvPr id="13" name="object 13" descr=""/>
            <p:cNvSpPr/>
            <p:nvPr/>
          </p:nvSpPr>
          <p:spPr>
            <a:xfrm>
              <a:off x="2718054" y="614552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718054" y="614552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979928" y="5535929"/>
              <a:ext cx="86360" cy="957580"/>
            </a:xfrm>
            <a:custGeom>
              <a:avLst/>
              <a:gdLst/>
              <a:ahLst/>
              <a:cxnLst/>
              <a:rect l="l" t="t" r="r" b="b"/>
              <a:pathLst>
                <a:path w="86360" h="957579">
                  <a:moveTo>
                    <a:pt x="28581" y="874435"/>
                  </a:moveTo>
                  <a:lnTo>
                    <a:pt x="26253" y="874905"/>
                  </a:lnTo>
                  <a:lnTo>
                    <a:pt x="12604" y="884091"/>
                  </a:lnTo>
                  <a:lnTo>
                    <a:pt x="3385" y="897715"/>
                  </a:lnTo>
                  <a:lnTo>
                    <a:pt x="0" y="914400"/>
                  </a:lnTo>
                  <a:lnTo>
                    <a:pt x="3385" y="931084"/>
                  </a:lnTo>
                  <a:lnTo>
                    <a:pt x="12604" y="944708"/>
                  </a:lnTo>
                  <a:lnTo>
                    <a:pt x="26253" y="953894"/>
                  </a:lnTo>
                  <a:lnTo>
                    <a:pt x="42926" y="957262"/>
                  </a:lnTo>
                  <a:lnTo>
                    <a:pt x="59578" y="953894"/>
                  </a:lnTo>
                  <a:lnTo>
                    <a:pt x="73183" y="944708"/>
                  </a:lnTo>
                  <a:lnTo>
                    <a:pt x="82359" y="931084"/>
                  </a:lnTo>
                  <a:lnTo>
                    <a:pt x="85725" y="914400"/>
                  </a:lnTo>
                  <a:lnTo>
                    <a:pt x="28575" y="914400"/>
                  </a:lnTo>
                  <a:lnTo>
                    <a:pt x="28581" y="874435"/>
                  </a:lnTo>
                  <a:close/>
                </a:path>
                <a:path w="86360" h="957579">
                  <a:moveTo>
                    <a:pt x="42926" y="871537"/>
                  </a:moveTo>
                  <a:lnTo>
                    <a:pt x="28679" y="874415"/>
                  </a:lnTo>
                  <a:lnTo>
                    <a:pt x="28575" y="914400"/>
                  </a:lnTo>
                  <a:lnTo>
                    <a:pt x="57150" y="914400"/>
                  </a:lnTo>
                  <a:lnTo>
                    <a:pt x="57156" y="874415"/>
                  </a:lnTo>
                  <a:lnTo>
                    <a:pt x="42926" y="871537"/>
                  </a:lnTo>
                  <a:close/>
                </a:path>
                <a:path w="86360" h="957579">
                  <a:moveTo>
                    <a:pt x="57156" y="874415"/>
                  </a:moveTo>
                  <a:lnTo>
                    <a:pt x="57150" y="914400"/>
                  </a:lnTo>
                  <a:lnTo>
                    <a:pt x="85725" y="914400"/>
                  </a:lnTo>
                  <a:lnTo>
                    <a:pt x="82359" y="897715"/>
                  </a:lnTo>
                  <a:lnTo>
                    <a:pt x="73183" y="884091"/>
                  </a:lnTo>
                  <a:lnTo>
                    <a:pt x="59578" y="874905"/>
                  </a:lnTo>
                  <a:lnTo>
                    <a:pt x="57156" y="874415"/>
                  </a:lnTo>
                  <a:close/>
                </a:path>
                <a:path w="86360" h="957579">
                  <a:moveTo>
                    <a:pt x="57277" y="71437"/>
                  </a:moveTo>
                  <a:lnTo>
                    <a:pt x="28702" y="71437"/>
                  </a:lnTo>
                  <a:lnTo>
                    <a:pt x="28581" y="874435"/>
                  </a:lnTo>
                  <a:lnTo>
                    <a:pt x="42926" y="871537"/>
                  </a:lnTo>
                  <a:lnTo>
                    <a:pt x="57156" y="871537"/>
                  </a:lnTo>
                  <a:lnTo>
                    <a:pt x="57277" y="71437"/>
                  </a:lnTo>
                  <a:close/>
                </a:path>
                <a:path w="86360" h="957579">
                  <a:moveTo>
                    <a:pt x="57156" y="871537"/>
                  </a:moveTo>
                  <a:lnTo>
                    <a:pt x="42926" y="871537"/>
                  </a:lnTo>
                  <a:lnTo>
                    <a:pt x="57156" y="874415"/>
                  </a:lnTo>
                  <a:lnTo>
                    <a:pt x="57156" y="871537"/>
                  </a:lnTo>
                  <a:close/>
                </a:path>
                <a:path w="86360" h="957579">
                  <a:moveTo>
                    <a:pt x="42926" y="0"/>
                  </a:moveTo>
                  <a:lnTo>
                    <a:pt x="127" y="85725"/>
                  </a:lnTo>
                  <a:lnTo>
                    <a:pt x="28699" y="85725"/>
                  </a:lnTo>
                  <a:lnTo>
                    <a:pt x="28702" y="71437"/>
                  </a:lnTo>
                  <a:lnTo>
                    <a:pt x="78697" y="71437"/>
                  </a:lnTo>
                  <a:lnTo>
                    <a:pt x="42926" y="0"/>
                  </a:lnTo>
                  <a:close/>
                </a:path>
                <a:path w="86360" h="957579">
                  <a:moveTo>
                    <a:pt x="78697" y="71437"/>
                  </a:moveTo>
                  <a:lnTo>
                    <a:pt x="57277" y="71437"/>
                  </a:lnTo>
                  <a:lnTo>
                    <a:pt x="57274" y="85725"/>
                  </a:lnTo>
                  <a:lnTo>
                    <a:pt x="85852" y="85725"/>
                  </a:lnTo>
                  <a:lnTo>
                    <a:pt x="78697" y="71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2140966" y="6331711"/>
            <a:ext cx="546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C00000"/>
                </a:solidFill>
                <a:latin typeface="Tahoma"/>
                <a:cs typeface="Tahoma"/>
              </a:rPr>
              <a:t>Head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2132266" y="4896802"/>
            <a:ext cx="4333875" cy="641350"/>
            <a:chOff x="2132266" y="4896802"/>
            <a:chExt cx="4333875" cy="641350"/>
          </a:xfrm>
        </p:grpSpPr>
        <p:sp>
          <p:nvSpPr>
            <p:cNvPr id="18" name="object 18" descr=""/>
            <p:cNvSpPr/>
            <p:nvPr/>
          </p:nvSpPr>
          <p:spPr>
            <a:xfrm>
              <a:off x="2146554" y="49141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842254" y="491109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232654" y="4911090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609600" y="609600"/>
                  </a:moveTo>
                  <a:lnTo>
                    <a:pt x="1219200" y="609600"/>
                  </a:lnTo>
                  <a:lnTo>
                    <a:pt x="1219200" y="0"/>
                  </a:lnTo>
                  <a:lnTo>
                    <a:pt x="609600" y="0"/>
                  </a:lnTo>
                  <a:lnTo>
                    <a:pt x="609600" y="609600"/>
                  </a:lnTo>
                  <a:close/>
                </a:path>
                <a:path w="12192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5246941" y="4925377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7005" rIns="0" bIns="0" rtlCol="0" vert="horz">
            <a:spAutoFit/>
          </a:bodyPr>
          <a:lstStyle/>
          <a:p>
            <a:pPr marL="173355">
              <a:lnSpc>
                <a:spcPct val="100000"/>
              </a:lnSpc>
              <a:spcBef>
                <a:spcPts val="131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4001261" y="5266054"/>
            <a:ext cx="1007744" cy="97155"/>
          </a:xfrm>
          <a:custGeom>
            <a:avLst/>
            <a:gdLst/>
            <a:ahLst/>
            <a:cxnLst/>
            <a:rect l="l" t="t" r="r" b="b"/>
            <a:pathLst>
              <a:path w="1007745" h="97154">
                <a:moveTo>
                  <a:pt x="85216" y="11049"/>
                </a:moveTo>
                <a:lnTo>
                  <a:pt x="0" y="54991"/>
                </a:lnTo>
                <a:lnTo>
                  <a:pt x="86233" y="96774"/>
                </a:lnTo>
                <a:lnTo>
                  <a:pt x="85895" y="68326"/>
                </a:lnTo>
                <a:lnTo>
                  <a:pt x="71627" y="68326"/>
                </a:lnTo>
                <a:lnTo>
                  <a:pt x="71247" y="39751"/>
                </a:lnTo>
                <a:lnTo>
                  <a:pt x="85555" y="39571"/>
                </a:lnTo>
                <a:lnTo>
                  <a:pt x="85216" y="11049"/>
                </a:lnTo>
                <a:close/>
              </a:path>
              <a:path w="1007745" h="97154">
                <a:moveTo>
                  <a:pt x="1004570" y="28575"/>
                </a:moveTo>
                <a:lnTo>
                  <a:pt x="964564" y="28575"/>
                </a:lnTo>
                <a:lnTo>
                  <a:pt x="964818" y="57023"/>
                </a:lnTo>
                <a:lnTo>
                  <a:pt x="924921" y="57527"/>
                </a:lnTo>
                <a:lnTo>
                  <a:pt x="925445" y="59987"/>
                </a:lnTo>
                <a:lnTo>
                  <a:pt x="934783" y="73501"/>
                </a:lnTo>
                <a:lnTo>
                  <a:pt x="948503" y="82490"/>
                </a:lnTo>
                <a:lnTo>
                  <a:pt x="965200" y="85598"/>
                </a:lnTo>
                <a:lnTo>
                  <a:pt x="981880" y="82045"/>
                </a:lnTo>
                <a:lnTo>
                  <a:pt x="995394" y="72707"/>
                </a:lnTo>
                <a:lnTo>
                  <a:pt x="1004383" y="58987"/>
                </a:lnTo>
                <a:lnTo>
                  <a:pt x="1007490" y="42291"/>
                </a:lnTo>
                <a:lnTo>
                  <a:pt x="1004570" y="28575"/>
                </a:lnTo>
                <a:close/>
              </a:path>
              <a:path w="1007745" h="97154">
                <a:moveTo>
                  <a:pt x="85555" y="39571"/>
                </a:moveTo>
                <a:lnTo>
                  <a:pt x="71247" y="39751"/>
                </a:lnTo>
                <a:lnTo>
                  <a:pt x="71627" y="68326"/>
                </a:lnTo>
                <a:lnTo>
                  <a:pt x="85893" y="68145"/>
                </a:lnTo>
                <a:lnTo>
                  <a:pt x="85555" y="39571"/>
                </a:lnTo>
                <a:close/>
              </a:path>
              <a:path w="1007745" h="97154">
                <a:moveTo>
                  <a:pt x="85893" y="68145"/>
                </a:moveTo>
                <a:lnTo>
                  <a:pt x="71627" y="68326"/>
                </a:lnTo>
                <a:lnTo>
                  <a:pt x="85895" y="68326"/>
                </a:lnTo>
                <a:lnTo>
                  <a:pt x="85893" y="68145"/>
                </a:lnTo>
                <a:close/>
              </a:path>
              <a:path w="1007745" h="97154">
                <a:moveTo>
                  <a:pt x="924541" y="29075"/>
                </a:moveTo>
                <a:lnTo>
                  <a:pt x="85555" y="39571"/>
                </a:lnTo>
                <a:lnTo>
                  <a:pt x="85893" y="68145"/>
                </a:lnTo>
                <a:lnTo>
                  <a:pt x="924921" y="57527"/>
                </a:lnTo>
                <a:lnTo>
                  <a:pt x="921892" y="43307"/>
                </a:lnTo>
                <a:lnTo>
                  <a:pt x="924541" y="29075"/>
                </a:lnTo>
                <a:close/>
              </a:path>
              <a:path w="1007745" h="97154">
                <a:moveTo>
                  <a:pt x="964564" y="28575"/>
                </a:moveTo>
                <a:lnTo>
                  <a:pt x="924541" y="29075"/>
                </a:lnTo>
                <a:lnTo>
                  <a:pt x="921892" y="43307"/>
                </a:lnTo>
                <a:lnTo>
                  <a:pt x="924921" y="57527"/>
                </a:lnTo>
                <a:lnTo>
                  <a:pt x="964818" y="57023"/>
                </a:lnTo>
                <a:lnTo>
                  <a:pt x="964564" y="28575"/>
                </a:lnTo>
                <a:close/>
              </a:path>
              <a:path w="1007745" h="97154">
                <a:moveTo>
                  <a:pt x="964184" y="0"/>
                </a:moveTo>
                <a:lnTo>
                  <a:pt x="947503" y="3552"/>
                </a:lnTo>
                <a:lnTo>
                  <a:pt x="933989" y="12890"/>
                </a:lnTo>
                <a:lnTo>
                  <a:pt x="925000" y="26610"/>
                </a:lnTo>
                <a:lnTo>
                  <a:pt x="924541" y="29075"/>
                </a:lnTo>
                <a:lnTo>
                  <a:pt x="964564" y="28575"/>
                </a:lnTo>
                <a:lnTo>
                  <a:pt x="1004570" y="28575"/>
                </a:lnTo>
                <a:lnTo>
                  <a:pt x="1003938" y="25610"/>
                </a:lnTo>
                <a:lnTo>
                  <a:pt x="994600" y="12096"/>
                </a:lnTo>
                <a:lnTo>
                  <a:pt x="980880" y="3107"/>
                </a:lnTo>
                <a:lnTo>
                  <a:pt x="964184" y="0"/>
                </a:lnTo>
                <a:close/>
              </a:path>
            </a:pathLst>
          </a:custGeom>
          <a:solidFill>
            <a:srgbClr val="6B9F2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 descr=""/>
          <p:cNvGrpSpPr/>
          <p:nvPr/>
        </p:nvGrpSpPr>
        <p:grpSpPr>
          <a:xfrm>
            <a:off x="4163821" y="4073905"/>
            <a:ext cx="2618105" cy="2784475"/>
            <a:chOff x="4163821" y="4073905"/>
            <a:chExt cx="2618105" cy="2784475"/>
          </a:xfrm>
        </p:grpSpPr>
        <p:sp>
          <p:nvSpPr>
            <p:cNvPr id="24" name="object 24" descr=""/>
            <p:cNvSpPr/>
            <p:nvPr/>
          </p:nvSpPr>
          <p:spPr>
            <a:xfrm>
              <a:off x="4609337" y="49141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609337" y="49141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153405" y="5811773"/>
              <a:ext cx="611505" cy="1046480"/>
            </a:xfrm>
            <a:custGeom>
              <a:avLst/>
              <a:gdLst/>
              <a:ahLst/>
              <a:cxnLst/>
              <a:rect l="l" t="t" r="r" b="b"/>
              <a:pathLst>
                <a:path w="611504" h="1046479">
                  <a:moveTo>
                    <a:pt x="564290" y="1004317"/>
                  </a:moveTo>
                  <a:lnTo>
                    <a:pt x="548005" y="1009318"/>
                  </a:lnTo>
                  <a:lnTo>
                    <a:pt x="534929" y="1020239"/>
                  </a:lnTo>
                  <a:lnTo>
                    <a:pt x="527319" y="1034812"/>
                  </a:lnTo>
                  <a:lnTo>
                    <a:pt x="526213" y="1046224"/>
                  </a:lnTo>
                  <a:lnTo>
                    <a:pt x="551777" y="1046224"/>
                  </a:lnTo>
                  <a:lnTo>
                    <a:pt x="542290" y="1028692"/>
                  </a:lnTo>
                  <a:lnTo>
                    <a:pt x="567436" y="1015057"/>
                  </a:lnTo>
                  <a:lnTo>
                    <a:pt x="596563" y="1015057"/>
                  </a:lnTo>
                  <a:lnTo>
                    <a:pt x="595243" y="1013480"/>
                  </a:lnTo>
                  <a:lnTo>
                    <a:pt x="580659" y="1005890"/>
                  </a:lnTo>
                  <a:lnTo>
                    <a:pt x="564290" y="1004317"/>
                  </a:lnTo>
                  <a:close/>
                </a:path>
                <a:path w="611504" h="1046479">
                  <a:moveTo>
                    <a:pt x="567436" y="1015057"/>
                  </a:moveTo>
                  <a:lnTo>
                    <a:pt x="542290" y="1028692"/>
                  </a:lnTo>
                  <a:lnTo>
                    <a:pt x="551777" y="1046224"/>
                  </a:lnTo>
                  <a:lnTo>
                    <a:pt x="569858" y="1046224"/>
                  </a:lnTo>
                  <a:lnTo>
                    <a:pt x="581025" y="1040169"/>
                  </a:lnTo>
                  <a:lnTo>
                    <a:pt x="567436" y="1015057"/>
                  </a:lnTo>
                  <a:close/>
                </a:path>
                <a:path w="611504" h="1046479">
                  <a:moveTo>
                    <a:pt x="596563" y="1015057"/>
                  </a:moveTo>
                  <a:lnTo>
                    <a:pt x="567436" y="1015057"/>
                  </a:lnTo>
                  <a:lnTo>
                    <a:pt x="581025" y="1040169"/>
                  </a:lnTo>
                  <a:lnTo>
                    <a:pt x="569858" y="1046224"/>
                  </a:lnTo>
                  <a:lnTo>
                    <a:pt x="610838" y="1046224"/>
                  </a:lnTo>
                  <a:lnTo>
                    <a:pt x="611169" y="1042805"/>
                  </a:lnTo>
                  <a:lnTo>
                    <a:pt x="606171" y="1026535"/>
                  </a:lnTo>
                  <a:lnTo>
                    <a:pt x="596563" y="1015057"/>
                  </a:lnTo>
                  <a:close/>
                </a:path>
                <a:path w="611504" h="1046479">
                  <a:moveTo>
                    <a:pt x="540131" y="964832"/>
                  </a:moveTo>
                  <a:lnTo>
                    <a:pt x="514985" y="978467"/>
                  </a:lnTo>
                  <a:lnTo>
                    <a:pt x="528574" y="1003579"/>
                  </a:lnTo>
                  <a:lnTo>
                    <a:pt x="553720" y="989944"/>
                  </a:lnTo>
                  <a:lnTo>
                    <a:pt x="540131" y="964832"/>
                  </a:lnTo>
                  <a:close/>
                </a:path>
                <a:path w="611504" h="1046479">
                  <a:moveTo>
                    <a:pt x="512826" y="914603"/>
                  </a:moveTo>
                  <a:lnTo>
                    <a:pt x="487680" y="928241"/>
                  </a:lnTo>
                  <a:lnTo>
                    <a:pt x="501396" y="953354"/>
                  </a:lnTo>
                  <a:lnTo>
                    <a:pt x="526415" y="939719"/>
                  </a:lnTo>
                  <a:lnTo>
                    <a:pt x="512826" y="914603"/>
                  </a:lnTo>
                  <a:close/>
                </a:path>
                <a:path w="611504" h="1046479">
                  <a:moveTo>
                    <a:pt x="485521" y="864387"/>
                  </a:moveTo>
                  <a:lnTo>
                    <a:pt x="460502" y="878014"/>
                  </a:lnTo>
                  <a:lnTo>
                    <a:pt x="474091" y="903135"/>
                  </a:lnTo>
                  <a:lnTo>
                    <a:pt x="499237" y="889495"/>
                  </a:lnTo>
                  <a:lnTo>
                    <a:pt x="485521" y="864387"/>
                  </a:lnTo>
                  <a:close/>
                </a:path>
                <a:path w="611504" h="1046479">
                  <a:moveTo>
                    <a:pt x="458343" y="814158"/>
                  </a:moveTo>
                  <a:lnTo>
                    <a:pt x="433197" y="827798"/>
                  </a:lnTo>
                  <a:lnTo>
                    <a:pt x="446786" y="852906"/>
                  </a:lnTo>
                  <a:lnTo>
                    <a:pt x="471932" y="839266"/>
                  </a:lnTo>
                  <a:lnTo>
                    <a:pt x="458343" y="814158"/>
                  </a:lnTo>
                  <a:close/>
                </a:path>
                <a:path w="611504" h="1046479">
                  <a:moveTo>
                    <a:pt x="431038" y="763930"/>
                  </a:moveTo>
                  <a:lnTo>
                    <a:pt x="405892" y="777570"/>
                  </a:lnTo>
                  <a:lnTo>
                    <a:pt x="419608" y="802678"/>
                  </a:lnTo>
                  <a:lnTo>
                    <a:pt x="444627" y="789051"/>
                  </a:lnTo>
                  <a:lnTo>
                    <a:pt x="431038" y="763930"/>
                  </a:lnTo>
                  <a:close/>
                </a:path>
                <a:path w="611504" h="1046479">
                  <a:moveTo>
                    <a:pt x="403733" y="713714"/>
                  </a:moveTo>
                  <a:lnTo>
                    <a:pt x="378587" y="727341"/>
                  </a:lnTo>
                  <a:lnTo>
                    <a:pt x="392303" y="752449"/>
                  </a:lnTo>
                  <a:lnTo>
                    <a:pt x="417449" y="738822"/>
                  </a:lnTo>
                  <a:lnTo>
                    <a:pt x="403733" y="713714"/>
                  </a:lnTo>
                  <a:close/>
                </a:path>
                <a:path w="611504" h="1046479">
                  <a:moveTo>
                    <a:pt x="376428" y="663486"/>
                  </a:moveTo>
                  <a:lnTo>
                    <a:pt x="351409" y="677113"/>
                  </a:lnTo>
                  <a:lnTo>
                    <a:pt x="364998" y="702233"/>
                  </a:lnTo>
                  <a:lnTo>
                    <a:pt x="390144" y="688594"/>
                  </a:lnTo>
                  <a:lnTo>
                    <a:pt x="376428" y="663486"/>
                  </a:lnTo>
                  <a:close/>
                </a:path>
                <a:path w="611504" h="1046479">
                  <a:moveTo>
                    <a:pt x="349250" y="613257"/>
                  </a:moveTo>
                  <a:lnTo>
                    <a:pt x="324104" y="626897"/>
                  </a:lnTo>
                  <a:lnTo>
                    <a:pt x="337693" y="652005"/>
                  </a:lnTo>
                  <a:lnTo>
                    <a:pt x="362839" y="638365"/>
                  </a:lnTo>
                  <a:lnTo>
                    <a:pt x="349250" y="613257"/>
                  </a:lnTo>
                  <a:close/>
                </a:path>
                <a:path w="611504" h="1046479">
                  <a:moveTo>
                    <a:pt x="321945" y="563029"/>
                  </a:moveTo>
                  <a:lnTo>
                    <a:pt x="296799" y="576668"/>
                  </a:lnTo>
                  <a:lnTo>
                    <a:pt x="310515" y="601776"/>
                  </a:lnTo>
                  <a:lnTo>
                    <a:pt x="335534" y="588149"/>
                  </a:lnTo>
                  <a:lnTo>
                    <a:pt x="321945" y="563029"/>
                  </a:lnTo>
                  <a:close/>
                </a:path>
                <a:path w="611504" h="1046479">
                  <a:moveTo>
                    <a:pt x="294640" y="512813"/>
                  </a:moveTo>
                  <a:lnTo>
                    <a:pt x="269621" y="526440"/>
                  </a:lnTo>
                  <a:lnTo>
                    <a:pt x="283210" y="551560"/>
                  </a:lnTo>
                  <a:lnTo>
                    <a:pt x="308356" y="537921"/>
                  </a:lnTo>
                  <a:lnTo>
                    <a:pt x="294640" y="512813"/>
                  </a:lnTo>
                  <a:close/>
                </a:path>
                <a:path w="611504" h="1046479">
                  <a:moveTo>
                    <a:pt x="267462" y="462584"/>
                  </a:moveTo>
                  <a:lnTo>
                    <a:pt x="242316" y="476224"/>
                  </a:lnTo>
                  <a:lnTo>
                    <a:pt x="255905" y="501332"/>
                  </a:lnTo>
                  <a:lnTo>
                    <a:pt x="281051" y="487692"/>
                  </a:lnTo>
                  <a:lnTo>
                    <a:pt x="267462" y="462584"/>
                  </a:lnTo>
                  <a:close/>
                </a:path>
                <a:path w="611504" h="1046479">
                  <a:moveTo>
                    <a:pt x="240157" y="412356"/>
                  </a:moveTo>
                  <a:lnTo>
                    <a:pt x="215011" y="425996"/>
                  </a:lnTo>
                  <a:lnTo>
                    <a:pt x="228727" y="451103"/>
                  </a:lnTo>
                  <a:lnTo>
                    <a:pt x="253746" y="437476"/>
                  </a:lnTo>
                  <a:lnTo>
                    <a:pt x="240157" y="412356"/>
                  </a:lnTo>
                  <a:close/>
                </a:path>
                <a:path w="611504" h="1046479">
                  <a:moveTo>
                    <a:pt x="212852" y="362140"/>
                  </a:moveTo>
                  <a:lnTo>
                    <a:pt x="187706" y="375767"/>
                  </a:lnTo>
                  <a:lnTo>
                    <a:pt x="201422" y="400888"/>
                  </a:lnTo>
                  <a:lnTo>
                    <a:pt x="226568" y="387248"/>
                  </a:lnTo>
                  <a:lnTo>
                    <a:pt x="212852" y="362140"/>
                  </a:lnTo>
                  <a:close/>
                </a:path>
                <a:path w="611504" h="1046479">
                  <a:moveTo>
                    <a:pt x="185547" y="311911"/>
                  </a:moveTo>
                  <a:lnTo>
                    <a:pt x="160528" y="325551"/>
                  </a:lnTo>
                  <a:lnTo>
                    <a:pt x="174117" y="350659"/>
                  </a:lnTo>
                  <a:lnTo>
                    <a:pt x="199263" y="337019"/>
                  </a:lnTo>
                  <a:lnTo>
                    <a:pt x="185547" y="311911"/>
                  </a:lnTo>
                  <a:close/>
                </a:path>
                <a:path w="611504" h="1046479">
                  <a:moveTo>
                    <a:pt x="158369" y="261683"/>
                  </a:moveTo>
                  <a:lnTo>
                    <a:pt x="133223" y="275323"/>
                  </a:lnTo>
                  <a:lnTo>
                    <a:pt x="146812" y="300431"/>
                  </a:lnTo>
                  <a:lnTo>
                    <a:pt x="171958" y="286804"/>
                  </a:lnTo>
                  <a:lnTo>
                    <a:pt x="158369" y="261683"/>
                  </a:lnTo>
                  <a:close/>
                </a:path>
                <a:path w="611504" h="1046479">
                  <a:moveTo>
                    <a:pt x="131064" y="211467"/>
                  </a:moveTo>
                  <a:lnTo>
                    <a:pt x="105918" y="225094"/>
                  </a:lnTo>
                  <a:lnTo>
                    <a:pt x="119634" y="250215"/>
                  </a:lnTo>
                  <a:lnTo>
                    <a:pt x="144653" y="236575"/>
                  </a:lnTo>
                  <a:lnTo>
                    <a:pt x="131064" y="211467"/>
                  </a:lnTo>
                  <a:close/>
                </a:path>
                <a:path w="611504" h="1046479">
                  <a:moveTo>
                    <a:pt x="103759" y="161239"/>
                  </a:moveTo>
                  <a:lnTo>
                    <a:pt x="78740" y="174866"/>
                  </a:lnTo>
                  <a:lnTo>
                    <a:pt x="92329" y="199986"/>
                  </a:lnTo>
                  <a:lnTo>
                    <a:pt x="117475" y="186347"/>
                  </a:lnTo>
                  <a:lnTo>
                    <a:pt x="103759" y="161239"/>
                  </a:lnTo>
                  <a:close/>
                </a:path>
                <a:path w="611504" h="1046479">
                  <a:moveTo>
                    <a:pt x="76581" y="111010"/>
                  </a:moveTo>
                  <a:lnTo>
                    <a:pt x="51435" y="124650"/>
                  </a:lnTo>
                  <a:lnTo>
                    <a:pt x="65024" y="149758"/>
                  </a:lnTo>
                  <a:lnTo>
                    <a:pt x="90170" y="136118"/>
                  </a:lnTo>
                  <a:lnTo>
                    <a:pt x="76581" y="111010"/>
                  </a:lnTo>
                  <a:close/>
                </a:path>
                <a:path w="611504" h="1046479">
                  <a:moveTo>
                    <a:pt x="53463" y="68522"/>
                  </a:moveTo>
                  <a:lnTo>
                    <a:pt x="28345" y="82138"/>
                  </a:lnTo>
                  <a:lnTo>
                    <a:pt x="37846" y="99529"/>
                  </a:lnTo>
                  <a:lnTo>
                    <a:pt x="62865" y="85902"/>
                  </a:lnTo>
                  <a:lnTo>
                    <a:pt x="53463" y="68522"/>
                  </a:lnTo>
                  <a:close/>
                </a:path>
                <a:path w="611504" h="1046479">
                  <a:moveTo>
                    <a:pt x="0" y="0"/>
                  </a:moveTo>
                  <a:lnTo>
                    <a:pt x="3175" y="95783"/>
                  </a:lnTo>
                  <a:lnTo>
                    <a:pt x="28345" y="82138"/>
                  </a:lnTo>
                  <a:lnTo>
                    <a:pt x="24130" y="74422"/>
                  </a:lnTo>
                  <a:lnTo>
                    <a:pt x="49276" y="60782"/>
                  </a:lnTo>
                  <a:lnTo>
                    <a:pt x="67742" y="60782"/>
                  </a:lnTo>
                  <a:lnTo>
                    <a:pt x="78613" y="54889"/>
                  </a:lnTo>
                  <a:lnTo>
                    <a:pt x="0" y="0"/>
                  </a:lnTo>
                  <a:close/>
                </a:path>
                <a:path w="611504" h="1046479">
                  <a:moveTo>
                    <a:pt x="49276" y="60782"/>
                  </a:moveTo>
                  <a:lnTo>
                    <a:pt x="24130" y="74422"/>
                  </a:lnTo>
                  <a:lnTo>
                    <a:pt x="28345" y="82138"/>
                  </a:lnTo>
                  <a:lnTo>
                    <a:pt x="53463" y="68522"/>
                  </a:lnTo>
                  <a:lnTo>
                    <a:pt x="49276" y="60782"/>
                  </a:lnTo>
                  <a:close/>
                </a:path>
                <a:path w="611504" h="1046479">
                  <a:moveTo>
                    <a:pt x="67742" y="60782"/>
                  </a:moveTo>
                  <a:lnTo>
                    <a:pt x="49276" y="60782"/>
                  </a:lnTo>
                  <a:lnTo>
                    <a:pt x="53463" y="68522"/>
                  </a:lnTo>
                  <a:lnTo>
                    <a:pt x="67742" y="607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176521" y="4540757"/>
              <a:ext cx="2592705" cy="1263650"/>
            </a:xfrm>
            <a:custGeom>
              <a:avLst/>
              <a:gdLst/>
              <a:ahLst/>
              <a:cxnLst/>
              <a:rect l="l" t="t" r="r" b="b"/>
              <a:pathLst>
                <a:path w="2592704" h="1263650">
                  <a:moveTo>
                    <a:pt x="0" y="210566"/>
                  </a:moveTo>
                  <a:lnTo>
                    <a:pt x="5559" y="162272"/>
                  </a:lnTo>
                  <a:lnTo>
                    <a:pt x="21395" y="117947"/>
                  </a:lnTo>
                  <a:lnTo>
                    <a:pt x="46246" y="78851"/>
                  </a:lnTo>
                  <a:lnTo>
                    <a:pt x="78851" y="46246"/>
                  </a:lnTo>
                  <a:lnTo>
                    <a:pt x="117947" y="21395"/>
                  </a:lnTo>
                  <a:lnTo>
                    <a:pt x="162272" y="5559"/>
                  </a:lnTo>
                  <a:lnTo>
                    <a:pt x="210565" y="0"/>
                  </a:lnTo>
                  <a:lnTo>
                    <a:pt x="2381757" y="0"/>
                  </a:lnTo>
                  <a:lnTo>
                    <a:pt x="2430051" y="5559"/>
                  </a:lnTo>
                  <a:lnTo>
                    <a:pt x="2474376" y="21395"/>
                  </a:lnTo>
                  <a:lnTo>
                    <a:pt x="2513472" y="46246"/>
                  </a:lnTo>
                  <a:lnTo>
                    <a:pt x="2546077" y="78851"/>
                  </a:lnTo>
                  <a:lnTo>
                    <a:pt x="2570928" y="117947"/>
                  </a:lnTo>
                  <a:lnTo>
                    <a:pt x="2586764" y="162272"/>
                  </a:lnTo>
                  <a:lnTo>
                    <a:pt x="2592324" y="210566"/>
                  </a:lnTo>
                  <a:lnTo>
                    <a:pt x="2592324" y="1052830"/>
                  </a:lnTo>
                  <a:lnTo>
                    <a:pt x="2586764" y="1101111"/>
                  </a:lnTo>
                  <a:lnTo>
                    <a:pt x="2570928" y="1145432"/>
                  </a:lnTo>
                  <a:lnTo>
                    <a:pt x="2546077" y="1184528"/>
                  </a:lnTo>
                  <a:lnTo>
                    <a:pt x="2513472" y="1217137"/>
                  </a:lnTo>
                  <a:lnTo>
                    <a:pt x="2474376" y="1241994"/>
                  </a:lnTo>
                  <a:lnTo>
                    <a:pt x="2430051" y="1257834"/>
                  </a:lnTo>
                  <a:lnTo>
                    <a:pt x="2381757" y="1263396"/>
                  </a:lnTo>
                  <a:lnTo>
                    <a:pt x="210565" y="1263396"/>
                  </a:lnTo>
                  <a:lnTo>
                    <a:pt x="162272" y="1257834"/>
                  </a:lnTo>
                  <a:lnTo>
                    <a:pt x="117947" y="1241994"/>
                  </a:lnTo>
                  <a:lnTo>
                    <a:pt x="78851" y="1217137"/>
                  </a:lnTo>
                  <a:lnTo>
                    <a:pt x="46246" y="1184528"/>
                  </a:lnTo>
                  <a:lnTo>
                    <a:pt x="21395" y="1145432"/>
                  </a:lnTo>
                  <a:lnTo>
                    <a:pt x="5559" y="1101111"/>
                  </a:lnTo>
                  <a:lnTo>
                    <a:pt x="0" y="1052830"/>
                  </a:lnTo>
                  <a:lnTo>
                    <a:pt x="0" y="210566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334128" y="4086605"/>
              <a:ext cx="520065" cy="433070"/>
            </a:xfrm>
            <a:custGeom>
              <a:avLst/>
              <a:gdLst/>
              <a:ahLst/>
              <a:cxnLst/>
              <a:rect l="l" t="t" r="r" b="b"/>
              <a:pathLst>
                <a:path w="520064" h="433070">
                  <a:moveTo>
                    <a:pt x="435610" y="0"/>
                  </a:moveTo>
                  <a:lnTo>
                    <a:pt x="259969" y="127762"/>
                  </a:lnTo>
                  <a:lnTo>
                    <a:pt x="84328" y="0"/>
                  </a:lnTo>
                  <a:lnTo>
                    <a:pt x="0" y="115951"/>
                  </a:lnTo>
                  <a:lnTo>
                    <a:pt x="138049" y="216408"/>
                  </a:lnTo>
                  <a:lnTo>
                    <a:pt x="0" y="316865"/>
                  </a:lnTo>
                  <a:lnTo>
                    <a:pt x="84328" y="432816"/>
                  </a:lnTo>
                  <a:lnTo>
                    <a:pt x="259969" y="305054"/>
                  </a:lnTo>
                  <a:lnTo>
                    <a:pt x="435610" y="432816"/>
                  </a:lnTo>
                  <a:lnTo>
                    <a:pt x="519938" y="316865"/>
                  </a:lnTo>
                  <a:lnTo>
                    <a:pt x="381888" y="216408"/>
                  </a:lnTo>
                  <a:lnTo>
                    <a:pt x="519938" y="115951"/>
                  </a:lnTo>
                  <a:lnTo>
                    <a:pt x="4356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334128" y="4086605"/>
              <a:ext cx="520065" cy="433070"/>
            </a:xfrm>
            <a:custGeom>
              <a:avLst/>
              <a:gdLst/>
              <a:ahLst/>
              <a:cxnLst/>
              <a:rect l="l" t="t" r="r" b="b"/>
              <a:pathLst>
                <a:path w="520064" h="433070">
                  <a:moveTo>
                    <a:pt x="0" y="115951"/>
                  </a:moveTo>
                  <a:lnTo>
                    <a:pt x="84328" y="0"/>
                  </a:lnTo>
                  <a:lnTo>
                    <a:pt x="259969" y="127762"/>
                  </a:lnTo>
                  <a:lnTo>
                    <a:pt x="435610" y="0"/>
                  </a:lnTo>
                  <a:lnTo>
                    <a:pt x="519938" y="115951"/>
                  </a:lnTo>
                  <a:lnTo>
                    <a:pt x="381888" y="216408"/>
                  </a:lnTo>
                  <a:lnTo>
                    <a:pt x="519938" y="316865"/>
                  </a:lnTo>
                  <a:lnTo>
                    <a:pt x="435610" y="432816"/>
                  </a:lnTo>
                  <a:lnTo>
                    <a:pt x="259969" y="305054"/>
                  </a:lnTo>
                  <a:lnTo>
                    <a:pt x="84328" y="432816"/>
                  </a:lnTo>
                  <a:lnTo>
                    <a:pt x="0" y="316865"/>
                  </a:lnTo>
                  <a:lnTo>
                    <a:pt x="138049" y="216408"/>
                  </a:lnTo>
                  <a:lnTo>
                    <a:pt x="0" y="115951"/>
                  </a:lnTo>
                  <a:close/>
                </a:path>
              </a:pathLst>
            </a:custGeom>
            <a:ln w="25400">
              <a:solidFill>
                <a:srgbClr val="5C8D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2160841" y="4925377"/>
            <a:ext cx="581025" cy="581025"/>
          </a:xfrm>
          <a:prstGeom prst="rect">
            <a:avLst/>
          </a:prstGeom>
          <a:solidFill>
            <a:srgbClr val="7EC1DB"/>
          </a:solidFill>
        </p:spPr>
        <p:txBody>
          <a:bodyPr wrap="square" lIns="0" tIns="120650" rIns="0" bIns="0" rtlCol="0" vert="horz">
            <a:spAutoFit/>
          </a:bodyPr>
          <a:lstStyle/>
          <a:p>
            <a:pPr marL="202565">
              <a:lnSpc>
                <a:spcPct val="100000"/>
              </a:lnSpc>
              <a:spcBef>
                <a:spcPts val="95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7682674" y="4893754"/>
            <a:ext cx="1247775" cy="638175"/>
            <a:chOff x="7682674" y="4893754"/>
            <a:chExt cx="1247775" cy="638175"/>
          </a:xfrm>
        </p:grpSpPr>
        <p:sp>
          <p:nvSpPr>
            <p:cNvPr id="32" name="object 32" descr=""/>
            <p:cNvSpPr/>
            <p:nvPr/>
          </p:nvSpPr>
          <p:spPr>
            <a:xfrm>
              <a:off x="8306561" y="490804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696961" y="4908041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609600" y="609600"/>
                  </a:moveTo>
                  <a:lnTo>
                    <a:pt x="1219200" y="609600"/>
                  </a:lnTo>
                  <a:lnTo>
                    <a:pt x="1219200" y="0"/>
                  </a:lnTo>
                  <a:lnTo>
                    <a:pt x="609600" y="0"/>
                  </a:lnTo>
                  <a:lnTo>
                    <a:pt x="609600" y="609600"/>
                  </a:lnTo>
                  <a:close/>
                </a:path>
                <a:path w="12192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7711249" y="4922329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6370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131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6465570" y="5263007"/>
            <a:ext cx="1007744" cy="97155"/>
          </a:xfrm>
          <a:custGeom>
            <a:avLst/>
            <a:gdLst/>
            <a:ahLst/>
            <a:cxnLst/>
            <a:rect l="l" t="t" r="r" b="b"/>
            <a:pathLst>
              <a:path w="1007745" h="97154">
                <a:moveTo>
                  <a:pt x="85216" y="11049"/>
                </a:moveTo>
                <a:lnTo>
                  <a:pt x="0" y="54991"/>
                </a:lnTo>
                <a:lnTo>
                  <a:pt x="86232" y="96774"/>
                </a:lnTo>
                <a:lnTo>
                  <a:pt x="85895" y="68326"/>
                </a:lnTo>
                <a:lnTo>
                  <a:pt x="71627" y="68326"/>
                </a:lnTo>
                <a:lnTo>
                  <a:pt x="71247" y="39751"/>
                </a:lnTo>
                <a:lnTo>
                  <a:pt x="85555" y="39571"/>
                </a:lnTo>
                <a:lnTo>
                  <a:pt x="85216" y="11049"/>
                </a:lnTo>
                <a:close/>
              </a:path>
              <a:path w="1007745" h="97154">
                <a:moveTo>
                  <a:pt x="1004570" y="28575"/>
                </a:moveTo>
                <a:lnTo>
                  <a:pt x="964564" y="28575"/>
                </a:lnTo>
                <a:lnTo>
                  <a:pt x="964819" y="57023"/>
                </a:lnTo>
                <a:lnTo>
                  <a:pt x="924921" y="57527"/>
                </a:lnTo>
                <a:lnTo>
                  <a:pt x="925445" y="59987"/>
                </a:lnTo>
                <a:lnTo>
                  <a:pt x="934783" y="73501"/>
                </a:lnTo>
                <a:lnTo>
                  <a:pt x="948503" y="82490"/>
                </a:lnTo>
                <a:lnTo>
                  <a:pt x="965200" y="85598"/>
                </a:lnTo>
                <a:lnTo>
                  <a:pt x="981880" y="82045"/>
                </a:lnTo>
                <a:lnTo>
                  <a:pt x="995394" y="72707"/>
                </a:lnTo>
                <a:lnTo>
                  <a:pt x="1004383" y="58987"/>
                </a:lnTo>
                <a:lnTo>
                  <a:pt x="1007490" y="42291"/>
                </a:lnTo>
                <a:lnTo>
                  <a:pt x="1004570" y="28575"/>
                </a:lnTo>
                <a:close/>
              </a:path>
              <a:path w="1007745" h="97154">
                <a:moveTo>
                  <a:pt x="85555" y="39571"/>
                </a:moveTo>
                <a:lnTo>
                  <a:pt x="71247" y="39751"/>
                </a:lnTo>
                <a:lnTo>
                  <a:pt x="71627" y="68326"/>
                </a:lnTo>
                <a:lnTo>
                  <a:pt x="85893" y="68145"/>
                </a:lnTo>
                <a:lnTo>
                  <a:pt x="85555" y="39571"/>
                </a:lnTo>
                <a:close/>
              </a:path>
              <a:path w="1007745" h="97154">
                <a:moveTo>
                  <a:pt x="85893" y="68145"/>
                </a:moveTo>
                <a:lnTo>
                  <a:pt x="71627" y="68326"/>
                </a:lnTo>
                <a:lnTo>
                  <a:pt x="85895" y="68326"/>
                </a:lnTo>
                <a:lnTo>
                  <a:pt x="85893" y="68145"/>
                </a:lnTo>
                <a:close/>
              </a:path>
              <a:path w="1007745" h="97154">
                <a:moveTo>
                  <a:pt x="924541" y="29075"/>
                </a:moveTo>
                <a:lnTo>
                  <a:pt x="85555" y="39571"/>
                </a:lnTo>
                <a:lnTo>
                  <a:pt x="85893" y="68145"/>
                </a:lnTo>
                <a:lnTo>
                  <a:pt x="924921" y="57527"/>
                </a:lnTo>
                <a:lnTo>
                  <a:pt x="921893" y="43307"/>
                </a:lnTo>
                <a:lnTo>
                  <a:pt x="924541" y="29075"/>
                </a:lnTo>
                <a:close/>
              </a:path>
              <a:path w="1007745" h="97154">
                <a:moveTo>
                  <a:pt x="964564" y="28575"/>
                </a:moveTo>
                <a:lnTo>
                  <a:pt x="924541" y="29075"/>
                </a:lnTo>
                <a:lnTo>
                  <a:pt x="921893" y="43307"/>
                </a:lnTo>
                <a:lnTo>
                  <a:pt x="924921" y="57527"/>
                </a:lnTo>
                <a:lnTo>
                  <a:pt x="964819" y="57023"/>
                </a:lnTo>
                <a:lnTo>
                  <a:pt x="964564" y="28575"/>
                </a:lnTo>
                <a:close/>
              </a:path>
              <a:path w="1007745" h="97154">
                <a:moveTo>
                  <a:pt x="964183" y="0"/>
                </a:moveTo>
                <a:lnTo>
                  <a:pt x="947503" y="3552"/>
                </a:lnTo>
                <a:lnTo>
                  <a:pt x="933989" y="12890"/>
                </a:lnTo>
                <a:lnTo>
                  <a:pt x="925000" y="26610"/>
                </a:lnTo>
                <a:lnTo>
                  <a:pt x="924541" y="29075"/>
                </a:lnTo>
                <a:lnTo>
                  <a:pt x="964564" y="28575"/>
                </a:lnTo>
                <a:lnTo>
                  <a:pt x="1004570" y="28575"/>
                </a:lnTo>
                <a:lnTo>
                  <a:pt x="1003938" y="25610"/>
                </a:lnTo>
                <a:lnTo>
                  <a:pt x="994600" y="12096"/>
                </a:lnTo>
                <a:lnTo>
                  <a:pt x="980880" y="3107"/>
                </a:lnTo>
                <a:lnTo>
                  <a:pt x="964183" y="0"/>
                </a:lnTo>
                <a:close/>
              </a:path>
            </a:pathLst>
          </a:custGeom>
          <a:solidFill>
            <a:srgbClr val="6B9F2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6" name="object 36" descr=""/>
          <p:cNvGrpSpPr/>
          <p:nvPr/>
        </p:nvGrpSpPr>
        <p:grpSpPr>
          <a:xfrm>
            <a:off x="7059358" y="4896802"/>
            <a:ext cx="1712595" cy="1894205"/>
            <a:chOff x="7059358" y="4896802"/>
            <a:chExt cx="1712595" cy="1894205"/>
          </a:xfrm>
        </p:grpSpPr>
        <p:sp>
          <p:nvSpPr>
            <p:cNvPr id="37" name="object 37" descr=""/>
            <p:cNvSpPr/>
            <p:nvPr/>
          </p:nvSpPr>
          <p:spPr>
            <a:xfrm>
              <a:off x="7073645" y="491109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073645" y="491109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8148065" y="616686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8148065" y="616686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7765160" y="6367373"/>
            <a:ext cx="3581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solidFill>
                  <a:srgbClr val="C00000"/>
                </a:solidFill>
                <a:latin typeface="Tahoma"/>
                <a:cs typeface="Tahoma"/>
              </a:rPr>
              <a:t>Tail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304291" y="691083"/>
            <a:ext cx="8711565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10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5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800" spc="-25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469900" marR="3300729" indent="-4572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800" spc="-6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DLList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800">
                <a:latin typeface="Consolas"/>
                <a:cs typeface="Consolas"/>
              </a:rPr>
              <a:t>&gt;::deleteNode(DLLNode</a:t>
            </a:r>
            <a:r>
              <a:rPr dirty="0" sz="1800" spc="-5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4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ptr)</a:t>
            </a:r>
            <a:r>
              <a:rPr dirty="0" sz="1800" spc="-50">
                <a:latin typeface="Consolas"/>
                <a:cs typeface="Consolas"/>
              </a:rPr>
              <a:t> {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(head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!=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{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//not</a:t>
            </a:r>
            <a:r>
              <a:rPr dirty="0" sz="1800" spc="-2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08000"/>
                </a:solidFill>
                <a:latin typeface="Consolas"/>
                <a:cs typeface="Consolas"/>
              </a:rPr>
              <a:t>empty</a:t>
            </a:r>
            <a:endParaRPr sz="1800">
              <a:latin typeface="Consolas"/>
              <a:cs typeface="Consolas"/>
            </a:endParaRPr>
          </a:p>
          <a:p>
            <a:pPr marL="1384300" marR="5080" indent="-457200">
              <a:lnSpc>
                <a:spcPct val="100000"/>
              </a:lnSpc>
            </a:pPr>
            <a:r>
              <a:rPr dirty="0" sz="1800" b="1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4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(head</a:t>
            </a:r>
            <a:r>
              <a:rPr dirty="0" sz="1800" spc="-15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==</a:t>
            </a:r>
            <a:r>
              <a:rPr dirty="0" sz="1800" spc="-15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tail</a:t>
            </a:r>
            <a:r>
              <a:rPr dirty="0" sz="1800" spc="-20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&amp;&amp;</a:t>
            </a:r>
            <a:r>
              <a:rPr dirty="0" sz="1800" spc="-15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head</a:t>
            </a:r>
            <a:r>
              <a:rPr dirty="0" sz="1800" spc="-20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==ptr){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//if</a:t>
            </a:r>
            <a:r>
              <a:rPr dirty="0" sz="1800" spc="-1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only</a:t>
            </a:r>
            <a:r>
              <a:rPr dirty="0" sz="1800" spc="-1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one</a:t>
            </a:r>
            <a:r>
              <a:rPr dirty="0" sz="1800" spc="-3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node</a:t>
            </a:r>
            <a:r>
              <a:rPr dirty="0" sz="1800" spc="-2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dirty="0" sz="1800" spc="-1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dirty="0" sz="1800" spc="-2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008000"/>
                </a:solidFill>
                <a:latin typeface="Consolas"/>
                <a:cs typeface="Consolas"/>
              </a:rPr>
              <a:t>list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head;</a:t>
            </a:r>
            <a:endParaRPr sz="1800">
              <a:latin typeface="Consolas"/>
              <a:cs typeface="Consolas"/>
            </a:endParaRPr>
          </a:p>
          <a:p>
            <a:pPr marL="13843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head</a:t>
            </a:r>
            <a:r>
              <a:rPr dirty="0" sz="1800" spc="-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tail</a:t>
            </a:r>
            <a:r>
              <a:rPr dirty="0" sz="1800" spc="-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 </a:t>
            </a:r>
            <a:r>
              <a:rPr dirty="0" sz="1800" spc="-25">
                <a:latin typeface="Consolas"/>
                <a:cs typeface="Consolas"/>
              </a:rPr>
              <a:t>0;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dirty="0" sz="1800" spc="-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{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dirty="0" sz="1800" spc="-2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dirty="0" sz="1800" spc="-1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more</a:t>
            </a:r>
            <a:r>
              <a:rPr dirty="0" sz="1800" spc="-1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than</a:t>
            </a:r>
            <a:r>
              <a:rPr dirty="0" sz="1800" spc="-2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one</a:t>
            </a:r>
            <a:r>
              <a:rPr dirty="0" sz="1800" spc="-2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node</a:t>
            </a:r>
            <a:r>
              <a:rPr dirty="0" sz="1800" spc="-1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dirty="0" sz="1800" spc="-2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dirty="0" sz="1800" spc="-2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08000"/>
                </a:solidFill>
                <a:latin typeface="Consolas"/>
                <a:cs typeface="Consolas"/>
              </a:rPr>
              <a:t>list;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304291" y="3984117"/>
            <a:ext cx="106553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8444992" y="5493258"/>
            <a:ext cx="85725" cy="957580"/>
          </a:xfrm>
          <a:custGeom>
            <a:avLst/>
            <a:gdLst/>
            <a:ahLst/>
            <a:cxnLst/>
            <a:rect l="l" t="t" r="r" b="b"/>
            <a:pathLst>
              <a:path w="85725" h="957579">
                <a:moveTo>
                  <a:pt x="28575" y="874436"/>
                </a:moveTo>
                <a:lnTo>
                  <a:pt x="26253" y="874905"/>
                </a:lnTo>
                <a:lnTo>
                  <a:pt x="12604" y="884091"/>
                </a:lnTo>
                <a:lnTo>
                  <a:pt x="3385" y="897715"/>
                </a:lnTo>
                <a:lnTo>
                  <a:pt x="0" y="914399"/>
                </a:lnTo>
                <a:lnTo>
                  <a:pt x="3385" y="931084"/>
                </a:lnTo>
                <a:lnTo>
                  <a:pt x="12604" y="944708"/>
                </a:lnTo>
                <a:lnTo>
                  <a:pt x="26253" y="953894"/>
                </a:lnTo>
                <a:lnTo>
                  <a:pt x="42925" y="957262"/>
                </a:lnTo>
                <a:lnTo>
                  <a:pt x="59578" y="953894"/>
                </a:lnTo>
                <a:lnTo>
                  <a:pt x="73183" y="944708"/>
                </a:lnTo>
                <a:lnTo>
                  <a:pt x="82359" y="931084"/>
                </a:lnTo>
                <a:lnTo>
                  <a:pt x="85725" y="914399"/>
                </a:lnTo>
                <a:lnTo>
                  <a:pt x="28575" y="914399"/>
                </a:lnTo>
                <a:lnTo>
                  <a:pt x="28575" y="874436"/>
                </a:lnTo>
                <a:close/>
              </a:path>
              <a:path w="85725" h="957579">
                <a:moveTo>
                  <a:pt x="42925" y="871537"/>
                </a:moveTo>
                <a:lnTo>
                  <a:pt x="28685" y="874414"/>
                </a:lnTo>
                <a:lnTo>
                  <a:pt x="28575" y="914399"/>
                </a:lnTo>
                <a:lnTo>
                  <a:pt x="57150" y="914399"/>
                </a:lnTo>
                <a:lnTo>
                  <a:pt x="57150" y="874414"/>
                </a:lnTo>
                <a:lnTo>
                  <a:pt x="42925" y="871537"/>
                </a:lnTo>
                <a:close/>
              </a:path>
              <a:path w="85725" h="957579">
                <a:moveTo>
                  <a:pt x="57150" y="874414"/>
                </a:moveTo>
                <a:lnTo>
                  <a:pt x="57150" y="914399"/>
                </a:lnTo>
                <a:lnTo>
                  <a:pt x="85725" y="914399"/>
                </a:lnTo>
                <a:lnTo>
                  <a:pt x="82359" y="897715"/>
                </a:lnTo>
                <a:lnTo>
                  <a:pt x="73183" y="884091"/>
                </a:lnTo>
                <a:lnTo>
                  <a:pt x="59578" y="874905"/>
                </a:lnTo>
                <a:lnTo>
                  <a:pt x="57150" y="874414"/>
                </a:lnTo>
                <a:close/>
              </a:path>
              <a:path w="85725" h="957579">
                <a:moveTo>
                  <a:pt x="57150" y="71373"/>
                </a:moveTo>
                <a:lnTo>
                  <a:pt x="28575" y="71373"/>
                </a:lnTo>
                <a:lnTo>
                  <a:pt x="28575" y="874436"/>
                </a:lnTo>
                <a:lnTo>
                  <a:pt x="42925" y="871537"/>
                </a:lnTo>
                <a:lnTo>
                  <a:pt x="57150" y="871537"/>
                </a:lnTo>
                <a:lnTo>
                  <a:pt x="57150" y="71373"/>
                </a:lnTo>
                <a:close/>
              </a:path>
              <a:path w="85725" h="957579">
                <a:moveTo>
                  <a:pt x="57150" y="871537"/>
                </a:moveTo>
                <a:lnTo>
                  <a:pt x="42925" y="871537"/>
                </a:lnTo>
                <a:lnTo>
                  <a:pt x="57150" y="874414"/>
                </a:lnTo>
                <a:lnTo>
                  <a:pt x="57150" y="871537"/>
                </a:lnTo>
                <a:close/>
              </a:path>
              <a:path w="85725" h="957579">
                <a:moveTo>
                  <a:pt x="42925" y="0"/>
                </a:moveTo>
                <a:lnTo>
                  <a:pt x="0" y="85724"/>
                </a:lnTo>
                <a:lnTo>
                  <a:pt x="28575" y="85724"/>
                </a:lnTo>
                <a:lnTo>
                  <a:pt x="28575" y="71373"/>
                </a:lnTo>
                <a:lnTo>
                  <a:pt x="78560" y="71373"/>
                </a:lnTo>
                <a:lnTo>
                  <a:pt x="42925" y="0"/>
                </a:lnTo>
                <a:close/>
              </a:path>
              <a:path w="85725" h="957579">
                <a:moveTo>
                  <a:pt x="78560" y="71373"/>
                </a:moveTo>
                <a:lnTo>
                  <a:pt x="57150" y="71373"/>
                </a:lnTo>
                <a:lnTo>
                  <a:pt x="57150" y="85724"/>
                </a:lnTo>
                <a:lnTo>
                  <a:pt x="85725" y="85724"/>
                </a:lnTo>
                <a:lnTo>
                  <a:pt x="78560" y="71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6311391" y="5009896"/>
            <a:ext cx="957580" cy="85725"/>
          </a:xfrm>
          <a:custGeom>
            <a:avLst/>
            <a:gdLst/>
            <a:ahLst/>
            <a:cxnLst/>
            <a:rect l="l" t="t" r="r" b="b"/>
            <a:pathLst>
              <a:path w="957579" h="85725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42925" y="85724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2850" y="57149"/>
                </a:lnTo>
                <a:lnTo>
                  <a:pt x="42925" y="57149"/>
                </a:lnTo>
                <a:lnTo>
                  <a:pt x="42925" y="28574"/>
                </a:lnTo>
                <a:lnTo>
                  <a:pt x="82828" y="28574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  <a:path w="957579" h="85725">
                <a:moveTo>
                  <a:pt x="871601" y="0"/>
                </a:moveTo>
                <a:lnTo>
                  <a:pt x="871601" y="85724"/>
                </a:lnTo>
                <a:lnTo>
                  <a:pt x="928835" y="57149"/>
                </a:lnTo>
                <a:lnTo>
                  <a:pt x="885825" y="57149"/>
                </a:lnTo>
                <a:lnTo>
                  <a:pt x="885825" y="28574"/>
                </a:lnTo>
                <a:lnTo>
                  <a:pt x="928666" y="28574"/>
                </a:lnTo>
                <a:lnTo>
                  <a:pt x="871601" y="0"/>
                </a:lnTo>
                <a:close/>
              </a:path>
              <a:path w="957579" h="85725">
                <a:moveTo>
                  <a:pt x="82828" y="28574"/>
                </a:moveTo>
                <a:lnTo>
                  <a:pt x="42925" y="28574"/>
                </a:lnTo>
                <a:lnTo>
                  <a:pt x="42925" y="57149"/>
                </a:lnTo>
                <a:lnTo>
                  <a:pt x="82850" y="57149"/>
                </a:lnTo>
                <a:lnTo>
                  <a:pt x="85725" y="42925"/>
                </a:lnTo>
                <a:lnTo>
                  <a:pt x="82828" y="28574"/>
                </a:lnTo>
                <a:close/>
              </a:path>
              <a:path w="957579" h="85725">
                <a:moveTo>
                  <a:pt x="871601" y="28574"/>
                </a:moveTo>
                <a:lnTo>
                  <a:pt x="82828" y="28574"/>
                </a:lnTo>
                <a:lnTo>
                  <a:pt x="85725" y="42925"/>
                </a:lnTo>
                <a:lnTo>
                  <a:pt x="82850" y="57149"/>
                </a:lnTo>
                <a:lnTo>
                  <a:pt x="871601" y="57149"/>
                </a:lnTo>
                <a:lnTo>
                  <a:pt x="871601" y="28574"/>
                </a:lnTo>
                <a:close/>
              </a:path>
              <a:path w="957579" h="85725">
                <a:moveTo>
                  <a:pt x="928666" y="28574"/>
                </a:moveTo>
                <a:lnTo>
                  <a:pt x="885825" y="28574"/>
                </a:lnTo>
                <a:lnTo>
                  <a:pt x="885825" y="57149"/>
                </a:lnTo>
                <a:lnTo>
                  <a:pt x="928835" y="57149"/>
                </a:lnTo>
                <a:lnTo>
                  <a:pt x="957326" y="42925"/>
                </a:lnTo>
                <a:lnTo>
                  <a:pt x="928666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5594730" y="6298488"/>
            <a:ext cx="311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C00000"/>
                </a:solidFill>
                <a:latin typeface="Tahoma"/>
                <a:cs typeface="Tahoma"/>
              </a:rPr>
              <a:t>ptr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71437"/>
            <a:ext cx="9153525" cy="561340"/>
            <a:chOff x="-4762" y="71437"/>
            <a:chExt cx="9153525" cy="561340"/>
          </a:xfrm>
        </p:grpSpPr>
        <p:sp>
          <p:nvSpPr>
            <p:cNvPr id="3" name="object 3" descr=""/>
            <p:cNvSpPr/>
            <p:nvPr/>
          </p:nvSpPr>
          <p:spPr>
            <a:xfrm>
              <a:off x="0" y="76200"/>
              <a:ext cx="9144000" cy="551815"/>
            </a:xfrm>
            <a:custGeom>
              <a:avLst/>
              <a:gdLst/>
              <a:ahLst/>
              <a:cxnLst/>
              <a:rect l="l" t="t" r="r" b="b"/>
              <a:pathLst>
                <a:path w="9144000" h="551815">
                  <a:moveTo>
                    <a:pt x="9144000" y="0"/>
                  </a:moveTo>
                  <a:lnTo>
                    <a:pt x="0" y="0"/>
                  </a:lnTo>
                  <a:lnTo>
                    <a:pt x="0" y="551688"/>
                  </a:lnTo>
                  <a:lnTo>
                    <a:pt x="9144000" y="55168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76200"/>
              <a:ext cx="9144000" cy="551815"/>
            </a:xfrm>
            <a:custGeom>
              <a:avLst/>
              <a:gdLst/>
              <a:ahLst/>
              <a:cxnLst/>
              <a:rect l="l" t="t" r="r" b="b"/>
              <a:pathLst>
                <a:path w="9144000" h="551815">
                  <a:moveTo>
                    <a:pt x="0" y="551688"/>
                  </a:moveTo>
                  <a:lnTo>
                    <a:pt x="9144000" y="55168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5168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71497" y="-24942"/>
            <a:ext cx="50006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1">
                <a:latin typeface="Cambria"/>
                <a:cs typeface="Cambria"/>
              </a:rPr>
              <a:t>DL</a:t>
            </a:r>
            <a:r>
              <a:rPr dirty="0" spc="-20" b="1">
                <a:latin typeface="Cambria"/>
                <a:cs typeface="Cambria"/>
              </a:rPr>
              <a:t> </a:t>
            </a:r>
            <a:r>
              <a:rPr dirty="0" b="1">
                <a:latin typeface="Cambria"/>
                <a:cs typeface="Cambria"/>
              </a:rPr>
              <a:t>List</a:t>
            </a:r>
            <a:r>
              <a:rPr dirty="0" spc="15" b="1">
                <a:latin typeface="Cambria"/>
                <a:cs typeface="Cambria"/>
              </a:rPr>
              <a:t> </a:t>
            </a:r>
            <a:r>
              <a:rPr dirty="0" spc="-10">
                <a:latin typeface="Consolas"/>
                <a:cs typeface="Consolas"/>
              </a:rPr>
              <a:t>deleteNode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2757106" y="4896802"/>
            <a:ext cx="1843405" cy="638175"/>
            <a:chOff x="2757106" y="4896802"/>
            <a:chExt cx="1843405" cy="638175"/>
          </a:xfrm>
        </p:grpSpPr>
        <p:sp>
          <p:nvSpPr>
            <p:cNvPr id="7" name="object 7" descr=""/>
            <p:cNvSpPr/>
            <p:nvPr/>
          </p:nvSpPr>
          <p:spPr>
            <a:xfrm>
              <a:off x="3380994" y="491109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380994" y="491109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642868" y="5112004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6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6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6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6" y="57150"/>
                  </a:lnTo>
                  <a:lnTo>
                    <a:pt x="42926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6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6" y="28575"/>
                  </a:lnTo>
                  <a:lnTo>
                    <a:pt x="42926" y="57150"/>
                  </a:lnTo>
                  <a:lnTo>
                    <a:pt x="82850" y="57150"/>
                  </a:lnTo>
                  <a:lnTo>
                    <a:pt x="85725" y="42926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6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771394" y="491109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785681" y="4925377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7005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131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2703766" y="5535929"/>
            <a:ext cx="638175" cy="1233805"/>
            <a:chOff x="2703766" y="5535929"/>
            <a:chExt cx="638175" cy="1233805"/>
          </a:xfrm>
        </p:grpSpPr>
        <p:sp>
          <p:nvSpPr>
            <p:cNvPr id="13" name="object 13" descr=""/>
            <p:cNvSpPr/>
            <p:nvPr/>
          </p:nvSpPr>
          <p:spPr>
            <a:xfrm>
              <a:off x="2718054" y="614552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718054" y="614552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979928" y="5535929"/>
              <a:ext cx="86360" cy="957580"/>
            </a:xfrm>
            <a:custGeom>
              <a:avLst/>
              <a:gdLst/>
              <a:ahLst/>
              <a:cxnLst/>
              <a:rect l="l" t="t" r="r" b="b"/>
              <a:pathLst>
                <a:path w="86360" h="957579">
                  <a:moveTo>
                    <a:pt x="28581" y="874435"/>
                  </a:moveTo>
                  <a:lnTo>
                    <a:pt x="26253" y="874905"/>
                  </a:lnTo>
                  <a:lnTo>
                    <a:pt x="12604" y="884091"/>
                  </a:lnTo>
                  <a:lnTo>
                    <a:pt x="3385" y="897715"/>
                  </a:lnTo>
                  <a:lnTo>
                    <a:pt x="0" y="914400"/>
                  </a:lnTo>
                  <a:lnTo>
                    <a:pt x="3385" y="931084"/>
                  </a:lnTo>
                  <a:lnTo>
                    <a:pt x="12604" y="944708"/>
                  </a:lnTo>
                  <a:lnTo>
                    <a:pt x="26253" y="953894"/>
                  </a:lnTo>
                  <a:lnTo>
                    <a:pt x="42926" y="957262"/>
                  </a:lnTo>
                  <a:lnTo>
                    <a:pt x="59578" y="953894"/>
                  </a:lnTo>
                  <a:lnTo>
                    <a:pt x="73183" y="944708"/>
                  </a:lnTo>
                  <a:lnTo>
                    <a:pt x="82359" y="931084"/>
                  </a:lnTo>
                  <a:lnTo>
                    <a:pt x="85725" y="914400"/>
                  </a:lnTo>
                  <a:lnTo>
                    <a:pt x="28575" y="914400"/>
                  </a:lnTo>
                  <a:lnTo>
                    <a:pt x="28581" y="874435"/>
                  </a:lnTo>
                  <a:close/>
                </a:path>
                <a:path w="86360" h="957579">
                  <a:moveTo>
                    <a:pt x="42926" y="871537"/>
                  </a:moveTo>
                  <a:lnTo>
                    <a:pt x="28679" y="874415"/>
                  </a:lnTo>
                  <a:lnTo>
                    <a:pt x="28575" y="914400"/>
                  </a:lnTo>
                  <a:lnTo>
                    <a:pt x="57150" y="914400"/>
                  </a:lnTo>
                  <a:lnTo>
                    <a:pt x="57156" y="874415"/>
                  </a:lnTo>
                  <a:lnTo>
                    <a:pt x="42926" y="871537"/>
                  </a:lnTo>
                  <a:close/>
                </a:path>
                <a:path w="86360" h="957579">
                  <a:moveTo>
                    <a:pt x="57156" y="874415"/>
                  </a:moveTo>
                  <a:lnTo>
                    <a:pt x="57150" y="914400"/>
                  </a:lnTo>
                  <a:lnTo>
                    <a:pt x="85725" y="914400"/>
                  </a:lnTo>
                  <a:lnTo>
                    <a:pt x="82359" y="897715"/>
                  </a:lnTo>
                  <a:lnTo>
                    <a:pt x="73183" y="884091"/>
                  </a:lnTo>
                  <a:lnTo>
                    <a:pt x="59578" y="874905"/>
                  </a:lnTo>
                  <a:lnTo>
                    <a:pt x="57156" y="874415"/>
                  </a:lnTo>
                  <a:close/>
                </a:path>
                <a:path w="86360" h="957579">
                  <a:moveTo>
                    <a:pt x="57277" y="71437"/>
                  </a:moveTo>
                  <a:lnTo>
                    <a:pt x="28702" y="71437"/>
                  </a:lnTo>
                  <a:lnTo>
                    <a:pt x="28581" y="874435"/>
                  </a:lnTo>
                  <a:lnTo>
                    <a:pt x="42926" y="871537"/>
                  </a:lnTo>
                  <a:lnTo>
                    <a:pt x="57156" y="871537"/>
                  </a:lnTo>
                  <a:lnTo>
                    <a:pt x="57277" y="71437"/>
                  </a:lnTo>
                  <a:close/>
                </a:path>
                <a:path w="86360" h="957579">
                  <a:moveTo>
                    <a:pt x="57156" y="871537"/>
                  </a:moveTo>
                  <a:lnTo>
                    <a:pt x="42926" y="871537"/>
                  </a:lnTo>
                  <a:lnTo>
                    <a:pt x="57156" y="874415"/>
                  </a:lnTo>
                  <a:lnTo>
                    <a:pt x="57156" y="871537"/>
                  </a:lnTo>
                  <a:close/>
                </a:path>
                <a:path w="86360" h="957579">
                  <a:moveTo>
                    <a:pt x="42926" y="0"/>
                  </a:moveTo>
                  <a:lnTo>
                    <a:pt x="127" y="85725"/>
                  </a:lnTo>
                  <a:lnTo>
                    <a:pt x="28699" y="85725"/>
                  </a:lnTo>
                  <a:lnTo>
                    <a:pt x="28702" y="71437"/>
                  </a:lnTo>
                  <a:lnTo>
                    <a:pt x="78697" y="71437"/>
                  </a:lnTo>
                  <a:lnTo>
                    <a:pt x="42926" y="0"/>
                  </a:lnTo>
                  <a:close/>
                </a:path>
                <a:path w="86360" h="957579">
                  <a:moveTo>
                    <a:pt x="78697" y="71437"/>
                  </a:moveTo>
                  <a:lnTo>
                    <a:pt x="57277" y="71437"/>
                  </a:lnTo>
                  <a:lnTo>
                    <a:pt x="57274" y="85725"/>
                  </a:lnTo>
                  <a:lnTo>
                    <a:pt x="85852" y="85725"/>
                  </a:lnTo>
                  <a:lnTo>
                    <a:pt x="78697" y="714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2140966" y="6331711"/>
            <a:ext cx="546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C00000"/>
                </a:solidFill>
                <a:latin typeface="Tahoma"/>
                <a:cs typeface="Tahoma"/>
              </a:rPr>
              <a:t>Head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2132266" y="4896802"/>
            <a:ext cx="4333875" cy="641350"/>
            <a:chOff x="2132266" y="4896802"/>
            <a:chExt cx="4333875" cy="641350"/>
          </a:xfrm>
        </p:grpSpPr>
        <p:sp>
          <p:nvSpPr>
            <p:cNvPr id="18" name="object 18" descr=""/>
            <p:cNvSpPr/>
            <p:nvPr/>
          </p:nvSpPr>
          <p:spPr>
            <a:xfrm>
              <a:off x="2146554" y="49141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842254" y="491109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232654" y="4911090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609600" y="609600"/>
                  </a:moveTo>
                  <a:lnTo>
                    <a:pt x="1219200" y="609600"/>
                  </a:lnTo>
                  <a:lnTo>
                    <a:pt x="1219200" y="0"/>
                  </a:lnTo>
                  <a:lnTo>
                    <a:pt x="609600" y="0"/>
                  </a:lnTo>
                  <a:lnTo>
                    <a:pt x="609600" y="609600"/>
                  </a:lnTo>
                  <a:close/>
                </a:path>
                <a:path w="12192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5246941" y="4925377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7005" rIns="0" bIns="0" rtlCol="0" vert="horz">
            <a:spAutoFit/>
          </a:bodyPr>
          <a:lstStyle/>
          <a:p>
            <a:pPr marL="173355">
              <a:lnSpc>
                <a:spcPct val="100000"/>
              </a:lnSpc>
              <a:spcBef>
                <a:spcPts val="131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4001261" y="5266054"/>
            <a:ext cx="1007744" cy="97155"/>
          </a:xfrm>
          <a:custGeom>
            <a:avLst/>
            <a:gdLst/>
            <a:ahLst/>
            <a:cxnLst/>
            <a:rect l="l" t="t" r="r" b="b"/>
            <a:pathLst>
              <a:path w="1007745" h="97154">
                <a:moveTo>
                  <a:pt x="85216" y="11049"/>
                </a:moveTo>
                <a:lnTo>
                  <a:pt x="0" y="54991"/>
                </a:lnTo>
                <a:lnTo>
                  <a:pt x="86233" y="96774"/>
                </a:lnTo>
                <a:lnTo>
                  <a:pt x="85895" y="68326"/>
                </a:lnTo>
                <a:lnTo>
                  <a:pt x="71627" y="68326"/>
                </a:lnTo>
                <a:lnTo>
                  <a:pt x="71247" y="39751"/>
                </a:lnTo>
                <a:lnTo>
                  <a:pt x="85555" y="39571"/>
                </a:lnTo>
                <a:lnTo>
                  <a:pt x="85216" y="11049"/>
                </a:lnTo>
                <a:close/>
              </a:path>
              <a:path w="1007745" h="97154">
                <a:moveTo>
                  <a:pt x="1004570" y="28575"/>
                </a:moveTo>
                <a:lnTo>
                  <a:pt x="964564" y="28575"/>
                </a:lnTo>
                <a:lnTo>
                  <a:pt x="964818" y="57023"/>
                </a:lnTo>
                <a:lnTo>
                  <a:pt x="924921" y="57527"/>
                </a:lnTo>
                <a:lnTo>
                  <a:pt x="925445" y="59987"/>
                </a:lnTo>
                <a:lnTo>
                  <a:pt x="934783" y="73501"/>
                </a:lnTo>
                <a:lnTo>
                  <a:pt x="948503" y="82490"/>
                </a:lnTo>
                <a:lnTo>
                  <a:pt x="965200" y="85598"/>
                </a:lnTo>
                <a:lnTo>
                  <a:pt x="981880" y="82045"/>
                </a:lnTo>
                <a:lnTo>
                  <a:pt x="995394" y="72707"/>
                </a:lnTo>
                <a:lnTo>
                  <a:pt x="1004383" y="58987"/>
                </a:lnTo>
                <a:lnTo>
                  <a:pt x="1007490" y="42291"/>
                </a:lnTo>
                <a:lnTo>
                  <a:pt x="1004570" y="28575"/>
                </a:lnTo>
                <a:close/>
              </a:path>
              <a:path w="1007745" h="97154">
                <a:moveTo>
                  <a:pt x="85555" y="39571"/>
                </a:moveTo>
                <a:lnTo>
                  <a:pt x="71247" y="39751"/>
                </a:lnTo>
                <a:lnTo>
                  <a:pt x="71627" y="68326"/>
                </a:lnTo>
                <a:lnTo>
                  <a:pt x="85893" y="68145"/>
                </a:lnTo>
                <a:lnTo>
                  <a:pt x="85555" y="39571"/>
                </a:lnTo>
                <a:close/>
              </a:path>
              <a:path w="1007745" h="97154">
                <a:moveTo>
                  <a:pt x="85893" y="68145"/>
                </a:moveTo>
                <a:lnTo>
                  <a:pt x="71627" y="68326"/>
                </a:lnTo>
                <a:lnTo>
                  <a:pt x="85895" y="68326"/>
                </a:lnTo>
                <a:lnTo>
                  <a:pt x="85893" y="68145"/>
                </a:lnTo>
                <a:close/>
              </a:path>
              <a:path w="1007745" h="97154">
                <a:moveTo>
                  <a:pt x="924541" y="29075"/>
                </a:moveTo>
                <a:lnTo>
                  <a:pt x="85555" y="39571"/>
                </a:lnTo>
                <a:lnTo>
                  <a:pt x="85893" y="68145"/>
                </a:lnTo>
                <a:lnTo>
                  <a:pt x="924921" y="57527"/>
                </a:lnTo>
                <a:lnTo>
                  <a:pt x="921892" y="43307"/>
                </a:lnTo>
                <a:lnTo>
                  <a:pt x="924541" y="29075"/>
                </a:lnTo>
                <a:close/>
              </a:path>
              <a:path w="1007745" h="97154">
                <a:moveTo>
                  <a:pt x="964564" y="28575"/>
                </a:moveTo>
                <a:lnTo>
                  <a:pt x="924541" y="29075"/>
                </a:lnTo>
                <a:lnTo>
                  <a:pt x="921892" y="43307"/>
                </a:lnTo>
                <a:lnTo>
                  <a:pt x="924921" y="57527"/>
                </a:lnTo>
                <a:lnTo>
                  <a:pt x="964818" y="57023"/>
                </a:lnTo>
                <a:lnTo>
                  <a:pt x="964564" y="28575"/>
                </a:lnTo>
                <a:close/>
              </a:path>
              <a:path w="1007745" h="97154">
                <a:moveTo>
                  <a:pt x="964184" y="0"/>
                </a:moveTo>
                <a:lnTo>
                  <a:pt x="947503" y="3552"/>
                </a:lnTo>
                <a:lnTo>
                  <a:pt x="933989" y="12890"/>
                </a:lnTo>
                <a:lnTo>
                  <a:pt x="925000" y="26610"/>
                </a:lnTo>
                <a:lnTo>
                  <a:pt x="924541" y="29075"/>
                </a:lnTo>
                <a:lnTo>
                  <a:pt x="964564" y="28575"/>
                </a:lnTo>
                <a:lnTo>
                  <a:pt x="1004570" y="28575"/>
                </a:lnTo>
                <a:lnTo>
                  <a:pt x="1003938" y="25610"/>
                </a:lnTo>
                <a:lnTo>
                  <a:pt x="994600" y="12096"/>
                </a:lnTo>
                <a:lnTo>
                  <a:pt x="980880" y="3107"/>
                </a:lnTo>
                <a:lnTo>
                  <a:pt x="964184" y="0"/>
                </a:lnTo>
                <a:close/>
              </a:path>
            </a:pathLst>
          </a:custGeom>
          <a:solidFill>
            <a:srgbClr val="6B9F2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 descr=""/>
          <p:cNvGrpSpPr/>
          <p:nvPr/>
        </p:nvGrpSpPr>
        <p:grpSpPr>
          <a:xfrm>
            <a:off x="4595050" y="4899850"/>
            <a:ext cx="1169670" cy="1958339"/>
            <a:chOff x="4595050" y="4899850"/>
            <a:chExt cx="1169670" cy="1958339"/>
          </a:xfrm>
        </p:grpSpPr>
        <p:sp>
          <p:nvSpPr>
            <p:cNvPr id="24" name="object 24" descr=""/>
            <p:cNvSpPr/>
            <p:nvPr/>
          </p:nvSpPr>
          <p:spPr>
            <a:xfrm>
              <a:off x="4609338" y="49141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609338" y="49141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153406" y="5811774"/>
              <a:ext cx="611505" cy="1046480"/>
            </a:xfrm>
            <a:custGeom>
              <a:avLst/>
              <a:gdLst/>
              <a:ahLst/>
              <a:cxnLst/>
              <a:rect l="l" t="t" r="r" b="b"/>
              <a:pathLst>
                <a:path w="611504" h="1046479">
                  <a:moveTo>
                    <a:pt x="564290" y="1004317"/>
                  </a:moveTo>
                  <a:lnTo>
                    <a:pt x="548005" y="1009318"/>
                  </a:lnTo>
                  <a:lnTo>
                    <a:pt x="534929" y="1020239"/>
                  </a:lnTo>
                  <a:lnTo>
                    <a:pt x="527319" y="1034812"/>
                  </a:lnTo>
                  <a:lnTo>
                    <a:pt x="526213" y="1046224"/>
                  </a:lnTo>
                  <a:lnTo>
                    <a:pt x="551777" y="1046224"/>
                  </a:lnTo>
                  <a:lnTo>
                    <a:pt x="542290" y="1028692"/>
                  </a:lnTo>
                  <a:lnTo>
                    <a:pt x="567436" y="1015057"/>
                  </a:lnTo>
                  <a:lnTo>
                    <a:pt x="596563" y="1015057"/>
                  </a:lnTo>
                  <a:lnTo>
                    <a:pt x="595243" y="1013480"/>
                  </a:lnTo>
                  <a:lnTo>
                    <a:pt x="580659" y="1005890"/>
                  </a:lnTo>
                  <a:lnTo>
                    <a:pt x="564290" y="1004317"/>
                  </a:lnTo>
                  <a:close/>
                </a:path>
                <a:path w="611504" h="1046479">
                  <a:moveTo>
                    <a:pt x="567436" y="1015057"/>
                  </a:moveTo>
                  <a:lnTo>
                    <a:pt x="542290" y="1028692"/>
                  </a:lnTo>
                  <a:lnTo>
                    <a:pt x="551777" y="1046224"/>
                  </a:lnTo>
                  <a:lnTo>
                    <a:pt x="569858" y="1046224"/>
                  </a:lnTo>
                  <a:lnTo>
                    <a:pt x="581025" y="1040169"/>
                  </a:lnTo>
                  <a:lnTo>
                    <a:pt x="567436" y="1015057"/>
                  </a:lnTo>
                  <a:close/>
                </a:path>
                <a:path w="611504" h="1046479">
                  <a:moveTo>
                    <a:pt x="596563" y="1015057"/>
                  </a:moveTo>
                  <a:lnTo>
                    <a:pt x="567436" y="1015057"/>
                  </a:lnTo>
                  <a:lnTo>
                    <a:pt x="581025" y="1040169"/>
                  </a:lnTo>
                  <a:lnTo>
                    <a:pt x="569858" y="1046224"/>
                  </a:lnTo>
                  <a:lnTo>
                    <a:pt x="610838" y="1046224"/>
                  </a:lnTo>
                  <a:lnTo>
                    <a:pt x="611169" y="1042805"/>
                  </a:lnTo>
                  <a:lnTo>
                    <a:pt x="606171" y="1026535"/>
                  </a:lnTo>
                  <a:lnTo>
                    <a:pt x="596563" y="1015057"/>
                  </a:lnTo>
                  <a:close/>
                </a:path>
                <a:path w="611504" h="1046479">
                  <a:moveTo>
                    <a:pt x="540131" y="964832"/>
                  </a:moveTo>
                  <a:lnTo>
                    <a:pt x="514985" y="978467"/>
                  </a:lnTo>
                  <a:lnTo>
                    <a:pt x="528574" y="1003579"/>
                  </a:lnTo>
                  <a:lnTo>
                    <a:pt x="553720" y="989944"/>
                  </a:lnTo>
                  <a:lnTo>
                    <a:pt x="540131" y="964832"/>
                  </a:lnTo>
                  <a:close/>
                </a:path>
                <a:path w="611504" h="1046479">
                  <a:moveTo>
                    <a:pt x="512826" y="914603"/>
                  </a:moveTo>
                  <a:lnTo>
                    <a:pt x="487680" y="928241"/>
                  </a:lnTo>
                  <a:lnTo>
                    <a:pt x="501396" y="953354"/>
                  </a:lnTo>
                  <a:lnTo>
                    <a:pt x="526415" y="939719"/>
                  </a:lnTo>
                  <a:lnTo>
                    <a:pt x="512826" y="914603"/>
                  </a:lnTo>
                  <a:close/>
                </a:path>
                <a:path w="611504" h="1046479">
                  <a:moveTo>
                    <a:pt x="485521" y="864387"/>
                  </a:moveTo>
                  <a:lnTo>
                    <a:pt x="460502" y="878014"/>
                  </a:lnTo>
                  <a:lnTo>
                    <a:pt x="474091" y="903135"/>
                  </a:lnTo>
                  <a:lnTo>
                    <a:pt x="499237" y="889495"/>
                  </a:lnTo>
                  <a:lnTo>
                    <a:pt x="485521" y="864387"/>
                  </a:lnTo>
                  <a:close/>
                </a:path>
                <a:path w="611504" h="1046479">
                  <a:moveTo>
                    <a:pt x="458343" y="814158"/>
                  </a:moveTo>
                  <a:lnTo>
                    <a:pt x="433197" y="827798"/>
                  </a:lnTo>
                  <a:lnTo>
                    <a:pt x="446786" y="852906"/>
                  </a:lnTo>
                  <a:lnTo>
                    <a:pt x="471932" y="839266"/>
                  </a:lnTo>
                  <a:lnTo>
                    <a:pt x="458343" y="814158"/>
                  </a:lnTo>
                  <a:close/>
                </a:path>
                <a:path w="611504" h="1046479">
                  <a:moveTo>
                    <a:pt x="431038" y="763930"/>
                  </a:moveTo>
                  <a:lnTo>
                    <a:pt x="405892" y="777570"/>
                  </a:lnTo>
                  <a:lnTo>
                    <a:pt x="419608" y="802678"/>
                  </a:lnTo>
                  <a:lnTo>
                    <a:pt x="444627" y="789051"/>
                  </a:lnTo>
                  <a:lnTo>
                    <a:pt x="431038" y="763930"/>
                  </a:lnTo>
                  <a:close/>
                </a:path>
                <a:path w="611504" h="1046479">
                  <a:moveTo>
                    <a:pt x="403733" y="713714"/>
                  </a:moveTo>
                  <a:lnTo>
                    <a:pt x="378587" y="727341"/>
                  </a:lnTo>
                  <a:lnTo>
                    <a:pt x="392303" y="752449"/>
                  </a:lnTo>
                  <a:lnTo>
                    <a:pt x="417449" y="738822"/>
                  </a:lnTo>
                  <a:lnTo>
                    <a:pt x="403733" y="713714"/>
                  </a:lnTo>
                  <a:close/>
                </a:path>
                <a:path w="611504" h="1046479">
                  <a:moveTo>
                    <a:pt x="376428" y="663486"/>
                  </a:moveTo>
                  <a:lnTo>
                    <a:pt x="351409" y="677113"/>
                  </a:lnTo>
                  <a:lnTo>
                    <a:pt x="364998" y="702233"/>
                  </a:lnTo>
                  <a:lnTo>
                    <a:pt x="390144" y="688594"/>
                  </a:lnTo>
                  <a:lnTo>
                    <a:pt x="376428" y="663486"/>
                  </a:lnTo>
                  <a:close/>
                </a:path>
                <a:path w="611504" h="1046479">
                  <a:moveTo>
                    <a:pt x="349250" y="613257"/>
                  </a:moveTo>
                  <a:lnTo>
                    <a:pt x="324104" y="626897"/>
                  </a:lnTo>
                  <a:lnTo>
                    <a:pt x="337693" y="652005"/>
                  </a:lnTo>
                  <a:lnTo>
                    <a:pt x="362839" y="638365"/>
                  </a:lnTo>
                  <a:lnTo>
                    <a:pt x="349250" y="613257"/>
                  </a:lnTo>
                  <a:close/>
                </a:path>
                <a:path w="611504" h="1046479">
                  <a:moveTo>
                    <a:pt x="321945" y="563029"/>
                  </a:moveTo>
                  <a:lnTo>
                    <a:pt x="296799" y="576668"/>
                  </a:lnTo>
                  <a:lnTo>
                    <a:pt x="310515" y="601776"/>
                  </a:lnTo>
                  <a:lnTo>
                    <a:pt x="335534" y="588149"/>
                  </a:lnTo>
                  <a:lnTo>
                    <a:pt x="321945" y="563029"/>
                  </a:lnTo>
                  <a:close/>
                </a:path>
                <a:path w="611504" h="1046479">
                  <a:moveTo>
                    <a:pt x="294640" y="512813"/>
                  </a:moveTo>
                  <a:lnTo>
                    <a:pt x="269621" y="526440"/>
                  </a:lnTo>
                  <a:lnTo>
                    <a:pt x="283210" y="551560"/>
                  </a:lnTo>
                  <a:lnTo>
                    <a:pt x="308356" y="537921"/>
                  </a:lnTo>
                  <a:lnTo>
                    <a:pt x="294640" y="512813"/>
                  </a:lnTo>
                  <a:close/>
                </a:path>
                <a:path w="611504" h="1046479">
                  <a:moveTo>
                    <a:pt x="267462" y="462584"/>
                  </a:moveTo>
                  <a:lnTo>
                    <a:pt x="242316" y="476224"/>
                  </a:lnTo>
                  <a:lnTo>
                    <a:pt x="255905" y="501332"/>
                  </a:lnTo>
                  <a:lnTo>
                    <a:pt x="281051" y="487692"/>
                  </a:lnTo>
                  <a:lnTo>
                    <a:pt x="267462" y="462584"/>
                  </a:lnTo>
                  <a:close/>
                </a:path>
                <a:path w="611504" h="1046479">
                  <a:moveTo>
                    <a:pt x="240157" y="412356"/>
                  </a:moveTo>
                  <a:lnTo>
                    <a:pt x="215011" y="425996"/>
                  </a:lnTo>
                  <a:lnTo>
                    <a:pt x="228727" y="451103"/>
                  </a:lnTo>
                  <a:lnTo>
                    <a:pt x="253746" y="437476"/>
                  </a:lnTo>
                  <a:lnTo>
                    <a:pt x="240157" y="412356"/>
                  </a:lnTo>
                  <a:close/>
                </a:path>
                <a:path w="611504" h="1046479">
                  <a:moveTo>
                    <a:pt x="212852" y="362140"/>
                  </a:moveTo>
                  <a:lnTo>
                    <a:pt x="187706" y="375767"/>
                  </a:lnTo>
                  <a:lnTo>
                    <a:pt x="201422" y="400888"/>
                  </a:lnTo>
                  <a:lnTo>
                    <a:pt x="226568" y="387248"/>
                  </a:lnTo>
                  <a:lnTo>
                    <a:pt x="212852" y="362140"/>
                  </a:lnTo>
                  <a:close/>
                </a:path>
                <a:path w="611504" h="1046479">
                  <a:moveTo>
                    <a:pt x="185547" y="311911"/>
                  </a:moveTo>
                  <a:lnTo>
                    <a:pt x="160528" y="325551"/>
                  </a:lnTo>
                  <a:lnTo>
                    <a:pt x="174117" y="350659"/>
                  </a:lnTo>
                  <a:lnTo>
                    <a:pt x="199263" y="337019"/>
                  </a:lnTo>
                  <a:lnTo>
                    <a:pt x="185547" y="311911"/>
                  </a:lnTo>
                  <a:close/>
                </a:path>
                <a:path w="611504" h="1046479">
                  <a:moveTo>
                    <a:pt x="158369" y="261683"/>
                  </a:moveTo>
                  <a:lnTo>
                    <a:pt x="133223" y="275323"/>
                  </a:lnTo>
                  <a:lnTo>
                    <a:pt x="146812" y="300431"/>
                  </a:lnTo>
                  <a:lnTo>
                    <a:pt x="171958" y="286804"/>
                  </a:lnTo>
                  <a:lnTo>
                    <a:pt x="158369" y="261683"/>
                  </a:lnTo>
                  <a:close/>
                </a:path>
                <a:path w="611504" h="1046479">
                  <a:moveTo>
                    <a:pt x="131064" y="211467"/>
                  </a:moveTo>
                  <a:lnTo>
                    <a:pt x="105918" y="225094"/>
                  </a:lnTo>
                  <a:lnTo>
                    <a:pt x="119634" y="250215"/>
                  </a:lnTo>
                  <a:lnTo>
                    <a:pt x="144653" y="236575"/>
                  </a:lnTo>
                  <a:lnTo>
                    <a:pt x="131064" y="211467"/>
                  </a:lnTo>
                  <a:close/>
                </a:path>
                <a:path w="611504" h="1046479">
                  <a:moveTo>
                    <a:pt x="103759" y="161239"/>
                  </a:moveTo>
                  <a:lnTo>
                    <a:pt x="78740" y="174866"/>
                  </a:lnTo>
                  <a:lnTo>
                    <a:pt x="92329" y="199986"/>
                  </a:lnTo>
                  <a:lnTo>
                    <a:pt x="117475" y="186347"/>
                  </a:lnTo>
                  <a:lnTo>
                    <a:pt x="103759" y="161239"/>
                  </a:lnTo>
                  <a:close/>
                </a:path>
                <a:path w="611504" h="1046479">
                  <a:moveTo>
                    <a:pt x="76581" y="111010"/>
                  </a:moveTo>
                  <a:lnTo>
                    <a:pt x="51435" y="124650"/>
                  </a:lnTo>
                  <a:lnTo>
                    <a:pt x="65024" y="149758"/>
                  </a:lnTo>
                  <a:lnTo>
                    <a:pt x="90170" y="136118"/>
                  </a:lnTo>
                  <a:lnTo>
                    <a:pt x="76581" y="111010"/>
                  </a:lnTo>
                  <a:close/>
                </a:path>
                <a:path w="611504" h="1046479">
                  <a:moveTo>
                    <a:pt x="53463" y="68522"/>
                  </a:moveTo>
                  <a:lnTo>
                    <a:pt x="28345" y="82138"/>
                  </a:lnTo>
                  <a:lnTo>
                    <a:pt x="37846" y="99529"/>
                  </a:lnTo>
                  <a:lnTo>
                    <a:pt x="62865" y="85902"/>
                  </a:lnTo>
                  <a:lnTo>
                    <a:pt x="53463" y="68522"/>
                  </a:lnTo>
                  <a:close/>
                </a:path>
                <a:path w="611504" h="1046479">
                  <a:moveTo>
                    <a:pt x="0" y="0"/>
                  </a:moveTo>
                  <a:lnTo>
                    <a:pt x="3175" y="95783"/>
                  </a:lnTo>
                  <a:lnTo>
                    <a:pt x="28345" y="82138"/>
                  </a:lnTo>
                  <a:lnTo>
                    <a:pt x="24130" y="74422"/>
                  </a:lnTo>
                  <a:lnTo>
                    <a:pt x="49276" y="60782"/>
                  </a:lnTo>
                  <a:lnTo>
                    <a:pt x="67742" y="60782"/>
                  </a:lnTo>
                  <a:lnTo>
                    <a:pt x="78613" y="54889"/>
                  </a:lnTo>
                  <a:lnTo>
                    <a:pt x="0" y="0"/>
                  </a:lnTo>
                  <a:close/>
                </a:path>
                <a:path w="611504" h="1046479">
                  <a:moveTo>
                    <a:pt x="49276" y="60782"/>
                  </a:moveTo>
                  <a:lnTo>
                    <a:pt x="24130" y="74422"/>
                  </a:lnTo>
                  <a:lnTo>
                    <a:pt x="28345" y="82138"/>
                  </a:lnTo>
                  <a:lnTo>
                    <a:pt x="53463" y="68522"/>
                  </a:lnTo>
                  <a:lnTo>
                    <a:pt x="49276" y="60782"/>
                  </a:lnTo>
                  <a:close/>
                </a:path>
                <a:path w="611504" h="1046479">
                  <a:moveTo>
                    <a:pt x="67742" y="60782"/>
                  </a:moveTo>
                  <a:lnTo>
                    <a:pt x="49276" y="60782"/>
                  </a:lnTo>
                  <a:lnTo>
                    <a:pt x="53463" y="68522"/>
                  </a:lnTo>
                  <a:lnTo>
                    <a:pt x="67742" y="607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2160841" y="4925377"/>
            <a:ext cx="581025" cy="581025"/>
          </a:xfrm>
          <a:prstGeom prst="rect">
            <a:avLst/>
          </a:prstGeom>
          <a:solidFill>
            <a:srgbClr val="7EC1DB"/>
          </a:solidFill>
        </p:spPr>
        <p:txBody>
          <a:bodyPr wrap="square" lIns="0" tIns="120650" rIns="0" bIns="0" rtlCol="0" vert="horz">
            <a:spAutoFit/>
          </a:bodyPr>
          <a:lstStyle/>
          <a:p>
            <a:pPr marL="202565">
              <a:lnSpc>
                <a:spcPct val="100000"/>
              </a:lnSpc>
              <a:spcBef>
                <a:spcPts val="95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7682674" y="4893754"/>
            <a:ext cx="1247775" cy="638175"/>
            <a:chOff x="7682674" y="4893754"/>
            <a:chExt cx="1247775" cy="638175"/>
          </a:xfrm>
        </p:grpSpPr>
        <p:sp>
          <p:nvSpPr>
            <p:cNvPr id="29" name="object 29" descr=""/>
            <p:cNvSpPr/>
            <p:nvPr/>
          </p:nvSpPr>
          <p:spPr>
            <a:xfrm>
              <a:off x="8306561" y="490804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696961" y="4908041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609600" y="609600"/>
                  </a:moveTo>
                  <a:lnTo>
                    <a:pt x="1219200" y="609600"/>
                  </a:lnTo>
                  <a:lnTo>
                    <a:pt x="1219200" y="0"/>
                  </a:lnTo>
                  <a:lnTo>
                    <a:pt x="609600" y="0"/>
                  </a:lnTo>
                  <a:lnTo>
                    <a:pt x="609600" y="609600"/>
                  </a:lnTo>
                  <a:close/>
                </a:path>
                <a:path w="12192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7711249" y="4922329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6370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131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6465570" y="5263007"/>
            <a:ext cx="1007744" cy="97155"/>
          </a:xfrm>
          <a:custGeom>
            <a:avLst/>
            <a:gdLst/>
            <a:ahLst/>
            <a:cxnLst/>
            <a:rect l="l" t="t" r="r" b="b"/>
            <a:pathLst>
              <a:path w="1007745" h="97154">
                <a:moveTo>
                  <a:pt x="85216" y="11049"/>
                </a:moveTo>
                <a:lnTo>
                  <a:pt x="0" y="54991"/>
                </a:lnTo>
                <a:lnTo>
                  <a:pt x="86232" y="96774"/>
                </a:lnTo>
                <a:lnTo>
                  <a:pt x="85895" y="68326"/>
                </a:lnTo>
                <a:lnTo>
                  <a:pt x="71627" y="68326"/>
                </a:lnTo>
                <a:lnTo>
                  <a:pt x="71247" y="39751"/>
                </a:lnTo>
                <a:lnTo>
                  <a:pt x="85555" y="39571"/>
                </a:lnTo>
                <a:lnTo>
                  <a:pt x="85216" y="11049"/>
                </a:lnTo>
                <a:close/>
              </a:path>
              <a:path w="1007745" h="97154">
                <a:moveTo>
                  <a:pt x="1004570" y="28575"/>
                </a:moveTo>
                <a:lnTo>
                  <a:pt x="964564" y="28575"/>
                </a:lnTo>
                <a:lnTo>
                  <a:pt x="964819" y="57023"/>
                </a:lnTo>
                <a:lnTo>
                  <a:pt x="924921" y="57527"/>
                </a:lnTo>
                <a:lnTo>
                  <a:pt x="925445" y="59987"/>
                </a:lnTo>
                <a:lnTo>
                  <a:pt x="934783" y="73501"/>
                </a:lnTo>
                <a:lnTo>
                  <a:pt x="948503" y="82490"/>
                </a:lnTo>
                <a:lnTo>
                  <a:pt x="965200" y="85598"/>
                </a:lnTo>
                <a:lnTo>
                  <a:pt x="981880" y="82045"/>
                </a:lnTo>
                <a:lnTo>
                  <a:pt x="995394" y="72707"/>
                </a:lnTo>
                <a:lnTo>
                  <a:pt x="1004383" y="58987"/>
                </a:lnTo>
                <a:lnTo>
                  <a:pt x="1007490" y="42291"/>
                </a:lnTo>
                <a:lnTo>
                  <a:pt x="1004570" y="28575"/>
                </a:lnTo>
                <a:close/>
              </a:path>
              <a:path w="1007745" h="97154">
                <a:moveTo>
                  <a:pt x="85555" y="39571"/>
                </a:moveTo>
                <a:lnTo>
                  <a:pt x="71247" y="39751"/>
                </a:lnTo>
                <a:lnTo>
                  <a:pt x="71627" y="68326"/>
                </a:lnTo>
                <a:lnTo>
                  <a:pt x="85893" y="68145"/>
                </a:lnTo>
                <a:lnTo>
                  <a:pt x="85555" y="39571"/>
                </a:lnTo>
                <a:close/>
              </a:path>
              <a:path w="1007745" h="97154">
                <a:moveTo>
                  <a:pt x="85893" y="68145"/>
                </a:moveTo>
                <a:lnTo>
                  <a:pt x="71627" y="68326"/>
                </a:lnTo>
                <a:lnTo>
                  <a:pt x="85895" y="68326"/>
                </a:lnTo>
                <a:lnTo>
                  <a:pt x="85893" y="68145"/>
                </a:lnTo>
                <a:close/>
              </a:path>
              <a:path w="1007745" h="97154">
                <a:moveTo>
                  <a:pt x="924541" y="29075"/>
                </a:moveTo>
                <a:lnTo>
                  <a:pt x="85555" y="39571"/>
                </a:lnTo>
                <a:lnTo>
                  <a:pt x="85893" y="68145"/>
                </a:lnTo>
                <a:lnTo>
                  <a:pt x="924921" y="57527"/>
                </a:lnTo>
                <a:lnTo>
                  <a:pt x="921893" y="43307"/>
                </a:lnTo>
                <a:lnTo>
                  <a:pt x="924541" y="29075"/>
                </a:lnTo>
                <a:close/>
              </a:path>
              <a:path w="1007745" h="97154">
                <a:moveTo>
                  <a:pt x="964564" y="28575"/>
                </a:moveTo>
                <a:lnTo>
                  <a:pt x="924541" y="29075"/>
                </a:lnTo>
                <a:lnTo>
                  <a:pt x="921893" y="43307"/>
                </a:lnTo>
                <a:lnTo>
                  <a:pt x="924921" y="57527"/>
                </a:lnTo>
                <a:lnTo>
                  <a:pt x="964819" y="57023"/>
                </a:lnTo>
                <a:lnTo>
                  <a:pt x="964564" y="28575"/>
                </a:lnTo>
                <a:close/>
              </a:path>
              <a:path w="1007745" h="97154">
                <a:moveTo>
                  <a:pt x="964183" y="0"/>
                </a:moveTo>
                <a:lnTo>
                  <a:pt x="947503" y="3552"/>
                </a:lnTo>
                <a:lnTo>
                  <a:pt x="933989" y="12890"/>
                </a:lnTo>
                <a:lnTo>
                  <a:pt x="925000" y="26610"/>
                </a:lnTo>
                <a:lnTo>
                  <a:pt x="924541" y="29075"/>
                </a:lnTo>
                <a:lnTo>
                  <a:pt x="964564" y="28575"/>
                </a:lnTo>
                <a:lnTo>
                  <a:pt x="1004570" y="28575"/>
                </a:lnTo>
                <a:lnTo>
                  <a:pt x="1003938" y="25610"/>
                </a:lnTo>
                <a:lnTo>
                  <a:pt x="994600" y="12096"/>
                </a:lnTo>
                <a:lnTo>
                  <a:pt x="980880" y="3107"/>
                </a:lnTo>
                <a:lnTo>
                  <a:pt x="964183" y="0"/>
                </a:lnTo>
                <a:close/>
              </a:path>
            </a:pathLst>
          </a:custGeom>
          <a:solidFill>
            <a:srgbClr val="6B9F2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3" name="object 33" descr=""/>
          <p:cNvGrpSpPr/>
          <p:nvPr/>
        </p:nvGrpSpPr>
        <p:grpSpPr>
          <a:xfrm>
            <a:off x="7059358" y="4896802"/>
            <a:ext cx="1712595" cy="1894205"/>
            <a:chOff x="7059358" y="4896802"/>
            <a:chExt cx="1712595" cy="1894205"/>
          </a:xfrm>
        </p:grpSpPr>
        <p:sp>
          <p:nvSpPr>
            <p:cNvPr id="34" name="object 34" descr=""/>
            <p:cNvSpPr/>
            <p:nvPr/>
          </p:nvSpPr>
          <p:spPr>
            <a:xfrm>
              <a:off x="7073645" y="491109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073645" y="491109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8148065" y="616686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148065" y="616686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7765160" y="6367373"/>
            <a:ext cx="3581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solidFill>
                  <a:srgbClr val="C00000"/>
                </a:solidFill>
                <a:latin typeface="Tahoma"/>
                <a:cs typeface="Tahoma"/>
              </a:rPr>
              <a:t>Tail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54939" y="675512"/>
            <a:ext cx="8799830" cy="4171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600">
                <a:latin typeface="Consolas"/>
                <a:cs typeface="Consolas"/>
              </a:rPr>
              <a:t>&lt;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600" spc="-204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25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600" spc="-25"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600" spc="-6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DLList</a:t>
            </a:r>
            <a:r>
              <a:rPr dirty="0" sz="1600" spc="-10">
                <a:latin typeface="Consolas"/>
                <a:cs typeface="Consolas"/>
              </a:rPr>
              <a:t>&lt;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600" spc="-10">
                <a:latin typeface="Consolas"/>
                <a:cs typeface="Consolas"/>
              </a:rPr>
              <a:t>&gt;::deleteNode(DLLNode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*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ptr)</a:t>
            </a:r>
            <a:r>
              <a:rPr dirty="0" sz="1600" spc="-70">
                <a:latin typeface="Consolas"/>
                <a:cs typeface="Consolas"/>
              </a:rPr>
              <a:t> </a:t>
            </a:r>
            <a:r>
              <a:rPr dirty="0" sz="1600" spc="-5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600" spc="-5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(head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!=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600" spc="-50">
                <a:solidFill>
                  <a:srgbClr val="6E0089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6E0089"/>
                </a:solidFill>
                <a:latin typeface="Consolas"/>
                <a:cs typeface="Consolas"/>
              </a:rPr>
              <a:t>&amp;&amp;</a:t>
            </a:r>
            <a:r>
              <a:rPr dirty="0" sz="1600" spc="-55">
                <a:solidFill>
                  <a:srgbClr val="6E0089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6E0089"/>
                </a:solidFill>
                <a:latin typeface="Consolas"/>
                <a:cs typeface="Consolas"/>
              </a:rPr>
              <a:t>ptr</a:t>
            </a:r>
            <a:r>
              <a:rPr dirty="0" sz="1600" spc="-50">
                <a:solidFill>
                  <a:srgbClr val="6E0089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6E0089"/>
                </a:solidFill>
                <a:latin typeface="Consolas"/>
                <a:cs typeface="Consolas"/>
              </a:rPr>
              <a:t>!=</a:t>
            </a:r>
            <a:r>
              <a:rPr dirty="0" sz="1600" spc="-50">
                <a:solidFill>
                  <a:srgbClr val="6E0089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600">
                <a:latin typeface="Consolas"/>
                <a:cs typeface="Consolas"/>
              </a:rPr>
              <a:t>)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//not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008000"/>
                </a:solidFill>
                <a:latin typeface="Consolas"/>
                <a:cs typeface="Consolas"/>
              </a:rPr>
              <a:t>empty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6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(head</a:t>
            </a:r>
            <a:r>
              <a:rPr dirty="0" sz="1600" spc="-2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==</a:t>
            </a:r>
            <a:r>
              <a:rPr dirty="0" sz="1600" spc="-2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tail</a:t>
            </a:r>
            <a:r>
              <a:rPr dirty="0" sz="1600" spc="-2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&amp;&amp;</a:t>
            </a:r>
            <a:r>
              <a:rPr dirty="0" sz="1600" spc="-2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head</a:t>
            </a:r>
            <a:r>
              <a:rPr dirty="0" sz="1600" spc="-2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==ptr</a:t>
            </a:r>
            <a:r>
              <a:rPr dirty="0" sz="1400">
                <a:latin typeface="Consolas"/>
                <a:cs typeface="Consolas"/>
              </a:rPr>
              <a:t>){</a:t>
            </a:r>
            <a:r>
              <a:rPr dirty="0" sz="1400">
                <a:solidFill>
                  <a:srgbClr val="008000"/>
                </a:solidFill>
                <a:latin typeface="Consolas"/>
                <a:cs typeface="Consolas"/>
              </a:rPr>
              <a:t>//if</a:t>
            </a:r>
            <a:r>
              <a:rPr dirty="0" sz="1400" spc="-1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8000"/>
                </a:solidFill>
                <a:latin typeface="Consolas"/>
                <a:cs typeface="Consolas"/>
              </a:rPr>
              <a:t>only</a:t>
            </a:r>
            <a:r>
              <a:rPr dirty="0" sz="1400" spc="-2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8000"/>
                </a:solidFill>
                <a:latin typeface="Consolas"/>
                <a:cs typeface="Consolas"/>
              </a:rPr>
              <a:t>one</a:t>
            </a:r>
            <a:r>
              <a:rPr dirty="0" sz="1400" spc="-1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8000"/>
                </a:solidFill>
                <a:latin typeface="Consolas"/>
                <a:cs typeface="Consolas"/>
              </a:rPr>
              <a:t>node</a:t>
            </a:r>
            <a:r>
              <a:rPr dirty="0" sz="1400" spc="-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dirty="0" sz="1400" spc="-1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dirty="0" sz="1400" spc="-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8000"/>
                </a:solidFill>
                <a:latin typeface="Consolas"/>
                <a:cs typeface="Consolas"/>
              </a:rPr>
              <a:t>list</a:t>
            </a:r>
            <a:r>
              <a:rPr dirty="0" sz="1400" spc="-1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8000"/>
                </a:solidFill>
                <a:latin typeface="Consolas"/>
                <a:cs typeface="Consolas"/>
              </a:rPr>
              <a:t>and</a:t>
            </a:r>
            <a:r>
              <a:rPr dirty="0" sz="1400" spc="-1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400">
                <a:solidFill>
                  <a:srgbClr val="008000"/>
                </a:solidFill>
                <a:latin typeface="Consolas"/>
                <a:cs typeface="Consolas"/>
              </a:rPr>
              <a:t>delete</a:t>
            </a:r>
            <a:r>
              <a:rPr dirty="0" sz="1400" spc="-1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400" spc="-25">
                <a:solidFill>
                  <a:srgbClr val="008000"/>
                </a:solidFill>
                <a:latin typeface="Consolas"/>
                <a:cs typeface="Consolas"/>
              </a:rPr>
              <a:t>it</a:t>
            </a:r>
            <a:endParaRPr sz="1400">
              <a:latin typeface="Consolas"/>
              <a:cs typeface="Consolas"/>
            </a:endParaRPr>
          </a:p>
          <a:p>
            <a:pPr marL="1384300" marR="5628005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r>
              <a:rPr dirty="0" sz="1600" spc="-9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head; </a:t>
            </a:r>
            <a:r>
              <a:rPr dirty="0" sz="1600">
                <a:latin typeface="Consolas"/>
                <a:cs typeface="Consolas"/>
              </a:rPr>
              <a:t>head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tail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0;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dirty="0" sz="1600" spc="-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dirty="0" sz="1600" spc="-4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more</a:t>
            </a:r>
            <a:r>
              <a:rPr dirty="0" sz="1600" spc="-4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than</a:t>
            </a:r>
            <a:r>
              <a:rPr dirty="0" sz="1600" spc="-4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one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node</a:t>
            </a:r>
            <a:r>
              <a:rPr dirty="0" sz="1600" spc="-4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dirty="0" sz="1600" spc="-4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dirty="0" sz="1600" spc="-4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008000"/>
                </a:solidFill>
                <a:latin typeface="Consolas"/>
                <a:cs typeface="Consolas"/>
              </a:rPr>
              <a:t>list;</a:t>
            </a:r>
            <a:endParaRPr sz="1600">
              <a:latin typeface="Consolas"/>
              <a:cs typeface="Consolas"/>
            </a:endParaRPr>
          </a:p>
          <a:p>
            <a:pPr marL="1384300">
              <a:lnSpc>
                <a:spcPct val="100000"/>
              </a:lnSpc>
            </a:pPr>
            <a:r>
              <a:rPr dirty="0" sz="1600" spc="-20" b="1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600" spc="-20" b="1">
                <a:latin typeface="Consolas"/>
                <a:cs typeface="Consolas"/>
              </a:rPr>
              <a:t>(ptr-</a:t>
            </a:r>
            <a:r>
              <a:rPr dirty="0" sz="1600" b="1">
                <a:latin typeface="Consolas"/>
                <a:cs typeface="Consolas"/>
              </a:rPr>
              <a:t>&gt;</a:t>
            </a:r>
            <a:r>
              <a:rPr dirty="0" sz="1600">
                <a:latin typeface="Consolas"/>
                <a:cs typeface="Consolas"/>
              </a:rPr>
              <a:t>prev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!=</a:t>
            </a:r>
            <a:r>
              <a:rPr dirty="0" sz="1600" spc="-30"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NULL)</a:t>
            </a:r>
            <a:endParaRPr sz="1600">
              <a:latin typeface="Consolas"/>
              <a:cs typeface="Consolas"/>
            </a:endParaRPr>
          </a:p>
          <a:p>
            <a:pPr marL="1940560">
              <a:lnSpc>
                <a:spcPct val="100000"/>
              </a:lnSpc>
            </a:pPr>
            <a:r>
              <a:rPr dirty="0" sz="1600" spc="-20">
                <a:solidFill>
                  <a:srgbClr val="FF0000"/>
                </a:solidFill>
                <a:latin typeface="Consolas"/>
                <a:cs typeface="Consolas"/>
              </a:rPr>
              <a:t>ptr-</a:t>
            </a:r>
            <a:r>
              <a:rPr dirty="0" sz="1600" spc="-25">
                <a:solidFill>
                  <a:srgbClr val="FF0000"/>
                </a:solidFill>
                <a:latin typeface="Consolas"/>
                <a:cs typeface="Consolas"/>
              </a:rPr>
              <a:t>&gt;prev-</a:t>
            </a:r>
            <a:r>
              <a:rPr dirty="0" sz="1600">
                <a:solidFill>
                  <a:srgbClr val="FF0000"/>
                </a:solidFill>
                <a:latin typeface="Consolas"/>
                <a:cs typeface="Consolas"/>
              </a:rPr>
              <a:t>&gt;next</a:t>
            </a:r>
            <a:r>
              <a:rPr dirty="0" sz="1600" spc="-35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0000"/>
                </a:solidFill>
                <a:latin typeface="Consolas"/>
                <a:cs typeface="Consolas"/>
              </a:rPr>
              <a:t>=</a:t>
            </a:r>
            <a:r>
              <a:rPr dirty="0" sz="1600" spc="-4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FF0000"/>
                </a:solidFill>
                <a:latin typeface="Consolas"/>
                <a:cs typeface="Consolas"/>
              </a:rPr>
              <a:t>ptr-</a:t>
            </a:r>
            <a:r>
              <a:rPr dirty="0" sz="1600">
                <a:solidFill>
                  <a:srgbClr val="FF0000"/>
                </a:solidFill>
                <a:latin typeface="Consolas"/>
                <a:cs typeface="Consolas"/>
              </a:rPr>
              <a:t>&gt;next;</a:t>
            </a:r>
            <a:r>
              <a:rPr dirty="0" sz="1600" spc="-4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dirty="0" sz="1600" spc="-3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not</a:t>
            </a:r>
            <a:r>
              <a:rPr dirty="0" sz="1600" spc="-3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dirty="0" sz="1600" spc="-3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first</a:t>
            </a:r>
            <a:r>
              <a:rPr dirty="0" sz="1600" spc="-3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008000"/>
                </a:solidFill>
                <a:latin typeface="Consolas"/>
                <a:cs typeface="Consolas"/>
              </a:rPr>
              <a:t>element</a:t>
            </a:r>
            <a:endParaRPr sz="1600">
              <a:latin typeface="Consolas"/>
              <a:cs typeface="Consolas"/>
            </a:endParaRPr>
          </a:p>
          <a:p>
            <a:pPr marL="1384300">
              <a:lnSpc>
                <a:spcPct val="100000"/>
              </a:lnSpc>
            </a:pPr>
            <a:r>
              <a:rPr dirty="0" sz="1600" b="1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dirty="0" sz="1600" spc="-5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head</a:t>
            </a:r>
            <a:r>
              <a:rPr dirty="0" sz="1600" spc="-45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=</a:t>
            </a:r>
            <a:r>
              <a:rPr dirty="0" sz="1600" spc="-45" b="1">
                <a:latin typeface="Consolas"/>
                <a:cs typeface="Consolas"/>
              </a:rPr>
              <a:t> </a:t>
            </a:r>
            <a:r>
              <a:rPr dirty="0" sz="1600" spc="-25" b="1">
                <a:latin typeface="Consolas"/>
                <a:cs typeface="Consolas"/>
              </a:rPr>
              <a:t>ptr-</a:t>
            </a:r>
            <a:r>
              <a:rPr dirty="0" sz="1600" b="1">
                <a:latin typeface="Consolas"/>
                <a:cs typeface="Consolas"/>
              </a:rPr>
              <a:t>&gt;next;</a:t>
            </a:r>
            <a:r>
              <a:rPr dirty="0" sz="1600" spc="-50" b="1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first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008000"/>
                </a:solidFill>
                <a:latin typeface="Consolas"/>
                <a:cs typeface="Consolas"/>
              </a:rPr>
              <a:t>element</a:t>
            </a:r>
            <a:endParaRPr sz="1600">
              <a:latin typeface="Consolas"/>
              <a:cs typeface="Consolas"/>
            </a:endParaRPr>
          </a:p>
          <a:p>
            <a:pPr marL="1384300">
              <a:lnSpc>
                <a:spcPct val="100000"/>
              </a:lnSpc>
            </a:pPr>
            <a:r>
              <a:rPr dirty="0" sz="1600" spc="-20" b="1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600" spc="-20" b="1">
                <a:latin typeface="Consolas"/>
                <a:cs typeface="Consolas"/>
              </a:rPr>
              <a:t>(ptr-</a:t>
            </a:r>
            <a:r>
              <a:rPr dirty="0" sz="1600" b="1">
                <a:latin typeface="Consolas"/>
                <a:cs typeface="Consolas"/>
              </a:rPr>
              <a:t>&gt;next</a:t>
            </a:r>
            <a:r>
              <a:rPr dirty="0" sz="1600" spc="-30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!=</a:t>
            </a:r>
            <a:r>
              <a:rPr dirty="0" sz="1600" spc="-25" b="1">
                <a:latin typeface="Consolas"/>
                <a:cs typeface="Consolas"/>
              </a:rPr>
              <a:t> </a:t>
            </a:r>
            <a:r>
              <a:rPr dirty="0" sz="1600" spc="-20" b="1">
                <a:latin typeface="Consolas"/>
                <a:cs typeface="Consolas"/>
              </a:rPr>
              <a:t>NULL)</a:t>
            </a:r>
            <a:endParaRPr sz="1600">
              <a:latin typeface="Consolas"/>
              <a:cs typeface="Consolas"/>
            </a:endParaRPr>
          </a:p>
          <a:p>
            <a:pPr marL="1841500">
              <a:lnSpc>
                <a:spcPct val="100000"/>
              </a:lnSpc>
            </a:pPr>
            <a:r>
              <a:rPr dirty="0" sz="1600" spc="-20">
                <a:solidFill>
                  <a:srgbClr val="FF0000"/>
                </a:solidFill>
                <a:latin typeface="Consolas"/>
                <a:cs typeface="Consolas"/>
              </a:rPr>
              <a:t>ptr-&gt;next-</a:t>
            </a:r>
            <a:r>
              <a:rPr dirty="0" sz="1600">
                <a:solidFill>
                  <a:srgbClr val="FF0000"/>
                </a:solidFill>
                <a:latin typeface="Consolas"/>
                <a:cs typeface="Consolas"/>
              </a:rPr>
              <a:t>&gt;prev</a:t>
            </a:r>
            <a:r>
              <a:rPr dirty="0" sz="1600" spc="-4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FF0000"/>
                </a:solidFill>
                <a:latin typeface="Consolas"/>
                <a:cs typeface="Consolas"/>
              </a:rPr>
              <a:t>=</a:t>
            </a:r>
            <a:r>
              <a:rPr dirty="0" sz="1600" spc="-4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FF0000"/>
                </a:solidFill>
                <a:latin typeface="Consolas"/>
                <a:cs typeface="Consolas"/>
              </a:rPr>
              <a:t>ptr-</a:t>
            </a:r>
            <a:r>
              <a:rPr dirty="0" sz="1600">
                <a:solidFill>
                  <a:srgbClr val="FF0000"/>
                </a:solidFill>
                <a:latin typeface="Consolas"/>
                <a:cs typeface="Consolas"/>
              </a:rPr>
              <a:t>&gt;prev;</a:t>
            </a:r>
            <a:r>
              <a:rPr dirty="0" sz="1600" spc="-5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dirty="0" sz="1600" spc="-3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not</a:t>
            </a:r>
            <a:r>
              <a:rPr dirty="0" sz="1600" spc="-3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dirty="0" sz="1600" spc="-3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last</a:t>
            </a:r>
            <a:r>
              <a:rPr dirty="0" sz="1600" spc="-3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008000"/>
                </a:solidFill>
                <a:latin typeface="Consolas"/>
                <a:cs typeface="Consolas"/>
              </a:rPr>
              <a:t>element</a:t>
            </a:r>
            <a:endParaRPr sz="1600">
              <a:latin typeface="Consolas"/>
              <a:cs typeface="Consolas"/>
            </a:endParaRPr>
          </a:p>
          <a:p>
            <a:pPr marL="1384300" marR="2735580">
              <a:lnSpc>
                <a:spcPct val="100000"/>
              </a:lnSpc>
            </a:pPr>
            <a:r>
              <a:rPr dirty="0" sz="1600" b="1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dirty="0" sz="1600" spc="-5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tail</a:t>
            </a:r>
            <a:r>
              <a:rPr dirty="0" sz="1600" spc="-40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=</a:t>
            </a:r>
            <a:r>
              <a:rPr dirty="0" sz="1600" spc="-45" b="1">
                <a:latin typeface="Consolas"/>
                <a:cs typeface="Consolas"/>
              </a:rPr>
              <a:t> </a:t>
            </a:r>
            <a:r>
              <a:rPr dirty="0" sz="1600" spc="-25" b="1">
                <a:latin typeface="Consolas"/>
                <a:cs typeface="Consolas"/>
              </a:rPr>
              <a:t>ptr-</a:t>
            </a:r>
            <a:r>
              <a:rPr dirty="0" sz="1600" b="1">
                <a:latin typeface="Consolas"/>
                <a:cs typeface="Consolas"/>
              </a:rPr>
              <a:t>&gt;prev;</a:t>
            </a:r>
            <a:r>
              <a:rPr dirty="0" sz="1600" spc="-45" b="1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last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008000"/>
                </a:solidFill>
                <a:latin typeface="Consolas"/>
                <a:cs typeface="Consolas"/>
              </a:rPr>
              <a:t>element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r>
              <a:rPr dirty="0" sz="1600" spc="-9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ptr;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54939" y="4821682"/>
            <a:ext cx="1371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4163821" y="4451858"/>
            <a:ext cx="2618105" cy="1365250"/>
            <a:chOff x="4163821" y="4451858"/>
            <a:chExt cx="2618105" cy="1365250"/>
          </a:xfrm>
        </p:grpSpPr>
        <p:sp>
          <p:nvSpPr>
            <p:cNvPr id="42" name="object 42" descr=""/>
            <p:cNvSpPr/>
            <p:nvPr/>
          </p:nvSpPr>
          <p:spPr>
            <a:xfrm>
              <a:off x="4176521" y="4540758"/>
              <a:ext cx="2592705" cy="1263650"/>
            </a:xfrm>
            <a:custGeom>
              <a:avLst/>
              <a:gdLst/>
              <a:ahLst/>
              <a:cxnLst/>
              <a:rect l="l" t="t" r="r" b="b"/>
              <a:pathLst>
                <a:path w="2592704" h="1263650">
                  <a:moveTo>
                    <a:pt x="0" y="210566"/>
                  </a:moveTo>
                  <a:lnTo>
                    <a:pt x="5559" y="162272"/>
                  </a:lnTo>
                  <a:lnTo>
                    <a:pt x="21395" y="117947"/>
                  </a:lnTo>
                  <a:lnTo>
                    <a:pt x="46246" y="78851"/>
                  </a:lnTo>
                  <a:lnTo>
                    <a:pt x="78851" y="46246"/>
                  </a:lnTo>
                  <a:lnTo>
                    <a:pt x="117947" y="21395"/>
                  </a:lnTo>
                  <a:lnTo>
                    <a:pt x="162272" y="5559"/>
                  </a:lnTo>
                  <a:lnTo>
                    <a:pt x="210565" y="0"/>
                  </a:lnTo>
                  <a:lnTo>
                    <a:pt x="2381757" y="0"/>
                  </a:lnTo>
                  <a:lnTo>
                    <a:pt x="2430051" y="5559"/>
                  </a:lnTo>
                  <a:lnTo>
                    <a:pt x="2474376" y="21395"/>
                  </a:lnTo>
                  <a:lnTo>
                    <a:pt x="2513472" y="46246"/>
                  </a:lnTo>
                  <a:lnTo>
                    <a:pt x="2546077" y="78851"/>
                  </a:lnTo>
                  <a:lnTo>
                    <a:pt x="2570928" y="117947"/>
                  </a:lnTo>
                  <a:lnTo>
                    <a:pt x="2586764" y="162272"/>
                  </a:lnTo>
                  <a:lnTo>
                    <a:pt x="2592324" y="210566"/>
                  </a:lnTo>
                  <a:lnTo>
                    <a:pt x="2592324" y="1052830"/>
                  </a:lnTo>
                  <a:lnTo>
                    <a:pt x="2586764" y="1101111"/>
                  </a:lnTo>
                  <a:lnTo>
                    <a:pt x="2570928" y="1145432"/>
                  </a:lnTo>
                  <a:lnTo>
                    <a:pt x="2546077" y="1184528"/>
                  </a:lnTo>
                  <a:lnTo>
                    <a:pt x="2513472" y="1217137"/>
                  </a:lnTo>
                  <a:lnTo>
                    <a:pt x="2474376" y="1241994"/>
                  </a:lnTo>
                  <a:lnTo>
                    <a:pt x="2430051" y="1257834"/>
                  </a:lnTo>
                  <a:lnTo>
                    <a:pt x="2381757" y="1263396"/>
                  </a:lnTo>
                  <a:lnTo>
                    <a:pt x="210565" y="1263396"/>
                  </a:lnTo>
                  <a:lnTo>
                    <a:pt x="162272" y="1257834"/>
                  </a:lnTo>
                  <a:lnTo>
                    <a:pt x="117947" y="1241994"/>
                  </a:lnTo>
                  <a:lnTo>
                    <a:pt x="78851" y="1217137"/>
                  </a:lnTo>
                  <a:lnTo>
                    <a:pt x="46246" y="1184528"/>
                  </a:lnTo>
                  <a:lnTo>
                    <a:pt x="21395" y="1145432"/>
                  </a:lnTo>
                  <a:lnTo>
                    <a:pt x="5559" y="1101111"/>
                  </a:lnTo>
                  <a:lnTo>
                    <a:pt x="0" y="1052830"/>
                  </a:lnTo>
                  <a:lnTo>
                    <a:pt x="0" y="210566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635880" y="4464558"/>
              <a:ext cx="520065" cy="433070"/>
            </a:xfrm>
            <a:custGeom>
              <a:avLst/>
              <a:gdLst/>
              <a:ahLst/>
              <a:cxnLst/>
              <a:rect l="l" t="t" r="r" b="b"/>
              <a:pathLst>
                <a:path w="520064" h="433070">
                  <a:moveTo>
                    <a:pt x="435610" y="0"/>
                  </a:moveTo>
                  <a:lnTo>
                    <a:pt x="259969" y="127762"/>
                  </a:lnTo>
                  <a:lnTo>
                    <a:pt x="84328" y="0"/>
                  </a:lnTo>
                  <a:lnTo>
                    <a:pt x="0" y="115951"/>
                  </a:lnTo>
                  <a:lnTo>
                    <a:pt x="138049" y="216408"/>
                  </a:lnTo>
                  <a:lnTo>
                    <a:pt x="0" y="316865"/>
                  </a:lnTo>
                  <a:lnTo>
                    <a:pt x="84328" y="432816"/>
                  </a:lnTo>
                  <a:lnTo>
                    <a:pt x="259969" y="305054"/>
                  </a:lnTo>
                  <a:lnTo>
                    <a:pt x="435610" y="432816"/>
                  </a:lnTo>
                  <a:lnTo>
                    <a:pt x="519938" y="316865"/>
                  </a:lnTo>
                  <a:lnTo>
                    <a:pt x="381889" y="216408"/>
                  </a:lnTo>
                  <a:lnTo>
                    <a:pt x="519938" y="115951"/>
                  </a:lnTo>
                  <a:lnTo>
                    <a:pt x="4356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4635880" y="4464558"/>
              <a:ext cx="520065" cy="433070"/>
            </a:xfrm>
            <a:custGeom>
              <a:avLst/>
              <a:gdLst/>
              <a:ahLst/>
              <a:cxnLst/>
              <a:rect l="l" t="t" r="r" b="b"/>
              <a:pathLst>
                <a:path w="520064" h="433070">
                  <a:moveTo>
                    <a:pt x="0" y="115951"/>
                  </a:moveTo>
                  <a:lnTo>
                    <a:pt x="84328" y="0"/>
                  </a:lnTo>
                  <a:lnTo>
                    <a:pt x="259969" y="127762"/>
                  </a:lnTo>
                  <a:lnTo>
                    <a:pt x="435610" y="0"/>
                  </a:lnTo>
                  <a:lnTo>
                    <a:pt x="519938" y="115951"/>
                  </a:lnTo>
                  <a:lnTo>
                    <a:pt x="381889" y="216408"/>
                  </a:lnTo>
                  <a:lnTo>
                    <a:pt x="519938" y="316865"/>
                  </a:lnTo>
                  <a:lnTo>
                    <a:pt x="435610" y="432816"/>
                  </a:lnTo>
                  <a:lnTo>
                    <a:pt x="259969" y="305054"/>
                  </a:lnTo>
                  <a:lnTo>
                    <a:pt x="84328" y="432816"/>
                  </a:lnTo>
                  <a:lnTo>
                    <a:pt x="0" y="316865"/>
                  </a:lnTo>
                  <a:lnTo>
                    <a:pt x="138049" y="216408"/>
                  </a:lnTo>
                  <a:lnTo>
                    <a:pt x="0" y="115951"/>
                  </a:lnTo>
                  <a:close/>
                </a:path>
              </a:pathLst>
            </a:custGeom>
            <a:ln w="25400">
              <a:solidFill>
                <a:srgbClr val="5C8D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/>
          <p:nvPr/>
        </p:nvSpPr>
        <p:spPr>
          <a:xfrm>
            <a:off x="8444992" y="5493258"/>
            <a:ext cx="85725" cy="957580"/>
          </a:xfrm>
          <a:custGeom>
            <a:avLst/>
            <a:gdLst/>
            <a:ahLst/>
            <a:cxnLst/>
            <a:rect l="l" t="t" r="r" b="b"/>
            <a:pathLst>
              <a:path w="85725" h="957579">
                <a:moveTo>
                  <a:pt x="28575" y="874436"/>
                </a:moveTo>
                <a:lnTo>
                  <a:pt x="26253" y="874905"/>
                </a:lnTo>
                <a:lnTo>
                  <a:pt x="12604" y="884091"/>
                </a:lnTo>
                <a:lnTo>
                  <a:pt x="3385" y="897715"/>
                </a:lnTo>
                <a:lnTo>
                  <a:pt x="0" y="914399"/>
                </a:lnTo>
                <a:lnTo>
                  <a:pt x="3385" y="931084"/>
                </a:lnTo>
                <a:lnTo>
                  <a:pt x="12604" y="944708"/>
                </a:lnTo>
                <a:lnTo>
                  <a:pt x="26253" y="953894"/>
                </a:lnTo>
                <a:lnTo>
                  <a:pt x="42925" y="957262"/>
                </a:lnTo>
                <a:lnTo>
                  <a:pt x="59578" y="953894"/>
                </a:lnTo>
                <a:lnTo>
                  <a:pt x="73183" y="944708"/>
                </a:lnTo>
                <a:lnTo>
                  <a:pt x="82359" y="931084"/>
                </a:lnTo>
                <a:lnTo>
                  <a:pt x="85725" y="914399"/>
                </a:lnTo>
                <a:lnTo>
                  <a:pt x="28575" y="914399"/>
                </a:lnTo>
                <a:lnTo>
                  <a:pt x="28575" y="874436"/>
                </a:lnTo>
                <a:close/>
              </a:path>
              <a:path w="85725" h="957579">
                <a:moveTo>
                  <a:pt x="42925" y="871537"/>
                </a:moveTo>
                <a:lnTo>
                  <a:pt x="28685" y="874414"/>
                </a:lnTo>
                <a:lnTo>
                  <a:pt x="28575" y="914399"/>
                </a:lnTo>
                <a:lnTo>
                  <a:pt x="57150" y="914399"/>
                </a:lnTo>
                <a:lnTo>
                  <a:pt x="57150" y="874414"/>
                </a:lnTo>
                <a:lnTo>
                  <a:pt x="42925" y="871537"/>
                </a:lnTo>
                <a:close/>
              </a:path>
              <a:path w="85725" h="957579">
                <a:moveTo>
                  <a:pt x="57150" y="874414"/>
                </a:moveTo>
                <a:lnTo>
                  <a:pt x="57150" y="914399"/>
                </a:lnTo>
                <a:lnTo>
                  <a:pt x="85725" y="914399"/>
                </a:lnTo>
                <a:lnTo>
                  <a:pt x="82359" y="897715"/>
                </a:lnTo>
                <a:lnTo>
                  <a:pt x="73183" y="884091"/>
                </a:lnTo>
                <a:lnTo>
                  <a:pt x="59578" y="874905"/>
                </a:lnTo>
                <a:lnTo>
                  <a:pt x="57150" y="874414"/>
                </a:lnTo>
                <a:close/>
              </a:path>
              <a:path w="85725" h="957579">
                <a:moveTo>
                  <a:pt x="57150" y="71373"/>
                </a:moveTo>
                <a:lnTo>
                  <a:pt x="28575" y="71373"/>
                </a:lnTo>
                <a:lnTo>
                  <a:pt x="28575" y="874436"/>
                </a:lnTo>
                <a:lnTo>
                  <a:pt x="42925" y="871537"/>
                </a:lnTo>
                <a:lnTo>
                  <a:pt x="57150" y="871537"/>
                </a:lnTo>
                <a:lnTo>
                  <a:pt x="57150" y="71373"/>
                </a:lnTo>
                <a:close/>
              </a:path>
              <a:path w="85725" h="957579">
                <a:moveTo>
                  <a:pt x="57150" y="871537"/>
                </a:moveTo>
                <a:lnTo>
                  <a:pt x="42925" y="871537"/>
                </a:lnTo>
                <a:lnTo>
                  <a:pt x="57150" y="874414"/>
                </a:lnTo>
                <a:lnTo>
                  <a:pt x="57150" y="871537"/>
                </a:lnTo>
                <a:close/>
              </a:path>
              <a:path w="85725" h="957579">
                <a:moveTo>
                  <a:pt x="42925" y="0"/>
                </a:moveTo>
                <a:lnTo>
                  <a:pt x="0" y="85724"/>
                </a:lnTo>
                <a:lnTo>
                  <a:pt x="28575" y="85724"/>
                </a:lnTo>
                <a:lnTo>
                  <a:pt x="28575" y="71373"/>
                </a:lnTo>
                <a:lnTo>
                  <a:pt x="78560" y="71373"/>
                </a:lnTo>
                <a:lnTo>
                  <a:pt x="42925" y="0"/>
                </a:lnTo>
                <a:close/>
              </a:path>
              <a:path w="85725" h="957579">
                <a:moveTo>
                  <a:pt x="78560" y="71373"/>
                </a:moveTo>
                <a:lnTo>
                  <a:pt x="57150" y="71373"/>
                </a:lnTo>
                <a:lnTo>
                  <a:pt x="57150" y="85724"/>
                </a:lnTo>
                <a:lnTo>
                  <a:pt x="85725" y="85724"/>
                </a:lnTo>
                <a:lnTo>
                  <a:pt x="78560" y="71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6311391" y="5009896"/>
            <a:ext cx="957580" cy="85725"/>
          </a:xfrm>
          <a:custGeom>
            <a:avLst/>
            <a:gdLst/>
            <a:ahLst/>
            <a:cxnLst/>
            <a:rect l="l" t="t" r="r" b="b"/>
            <a:pathLst>
              <a:path w="957579" h="85725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42925" y="85724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2850" y="57149"/>
                </a:lnTo>
                <a:lnTo>
                  <a:pt x="42925" y="57149"/>
                </a:lnTo>
                <a:lnTo>
                  <a:pt x="42925" y="28574"/>
                </a:lnTo>
                <a:lnTo>
                  <a:pt x="82828" y="28574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  <a:path w="957579" h="85725">
                <a:moveTo>
                  <a:pt x="871601" y="0"/>
                </a:moveTo>
                <a:lnTo>
                  <a:pt x="871601" y="85724"/>
                </a:lnTo>
                <a:lnTo>
                  <a:pt x="928835" y="57149"/>
                </a:lnTo>
                <a:lnTo>
                  <a:pt x="885825" y="57149"/>
                </a:lnTo>
                <a:lnTo>
                  <a:pt x="885825" y="28574"/>
                </a:lnTo>
                <a:lnTo>
                  <a:pt x="928666" y="28574"/>
                </a:lnTo>
                <a:lnTo>
                  <a:pt x="871601" y="0"/>
                </a:lnTo>
                <a:close/>
              </a:path>
              <a:path w="957579" h="85725">
                <a:moveTo>
                  <a:pt x="82828" y="28574"/>
                </a:moveTo>
                <a:lnTo>
                  <a:pt x="42925" y="28574"/>
                </a:lnTo>
                <a:lnTo>
                  <a:pt x="42925" y="57149"/>
                </a:lnTo>
                <a:lnTo>
                  <a:pt x="82850" y="57149"/>
                </a:lnTo>
                <a:lnTo>
                  <a:pt x="85725" y="42925"/>
                </a:lnTo>
                <a:lnTo>
                  <a:pt x="82828" y="28574"/>
                </a:lnTo>
                <a:close/>
              </a:path>
              <a:path w="957579" h="85725">
                <a:moveTo>
                  <a:pt x="871601" y="28574"/>
                </a:moveTo>
                <a:lnTo>
                  <a:pt x="82828" y="28574"/>
                </a:lnTo>
                <a:lnTo>
                  <a:pt x="85725" y="42925"/>
                </a:lnTo>
                <a:lnTo>
                  <a:pt x="82850" y="57149"/>
                </a:lnTo>
                <a:lnTo>
                  <a:pt x="871601" y="57149"/>
                </a:lnTo>
                <a:lnTo>
                  <a:pt x="871601" y="28574"/>
                </a:lnTo>
                <a:close/>
              </a:path>
              <a:path w="957579" h="85725">
                <a:moveTo>
                  <a:pt x="928666" y="28574"/>
                </a:moveTo>
                <a:lnTo>
                  <a:pt x="885825" y="28574"/>
                </a:lnTo>
                <a:lnTo>
                  <a:pt x="885825" y="57149"/>
                </a:lnTo>
                <a:lnTo>
                  <a:pt x="928835" y="57149"/>
                </a:lnTo>
                <a:lnTo>
                  <a:pt x="957326" y="42925"/>
                </a:lnTo>
                <a:lnTo>
                  <a:pt x="928666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 txBox="1"/>
          <p:nvPr/>
        </p:nvSpPr>
        <p:spPr>
          <a:xfrm>
            <a:off x="5594730" y="6298488"/>
            <a:ext cx="311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C00000"/>
                </a:solidFill>
                <a:latin typeface="Tahoma"/>
                <a:cs typeface="Tahoma"/>
              </a:rPr>
              <a:t>ptr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130935"/>
          </a:xfrm>
          <a:prstGeom prst="rect"/>
          <a:solidFill>
            <a:srgbClr val="00AF50"/>
          </a:solidFill>
          <a:ln w="9525">
            <a:solidFill>
              <a:srgbClr val="000000"/>
            </a:solidFill>
          </a:ln>
        </p:spPr>
        <p:txBody>
          <a:bodyPr wrap="square" lIns="0" tIns="1689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30"/>
              </a:spcBef>
            </a:pPr>
            <a:r>
              <a:rPr dirty="0" b="1">
                <a:latin typeface="Cambria"/>
                <a:cs typeface="Cambria"/>
              </a:rPr>
              <a:t>DL</a:t>
            </a:r>
            <a:r>
              <a:rPr dirty="0" spc="-5" b="1">
                <a:latin typeface="Cambria"/>
                <a:cs typeface="Cambria"/>
              </a:rPr>
              <a:t> </a:t>
            </a:r>
            <a:r>
              <a:rPr dirty="0" b="1">
                <a:latin typeface="Cambria"/>
                <a:cs typeface="Cambria"/>
              </a:rPr>
              <a:t>List</a:t>
            </a:r>
            <a:r>
              <a:rPr dirty="0" spc="20" b="1">
                <a:latin typeface="Cambria"/>
                <a:cs typeface="Cambria"/>
              </a:rPr>
              <a:t> </a:t>
            </a:r>
            <a:r>
              <a:rPr dirty="0">
                <a:latin typeface="Consolas"/>
                <a:cs typeface="Consolas"/>
              </a:rPr>
              <a:t>with</a:t>
            </a:r>
            <a:r>
              <a:rPr dirty="0" spc="-5">
                <a:latin typeface="Consolas"/>
                <a:cs typeface="Consolas"/>
              </a:rPr>
              <a:t> </a:t>
            </a:r>
            <a:r>
              <a:rPr dirty="0" sz="4800" spc="-10">
                <a:latin typeface="Consolas"/>
                <a:cs typeface="Consolas"/>
              </a:rPr>
              <a:t>Dummy</a:t>
            </a:r>
            <a:endParaRPr sz="4800">
              <a:latin typeface="Consolas"/>
              <a:cs typeface="Consola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603182" y="2616898"/>
            <a:ext cx="1843405" cy="638175"/>
            <a:chOff x="2603182" y="2616898"/>
            <a:chExt cx="1843405" cy="638175"/>
          </a:xfrm>
        </p:grpSpPr>
        <p:sp>
          <p:nvSpPr>
            <p:cNvPr id="4" name="object 4" descr=""/>
            <p:cNvSpPr/>
            <p:nvPr/>
          </p:nvSpPr>
          <p:spPr>
            <a:xfrm>
              <a:off x="3227070" y="263118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227070" y="263118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488944" y="2832099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617470" y="263118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631757" y="2645473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6370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131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44842" y="3213354"/>
            <a:ext cx="638175" cy="1233805"/>
            <a:chOff x="644842" y="3213354"/>
            <a:chExt cx="638175" cy="1233805"/>
          </a:xfrm>
        </p:grpSpPr>
        <p:sp>
          <p:nvSpPr>
            <p:cNvPr id="10" name="object 10" descr=""/>
            <p:cNvSpPr/>
            <p:nvPr/>
          </p:nvSpPr>
          <p:spPr>
            <a:xfrm>
              <a:off x="659130" y="382295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59130" y="382295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21067" y="3213354"/>
              <a:ext cx="85725" cy="957580"/>
            </a:xfrm>
            <a:custGeom>
              <a:avLst/>
              <a:gdLst/>
              <a:ahLst/>
              <a:cxnLst/>
              <a:rect l="l" t="t" r="r" b="b"/>
              <a:pathLst>
                <a:path w="85725" h="957579">
                  <a:moveTo>
                    <a:pt x="28575" y="874373"/>
                  </a:moveTo>
                  <a:lnTo>
                    <a:pt x="26178" y="874859"/>
                  </a:lnTo>
                  <a:lnTo>
                    <a:pt x="12553" y="884078"/>
                  </a:lnTo>
                  <a:lnTo>
                    <a:pt x="3368" y="897727"/>
                  </a:lnTo>
                  <a:lnTo>
                    <a:pt x="0" y="914400"/>
                  </a:lnTo>
                  <a:lnTo>
                    <a:pt x="3368" y="931052"/>
                  </a:lnTo>
                  <a:lnTo>
                    <a:pt x="12553" y="944657"/>
                  </a:lnTo>
                  <a:lnTo>
                    <a:pt x="26178" y="953833"/>
                  </a:lnTo>
                  <a:lnTo>
                    <a:pt x="42862" y="957199"/>
                  </a:lnTo>
                  <a:lnTo>
                    <a:pt x="59546" y="953833"/>
                  </a:lnTo>
                  <a:lnTo>
                    <a:pt x="73171" y="944657"/>
                  </a:lnTo>
                  <a:lnTo>
                    <a:pt x="82356" y="931052"/>
                  </a:lnTo>
                  <a:lnTo>
                    <a:pt x="85725" y="914400"/>
                  </a:lnTo>
                  <a:lnTo>
                    <a:pt x="28575" y="914400"/>
                  </a:lnTo>
                  <a:lnTo>
                    <a:pt x="28575" y="874373"/>
                  </a:lnTo>
                  <a:close/>
                </a:path>
                <a:path w="85725" h="957579">
                  <a:moveTo>
                    <a:pt x="42862" y="871474"/>
                  </a:moveTo>
                  <a:lnTo>
                    <a:pt x="28575" y="874373"/>
                  </a:lnTo>
                  <a:lnTo>
                    <a:pt x="28575" y="914400"/>
                  </a:lnTo>
                  <a:lnTo>
                    <a:pt x="57150" y="914400"/>
                  </a:lnTo>
                  <a:lnTo>
                    <a:pt x="57150" y="874373"/>
                  </a:lnTo>
                  <a:lnTo>
                    <a:pt x="42862" y="871474"/>
                  </a:lnTo>
                  <a:close/>
                </a:path>
                <a:path w="85725" h="957579">
                  <a:moveTo>
                    <a:pt x="57150" y="874373"/>
                  </a:moveTo>
                  <a:lnTo>
                    <a:pt x="57150" y="914400"/>
                  </a:lnTo>
                  <a:lnTo>
                    <a:pt x="85725" y="914400"/>
                  </a:lnTo>
                  <a:lnTo>
                    <a:pt x="82356" y="897727"/>
                  </a:lnTo>
                  <a:lnTo>
                    <a:pt x="73171" y="884078"/>
                  </a:lnTo>
                  <a:lnTo>
                    <a:pt x="59546" y="874859"/>
                  </a:lnTo>
                  <a:lnTo>
                    <a:pt x="57150" y="874373"/>
                  </a:lnTo>
                  <a:close/>
                </a:path>
                <a:path w="85725" h="957579">
                  <a:moveTo>
                    <a:pt x="57150" y="71374"/>
                  </a:moveTo>
                  <a:lnTo>
                    <a:pt x="28575" y="71374"/>
                  </a:lnTo>
                  <a:lnTo>
                    <a:pt x="28575" y="874373"/>
                  </a:lnTo>
                  <a:lnTo>
                    <a:pt x="42862" y="871474"/>
                  </a:lnTo>
                  <a:lnTo>
                    <a:pt x="57150" y="871474"/>
                  </a:lnTo>
                  <a:lnTo>
                    <a:pt x="57150" y="71374"/>
                  </a:lnTo>
                  <a:close/>
                </a:path>
                <a:path w="85725" h="957579">
                  <a:moveTo>
                    <a:pt x="57150" y="871474"/>
                  </a:moveTo>
                  <a:lnTo>
                    <a:pt x="42862" y="871474"/>
                  </a:lnTo>
                  <a:lnTo>
                    <a:pt x="57150" y="874373"/>
                  </a:lnTo>
                  <a:lnTo>
                    <a:pt x="57150" y="871474"/>
                  </a:lnTo>
                  <a:close/>
                </a:path>
                <a:path w="85725" h="957579">
                  <a:moveTo>
                    <a:pt x="42862" y="0"/>
                  </a:moveTo>
                  <a:lnTo>
                    <a:pt x="0" y="85725"/>
                  </a:lnTo>
                  <a:lnTo>
                    <a:pt x="28575" y="85725"/>
                  </a:lnTo>
                  <a:lnTo>
                    <a:pt x="28575" y="71374"/>
                  </a:lnTo>
                  <a:lnTo>
                    <a:pt x="78549" y="71374"/>
                  </a:lnTo>
                  <a:lnTo>
                    <a:pt x="42862" y="0"/>
                  </a:lnTo>
                  <a:close/>
                </a:path>
                <a:path w="85725" h="957579">
                  <a:moveTo>
                    <a:pt x="78549" y="71374"/>
                  </a:moveTo>
                  <a:lnTo>
                    <a:pt x="57150" y="71374"/>
                  </a:lnTo>
                  <a:lnTo>
                    <a:pt x="57150" y="85725"/>
                  </a:lnTo>
                  <a:lnTo>
                    <a:pt x="85725" y="85725"/>
                  </a:lnTo>
                  <a:lnTo>
                    <a:pt x="78549" y="71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312925" y="4018279"/>
            <a:ext cx="546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C00000"/>
                </a:solidFill>
                <a:latin typeface="Tahoma"/>
                <a:cs typeface="Tahoma"/>
              </a:rPr>
              <a:t>Head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979866" y="2616898"/>
            <a:ext cx="4333875" cy="641350"/>
            <a:chOff x="1979866" y="2616898"/>
            <a:chExt cx="4333875" cy="641350"/>
          </a:xfrm>
        </p:grpSpPr>
        <p:sp>
          <p:nvSpPr>
            <p:cNvPr id="15" name="object 15" descr=""/>
            <p:cNvSpPr/>
            <p:nvPr/>
          </p:nvSpPr>
          <p:spPr>
            <a:xfrm>
              <a:off x="1994154" y="263423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994154" y="263423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689854" y="263118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080254" y="2631185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609600" y="609600"/>
                  </a:moveTo>
                  <a:lnTo>
                    <a:pt x="1219200" y="609600"/>
                  </a:lnTo>
                  <a:lnTo>
                    <a:pt x="1219200" y="0"/>
                  </a:lnTo>
                  <a:lnTo>
                    <a:pt x="609600" y="0"/>
                  </a:lnTo>
                  <a:lnTo>
                    <a:pt x="609600" y="609600"/>
                  </a:lnTo>
                  <a:close/>
                </a:path>
                <a:path w="12192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5094541" y="2645473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6370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131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3847338" y="2986151"/>
            <a:ext cx="1009015" cy="97155"/>
          </a:xfrm>
          <a:custGeom>
            <a:avLst/>
            <a:gdLst/>
            <a:ahLst/>
            <a:cxnLst/>
            <a:rect l="l" t="t" r="r" b="b"/>
            <a:pathLst>
              <a:path w="1009014" h="97155">
                <a:moveTo>
                  <a:pt x="85216" y="11049"/>
                </a:moveTo>
                <a:lnTo>
                  <a:pt x="0" y="54990"/>
                </a:lnTo>
                <a:lnTo>
                  <a:pt x="86233" y="96774"/>
                </a:lnTo>
                <a:lnTo>
                  <a:pt x="85895" y="68325"/>
                </a:lnTo>
                <a:lnTo>
                  <a:pt x="71627" y="68325"/>
                </a:lnTo>
                <a:lnTo>
                  <a:pt x="71247" y="39750"/>
                </a:lnTo>
                <a:lnTo>
                  <a:pt x="85555" y="39572"/>
                </a:lnTo>
                <a:lnTo>
                  <a:pt x="85216" y="11049"/>
                </a:lnTo>
                <a:close/>
              </a:path>
              <a:path w="1009014" h="97155">
                <a:moveTo>
                  <a:pt x="1006094" y="28575"/>
                </a:moveTo>
                <a:lnTo>
                  <a:pt x="966088" y="28575"/>
                </a:lnTo>
                <a:lnTo>
                  <a:pt x="966342" y="57023"/>
                </a:lnTo>
                <a:lnTo>
                  <a:pt x="926445" y="57527"/>
                </a:lnTo>
                <a:lnTo>
                  <a:pt x="926969" y="59987"/>
                </a:lnTo>
                <a:lnTo>
                  <a:pt x="936307" y="73501"/>
                </a:lnTo>
                <a:lnTo>
                  <a:pt x="950027" y="82490"/>
                </a:lnTo>
                <a:lnTo>
                  <a:pt x="966724" y="85598"/>
                </a:lnTo>
                <a:lnTo>
                  <a:pt x="983404" y="82045"/>
                </a:lnTo>
                <a:lnTo>
                  <a:pt x="996918" y="72707"/>
                </a:lnTo>
                <a:lnTo>
                  <a:pt x="1005907" y="58987"/>
                </a:lnTo>
                <a:lnTo>
                  <a:pt x="1009014" y="42290"/>
                </a:lnTo>
                <a:lnTo>
                  <a:pt x="1006094" y="28575"/>
                </a:lnTo>
                <a:close/>
              </a:path>
              <a:path w="1009014" h="97155">
                <a:moveTo>
                  <a:pt x="85555" y="39572"/>
                </a:moveTo>
                <a:lnTo>
                  <a:pt x="71247" y="39750"/>
                </a:lnTo>
                <a:lnTo>
                  <a:pt x="71627" y="68325"/>
                </a:lnTo>
                <a:lnTo>
                  <a:pt x="85893" y="68145"/>
                </a:lnTo>
                <a:lnTo>
                  <a:pt x="85555" y="39572"/>
                </a:lnTo>
                <a:close/>
              </a:path>
              <a:path w="1009014" h="97155">
                <a:moveTo>
                  <a:pt x="85893" y="68145"/>
                </a:moveTo>
                <a:lnTo>
                  <a:pt x="71627" y="68325"/>
                </a:lnTo>
                <a:lnTo>
                  <a:pt x="85895" y="68325"/>
                </a:lnTo>
                <a:lnTo>
                  <a:pt x="85893" y="68145"/>
                </a:lnTo>
                <a:close/>
              </a:path>
              <a:path w="1009014" h="97155">
                <a:moveTo>
                  <a:pt x="926065" y="29074"/>
                </a:moveTo>
                <a:lnTo>
                  <a:pt x="85555" y="39572"/>
                </a:lnTo>
                <a:lnTo>
                  <a:pt x="85893" y="68145"/>
                </a:lnTo>
                <a:lnTo>
                  <a:pt x="926445" y="57527"/>
                </a:lnTo>
                <a:lnTo>
                  <a:pt x="923416" y="43307"/>
                </a:lnTo>
                <a:lnTo>
                  <a:pt x="926065" y="29074"/>
                </a:lnTo>
                <a:close/>
              </a:path>
              <a:path w="1009014" h="97155">
                <a:moveTo>
                  <a:pt x="966088" y="28575"/>
                </a:moveTo>
                <a:lnTo>
                  <a:pt x="926065" y="29074"/>
                </a:lnTo>
                <a:lnTo>
                  <a:pt x="923416" y="43307"/>
                </a:lnTo>
                <a:lnTo>
                  <a:pt x="926445" y="57527"/>
                </a:lnTo>
                <a:lnTo>
                  <a:pt x="966342" y="57023"/>
                </a:lnTo>
                <a:lnTo>
                  <a:pt x="966088" y="28575"/>
                </a:lnTo>
                <a:close/>
              </a:path>
              <a:path w="1009014" h="97155">
                <a:moveTo>
                  <a:pt x="965708" y="0"/>
                </a:moveTo>
                <a:lnTo>
                  <a:pt x="949027" y="3552"/>
                </a:lnTo>
                <a:lnTo>
                  <a:pt x="935513" y="12890"/>
                </a:lnTo>
                <a:lnTo>
                  <a:pt x="926524" y="26610"/>
                </a:lnTo>
                <a:lnTo>
                  <a:pt x="926065" y="29074"/>
                </a:lnTo>
                <a:lnTo>
                  <a:pt x="966088" y="28575"/>
                </a:lnTo>
                <a:lnTo>
                  <a:pt x="1006094" y="28575"/>
                </a:lnTo>
                <a:lnTo>
                  <a:pt x="1005462" y="25610"/>
                </a:lnTo>
                <a:lnTo>
                  <a:pt x="996124" y="12096"/>
                </a:lnTo>
                <a:lnTo>
                  <a:pt x="982404" y="3107"/>
                </a:lnTo>
                <a:lnTo>
                  <a:pt x="965708" y="0"/>
                </a:lnTo>
                <a:close/>
              </a:path>
            </a:pathLst>
          </a:custGeom>
          <a:solidFill>
            <a:srgbClr val="6B9F2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 descr=""/>
          <p:cNvGrpSpPr/>
          <p:nvPr/>
        </p:nvGrpSpPr>
        <p:grpSpPr>
          <a:xfrm>
            <a:off x="7528750" y="2613850"/>
            <a:ext cx="1247775" cy="638175"/>
            <a:chOff x="7528750" y="2613850"/>
            <a:chExt cx="1247775" cy="638175"/>
          </a:xfrm>
        </p:grpSpPr>
        <p:sp>
          <p:nvSpPr>
            <p:cNvPr id="22" name="object 22" descr=""/>
            <p:cNvSpPr/>
            <p:nvPr/>
          </p:nvSpPr>
          <p:spPr>
            <a:xfrm>
              <a:off x="8152638" y="26281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543038" y="2628138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609600" y="609600"/>
                  </a:moveTo>
                  <a:lnTo>
                    <a:pt x="1219200" y="609600"/>
                  </a:lnTo>
                  <a:lnTo>
                    <a:pt x="1219200" y="0"/>
                  </a:lnTo>
                  <a:lnTo>
                    <a:pt x="609600" y="0"/>
                  </a:lnTo>
                  <a:lnTo>
                    <a:pt x="609600" y="609600"/>
                  </a:lnTo>
                  <a:close/>
                </a:path>
                <a:path w="12192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644842" y="2589466"/>
            <a:ext cx="4434840" cy="668655"/>
            <a:chOff x="644842" y="2589466"/>
            <a:chExt cx="4434840" cy="668655"/>
          </a:xfrm>
        </p:grpSpPr>
        <p:sp>
          <p:nvSpPr>
            <p:cNvPr id="25" name="object 25" descr=""/>
            <p:cNvSpPr/>
            <p:nvPr/>
          </p:nvSpPr>
          <p:spPr>
            <a:xfrm>
              <a:off x="4455414" y="263423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455414" y="263423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268730" y="260375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268730" y="260375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477263" y="2792476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80" h="86360">
                  <a:moveTo>
                    <a:pt x="42926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6" y="85851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6"/>
                  </a:lnTo>
                  <a:lnTo>
                    <a:pt x="42926" y="57276"/>
                  </a:lnTo>
                  <a:lnTo>
                    <a:pt x="42926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6" y="126"/>
                  </a:lnTo>
                  <a:close/>
                </a:path>
                <a:path w="957580" h="86360">
                  <a:moveTo>
                    <a:pt x="928666" y="28575"/>
                  </a:moveTo>
                  <a:lnTo>
                    <a:pt x="885952" y="28575"/>
                  </a:lnTo>
                  <a:lnTo>
                    <a:pt x="885952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80" h="86360">
                  <a:moveTo>
                    <a:pt x="82849" y="28695"/>
                  </a:moveTo>
                  <a:lnTo>
                    <a:pt x="42926" y="28701"/>
                  </a:lnTo>
                  <a:lnTo>
                    <a:pt x="42926" y="57276"/>
                  </a:lnTo>
                  <a:lnTo>
                    <a:pt x="82829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80" h="86360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80" h="86360">
                  <a:moveTo>
                    <a:pt x="885952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952" y="57150"/>
                  </a:lnTo>
                  <a:lnTo>
                    <a:pt x="885952" y="28575"/>
                  </a:lnTo>
                  <a:close/>
                </a:path>
                <a:path w="957580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59130" y="260375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7557325" y="2642425"/>
            <a:ext cx="581025" cy="5810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66370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131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6311646" y="2983102"/>
            <a:ext cx="1007744" cy="97155"/>
          </a:xfrm>
          <a:custGeom>
            <a:avLst/>
            <a:gdLst/>
            <a:ahLst/>
            <a:cxnLst/>
            <a:rect l="l" t="t" r="r" b="b"/>
            <a:pathLst>
              <a:path w="1007745" h="97155">
                <a:moveTo>
                  <a:pt x="85216" y="11049"/>
                </a:moveTo>
                <a:lnTo>
                  <a:pt x="0" y="54991"/>
                </a:lnTo>
                <a:lnTo>
                  <a:pt x="86232" y="96774"/>
                </a:lnTo>
                <a:lnTo>
                  <a:pt x="85895" y="68325"/>
                </a:lnTo>
                <a:lnTo>
                  <a:pt x="71627" y="68325"/>
                </a:lnTo>
                <a:lnTo>
                  <a:pt x="71246" y="39750"/>
                </a:lnTo>
                <a:lnTo>
                  <a:pt x="85555" y="39571"/>
                </a:lnTo>
                <a:lnTo>
                  <a:pt x="85216" y="11049"/>
                </a:lnTo>
                <a:close/>
              </a:path>
              <a:path w="1007745" h="97155">
                <a:moveTo>
                  <a:pt x="1004570" y="28575"/>
                </a:moveTo>
                <a:lnTo>
                  <a:pt x="964564" y="28575"/>
                </a:lnTo>
                <a:lnTo>
                  <a:pt x="964819" y="57023"/>
                </a:lnTo>
                <a:lnTo>
                  <a:pt x="924921" y="57527"/>
                </a:lnTo>
                <a:lnTo>
                  <a:pt x="925445" y="59987"/>
                </a:lnTo>
                <a:lnTo>
                  <a:pt x="934783" y="73501"/>
                </a:lnTo>
                <a:lnTo>
                  <a:pt x="948503" y="82490"/>
                </a:lnTo>
                <a:lnTo>
                  <a:pt x="965200" y="85598"/>
                </a:lnTo>
                <a:lnTo>
                  <a:pt x="981880" y="82045"/>
                </a:lnTo>
                <a:lnTo>
                  <a:pt x="995394" y="72707"/>
                </a:lnTo>
                <a:lnTo>
                  <a:pt x="1004383" y="58987"/>
                </a:lnTo>
                <a:lnTo>
                  <a:pt x="1007490" y="42291"/>
                </a:lnTo>
                <a:lnTo>
                  <a:pt x="1004570" y="28575"/>
                </a:lnTo>
                <a:close/>
              </a:path>
              <a:path w="1007745" h="97155">
                <a:moveTo>
                  <a:pt x="85555" y="39571"/>
                </a:moveTo>
                <a:lnTo>
                  <a:pt x="71246" y="39750"/>
                </a:lnTo>
                <a:lnTo>
                  <a:pt x="71627" y="68325"/>
                </a:lnTo>
                <a:lnTo>
                  <a:pt x="85893" y="68145"/>
                </a:lnTo>
                <a:lnTo>
                  <a:pt x="85555" y="39571"/>
                </a:lnTo>
                <a:close/>
              </a:path>
              <a:path w="1007745" h="97155">
                <a:moveTo>
                  <a:pt x="85893" y="68145"/>
                </a:moveTo>
                <a:lnTo>
                  <a:pt x="71627" y="68325"/>
                </a:lnTo>
                <a:lnTo>
                  <a:pt x="85895" y="68325"/>
                </a:lnTo>
                <a:lnTo>
                  <a:pt x="85893" y="68145"/>
                </a:lnTo>
                <a:close/>
              </a:path>
              <a:path w="1007745" h="97155">
                <a:moveTo>
                  <a:pt x="924541" y="29075"/>
                </a:moveTo>
                <a:lnTo>
                  <a:pt x="85555" y="39571"/>
                </a:lnTo>
                <a:lnTo>
                  <a:pt x="85893" y="68145"/>
                </a:lnTo>
                <a:lnTo>
                  <a:pt x="924921" y="57527"/>
                </a:lnTo>
                <a:lnTo>
                  <a:pt x="921893" y="43307"/>
                </a:lnTo>
                <a:lnTo>
                  <a:pt x="924541" y="29075"/>
                </a:lnTo>
                <a:close/>
              </a:path>
              <a:path w="1007745" h="97155">
                <a:moveTo>
                  <a:pt x="964564" y="28575"/>
                </a:moveTo>
                <a:lnTo>
                  <a:pt x="924541" y="29075"/>
                </a:lnTo>
                <a:lnTo>
                  <a:pt x="921893" y="43307"/>
                </a:lnTo>
                <a:lnTo>
                  <a:pt x="924921" y="57527"/>
                </a:lnTo>
                <a:lnTo>
                  <a:pt x="964819" y="57023"/>
                </a:lnTo>
                <a:lnTo>
                  <a:pt x="964564" y="28575"/>
                </a:lnTo>
                <a:close/>
              </a:path>
              <a:path w="1007745" h="97155">
                <a:moveTo>
                  <a:pt x="964183" y="0"/>
                </a:moveTo>
                <a:lnTo>
                  <a:pt x="947503" y="3552"/>
                </a:lnTo>
                <a:lnTo>
                  <a:pt x="933989" y="12890"/>
                </a:lnTo>
                <a:lnTo>
                  <a:pt x="925000" y="26610"/>
                </a:lnTo>
                <a:lnTo>
                  <a:pt x="924541" y="29075"/>
                </a:lnTo>
                <a:lnTo>
                  <a:pt x="964564" y="28575"/>
                </a:lnTo>
                <a:lnTo>
                  <a:pt x="1004570" y="28575"/>
                </a:lnTo>
                <a:lnTo>
                  <a:pt x="1003938" y="25610"/>
                </a:lnTo>
                <a:lnTo>
                  <a:pt x="994600" y="12096"/>
                </a:lnTo>
                <a:lnTo>
                  <a:pt x="980880" y="3107"/>
                </a:lnTo>
                <a:lnTo>
                  <a:pt x="964183" y="0"/>
                </a:lnTo>
                <a:close/>
              </a:path>
            </a:pathLst>
          </a:custGeom>
          <a:solidFill>
            <a:srgbClr val="6B9F2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3" name="object 33" descr=""/>
          <p:cNvGrpSpPr/>
          <p:nvPr/>
        </p:nvGrpSpPr>
        <p:grpSpPr>
          <a:xfrm>
            <a:off x="6905434" y="2616898"/>
            <a:ext cx="1714500" cy="1894205"/>
            <a:chOff x="6905434" y="2616898"/>
            <a:chExt cx="1714500" cy="1894205"/>
          </a:xfrm>
        </p:grpSpPr>
        <p:sp>
          <p:nvSpPr>
            <p:cNvPr id="34" name="object 34" descr=""/>
            <p:cNvSpPr/>
            <p:nvPr/>
          </p:nvSpPr>
          <p:spPr>
            <a:xfrm>
              <a:off x="6919721" y="263118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919721" y="263118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995665" y="38869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995665" y="38869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7611618" y="4087114"/>
            <a:ext cx="3581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solidFill>
                  <a:srgbClr val="C00000"/>
                </a:solidFill>
                <a:latin typeface="Tahoma"/>
                <a:cs typeface="Tahoma"/>
              </a:rPr>
              <a:t>Tail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8291068" y="3213354"/>
            <a:ext cx="85725" cy="957580"/>
          </a:xfrm>
          <a:custGeom>
            <a:avLst/>
            <a:gdLst/>
            <a:ahLst/>
            <a:cxnLst/>
            <a:rect l="l" t="t" r="r" b="b"/>
            <a:pathLst>
              <a:path w="85725" h="957579">
                <a:moveTo>
                  <a:pt x="28575" y="874387"/>
                </a:moveTo>
                <a:lnTo>
                  <a:pt x="26253" y="874859"/>
                </a:lnTo>
                <a:lnTo>
                  <a:pt x="12604" y="884078"/>
                </a:lnTo>
                <a:lnTo>
                  <a:pt x="3385" y="897727"/>
                </a:lnTo>
                <a:lnTo>
                  <a:pt x="0" y="914400"/>
                </a:lnTo>
                <a:lnTo>
                  <a:pt x="3385" y="931052"/>
                </a:lnTo>
                <a:lnTo>
                  <a:pt x="12604" y="944657"/>
                </a:lnTo>
                <a:lnTo>
                  <a:pt x="26253" y="953833"/>
                </a:lnTo>
                <a:lnTo>
                  <a:pt x="42925" y="957199"/>
                </a:lnTo>
                <a:lnTo>
                  <a:pt x="59578" y="953833"/>
                </a:lnTo>
                <a:lnTo>
                  <a:pt x="73183" y="944657"/>
                </a:lnTo>
                <a:lnTo>
                  <a:pt x="82359" y="931052"/>
                </a:lnTo>
                <a:lnTo>
                  <a:pt x="85725" y="914400"/>
                </a:lnTo>
                <a:lnTo>
                  <a:pt x="28575" y="914400"/>
                </a:lnTo>
                <a:lnTo>
                  <a:pt x="28575" y="874387"/>
                </a:lnTo>
                <a:close/>
              </a:path>
              <a:path w="85725" h="957579">
                <a:moveTo>
                  <a:pt x="42925" y="871474"/>
                </a:moveTo>
                <a:lnTo>
                  <a:pt x="28685" y="874365"/>
                </a:lnTo>
                <a:lnTo>
                  <a:pt x="28575" y="914400"/>
                </a:lnTo>
                <a:lnTo>
                  <a:pt x="57150" y="914400"/>
                </a:lnTo>
                <a:lnTo>
                  <a:pt x="57150" y="874365"/>
                </a:lnTo>
                <a:lnTo>
                  <a:pt x="42925" y="871474"/>
                </a:lnTo>
                <a:close/>
              </a:path>
              <a:path w="85725" h="957579">
                <a:moveTo>
                  <a:pt x="57150" y="874365"/>
                </a:moveTo>
                <a:lnTo>
                  <a:pt x="57150" y="914400"/>
                </a:lnTo>
                <a:lnTo>
                  <a:pt x="85725" y="914400"/>
                </a:lnTo>
                <a:lnTo>
                  <a:pt x="82359" y="897727"/>
                </a:lnTo>
                <a:lnTo>
                  <a:pt x="73183" y="884078"/>
                </a:lnTo>
                <a:lnTo>
                  <a:pt x="59578" y="874859"/>
                </a:lnTo>
                <a:lnTo>
                  <a:pt x="57150" y="874365"/>
                </a:lnTo>
                <a:close/>
              </a:path>
              <a:path w="85725" h="957579">
                <a:moveTo>
                  <a:pt x="57150" y="71374"/>
                </a:moveTo>
                <a:lnTo>
                  <a:pt x="28575" y="71374"/>
                </a:lnTo>
                <a:lnTo>
                  <a:pt x="28575" y="874387"/>
                </a:lnTo>
                <a:lnTo>
                  <a:pt x="42925" y="871474"/>
                </a:lnTo>
                <a:lnTo>
                  <a:pt x="57150" y="871474"/>
                </a:lnTo>
                <a:lnTo>
                  <a:pt x="57150" y="71374"/>
                </a:lnTo>
                <a:close/>
              </a:path>
              <a:path w="85725" h="957579">
                <a:moveTo>
                  <a:pt x="57150" y="871474"/>
                </a:moveTo>
                <a:lnTo>
                  <a:pt x="42925" y="871474"/>
                </a:lnTo>
                <a:lnTo>
                  <a:pt x="57150" y="874365"/>
                </a:lnTo>
                <a:lnTo>
                  <a:pt x="57150" y="871474"/>
                </a:lnTo>
                <a:close/>
              </a:path>
              <a:path w="85725" h="957579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85725" h="957579">
                <a:moveTo>
                  <a:pt x="78560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6157467" y="2729992"/>
            <a:ext cx="957580" cy="85725"/>
          </a:xfrm>
          <a:custGeom>
            <a:avLst/>
            <a:gdLst/>
            <a:ahLst/>
            <a:cxnLst/>
            <a:rect l="l" t="t" r="r" b="b"/>
            <a:pathLst>
              <a:path w="957579" h="85725">
                <a:moveTo>
                  <a:pt x="42926" y="0"/>
                </a:moveTo>
                <a:lnTo>
                  <a:pt x="26253" y="3438"/>
                </a:lnTo>
                <a:lnTo>
                  <a:pt x="12604" y="12652"/>
                </a:lnTo>
                <a:lnTo>
                  <a:pt x="3385" y="26271"/>
                </a:lnTo>
                <a:lnTo>
                  <a:pt x="0" y="42925"/>
                </a:lnTo>
                <a:lnTo>
                  <a:pt x="3385" y="59596"/>
                </a:lnTo>
                <a:lnTo>
                  <a:pt x="12604" y="73231"/>
                </a:lnTo>
                <a:lnTo>
                  <a:pt x="26253" y="82413"/>
                </a:lnTo>
                <a:lnTo>
                  <a:pt x="42926" y="85725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2850" y="57150"/>
                </a:lnTo>
                <a:lnTo>
                  <a:pt x="42926" y="57150"/>
                </a:lnTo>
                <a:lnTo>
                  <a:pt x="42926" y="28575"/>
                </a:lnTo>
                <a:lnTo>
                  <a:pt x="82828" y="2857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6" y="0"/>
                </a:lnTo>
                <a:close/>
              </a:path>
              <a:path w="957579" h="85725">
                <a:moveTo>
                  <a:pt x="871601" y="0"/>
                </a:moveTo>
                <a:lnTo>
                  <a:pt x="871601" y="85725"/>
                </a:lnTo>
                <a:lnTo>
                  <a:pt x="928835" y="57150"/>
                </a:lnTo>
                <a:lnTo>
                  <a:pt x="885825" y="57150"/>
                </a:lnTo>
                <a:lnTo>
                  <a:pt x="885825" y="28575"/>
                </a:lnTo>
                <a:lnTo>
                  <a:pt x="928666" y="28575"/>
                </a:lnTo>
                <a:lnTo>
                  <a:pt x="871601" y="0"/>
                </a:lnTo>
                <a:close/>
              </a:path>
              <a:path w="957579" h="85725">
                <a:moveTo>
                  <a:pt x="82828" y="28575"/>
                </a:moveTo>
                <a:lnTo>
                  <a:pt x="42926" y="28575"/>
                </a:lnTo>
                <a:lnTo>
                  <a:pt x="42926" y="57150"/>
                </a:lnTo>
                <a:lnTo>
                  <a:pt x="82850" y="57150"/>
                </a:lnTo>
                <a:lnTo>
                  <a:pt x="85725" y="42925"/>
                </a:lnTo>
                <a:lnTo>
                  <a:pt x="82828" y="28575"/>
                </a:lnTo>
                <a:close/>
              </a:path>
              <a:path w="957579" h="85725">
                <a:moveTo>
                  <a:pt x="871601" y="28575"/>
                </a:moveTo>
                <a:lnTo>
                  <a:pt x="82828" y="28575"/>
                </a:lnTo>
                <a:lnTo>
                  <a:pt x="85725" y="42925"/>
                </a:lnTo>
                <a:lnTo>
                  <a:pt x="82850" y="57150"/>
                </a:lnTo>
                <a:lnTo>
                  <a:pt x="871601" y="57150"/>
                </a:lnTo>
                <a:lnTo>
                  <a:pt x="871601" y="28575"/>
                </a:lnTo>
                <a:close/>
              </a:path>
              <a:path w="957579" h="85725">
                <a:moveTo>
                  <a:pt x="928666" y="28575"/>
                </a:moveTo>
                <a:lnTo>
                  <a:pt x="885825" y="28575"/>
                </a:lnTo>
                <a:lnTo>
                  <a:pt x="885825" y="57150"/>
                </a:lnTo>
                <a:lnTo>
                  <a:pt x="928835" y="57150"/>
                </a:lnTo>
                <a:lnTo>
                  <a:pt x="957326" y="42925"/>
                </a:lnTo>
                <a:lnTo>
                  <a:pt x="92866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 txBox="1"/>
          <p:nvPr/>
        </p:nvSpPr>
        <p:spPr>
          <a:xfrm>
            <a:off x="673417" y="2618041"/>
            <a:ext cx="581025" cy="5810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65735" rIns="0" bIns="0" rtlCol="0" vert="horz">
            <a:spAutoFit/>
          </a:bodyPr>
          <a:lstStyle/>
          <a:p>
            <a:pPr algn="ctr" marL="10160">
              <a:lnSpc>
                <a:spcPct val="100000"/>
              </a:lnSpc>
              <a:spcBef>
                <a:spcPts val="130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34290" y="2606801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 txBox="1"/>
          <p:nvPr/>
        </p:nvSpPr>
        <p:spPr>
          <a:xfrm>
            <a:off x="48577" y="2618041"/>
            <a:ext cx="581025" cy="581025"/>
          </a:xfrm>
          <a:prstGeom prst="rect">
            <a:avLst/>
          </a:prstGeom>
          <a:solidFill>
            <a:srgbClr val="7EC1DB"/>
          </a:solidFill>
        </p:spPr>
        <p:txBody>
          <a:bodyPr wrap="square" lIns="0" tIns="120015" rIns="0" bIns="0" rtlCol="0" vert="horz">
            <a:spAutoFit/>
          </a:bodyPr>
          <a:lstStyle/>
          <a:p>
            <a:pPr marL="202565">
              <a:lnSpc>
                <a:spcPct val="100000"/>
              </a:lnSpc>
              <a:spcBef>
                <a:spcPts val="94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1520189" y="3007486"/>
            <a:ext cx="1007744" cy="95885"/>
          </a:xfrm>
          <a:custGeom>
            <a:avLst/>
            <a:gdLst/>
            <a:ahLst/>
            <a:cxnLst/>
            <a:rect l="l" t="t" r="r" b="b"/>
            <a:pathLst>
              <a:path w="1007744" h="95885">
                <a:moveTo>
                  <a:pt x="85216" y="9651"/>
                </a:moveTo>
                <a:lnTo>
                  <a:pt x="0" y="53466"/>
                </a:lnTo>
                <a:lnTo>
                  <a:pt x="86232" y="95376"/>
                </a:lnTo>
                <a:lnTo>
                  <a:pt x="85895" y="66928"/>
                </a:lnTo>
                <a:lnTo>
                  <a:pt x="71628" y="66928"/>
                </a:lnTo>
                <a:lnTo>
                  <a:pt x="71247" y="38353"/>
                </a:lnTo>
                <a:lnTo>
                  <a:pt x="85555" y="38195"/>
                </a:lnTo>
                <a:lnTo>
                  <a:pt x="85216" y="9651"/>
                </a:lnTo>
                <a:close/>
              </a:path>
              <a:path w="1007744" h="95885">
                <a:moveTo>
                  <a:pt x="1004548" y="28448"/>
                </a:moveTo>
                <a:lnTo>
                  <a:pt x="964565" y="28448"/>
                </a:lnTo>
                <a:lnTo>
                  <a:pt x="964818" y="57023"/>
                </a:lnTo>
                <a:lnTo>
                  <a:pt x="924902" y="57465"/>
                </a:lnTo>
                <a:lnTo>
                  <a:pt x="925427" y="59934"/>
                </a:lnTo>
                <a:lnTo>
                  <a:pt x="934735" y="73453"/>
                </a:lnTo>
                <a:lnTo>
                  <a:pt x="948449" y="82472"/>
                </a:lnTo>
                <a:lnTo>
                  <a:pt x="965199" y="85598"/>
                </a:lnTo>
                <a:lnTo>
                  <a:pt x="981827" y="82063"/>
                </a:lnTo>
                <a:lnTo>
                  <a:pt x="995346" y="72755"/>
                </a:lnTo>
                <a:lnTo>
                  <a:pt x="1004365" y="59041"/>
                </a:lnTo>
                <a:lnTo>
                  <a:pt x="1007491" y="42290"/>
                </a:lnTo>
                <a:lnTo>
                  <a:pt x="1004548" y="28448"/>
                </a:lnTo>
                <a:close/>
              </a:path>
              <a:path w="1007744" h="95885">
                <a:moveTo>
                  <a:pt x="85555" y="38195"/>
                </a:moveTo>
                <a:lnTo>
                  <a:pt x="71247" y="38353"/>
                </a:lnTo>
                <a:lnTo>
                  <a:pt x="71628" y="66928"/>
                </a:lnTo>
                <a:lnTo>
                  <a:pt x="85893" y="66770"/>
                </a:lnTo>
                <a:lnTo>
                  <a:pt x="85555" y="38195"/>
                </a:lnTo>
                <a:close/>
              </a:path>
              <a:path w="1007744" h="95885">
                <a:moveTo>
                  <a:pt x="85893" y="66770"/>
                </a:moveTo>
                <a:lnTo>
                  <a:pt x="71628" y="66928"/>
                </a:lnTo>
                <a:lnTo>
                  <a:pt x="85895" y="66928"/>
                </a:lnTo>
                <a:lnTo>
                  <a:pt x="85893" y="66770"/>
                </a:lnTo>
                <a:close/>
              </a:path>
              <a:path w="1007744" h="95885">
                <a:moveTo>
                  <a:pt x="924582" y="28891"/>
                </a:moveTo>
                <a:lnTo>
                  <a:pt x="85555" y="38195"/>
                </a:lnTo>
                <a:lnTo>
                  <a:pt x="85893" y="66770"/>
                </a:lnTo>
                <a:lnTo>
                  <a:pt x="924902" y="57465"/>
                </a:lnTo>
                <a:lnTo>
                  <a:pt x="921892" y="43307"/>
                </a:lnTo>
                <a:lnTo>
                  <a:pt x="924582" y="28891"/>
                </a:lnTo>
                <a:close/>
              </a:path>
              <a:path w="1007744" h="95885">
                <a:moveTo>
                  <a:pt x="964565" y="28448"/>
                </a:moveTo>
                <a:lnTo>
                  <a:pt x="924582" y="28891"/>
                </a:lnTo>
                <a:lnTo>
                  <a:pt x="921892" y="43307"/>
                </a:lnTo>
                <a:lnTo>
                  <a:pt x="924902" y="57465"/>
                </a:lnTo>
                <a:lnTo>
                  <a:pt x="964818" y="57023"/>
                </a:lnTo>
                <a:lnTo>
                  <a:pt x="964565" y="28448"/>
                </a:lnTo>
                <a:close/>
              </a:path>
              <a:path w="1007744" h="95885">
                <a:moveTo>
                  <a:pt x="964184" y="0"/>
                </a:moveTo>
                <a:lnTo>
                  <a:pt x="947556" y="3534"/>
                </a:lnTo>
                <a:lnTo>
                  <a:pt x="934037" y="12842"/>
                </a:lnTo>
                <a:lnTo>
                  <a:pt x="925018" y="26556"/>
                </a:lnTo>
                <a:lnTo>
                  <a:pt x="924582" y="28891"/>
                </a:lnTo>
                <a:lnTo>
                  <a:pt x="964565" y="28448"/>
                </a:lnTo>
                <a:lnTo>
                  <a:pt x="1004548" y="28448"/>
                </a:lnTo>
                <a:lnTo>
                  <a:pt x="1003956" y="25663"/>
                </a:lnTo>
                <a:lnTo>
                  <a:pt x="994648" y="12144"/>
                </a:lnTo>
                <a:lnTo>
                  <a:pt x="980934" y="3125"/>
                </a:lnTo>
                <a:lnTo>
                  <a:pt x="964184" y="0"/>
                </a:lnTo>
                <a:close/>
              </a:path>
            </a:pathLst>
          </a:custGeom>
          <a:solidFill>
            <a:srgbClr val="6B9F2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71437"/>
            <a:ext cx="9153525" cy="561340"/>
            <a:chOff x="-4762" y="71437"/>
            <a:chExt cx="9153525" cy="561340"/>
          </a:xfrm>
        </p:grpSpPr>
        <p:sp>
          <p:nvSpPr>
            <p:cNvPr id="3" name="object 3" descr=""/>
            <p:cNvSpPr/>
            <p:nvPr/>
          </p:nvSpPr>
          <p:spPr>
            <a:xfrm>
              <a:off x="0" y="76200"/>
              <a:ext cx="9144000" cy="551815"/>
            </a:xfrm>
            <a:custGeom>
              <a:avLst/>
              <a:gdLst/>
              <a:ahLst/>
              <a:cxnLst/>
              <a:rect l="l" t="t" r="r" b="b"/>
              <a:pathLst>
                <a:path w="9144000" h="551815">
                  <a:moveTo>
                    <a:pt x="9144000" y="0"/>
                  </a:moveTo>
                  <a:lnTo>
                    <a:pt x="0" y="0"/>
                  </a:lnTo>
                  <a:lnTo>
                    <a:pt x="0" y="551688"/>
                  </a:lnTo>
                  <a:lnTo>
                    <a:pt x="9144000" y="55168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76200"/>
              <a:ext cx="9144000" cy="551815"/>
            </a:xfrm>
            <a:custGeom>
              <a:avLst/>
              <a:gdLst/>
              <a:ahLst/>
              <a:cxnLst/>
              <a:rect l="l" t="t" r="r" b="b"/>
              <a:pathLst>
                <a:path w="9144000" h="551815">
                  <a:moveTo>
                    <a:pt x="0" y="551688"/>
                  </a:moveTo>
                  <a:lnTo>
                    <a:pt x="9144000" y="551688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5168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9358" y="-24942"/>
            <a:ext cx="762698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1">
                <a:latin typeface="Cambria"/>
                <a:cs typeface="Cambria"/>
              </a:rPr>
              <a:t>DLL</a:t>
            </a:r>
            <a:r>
              <a:rPr dirty="0" spc="-5" b="1">
                <a:latin typeface="Cambria"/>
                <a:cs typeface="Cambria"/>
              </a:rPr>
              <a:t> </a:t>
            </a:r>
            <a:r>
              <a:rPr dirty="0">
                <a:latin typeface="Consolas"/>
                <a:cs typeface="Consolas"/>
              </a:rPr>
              <a:t>deleteNode</a:t>
            </a:r>
            <a:r>
              <a:rPr dirty="0" spc="2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with</a:t>
            </a:r>
            <a:r>
              <a:rPr dirty="0" spc="5">
                <a:latin typeface="Consolas"/>
                <a:cs typeface="Consolas"/>
              </a:rPr>
              <a:t> </a:t>
            </a:r>
            <a:r>
              <a:rPr dirty="0" spc="-10">
                <a:latin typeface="Consolas"/>
                <a:cs typeface="Consolas"/>
              </a:rPr>
              <a:t>Dummy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2757106" y="4896802"/>
            <a:ext cx="1843405" cy="638175"/>
            <a:chOff x="2757106" y="4896802"/>
            <a:chExt cx="1843405" cy="638175"/>
          </a:xfrm>
        </p:grpSpPr>
        <p:sp>
          <p:nvSpPr>
            <p:cNvPr id="7" name="object 7" descr=""/>
            <p:cNvSpPr/>
            <p:nvPr/>
          </p:nvSpPr>
          <p:spPr>
            <a:xfrm>
              <a:off x="3380994" y="491109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380994" y="491109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642868" y="5112004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6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6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6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6" y="57150"/>
                  </a:lnTo>
                  <a:lnTo>
                    <a:pt x="42926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6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6" y="28575"/>
                  </a:lnTo>
                  <a:lnTo>
                    <a:pt x="42926" y="57150"/>
                  </a:lnTo>
                  <a:lnTo>
                    <a:pt x="82850" y="57150"/>
                  </a:lnTo>
                  <a:lnTo>
                    <a:pt x="85725" y="42926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6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771394" y="491109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785681" y="4925377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7005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131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798766" y="5493258"/>
            <a:ext cx="638175" cy="1233805"/>
            <a:chOff x="798766" y="5493258"/>
            <a:chExt cx="638175" cy="1233805"/>
          </a:xfrm>
        </p:grpSpPr>
        <p:sp>
          <p:nvSpPr>
            <p:cNvPr id="13" name="object 13" descr=""/>
            <p:cNvSpPr/>
            <p:nvPr/>
          </p:nvSpPr>
          <p:spPr>
            <a:xfrm>
              <a:off x="813054" y="61028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13054" y="61028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074991" y="5493258"/>
              <a:ext cx="85725" cy="957580"/>
            </a:xfrm>
            <a:custGeom>
              <a:avLst/>
              <a:gdLst/>
              <a:ahLst/>
              <a:cxnLst/>
              <a:rect l="l" t="t" r="r" b="b"/>
              <a:pathLst>
                <a:path w="85725" h="957579">
                  <a:moveTo>
                    <a:pt x="28575" y="874421"/>
                  </a:moveTo>
                  <a:lnTo>
                    <a:pt x="26178" y="874905"/>
                  </a:lnTo>
                  <a:lnTo>
                    <a:pt x="12553" y="884091"/>
                  </a:lnTo>
                  <a:lnTo>
                    <a:pt x="3368" y="897715"/>
                  </a:lnTo>
                  <a:lnTo>
                    <a:pt x="0" y="914399"/>
                  </a:lnTo>
                  <a:lnTo>
                    <a:pt x="3368" y="931084"/>
                  </a:lnTo>
                  <a:lnTo>
                    <a:pt x="12553" y="944708"/>
                  </a:lnTo>
                  <a:lnTo>
                    <a:pt x="26178" y="953894"/>
                  </a:lnTo>
                  <a:lnTo>
                    <a:pt x="42862" y="957262"/>
                  </a:lnTo>
                  <a:lnTo>
                    <a:pt x="59546" y="953894"/>
                  </a:lnTo>
                  <a:lnTo>
                    <a:pt x="73171" y="944708"/>
                  </a:lnTo>
                  <a:lnTo>
                    <a:pt x="82356" y="931084"/>
                  </a:lnTo>
                  <a:lnTo>
                    <a:pt x="85725" y="914399"/>
                  </a:lnTo>
                  <a:lnTo>
                    <a:pt x="28575" y="914399"/>
                  </a:lnTo>
                  <a:lnTo>
                    <a:pt x="28575" y="874421"/>
                  </a:lnTo>
                  <a:close/>
                </a:path>
                <a:path w="85725" h="957579">
                  <a:moveTo>
                    <a:pt x="42862" y="871537"/>
                  </a:moveTo>
                  <a:lnTo>
                    <a:pt x="28575" y="874421"/>
                  </a:lnTo>
                  <a:lnTo>
                    <a:pt x="28575" y="914399"/>
                  </a:lnTo>
                  <a:lnTo>
                    <a:pt x="57150" y="914399"/>
                  </a:lnTo>
                  <a:lnTo>
                    <a:pt x="57150" y="874421"/>
                  </a:lnTo>
                  <a:lnTo>
                    <a:pt x="42862" y="871537"/>
                  </a:lnTo>
                  <a:close/>
                </a:path>
                <a:path w="85725" h="957579">
                  <a:moveTo>
                    <a:pt x="57150" y="874421"/>
                  </a:moveTo>
                  <a:lnTo>
                    <a:pt x="57150" y="914399"/>
                  </a:lnTo>
                  <a:lnTo>
                    <a:pt x="85725" y="914399"/>
                  </a:lnTo>
                  <a:lnTo>
                    <a:pt x="82356" y="897715"/>
                  </a:lnTo>
                  <a:lnTo>
                    <a:pt x="73171" y="884091"/>
                  </a:lnTo>
                  <a:lnTo>
                    <a:pt x="59546" y="874905"/>
                  </a:lnTo>
                  <a:lnTo>
                    <a:pt x="57150" y="874421"/>
                  </a:lnTo>
                  <a:close/>
                </a:path>
                <a:path w="85725" h="957579">
                  <a:moveTo>
                    <a:pt x="57150" y="71373"/>
                  </a:moveTo>
                  <a:lnTo>
                    <a:pt x="28575" y="71373"/>
                  </a:lnTo>
                  <a:lnTo>
                    <a:pt x="28575" y="874421"/>
                  </a:lnTo>
                  <a:lnTo>
                    <a:pt x="42862" y="871537"/>
                  </a:lnTo>
                  <a:lnTo>
                    <a:pt x="57150" y="871537"/>
                  </a:lnTo>
                  <a:lnTo>
                    <a:pt x="57150" y="71373"/>
                  </a:lnTo>
                  <a:close/>
                </a:path>
                <a:path w="85725" h="957579">
                  <a:moveTo>
                    <a:pt x="57150" y="871537"/>
                  </a:moveTo>
                  <a:lnTo>
                    <a:pt x="42862" y="871537"/>
                  </a:lnTo>
                  <a:lnTo>
                    <a:pt x="57150" y="874421"/>
                  </a:lnTo>
                  <a:lnTo>
                    <a:pt x="57150" y="871537"/>
                  </a:lnTo>
                  <a:close/>
                </a:path>
                <a:path w="85725" h="957579">
                  <a:moveTo>
                    <a:pt x="42862" y="0"/>
                  </a:moveTo>
                  <a:lnTo>
                    <a:pt x="0" y="85724"/>
                  </a:lnTo>
                  <a:lnTo>
                    <a:pt x="28575" y="85724"/>
                  </a:lnTo>
                  <a:lnTo>
                    <a:pt x="28575" y="71373"/>
                  </a:lnTo>
                  <a:lnTo>
                    <a:pt x="78549" y="71373"/>
                  </a:lnTo>
                  <a:lnTo>
                    <a:pt x="42862" y="0"/>
                  </a:lnTo>
                  <a:close/>
                </a:path>
                <a:path w="85725" h="957579">
                  <a:moveTo>
                    <a:pt x="78549" y="71373"/>
                  </a:moveTo>
                  <a:lnTo>
                    <a:pt x="57150" y="71373"/>
                  </a:lnTo>
                  <a:lnTo>
                    <a:pt x="57150" y="85724"/>
                  </a:lnTo>
                  <a:lnTo>
                    <a:pt x="85725" y="85724"/>
                  </a:lnTo>
                  <a:lnTo>
                    <a:pt x="78549" y="713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466469" y="6298488"/>
            <a:ext cx="546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C00000"/>
                </a:solidFill>
                <a:latin typeface="Tahoma"/>
                <a:cs typeface="Tahoma"/>
              </a:rPr>
              <a:t>Head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2132266" y="4896802"/>
            <a:ext cx="4333875" cy="641350"/>
            <a:chOff x="2132266" y="4896802"/>
            <a:chExt cx="4333875" cy="641350"/>
          </a:xfrm>
        </p:grpSpPr>
        <p:sp>
          <p:nvSpPr>
            <p:cNvPr id="18" name="object 18" descr=""/>
            <p:cNvSpPr/>
            <p:nvPr/>
          </p:nvSpPr>
          <p:spPr>
            <a:xfrm>
              <a:off x="2146554" y="49141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146554" y="49141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842254" y="491109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232654" y="4911090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609600" y="609600"/>
                  </a:moveTo>
                  <a:lnTo>
                    <a:pt x="1219200" y="609600"/>
                  </a:lnTo>
                  <a:lnTo>
                    <a:pt x="1219200" y="0"/>
                  </a:lnTo>
                  <a:lnTo>
                    <a:pt x="609600" y="0"/>
                  </a:lnTo>
                  <a:lnTo>
                    <a:pt x="609600" y="609600"/>
                  </a:lnTo>
                  <a:close/>
                </a:path>
                <a:path w="12192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5246941" y="4925377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7005" rIns="0" bIns="0" rtlCol="0" vert="horz">
            <a:spAutoFit/>
          </a:bodyPr>
          <a:lstStyle/>
          <a:p>
            <a:pPr marL="173355">
              <a:lnSpc>
                <a:spcPct val="100000"/>
              </a:lnSpc>
              <a:spcBef>
                <a:spcPts val="131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4001261" y="5266054"/>
            <a:ext cx="1007744" cy="97155"/>
          </a:xfrm>
          <a:custGeom>
            <a:avLst/>
            <a:gdLst/>
            <a:ahLst/>
            <a:cxnLst/>
            <a:rect l="l" t="t" r="r" b="b"/>
            <a:pathLst>
              <a:path w="1007745" h="97154">
                <a:moveTo>
                  <a:pt x="85216" y="11049"/>
                </a:moveTo>
                <a:lnTo>
                  <a:pt x="0" y="54991"/>
                </a:lnTo>
                <a:lnTo>
                  <a:pt x="86233" y="96774"/>
                </a:lnTo>
                <a:lnTo>
                  <a:pt x="85895" y="68326"/>
                </a:lnTo>
                <a:lnTo>
                  <a:pt x="71627" y="68326"/>
                </a:lnTo>
                <a:lnTo>
                  <a:pt x="71247" y="39751"/>
                </a:lnTo>
                <a:lnTo>
                  <a:pt x="85555" y="39571"/>
                </a:lnTo>
                <a:lnTo>
                  <a:pt x="85216" y="11049"/>
                </a:lnTo>
                <a:close/>
              </a:path>
              <a:path w="1007745" h="97154">
                <a:moveTo>
                  <a:pt x="1004570" y="28575"/>
                </a:moveTo>
                <a:lnTo>
                  <a:pt x="964564" y="28575"/>
                </a:lnTo>
                <a:lnTo>
                  <a:pt x="964818" y="57023"/>
                </a:lnTo>
                <a:lnTo>
                  <a:pt x="924921" y="57527"/>
                </a:lnTo>
                <a:lnTo>
                  <a:pt x="925445" y="59987"/>
                </a:lnTo>
                <a:lnTo>
                  <a:pt x="934783" y="73501"/>
                </a:lnTo>
                <a:lnTo>
                  <a:pt x="948503" y="82490"/>
                </a:lnTo>
                <a:lnTo>
                  <a:pt x="965200" y="85598"/>
                </a:lnTo>
                <a:lnTo>
                  <a:pt x="981880" y="82045"/>
                </a:lnTo>
                <a:lnTo>
                  <a:pt x="995394" y="72707"/>
                </a:lnTo>
                <a:lnTo>
                  <a:pt x="1004383" y="58987"/>
                </a:lnTo>
                <a:lnTo>
                  <a:pt x="1007490" y="42291"/>
                </a:lnTo>
                <a:lnTo>
                  <a:pt x="1004570" y="28575"/>
                </a:lnTo>
                <a:close/>
              </a:path>
              <a:path w="1007745" h="97154">
                <a:moveTo>
                  <a:pt x="85555" y="39571"/>
                </a:moveTo>
                <a:lnTo>
                  <a:pt x="71247" y="39751"/>
                </a:lnTo>
                <a:lnTo>
                  <a:pt x="71627" y="68326"/>
                </a:lnTo>
                <a:lnTo>
                  <a:pt x="85893" y="68145"/>
                </a:lnTo>
                <a:lnTo>
                  <a:pt x="85555" y="39571"/>
                </a:lnTo>
                <a:close/>
              </a:path>
              <a:path w="1007745" h="97154">
                <a:moveTo>
                  <a:pt x="85893" y="68145"/>
                </a:moveTo>
                <a:lnTo>
                  <a:pt x="71627" y="68326"/>
                </a:lnTo>
                <a:lnTo>
                  <a:pt x="85895" y="68326"/>
                </a:lnTo>
                <a:lnTo>
                  <a:pt x="85893" y="68145"/>
                </a:lnTo>
                <a:close/>
              </a:path>
              <a:path w="1007745" h="97154">
                <a:moveTo>
                  <a:pt x="924541" y="29075"/>
                </a:moveTo>
                <a:lnTo>
                  <a:pt x="85555" y="39571"/>
                </a:lnTo>
                <a:lnTo>
                  <a:pt x="85893" y="68145"/>
                </a:lnTo>
                <a:lnTo>
                  <a:pt x="924921" y="57527"/>
                </a:lnTo>
                <a:lnTo>
                  <a:pt x="921892" y="43307"/>
                </a:lnTo>
                <a:lnTo>
                  <a:pt x="924541" y="29075"/>
                </a:lnTo>
                <a:close/>
              </a:path>
              <a:path w="1007745" h="97154">
                <a:moveTo>
                  <a:pt x="964564" y="28575"/>
                </a:moveTo>
                <a:lnTo>
                  <a:pt x="924541" y="29075"/>
                </a:lnTo>
                <a:lnTo>
                  <a:pt x="921892" y="43307"/>
                </a:lnTo>
                <a:lnTo>
                  <a:pt x="924921" y="57527"/>
                </a:lnTo>
                <a:lnTo>
                  <a:pt x="964818" y="57023"/>
                </a:lnTo>
                <a:lnTo>
                  <a:pt x="964564" y="28575"/>
                </a:lnTo>
                <a:close/>
              </a:path>
              <a:path w="1007745" h="97154">
                <a:moveTo>
                  <a:pt x="964184" y="0"/>
                </a:moveTo>
                <a:lnTo>
                  <a:pt x="947503" y="3552"/>
                </a:lnTo>
                <a:lnTo>
                  <a:pt x="933989" y="12890"/>
                </a:lnTo>
                <a:lnTo>
                  <a:pt x="925000" y="26610"/>
                </a:lnTo>
                <a:lnTo>
                  <a:pt x="924541" y="29075"/>
                </a:lnTo>
                <a:lnTo>
                  <a:pt x="964564" y="28575"/>
                </a:lnTo>
                <a:lnTo>
                  <a:pt x="1004570" y="28575"/>
                </a:lnTo>
                <a:lnTo>
                  <a:pt x="1003938" y="25610"/>
                </a:lnTo>
                <a:lnTo>
                  <a:pt x="994600" y="12096"/>
                </a:lnTo>
                <a:lnTo>
                  <a:pt x="980880" y="3107"/>
                </a:lnTo>
                <a:lnTo>
                  <a:pt x="964184" y="0"/>
                </a:lnTo>
                <a:close/>
              </a:path>
            </a:pathLst>
          </a:custGeom>
          <a:solidFill>
            <a:srgbClr val="6B9F2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" name="object 24" descr=""/>
          <p:cNvGrpSpPr/>
          <p:nvPr/>
        </p:nvGrpSpPr>
        <p:grpSpPr>
          <a:xfrm>
            <a:off x="7682674" y="4893754"/>
            <a:ext cx="1247775" cy="638175"/>
            <a:chOff x="7682674" y="4893754"/>
            <a:chExt cx="1247775" cy="638175"/>
          </a:xfrm>
        </p:grpSpPr>
        <p:sp>
          <p:nvSpPr>
            <p:cNvPr id="25" name="object 25" descr=""/>
            <p:cNvSpPr/>
            <p:nvPr/>
          </p:nvSpPr>
          <p:spPr>
            <a:xfrm>
              <a:off x="8306561" y="490804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696961" y="4908041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609600" y="609600"/>
                  </a:moveTo>
                  <a:lnTo>
                    <a:pt x="1219200" y="609600"/>
                  </a:lnTo>
                  <a:lnTo>
                    <a:pt x="1219200" y="0"/>
                  </a:lnTo>
                  <a:lnTo>
                    <a:pt x="609600" y="0"/>
                  </a:lnTo>
                  <a:lnTo>
                    <a:pt x="609600" y="609600"/>
                  </a:lnTo>
                  <a:close/>
                </a:path>
                <a:path w="12192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 descr=""/>
          <p:cNvGrpSpPr/>
          <p:nvPr/>
        </p:nvGrpSpPr>
        <p:grpSpPr>
          <a:xfrm>
            <a:off x="4163821" y="4073905"/>
            <a:ext cx="2618105" cy="2784475"/>
            <a:chOff x="4163821" y="4073905"/>
            <a:chExt cx="2618105" cy="2784475"/>
          </a:xfrm>
        </p:grpSpPr>
        <p:sp>
          <p:nvSpPr>
            <p:cNvPr id="28" name="object 28" descr=""/>
            <p:cNvSpPr/>
            <p:nvPr/>
          </p:nvSpPr>
          <p:spPr>
            <a:xfrm>
              <a:off x="4609337" y="49141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609337" y="49141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153405" y="5811773"/>
              <a:ext cx="611505" cy="1046480"/>
            </a:xfrm>
            <a:custGeom>
              <a:avLst/>
              <a:gdLst/>
              <a:ahLst/>
              <a:cxnLst/>
              <a:rect l="l" t="t" r="r" b="b"/>
              <a:pathLst>
                <a:path w="611504" h="1046479">
                  <a:moveTo>
                    <a:pt x="564290" y="1004317"/>
                  </a:moveTo>
                  <a:lnTo>
                    <a:pt x="548005" y="1009318"/>
                  </a:lnTo>
                  <a:lnTo>
                    <a:pt x="534929" y="1020239"/>
                  </a:lnTo>
                  <a:lnTo>
                    <a:pt x="527319" y="1034812"/>
                  </a:lnTo>
                  <a:lnTo>
                    <a:pt x="526213" y="1046224"/>
                  </a:lnTo>
                  <a:lnTo>
                    <a:pt x="551777" y="1046224"/>
                  </a:lnTo>
                  <a:lnTo>
                    <a:pt x="542290" y="1028692"/>
                  </a:lnTo>
                  <a:lnTo>
                    <a:pt x="567436" y="1015057"/>
                  </a:lnTo>
                  <a:lnTo>
                    <a:pt x="596563" y="1015057"/>
                  </a:lnTo>
                  <a:lnTo>
                    <a:pt x="595243" y="1013480"/>
                  </a:lnTo>
                  <a:lnTo>
                    <a:pt x="580659" y="1005890"/>
                  </a:lnTo>
                  <a:lnTo>
                    <a:pt x="564290" y="1004317"/>
                  </a:lnTo>
                  <a:close/>
                </a:path>
                <a:path w="611504" h="1046479">
                  <a:moveTo>
                    <a:pt x="567436" y="1015057"/>
                  </a:moveTo>
                  <a:lnTo>
                    <a:pt x="542290" y="1028692"/>
                  </a:lnTo>
                  <a:lnTo>
                    <a:pt x="551777" y="1046224"/>
                  </a:lnTo>
                  <a:lnTo>
                    <a:pt x="569858" y="1046224"/>
                  </a:lnTo>
                  <a:lnTo>
                    <a:pt x="581025" y="1040169"/>
                  </a:lnTo>
                  <a:lnTo>
                    <a:pt x="567436" y="1015057"/>
                  </a:lnTo>
                  <a:close/>
                </a:path>
                <a:path w="611504" h="1046479">
                  <a:moveTo>
                    <a:pt x="596563" y="1015057"/>
                  </a:moveTo>
                  <a:lnTo>
                    <a:pt x="567436" y="1015057"/>
                  </a:lnTo>
                  <a:lnTo>
                    <a:pt x="581025" y="1040169"/>
                  </a:lnTo>
                  <a:lnTo>
                    <a:pt x="569858" y="1046224"/>
                  </a:lnTo>
                  <a:lnTo>
                    <a:pt x="610838" y="1046224"/>
                  </a:lnTo>
                  <a:lnTo>
                    <a:pt x="611169" y="1042805"/>
                  </a:lnTo>
                  <a:lnTo>
                    <a:pt x="606171" y="1026535"/>
                  </a:lnTo>
                  <a:lnTo>
                    <a:pt x="596563" y="1015057"/>
                  </a:lnTo>
                  <a:close/>
                </a:path>
                <a:path w="611504" h="1046479">
                  <a:moveTo>
                    <a:pt x="540131" y="964832"/>
                  </a:moveTo>
                  <a:lnTo>
                    <a:pt x="514985" y="978467"/>
                  </a:lnTo>
                  <a:lnTo>
                    <a:pt x="528574" y="1003579"/>
                  </a:lnTo>
                  <a:lnTo>
                    <a:pt x="553720" y="989944"/>
                  </a:lnTo>
                  <a:lnTo>
                    <a:pt x="540131" y="964832"/>
                  </a:lnTo>
                  <a:close/>
                </a:path>
                <a:path w="611504" h="1046479">
                  <a:moveTo>
                    <a:pt x="512826" y="914603"/>
                  </a:moveTo>
                  <a:lnTo>
                    <a:pt x="487680" y="928241"/>
                  </a:lnTo>
                  <a:lnTo>
                    <a:pt x="501396" y="953354"/>
                  </a:lnTo>
                  <a:lnTo>
                    <a:pt x="526415" y="939719"/>
                  </a:lnTo>
                  <a:lnTo>
                    <a:pt x="512826" y="914603"/>
                  </a:lnTo>
                  <a:close/>
                </a:path>
                <a:path w="611504" h="1046479">
                  <a:moveTo>
                    <a:pt x="485521" y="864387"/>
                  </a:moveTo>
                  <a:lnTo>
                    <a:pt x="460502" y="878014"/>
                  </a:lnTo>
                  <a:lnTo>
                    <a:pt x="474091" y="903135"/>
                  </a:lnTo>
                  <a:lnTo>
                    <a:pt x="499237" y="889495"/>
                  </a:lnTo>
                  <a:lnTo>
                    <a:pt x="485521" y="864387"/>
                  </a:lnTo>
                  <a:close/>
                </a:path>
                <a:path w="611504" h="1046479">
                  <a:moveTo>
                    <a:pt x="458343" y="814158"/>
                  </a:moveTo>
                  <a:lnTo>
                    <a:pt x="433197" y="827798"/>
                  </a:lnTo>
                  <a:lnTo>
                    <a:pt x="446786" y="852906"/>
                  </a:lnTo>
                  <a:lnTo>
                    <a:pt x="471932" y="839266"/>
                  </a:lnTo>
                  <a:lnTo>
                    <a:pt x="458343" y="814158"/>
                  </a:lnTo>
                  <a:close/>
                </a:path>
                <a:path w="611504" h="1046479">
                  <a:moveTo>
                    <a:pt x="431038" y="763930"/>
                  </a:moveTo>
                  <a:lnTo>
                    <a:pt x="405892" y="777570"/>
                  </a:lnTo>
                  <a:lnTo>
                    <a:pt x="419608" y="802678"/>
                  </a:lnTo>
                  <a:lnTo>
                    <a:pt x="444627" y="789051"/>
                  </a:lnTo>
                  <a:lnTo>
                    <a:pt x="431038" y="763930"/>
                  </a:lnTo>
                  <a:close/>
                </a:path>
                <a:path w="611504" h="1046479">
                  <a:moveTo>
                    <a:pt x="403733" y="713714"/>
                  </a:moveTo>
                  <a:lnTo>
                    <a:pt x="378587" y="727341"/>
                  </a:lnTo>
                  <a:lnTo>
                    <a:pt x="392303" y="752449"/>
                  </a:lnTo>
                  <a:lnTo>
                    <a:pt x="417449" y="738822"/>
                  </a:lnTo>
                  <a:lnTo>
                    <a:pt x="403733" y="713714"/>
                  </a:lnTo>
                  <a:close/>
                </a:path>
                <a:path w="611504" h="1046479">
                  <a:moveTo>
                    <a:pt x="376428" y="663486"/>
                  </a:moveTo>
                  <a:lnTo>
                    <a:pt x="351409" y="677113"/>
                  </a:lnTo>
                  <a:lnTo>
                    <a:pt x="364998" y="702233"/>
                  </a:lnTo>
                  <a:lnTo>
                    <a:pt x="390144" y="688594"/>
                  </a:lnTo>
                  <a:lnTo>
                    <a:pt x="376428" y="663486"/>
                  </a:lnTo>
                  <a:close/>
                </a:path>
                <a:path w="611504" h="1046479">
                  <a:moveTo>
                    <a:pt x="349250" y="613257"/>
                  </a:moveTo>
                  <a:lnTo>
                    <a:pt x="324104" y="626897"/>
                  </a:lnTo>
                  <a:lnTo>
                    <a:pt x="337693" y="652005"/>
                  </a:lnTo>
                  <a:lnTo>
                    <a:pt x="362839" y="638365"/>
                  </a:lnTo>
                  <a:lnTo>
                    <a:pt x="349250" y="613257"/>
                  </a:lnTo>
                  <a:close/>
                </a:path>
                <a:path w="611504" h="1046479">
                  <a:moveTo>
                    <a:pt x="321945" y="563029"/>
                  </a:moveTo>
                  <a:lnTo>
                    <a:pt x="296799" y="576668"/>
                  </a:lnTo>
                  <a:lnTo>
                    <a:pt x="310515" y="601776"/>
                  </a:lnTo>
                  <a:lnTo>
                    <a:pt x="335534" y="588149"/>
                  </a:lnTo>
                  <a:lnTo>
                    <a:pt x="321945" y="563029"/>
                  </a:lnTo>
                  <a:close/>
                </a:path>
                <a:path w="611504" h="1046479">
                  <a:moveTo>
                    <a:pt x="294640" y="512813"/>
                  </a:moveTo>
                  <a:lnTo>
                    <a:pt x="269621" y="526440"/>
                  </a:lnTo>
                  <a:lnTo>
                    <a:pt x="283210" y="551560"/>
                  </a:lnTo>
                  <a:lnTo>
                    <a:pt x="308356" y="537921"/>
                  </a:lnTo>
                  <a:lnTo>
                    <a:pt x="294640" y="512813"/>
                  </a:lnTo>
                  <a:close/>
                </a:path>
                <a:path w="611504" h="1046479">
                  <a:moveTo>
                    <a:pt x="267462" y="462584"/>
                  </a:moveTo>
                  <a:lnTo>
                    <a:pt x="242316" y="476224"/>
                  </a:lnTo>
                  <a:lnTo>
                    <a:pt x="255905" y="501332"/>
                  </a:lnTo>
                  <a:lnTo>
                    <a:pt x="281051" y="487692"/>
                  </a:lnTo>
                  <a:lnTo>
                    <a:pt x="267462" y="462584"/>
                  </a:lnTo>
                  <a:close/>
                </a:path>
                <a:path w="611504" h="1046479">
                  <a:moveTo>
                    <a:pt x="240157" y="412356"/>
                  </a:moveTo>
                  <a:lnTo>
                    <a:pt x="215011" y="425996"/>
                  </a:lnTo>
                  <a:lnTo>
                    <a:pt x="228727" y="451103"/>
                  </a:lnTo>
                  <a:lnTo>
                    <a:pt x="253746" y="437476"/>
                  </a:lnTo>
                  <a:lnTo>
                    <a:pt x="240157" y="412356"/>
                  </a:lnTo>
                  <a:close/>
                </a:path>
                <a:path w="611504" h="1046479">
                  <a:moveTo>
                    <a:pt x="212852" y="362140"/>
                  </a:moveTo>
                  <a:lnTo>
                    <a:pt x="187706" y="375767"/>
                  </a:lnTo>
                  <a:lnTo>
                    <a:pt x="201422" y="400888"/>
                  </a:lnTo>
                  <a:lnTo>
                    <a:pt x="226568" y="387248"/>
                  </a:lnTo>
                  <a:lnTo>
                    <a:pt x="212852" y="362140"/>
                  </a:lnTo>
                  <a:close/>
                </a:path>
                <a:path w="611504" h="1046479">
                  <a:moveTo>
                    <a:pt x="185547" y="311911"/>
                  </a:moveTo>
                  <a:lnTo>
                    <a:pt x="160528" y="325551"/>
                  </a:lnTo>
                  <a:lnTo>
                    <a:pt x="174117" y="350659"/>
                  </a:lnTo>
                  <a:lnTo>
                    <a:pt x="199263" y="337019"/>
                  </a:lnTo>
                  <a:lnTo>
                    <a:pt x="185547" y="311911"/>
                  </a:lnTo>
                  <a:close/>
                </a:path>
                <a:path w="611504" h="1046479">
                  <a:moveTo>
                    <a:pt x="158369" y="261683"/>
                  </a:moveTo>
                  <a:lnTo>
                    <a:pt x="133223" y="275323"/>
                  </a:lnTo>
                  <a:lnTo>
                    <a:pt x="146812" y="300431"/>
                  </a:lnTo>
                  <a:lnTo>
                    <a:pt x="171958" y="286804"/>
                  </a:lnTo>
                  <a:lnTo>
                    <a:pt x="158369" y="261683"/>
                  </a:lnTo>
                  <a:close/>
                </a:path>
                <a:path w="611504" h="1046479">
                  <a:moveTo>
                    <a:pt x="131064" y="211467"/>
                  </a:moveTo>
                  <a:lnTo>
                    <a:pt x="105918" y="225094"/>
                  </a:lnTo>
                  <a:lnTo>
                    <a:pt x="119634" y="250215"/>
                  </a:lnTo>
                  <a:lnTo>
                    <a:pt x="144653" y="236575"/>
                  </a:lnTo>
                  <a:lnTo>
                    <a:pt x="131064" y="211467"/>
                  </a:lnTo>
                  <a:close/>
                </a:path>
                <a:path w="611504" h="1046479">
                  <a:moveTo>
                    <a:pt x="103759" y="161239"/>
                  </a:moveTo>
                  <a:lnTo>
                    <a:pt x="78740" y="174866"/>
                  </a:lnTo>
                  <a:lnTo>
                    <a:pt x="92329" y="199986"/>
                  </a:lnTo>
                  <a:lnTo>
                    <a:pt x="117475" y="186347"/>
                  </a:lnTo>
                  <a:lnTo>
                    <a:pt x="103759" y="161239"/>
                  </a:lnTo>
                  <a:close/>
                </a:path>
                <a:path w="611504" h="1046479">
                  <a:moveTo>
                    <a:pt x="76581" y="111010"/>
                  </a:moveTo>
                  <a:lnTo>
                    <a:pt x="51435" y="124650"/>
                  </a:lnTo>
                  <a:lnTo>
                    <a:pt x="65024" y="149758"/>
                  </a:lnTo>
                  <a:lnTo>
                    <a:pt x="90170" y="136118"/>
                  </a:lnTo>
                  <a:lnTo>
                    <a:pt x="76581" y="111010"/>
                  </a:lnTo>
                  <a:close/>
                </a:path>
                <a:path w="611504" h="1046479">
                  <a:moveTo>
                    <a:pt x="53463" y="68522"/>
                  </a:moveTo>
                  <a:lnTo>
                    <a:pt x="28345" y="82138"/>
                  </a:lnTo>
                  <a:lnTo>
                    <a:pt x="37846" y="99529"/>
                  </a:lnTo>
                  <a:lnTo>
                    <a:pt x="62865" y="85902"/>
                  </a:lnTo>
                  <a:lnTo>
                    <a:pt x="53463" y="68522"/>
                  </a:lnTo>
                  <a:close/>
                </a:path>
                <a:path w="611504" h="1046479">
                  <a:moveTo>
                    <a:pt x="0" y="0"/>
                  </a:moveTo>
                  <a:lnTo>
                    <a:pt x="3175" y="95783"/>
                  </a:lnTo>
                  <a:lnTo>
                    <a:pt x="28345" y="82138"/>
                  </a:lnTo>
                  <a:lnTo>
                    <a:pt x="24130" y="74422"/>
                  </a:lnTo>
                  <a:lnTo>
                    <a:pt x="49276" y="60782"/>
                  </a:lnTo>
                  <a:lnTo>
                    <a:pt x="67742" y="60782"/>
                  </a:lnTo>
                  <a:lnTo>
                    <a:pt x="78613" y="54889"/>
                  </a:lnTo>
                  <a:lnTo>
                    <a:pt x="0" y="0"/>
                  </a:lnTo>
                  <a:close/>
                </a:path>
                <a:path w="611504" h="1046479">
                  <a:moveTo>
                    <a:pt x="49276" y="60782"/>
                  </a:moveTo>
                  <a:lnTo>
                    <a:pt x="24130" y="74422"/>
                  </a:lnTo>
                  <a:lnTo>
                    <a:pt x="28345" y="82138"/>
                  </a:lnTo>
                  <a:lnTo>
                    <a:pt x="53463" y="68522"/>
                  </a:lnTo>
                  <a:lnTo>
                    <a:pt x="49276" y="60782"/>
                  </a:lnTo>
                  <a:close/>
                </a:path>
                <a:path w="611504" h="1046479">
                  <a:moveTo>
                    <a:pt x="67742" y="60782"/>
                  </a:moveTo>
                  <a:lnTo>
                    <a:pt x="49276" y="60782"/>
                  </a:lnTo>
                  <a:lnTo>
                    <a:pt x="53463" y="68522"/>
                  </a:lnTo>
                  <a:lnTo>
                    <a:pt x="67742" y="607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176521" y="4540757"/>
              <a:ext cx="2592705" cy="1263650"/>
            </a:xfrm>
            <a:custGeom>
              <a:avLst/>
              <a:gdLst/>
              <a:ahLst/>
              <a:cxnLst/>
              <a:rect l="l" t="t" r="r" b="b"/>
              <a:pathLst>
                <a:path w="2592704" h="1263650">
                  <a:moveTo>
                    <a:pt x="0" y="210566"/>
                  </a:moveTo>
                  <a:lnTo>
                    <a:pt x="5559" y="162272"/>
                  </a:lnTo>
                  <a:lnTo>
                    <a:pt x="21395" y="117947"/>
                  </a:lnTo>
                  <a:lnTo>
                    <a:pt x="46246" y="78851"/>
                  </a:lnTo>
                  <a:lnTo>
                    <a:pt x="78851" y="46246"/>
                  </a:lnTo>
                  <a:lnTo>
                    <a:pt x="117947" y="21395"/>
                  </a:lnTo>
                  <a:lnTo>
                    <a:pt x="162272" y="5559"/>
                  </a:lnTo>
                  <a:lnTo>
                    <a:pt x="210565" y="0"/>
                  </a:lnTo>
                  <a:lnTo>
                    <a:pt x="2381757" y="0"/>
                  </a:lnTo>
                  <a:lnTo>
                    <a:pt x="2430051" y="5559"/>
                  </a:lnTo>
                  <a:lnTo>
                    <a:pt x="2474376" y="21395"/>
                  </a:lnTo>
                  <a:lnTo>
                    <a:pt x="2513472" y="46246"/>
                  </a:lnTo>
                  <a:lnTo>
                    <a:pt x="2546077" y="78851"/>
                  </a:lnTo>
                  <a:lnTo>
                    <a:pt x="2570928" y="117947"/>
                  </a:lnTo>
                  <a:lnTo>
                    <a:pt x="2586764" y="162272"/>
                  </a:lnTo>
                  <a:lnTo>
                    <a:pt x="2592324" y="210566"/>
                  </a:lnTo>
                  <a:lnTo>
                    <a:pt x="2592324" y="1052830"/>
                  </a:lnTo>
                  <a:lnTo>
                    <a:pt x="2586764" y="1101111"/>
                  </a:lnTo>
                  <a:lnTo>
                    <a:pt x="2570928" y="1145432"/>
                  </a:lnTo>
                  <a:lnTo>
                    <a:pt x="2546077" y="1184528"/>
                  </a:lnTo>
                  <a:lnTo>
                    <a:pt x="2513472" y="1217137"/>
                  </a:lnTo>
                  <a:lnTo>
                    <a:pt x="2474376" y="1241994"/>
                  </a:lnTo>
                  <a:lnTo>
                    <a:pt x="2430051" y="1257834"/>
                  </a:lnTo>
                  <a:lnTo>
                    <a:pt x="2381757" y="1263396"/>
                  </a:lnTo>
                  <a:lnTo>
                    <a:pt x="210565" y="1263396"/>
                  </a:lnTo>
                  <a:lnTo>
                    <a:pt x="162272" y="1257834"/>
                  </a:lnTo>
                  <a:lnTo>
                    <a:pt x="117947" y="1241994"/>
                  </a:lnTo>
                  <a:lnTo>
                    <a:pt x="78851" y="1217137"/>
                  </a:lnTo>
                  <a:lnTo>
                    <a:pt x="46246" y="1184528"/>
                  </a:lnTo>
                  <a:lnTo>
                    <a:pt x="21395" y="1145432"/>
                  </a:lnTo>
                  <a:lnTo>
                    <a:pt x="5559" y="1101111"/>
                  </a:lnTo>
                  <a:lnTo>
                    <a:pt x="0" y="1052830"/>
                  </a:lnTo>
                  <a:lnTo>
                    <a:pt x="0" y="210566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334128" y="4086605"/>
              <a:ext cx="520065" cy="433070"/>
            </a:xfrm>
            <a:custGeom>
              <a:avLst/>
              <a:gdLst/>
              <a:ahLst/>
              <a:cxnLst/>
              <a:rect l="l" t="t" r="r" b="b"/>
              <a:pathLst>
                <a:path w="520064" h="433070">
                  <a:moveTo>
                    <a:pt x="435610" y="0"/>
                  </a:moveTo>
                  <a:lnTo>
                    <a:pt x="259969" y="127762"/>
                  </a:lnTo>
                  <a:lnTo>
                    <a:pt x="84328" y="0"/>
                  </a:lnTo>
                  <a:lnTo>
                    <a:pt x="0" y="115951"/>
                  </a:lnTo>
                  <a:lnTo>
                    <a:pt x="138049" y="216408"/>
                  </a:lnTo>
                  <a:lnTo>
                    <a:pt x="0" y="316865"/>
                  </a:lnTo>
                  <a:lnTo>
                    <a:pt x="84328" y="432816"/>
                  </a:lnTo>
                  <a:lnTo>
                    <a:pt x="259969" y="305054"/>
                  </a:lnTo>
                  <a:lnTo>
                    <a:pt x="435610" y="432816"/>
                  </a:lnTo>
                  <a:lnTo>
                    <a:pt x="519938" y="316865"/>
                  </a:lnTo>
                  <a:lnTo>
                    <a:pt x="381888" y="216408"/>
                  </a:lnTo>
                  <a:lnTo>
                    <a:pt x="519938" y="115951"/>
                  </a:lnTo>
                  <a:lnTo>
                    <a:pt x="4356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334128" y="4086605"/>
              <a:ext cx="520065" cy="433070"/>
            </a:xfrm>
            <a:custGeom>
              <a:avLst/>
              <a:gdLst/>
              <a:ahLst/>
              <a:cxnLst/>
              <a:rect l="l" t="t" r="r" b="b"/>
              <a:pathLst>
                <a:path w="520064" h="433070">
                  <a:moveTo>
                    <a:pt x="0" y="115951"/>
                  </a:moveTo>
                  <a:lnTo>
                    <a:pt x="84328" y="0"/>
                  </a:lnTo>
                  <a:lnTo>
                    <a:pt x="259969" y="127762"/>
                  </a:lnTo>
                  <a:lnTo>
                    <a:pt x="435610" y="0"/>
                  </a:lnTo>
                  <a:lnTo>
                    <a:pt x="519938" y="115951"/>
                  </a:lnTo>
                  <a:lnTo>
                    <a:pt x="381888" y="216408"/>
                  </a:lnTo>
                  <a:lnTo>
                    <a:pt x="519938" y="316865"/>
                  </a:lnTo>
                  <a:lnTo>
                    <a:pt x="435610" y="432816"/>
                  </a:lnTo>
                  <a:lnTo>
                    <a:pt x="259969" y="305054"/>
                  </a:lnTo>
                  <a:lnTo>
                    <a:pt x="84328" y="432816"/>
                  </a:lnTo>
                  <a:lnTo>
                    <a:pt x="0" y="316865"/>
                  </a:lnTo>
                  <a:lnTo>
                    <a:pt x="138049" y="216408"/>
                  </a:lnTo>
                  <a:lnTo>
                    <a:pt x="0" y="115951"/>
                  </a:lnTo>
                  <a:close/>
                </a:path>
              </a:pathLst>
            </a:custGeom>
            <a:ln w="25400">
              <a:solidFill>
                <a:srgbClr val="5C8D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7711249" y="4922329"/>
            <a:ext cx="581025" cy="5810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66370" rIns="0" bIns="0" rtlCol="0" vert="horz">
            <a:spAutoFit/>
          </a:bodyPr>
          <a:lstStyle/>
          <a:p>
            <a:pPr algn="ctr" marL="12700">
              <a:lnSpc>
                <a:spcPct val="100000"/>
              </a:lnSpc>
              <a:spcBef>
                <a:spcPts val="131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6465570" y="5263007"/>
            <a:ext cx="1007744" cy="97155"/>
          </a:xfrm>
          <a:custGeom>
            <a:avLst/>
            <a:gdLst/>
            <a:ahLst/>
            <a:cxnLst/>
            <a:rect l="l" t="t" r="r" b="b"/>
            <a:pathLst>
              <a:path w="1007745" h="97154">
                <a:moveTo>
                  <a:pt x="85216" y="11049"/>
                </a:moveTo>
                <a:lnTo>
                  <a:pt x="0" y="54991"/>
                </a:lnTo>
                <a:lnTo>
                  <a:pt x="86232" y="96774"/>
                </a:lnTo>
                <a:lnTo>
                  <a:pt x="85895" y="68326"/>
                </a:lnTo>
                <a:lnTo>
                  <a:pt x="71627" y="68326"/>
                </a:lnTo>
                <a:lnTo>
                  <a:pt x="71247" y="39751"/>
                </a:lnTo>
                <a:lnTo>
                  <a:pt x="85555" y="39571"/>
                </a:lnTo>
                <a:lnTo>
                  <a:pt x="85216" y="11049"/>
                </a:lnTo>
                <a:close/>
              </a:path>
              <a:path w="1007745" h="97154">
                <a:moveTo>
                  <a:pt x="1004570" y="28575"/>
                </a:moveTo>
                <a:lnTo>
                  <a:pt x="964564" y="28575"/>
                </a:lnTo>
                <a:lnTo>
                  <a:pt x="964819" y="57023"/>
                </a:lnTo>
                <a:lnTo>
                  <a:pt x="924921" y="57527"/>
                </a:lnTo>
                <a:lnTo>
                  <a:pt x="925445" y="59987"/>
                </a:lnTo>
                <a:lnTo>
                  <a:pt x="934783" y="73501"/>
                </a:lnTo>
                <a:lnTo>
                  <a:pt x="948503" y="82490"/>
                </a:lnTo>
                <a:lnTo>
                  <a:pt x="965200" y="85598"/>
                </a:lnTo>
                <a:lnTo>
                  <a:pt x="981880" y="82045"/>
                </a:lnTo>
                <a:lnTo>
                  <a:pt x="995394" y="72707"/>
                </a:lnTo>
                <a:lnTo>
                  <a:pt x="1004383" y="58987"/>
                </a:lnTo>
                <a:lnTo>
                  <a:pt x="1007490" y="42291"/>
                </a:lnTo>
                <a:lnTo>
                  <a:pt x="1004570" y="28575"/>
                </a:lnTo>
                <a:close/>
              </a:path>
              <a:path w="1007745" h="97154">
                <a:moveTo>
                  <a:pt x="85555" y="39571"/>
                </a:moveTo>
                <a:lnTo>
                  <a:pt x="71247" y="39751"/>
                </a:lnTo>
                <a:lnTo>
                  <a:pt x="71627" y="68326"/>
                </a:lnTo>
                <a:lnTo>
                  <a:pt x="85893" y="68145"/>
                </a:lnTo>
                <a:lnTo>
                  <a:pt x="85555" y="39571"/>
                </a:lnTo>
                <a:close/>
              </a:path>
              <a:path w="1007745" h="97154">
                <a:moveTo>
                  <a:pt x="85893" y="68145"/>
                </a:moveTo>
                <a:lnTo>
                  <a:pt x="71627" y="68326"/>
                </a:lnTo>
                <a:lnTo>
                  <a:pt x="85895" y="68326"/>
                </a:lnTo>
                <a:lnTo>
                  <a:pt x="85893" y="68145"/>
                </a:lnTo>
                <a:close/>
              </a:path>
              <a:path w="1007745" h="97154">
                <a:moveTo>
                  <a:pt x="924541" y="29075"/>
                </a:moveTo>
                <a:lnTo>
                  <a:pt x="85555" y="39571"/>
                </a:lnTo>
                <a:lnTo>
                  <a:pt x="85893" y="68145"/>
                </a:lnTo>
                <a:lnTo>
                  <a:pt x="924921" y="57527"/>
                </a:lnTo>
                <a:lnTo>
                  <a:pt x="921893" y="43307"/>
                </a:lnTo>
                <a:lnTo>
                  <a:pt x="924541" y="29075"/>
                </a:lnTo>
                <a:close/>
              </a:path>
              <a:path w="1007745" h="97154">
                <a:moveTo>
                  <a:pt x="964564" y="28575"/>
                </a:moveTo>
                <a:lnTo>
                  <a:pt x="924541" y="29075"/>
                </a:lnTo>
                <a:lnTo>
                  <a:pt x="921893" y="43307"/>
                </a:lnTo>
                <a:lnTo>
                  <a:pt x="924921" y="57527"/>
                </a:lnTo>
                <a:lnTo>
                  <a:pt x="964819" y="57023"/>
                </a:lnTo>
                <a:lnTo>
                  <a:pt x="964564" y="28575"/>
                </a:lnTo>
                <a:close/>
              </a:path>
              <a:path w="1007745" h="97154">
                <a:moveTo>
                  <a:pt x="964183" y="0"/>
                </a:moveTo>
                <a:lnTo>
                  <a:pt x="947503" y="3552"/>
                </a:lnTo>
                <a:lnTo>
                  <a:pt x="933989" y="12890"/>
                </a:lnTo>
                <a:lnTo>
                  <a:pt x="925000" y="26610"/>
                </a:lnTo>
                <a:lnTo>
                  <a:pt x="924541" y="29075"/>
                </a:lnTo>
                <a:lnTo>
                  <a:pt x="964564" y="28575"/>
                </a:lnTo>
                <a:lnTo>
                  <a:pt x="1004570" y="28575"/>
                </a:lnTo>
                <a:lnTo>
                  <a:pt x="1003938" y="25610"/>
                </a:lnTo>
                <a:lnTo>
                  <a:pt x="994600" y="12096"/>
                </a:lnTo>
                <a:lnTo>
                  <a:pt x="980880" y="3107"/>
                </a:lnTo>
                <a:lnTo>
                  <a:pt x="964183" y="0"/>
                </a:lnTo>
                <a:close/>
              </a:path>
            </a:pathLst>
          </a:custGeom>
          <a:solidFill>
            <a:srgbClr val="6B9F2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6" name="object 36" descr=""/>
          <p:cNvGrpSpPr/>
          <p:nvPr/>
        </p:nvGrpSpPr>
        <p:grpSpPr>
          <a:xfrm>
            <a:off x="7059358" y="4896802"/>
            <a:ext cx="1712595" cy="1894205"/>
            <a:chOff x="7059358" y="4896802"/>
            <a:chExt cx="1712595" cy="1894205"/>
          </a:xfrm>
        </p:grpSpPr>
        <p:sp>
          <p:nvSpPr>
            <p:cNvPr id="37" name="object 37" descr=""/>
            <p:cNvSpPr/>
            <p:nvPr/>
          </p:nvSpPr>
          <p:spPr>
            <a:xfrm>
              <a:off x="7073645" y="491109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073645" y="491109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8148065" y="616686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8148065" y="616686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7765160" y="6367373"/>
            <a:ext cx="3581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solidFill>
                  <a:srgbClr val="C00000"/>
                </a:solidFill>
                <a:latin typeface="Tahoma"/>
                <a:cs typeface="Tahoma"/>
              </a:rPr>
              <a:t>Tail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266496" y="934339"/>
            <a:ext cx="5621655" cy="2860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7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5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800" spc="-25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800" spc="-5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DLList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800">
                <a:latin typeface="Consolas"/>
                <a:cs typeface="Consolas"/>
              </a:rPr>
              <a:t>&gt;::deleteNode(DLLNode</a:t>
            </a:r>
            <a:r>
              <a:rPr dirty="0" sz="1800" spc="-5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4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ptr)</a:t>
            </a:r>
            <a:r>
              <a:rPr dirty="0" sz="1800" spc="-45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(ptr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!=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800" spc="-30">
                <a:solidFill>
                  <a:srgbClr val="6E0089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E0089"/>
                </a:solidFill>
                <a:latin typeface="Consolas"/>
                <a:cs typeface="Consolas"/>
              </a:rPr>
              <a:t>&amp;&amp;</a:t>
            </a:r>
            <a:r>
              <a:rPr dirty="0" sz="1800" spc="-30">
                <a:solidFill>
                  <a:srgbClr val="6E0089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E0089"/>
                </a:solidFill>
                <a:latin typeface="Consolas"/>
                <a:cs typeface="Consolas"/>
              </a:rPr>
              <a:t>!</a:t>
            </a:r>
            <a:r>
              <a:rPr dirty="0" sz="1800">
                <a:latin typeface="Consolas"/>
                <a:cs typeface="Consolas"/>
              </a:rPr>
              <a:t>Empty())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{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//not</a:t>
            </a:r>
            <a:r>
              <a:rPr dirty="0" sz="1800" spc="-2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08000"/>
                </a:solidFill>
                <a:latin typeface="Consolas"/>
                <a:cs typeface="Consolas"/>
              </a:rPr>
              <a:t>empty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Consolas"/>
              <a:cs typeface="Consolas"/>
            </a:endParaRPr>
          </a:p>
          <a:p>
            <a:pPr algn="just" marL="927100" marR="773430">
              <a:lnSpc>
                <a:spcPct val="100000"/>
              </a:lnSpc>
            </a:pPr>
            <a:r>
              <a:rPr dirty="0" sz="2000" spc="-10">
                <a:latin typeface="Consolas"/>
                <a:cs typeface="Consolas"/>
              </a:rPr>
              <a:t>ptr-&gt;prev-</a:t>
            </a:r>
            <a:r>
              <a:rPr dirty="0" sz="2000">
                <a:latin typeface="Consolas"/>
                <a:cs typeface="Consolas"/>
              </a:rPr>
              <a:t>&gt;next</a:t>
            </a:r>
            <a:r>
              <a:rPr dirty="0" sz="2000" spc="40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=</a:t>
            </a:r>
            <a:r>
              <a:rPr dirty="0" sz="2000" spc="30">
                <a:latin typeface="Consolas"/>
                <a:cs typeface="Consolas"/>
              </a:rPr>
              <a:t> </a:t>
            </a:r>
            <a:r>
              <a:rPr dirty="0" sz="2000" spc="-10">
                <a:latin typeface="Consolas"/>
                <a:cs typeface="Consolas"/>
              </a:rPr>
              <a:t>ptr-&gt;next; ptr-&gt;next-</a:t>
            </a:r>
            <a:r>
              <a:rPr dirty="0" sz="2000">
                <a:latin typeface="Consolas"/>
                <a:cs typeface="Consolas"/>
              </a:rPr>
              <a:t>&gt;prev</a:t>
            </a:r>
            <a:r>
              <a:rPr dirty="0" sz="2000" spc="35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=</a:t>
            </a:r>
            <a:r>
              <a:rPr dirty="0" sz="2000" spc="30">
                <a:latin typeface="Consolas"/>
                <a:cs typeface="Consolas"/>
              </a:rPr>
              <a:t> </a:t>
            </a:r>
            <a:r>
              <a:rPr dirty="0" sz="2000" spc="-10">
                <a:latin typeface="Consolas"/>
                <a:cs typeface="Consolas"/>
              </a:rPr>
              <a:t>ptr-&gt;prev; </a:t>
            </a:r>
            <a:r>
              <a:rPr dirty="0" sz="2000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r>
              <a:rPr dirty="0" sz="2000" spc="-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 spc="-20">
                <a:latin typeface="Consolas"/>
                <a:cs typeface="Consolas"/>
              </a:rPr>
              <a:t>ptr;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8444992" y="5493258"/>
            <a:ext cx="85725" cy="957580"/>
          </a:xfrm>
          <a:custGeom>
            <a:avLst/>
            <a:gdLst/>
            <a:ahLst/>
            <a:cxnLst/>
            <a:rect l="l" t="t" r="r" b="b"/>
            <a:pathLst>
              <a:path w="85725" h="957579">
                <a:moveTo>
                  <a:pt x="28575" y="874436"/>
                </a:moveTo>
                <a:lnTo>
                  <a:pt x="26253" y="874905"/>
                </a:lnTo>
                <a:lnTo>
                  <a:pt x="12604" y="884091"/>
                </a:lnTo>
                <a:lnTo>
                  <a:pt x="3385" y="897715"/>
                </a:lnTo>
                <a:lnTo>
                  <a:pt x="0" y="914399"/>
                </a:lnTo>
                <a:lnTo>
                  <a:pt x="3385" y="931084"/>
                </a:lnTo>
                <a:lnTo>
                  <a:pt x="12604" y="944708"/>
                </a:lnTo>
                <a:lnTo>
                  <a:pt x="26253" y="953894"/>
                </a:lnTo>
                <a:lnTo>
                  <a:pt x="42925" y="957262"/>
                </a:lnTo>
                <a:lnTo>
                  <a:pt x="59578" y="953894"/>
                </a:lnTo>
                <a:lnTo>
                  <a:pt x="73183" y="944708"/>
                </a:lnTo>
                <a:lnTo>
                  <a:pt x="82359" y="931084"/>
                </a:lnTo>
                <a:lnTo>
                  <a:pt x="85725" y="914399"/>
                </a:lnTo>
                <a:lnTo>
                  <a:pt x="28575" y="914399"/>
                </a:lnTo>
                <a:lnTo>
                  <a:pt x="28575" y="874436"/>
                </a:lnTo>
                <a:close/>
              </a:path>
              <a:path w="85725" h="957579">
                <a:moveTo>
                  <a:pt x="42925" y="871537"/>
                </a:moveTo>
                <a:lnTo>
                  <a:pt x="28685" y="874414"/>
                </a:lnTo>
                <a:lnTo>
                  <a:pt x="28575" y="914399"/>
                </a:lnTo>
                <a:lnTo>
                  <a:pt x="57150" y="914399"/>
                </a:lnTo>
                <a:lnTo>
                  <a:pt x="57150" y="874414"/>
                </a:lnTo>
                <a:lnTo>
                  <a:pt x="42925" y="871537"/>
                </a:lnTo>
                <a:close/>
              </a:path>
              <a:path w="85725" h="957579">
                <a:moveTo>
                  <a:pt x="57150" y="874414"/>
                </a:moveTo>
                <a:lnTo>
                  <a:pt x="57150" y="914399"/>
                </a:lnTo>
                <a:lnTo>
                  <a:pt x="85725" y="914399"/>
                </a:lnTo>
                <a:lnTo>
                  <a:pt x="82359" y="897715"/>
                </a:lnTo>
                <a:lnTo>
                  <a:pt x="73183" y="884091"/>
                </a:lnTo>
                <a:lnTo>
                  <a:pt x="59578" y="874905"/>
                </a:lnTo>
                <a:lnTo>
                  <a:pt x="57150" y="874414"/>
                </a:lnTo>
                <a:close/>
              </a:path>
              <a:path w="85725" h="957579">
                <a:moveTo>
                  <a:pt x="57150" y="71373"/>
                </a:moveTo>
                <a:lnTo>
                  <a:pt x="28575" y="71373"/>
                </a:lnTo>
                <a:lnTo>
                  <a:pt x="28575" y="874436"/>
                </a:lnTo>
                <a:lnTo>
                  <a:pt x="42925" y="871537"/>
                </a:lnTo>
                <a:lnTo>
                  <a:pt x="57150" y="871537"/>
                </a:lnTo>
                <a:lnTo>
                  <a:pt x="57150" y="71373"/>
                </a:lnTo>
                <a:close/>
              </a:path>
              <a:path w="85725" h="957579">
                <a:moveTo>
                  <a:pt x="57150" y="871537"/>
                </a:moveTo>
                <a:lnTo>
                  <a:pt x="42925" y="871537"/>
                </a:lnTo>
                <a:lnTo>
                  <a:pt x="57150" y="874414"/>
                </a:lnTo>
                <a:lnTo>
                  <a:pt x="57150" y="871537"/>
                </a:lnTo>
                <a:close/>
              </a:path>
              <a:path w="85725" h="957579">
                <a:moveTo>
                  <a:pt x="42925" y="0"/>
                </a:moveTo>
                <a:lnTo>
                  <a:pt x="0" y="85724"/>
                </a:lnTo>
                <a:lnTo>
                  <a:pt x="28575" y="85724"/>
                </a:lnTo>
                <a:lnTo>
                  <a:pt x="28575" y="71373"/>
                </a:lnTo>
                <a:lnTo>
                  <a:pt x="78560" y="71373"/>
                </a:lnTo>
                <a:lnTo>
                  <a:pt x="42925" y="0"/>
                </a:lnTo>
                <a:close/>
              </a:path>
              <a:path w="85725" h="957579">
                <a:moveTo>
                  <a:pt x="78560" y="71373"/>
                </a:moveTo>
                <a:lnTo>
                  <a:pt x="57150" y="71373"/>
                </a:lnTo>
                <a:lnTo>
                  <a:pt x="57150" y="85724"/>
                </a:lnTo>
                <a:lnTo>
                  <a:pt x="85725" y="85724"/>
                </a:lnTo>
                <a:lnTo>
                  <a:pt x="78560" y="713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6311391" y="5009896"/>
            <a:ext cx="957580" cy="85725"/>
          </a:xfrm>
          <a:custGeom>
            <a:avLst/>
            <a:gdLst/>
            <a:ahLst/>
            <a:cxnLst/>
            <a:rect l="l" t="t" r="r" b="b"/>
            <a:pathLst>
              <a:path w="957579" h="85725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42925" y="85724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2850" y="57149"/>
                </a:lnTo>
                <a:lnTo>
                  <a:pt x="42925" y="57149"/>
                </a:lnTo>
                <a:lnTo>
                  <a:pt x="42925" y="28574"/>
                </a:lnTo>
                <a:lnTo>
                  <a:pt x="82828" y="28574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  <a:path w="957579" h="85725">
                <a:moveTo>
                  <a:pt x="871601" y="0"/>
                </a:moveTo>
                <a:lnTo>
                  <a:pt x="871601" y="85724"/>
                </a:lnTo>
                <a:lnTo>
                  <a:pt x="928835" y="57149"/>
                </a:lnTo>
                <a:lnTo>
                  <a:pt x="885825" y="57149"/>
                </a:lnTo>
                <a:lnTo>
                  <a:pt x="885825" y="28574"/>
                </a:lnTo>
                <a:lnTo>
                  <a:pt x="928666" y="28574"/>
                </a:lnTo>
                <a:lnTo>
                  <a:pt x="871601" y="0"/>
                </a:lnTo>
                <a:close/>
              </a:path>
              <a:path w="957579" h="85725">
                <a:moveTo>
                  <a:pt x="82828" y="28574"/>
                </a:moveTo>
                <a:lnTo>
                  <a:pt x="42925" y="28574"/>
                </a:lnTo>
                <a:lnTo>
                  <a:pt x="42925" y="57149"/>
                </a:lnTo>
                <a:lnTo>
                  <a:pt x="82850" y="57149"/>
                </a:lnTo>
                <a:lnTo>
                  <a:pt x="85725" y="42925"/>
                </a:lnTo>
                <a:lnTo>
                  <a:pt x="82828" y="28574"/>
                </a:lnTo>
                <a:close/>
              </a:path>
              <a:path w="957579" h="85725">
                <a:moveTo>
                  <a:pt x="871601" y="28574"/>
                </a:moveTo>
                <a:lnTo>
                  <a:pt x="82828" y="28574"/>
                </a:lnTo>
                <a:lnTo>
                  <a:pt x="85725" y="42925"/>
                </a:lnTo>
                <a:lnTo>
                  <a:pt x="82850" y="57149"/>
                </a:lnTo>
                <a:lnTo>
                  <a:pt x="871601" y="57149"/>
                </a:lnTo>
                <a:lnTo>
                  <a:pt x="871601" y="28574"/>
                </a:lnTo>
                <a:close/>
              </a:path>
              <a:path w="957579" h="85725">
                <a:moveTo>
                  <a:pt x="928666" y="28574"/>
                </a:moveTo>
                <a:lnTo>
                  <a:pt x="885825" y="28574"/>
                </a:lnTo>
                <a:lnTo>
                  <a:pt x="885825" y="57149"/>
                </a:lnTo>
                <a:lnTo>
                  <a:pt x="928835" y="57149"/>
                </a:lnTo>
                <a:lnTo>
                  <a:pt x="957326" y="42925"/>
                </a:lnTo>
                <a:lnTo>
                  <a:pt x="928666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5594730" y="6298488"/>
            <a:ext cx="311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C00000"/>
                </a:solidFill>
                <a:latin typeface="Tahoma"/>
                <a:cs typeface="Tahoma"/>
              </a:rPr>
              <a:t>ptr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798766" y="4869370"/>
            <a:ext cx="1843405" cy="638175"/>
            <a:chOff x="798766" y="4869370"/>
            <a:chExt cx="1843405" cy="638175"/>
          </a:xfrm>
        </p:grpSpPr>
        <p:sp>
          <p:nvSpPr>
            <p:cNvPr id="47" name="object 47" descr=""/>
            <p:cNvSpPr/>
            <p:nvPr/>
          </p:nvSpPr>
          <p:spPr>
            <a:xfrm>
              <a:off x="1422654" y="4883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599" y="609599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422654" y="4883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599" y="609599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684528" y="5084572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80" h="86360">
                  <a:moveTo>
                    <a:pt x="42926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6" y="85851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6"/>
                  </a:lnTo>
                  <a:lnTo>
                    <a:pt x="42926" y="57276"/>
                  </a:lnTo>
                  <a:lnTo>
                    <a:pt x="42926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6" y="126"/>
                  </a:lnTo>
                  <a:close/>
                </a:path>
                <a:path w="957580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80" h="86360">
                  <a:moveTo>
                    <a:pt x="82849" y="28695"/>
                  </a:moveTo>
                  <a:lnTo>
                    <a:pt x="42926" y="28701"/>
                  </a:lnTo>
                  <a:lnTo>
                    <a:pt x="42926" y="57276"/>
                  </a:lnTo>
                  <a:lnTo>
                    <a:pt x="82829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80" h="86360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80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80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813054" y="4883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827341" y="4897945"/>
            <a:ext cx="581025" cy="5810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66370" rIns="0" bIns="0" rtlCol="0" vert="horz">
            <a:spAutoFit/>
          </a:bodyPr>
          <a:lstStyle/>
          <a:p>
            <a:pPr algn="ctr" marL="9525">
              <a:lnSpc>
                <a:spcPct val="100000"/>
              </a:lnSpc>
              <a:spcBef>
                <a:spcPts val="131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2" name="object 52" descr=""/>
          <p:cNvSpPr/>
          <p:nvPr/>
        </p:nvSpPr>
        <p:spPr>
          <a:xfrm>
            <a:off x="188213" y="488670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 txBox="1"/>
          <p:nvPr/>
        </p:nvSpPr>
        <p:spPr>
          <a:xfrm>
            <a:off x="202501" y="4897945"/>
            <a:ext cx="581025" cy="581025"/>
          </a:xfrm>
          <a:prstGeom prst="rect">
            <a:avLst/>
          </a:prstGeom>
          <a:solidFill>
            <a:srgbClr val="7EC1DB"/>
          </a:solidFill>
        </p:spPr>
        <p:txBody>
          <a:bodyPr wrap="square" lIns="0" tIns="120014" rIns="0" bIns="0" rtlCol="0" vert="horz">
            <a:spAutoFit/>
          </a:bodyPr>
          <a:lstStyle/>
          <a:p>
            <a:pPr marL="201930">
              <a:lnSpc>
                <a:spcPct val="100000"/>
              </a:lnSpc>
              <a:spcBef>
                <a:spcPts val="944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4" name="object 54" descr=""/>
          <p:cNvSpPr/>
          <p:nvPr/>
        </p:nvSpPr>
        <p:spPr>
          <a:xfrm>
            <a:off x="1674114" y="5287390"/>
            <a:ext cx="1007744" cy="95885"/>
          </a:xfrm>
          <a:custGeom>
            <a:avLst/>
            <a:gdLst/>
            <a:ahLst/>
            <a:cxnLst/>
            <a:rect l="l" t="t" r="r" b="b"/>
            <a:pathLst>
              <a:path w="1007744" h="95885">
                <a:moveTo>
                  <a:pt x="85217" y="9652"/>
                </a:moveTo>
                <a:lnTo>
                  <a:pt x="0" y="53467"/>
                </a:lnTo>
                <a:lnTo>
                  <a:pt x="86233" y="95377"/>
                </a:lnTo>
                <a:lnTo>
                  <a:pt x="85895" y="66929"/>
                </a:lnTo>
                <a:lnTo>
                  <a:pt x="71628" y="66929"/>
                </a:lnTo>
                <a:lnTo>
                  <a:pt x="71247" y="38354"/>
                </a:lnTo>
                <a:lnTo>
                  <a:pt x="85555" y="38195"/>
                </a:lnTo>
                <a:lnTo>
                  <a:pt x="85217" y="9652"/>
                </a:lnTo>
                <a:close/>
              </a:path>
              <a:path w="1007744" h="95885">
                <a:moveTo>
                  <a:pt x="1004548" y="28448"/>
                </a:moveTo>
                <a:lnTo>
                  <a:pt x="964565" y="28448"/>
                </a:lnTo>
                <a:lnTo>
                  <a:pt x="964819" y="57023"/>
                </a:lnTo>
                <a:lnTo>
                  <a:pt x="924902" y="57465"/>
                </a:lnTo>
                <a:lnTo>
                  <a:pt x="925427" y="59934"/>
                </a:lnTo>
                <a:lnTo>
                  <a:pt x="934735" y="73453"/>
                </a:lnTo>
                <a:lnTo>
                  <a:pt x="948449" y="82472"/>
                </a:lnTo>
                <a:lnTo>
                  <a:pt x="965200" y="85598"/>
                </a:lnTo>
                <a:lnTo>
                  <a:pt x="981827" y="82063"/>
                </a:lnTo>
                <a:lnTo>
                  <a:pt x="995346" y="72755"/>
                </a:lnTo>
                <a:lnTo>
                  <a:pt x="1004365" y="59041"/>
                </a:lnTo>
                <a:lnTo>
                  <a:pt x="1007491" y="42291"/>
                </a:lnTo>
                <a:lnTo>
                  <a:pt x="1004548" y="28448"/>
                </a:lnTo>
                <a:close/>
              </a:path>
              <a:path w="1007744" h="95885">
                <a:moveTo>
                  <a:pt x="924582" y="28891"/>
                </a:moveTo>
                <a:lnTo>
                  <a:pt x="71247" y="38354"/>
                </a:lnTo>
                <a:lnTo>
                  <a:pt x="71628" y="66929"/>
                </a:lnTo>
                <a:lnTo>
                  <a:pt x="85893" y="66770"/>
                </a:lnTo>
                <a:lnTo>
                  <a:pt x="85555" y="38195"/>
                </a:lnTo>
                <a:lnTo>
                  <a:pt x="922846" y="38195"/>
                </a:lnTo>
                <a:lnTo>
                  <a:pt x="924582" y="28891"/>
                </a:lnTo>
                <a:close/>
              </a:path>
              <a:path w="1007744" h="95885">
                <a:moveTo>
                  <a:pt x="85893" y="66770"/>
                </a:moveTo>
                <a:lnTo>
                  <a:pt x="71628" y="66929"/>
                </a:lnTo>
                <a:lnTo>
                  <a:pt x="85895" y="66929"/>
                </a:lnTo>
                <a:lnTo>
                  <a:pt x="85893" y="66770"/>
                </a:lnTo>
                <a:close/>
              </a:path>
              <a:path w="1007744" h="95885">
                <a:moveTo>
                  <a:pt x="922846" y="38195"/>
                </a:moveTo>
                <a:lnTo>
                  <a:pt x="85555" y="38195"/>
                </a:lnTo>
                <a:lnTo>
                  <a:pt x="85893" y="66770"/>
                </a:lnTo>
                <a:lnTo>
                  <a:pt x="924902" y="57465"/>
                </a:lnTo>
                <a:lnTo>
                  <a:pt x="921893" y="43307"/>
                </a:lnTo>
                <a:lnTo>
                  <a:pt x="922846" y="38195"/>
                </a:lnTo>
                <a:close/>
              </a:path>
              <a:path w="1007744" h="95885">
                <a:moveTo>
                  <a:pt x="964565" y="28448"/>
                </a:moveTo>
                <a:lnTo>
                  <a:pt x="924582" y="28891"/>
                </a:lnTo>
                <a:lnTo>
                  <a:pt x="921893" y="43307"/>
                </a:lnTo>
                <a:lnTo>
                  <a:pt x="924902" y="57465"/>
                </a:lnTo>
                <a:lnTo>
                  <a:pt x="964819" y="57023"/>
                </a:lnTo>
                <a:lnTo>
                  <a:pt x="964565" y="28448"/>
                </a:lnTo>
                <a:close/>
              </a:path>
              <a:path w="1007744" h="95885">
                <a:moveTo>
                  <a:pt x="964184" y="0"/>
                </a:moveTo>
                <a:lnTo>
                  <a:pt x="947556" y="3534"/>
                </a:lnTo>
                <a:lnTo>
                  <a:pt x="934037" y="12842"/>
                </a:lnTo>
                <a:lnTo>
                  <a:pt x="925018" y="26556"/>
                </a:lnTo>
                <a:lnTo>
                  <a:pt x="924582" y="28891"/>
                </a:lnTo>
                <a:lnTo>
                  <a:pt x="964565" y="28448"/>
                </a:lnTo>
                <a:lnTo>
                  <a:pt x="1004548" y="28448"/>
                </a:lnTo>
                <a:lnTo>
                  <a:pt x="1003956" y="25663"/>
                </a:lnTo>
                <a:lnTo>
                  <a:pt x="994648" y="12144"/>
                </a:lnTo>
                <a:lnTo>
                  <a:pt x="980934" y="3125"/>
                </a:lnTo>
                <a:lnTo>
                  <a:pt x="964184" y="0"/>
                </a:lnTo>
                <a:close/>
              </a:path>
            </a:pathLst>
          </a:custGeom>
          <a:solidFill>
            <a:srgbClr val="6B9F2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-4762"/>
            <a:ext cx="9133840" cy="771525"/>
            <a:chOff x="-4762" y="-4762"/>
            <a:chExt cx="9133840" cy="771525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9124315" cy="762000"/>
            </a:xfrm>
            <a:custGeom>
              <a:avLst/>
              <a:gdLst/>
              <a:ahLst/>
              <a:cxnLst/>
              <a:rect l="l" t="t" r="r" b="b"/>
              <a:pathLst>
                <a:path w="9124315" h="762000">
                  <a:moveTo>
                    <a:pt x="9124188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24188" y="762000"/>
                  </a:lnTo>
                  <a:lnTo>
                    <a:pt x="9124188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9124315" cy="762000"/>
            </a:xfrm>
            <a:custGeom>
              <a:avLst/>
              <a:gdLst/>
              <a:ahLst/>
              <a:cxnLst/>
              <a:rect l="l" t="t" r="r" b="b"/>
              <a:pathLst>
                <a:path w="9124315" h="762000">
                  <a:moveTo>
                    <a:pt x="0" y="762000"/>
                  </a:moveTo>
                  <a:lnTo>
                    <a:pt x="9124188" y="762000"/>
                  </a:lnTo>
                  <a:lnTo>
                    <a:pt x="9124188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27730" y="18033"/>
            <a:ext cx="324866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</a:t>
            </a:r>
            <a:r>
              <a:rPr dirty="0" spc="10"/>
              <a:t> </a:t>
            </a:r>
            <a:r>
              <a:rPr dirty="0"/>
              <a:t>Do DL </a:t>
            </a:r>
            <a:r>
              <a:rPr dirty="0" spc="-20"/>
              <a:t>List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401523" y="926577"/>
            <a:ext cx="6562725" cy="537146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Cambria"/>
                <a:cs typeface="Cambria"/>
              </a:rPr>
              <a:t>Implement</a:t>
            </a:r>
            <a:r>
              <a:rPr dirty="0" sz="2800" spc="-10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the</a:t>
            </a:r>
            <a:r>
              <a:rPr dirty="0" sz="2800" spc="-10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following</a:t>
            </a:r>
            <a:r>
              <a:rPr dirty="0" sz="2800" spc="-9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functions</a:t>
            </a:r>
            <a:endParaRPr sz="28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Delete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node with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particular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data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value</a:t>
            </a:r>
            <a:endParaRPr sz="2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 spc="-10">
                <a:latin typeface="Cambria"/>
                <a:cs typeface="Cambria"/>
              </a:rPr>
              <a:t>Destructor</a:t>
            </a:r>
            <a:endParaRPr sz="2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Reverse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SL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List</a:t>
            </a:r>
            <a:endParaRPr sz="2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Remove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duplicates</a:t>
            </a:r>
            <a:r>
              <a:rPr dirty="0" sz="2400" spc="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in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list</a:t>
            </a:r>
            <a:endParaRPr sz="2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Sort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list</a:t>
            </a:r>
            <a:endParaRPr sz="2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Merge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two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sorted </a:t>
            </a:r>
            <a:r>
              <a:rPr dirty="0" sz="2400" spc="-20">
                <a:latin typeface="Cambria"/>
                <a:cs typeface="Cambria"/>
              </a:rPr>
              <a:t>lists</a:t>
            </a:r>
            <a:endParaRPr sz="2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Remove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given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element</a:t>
            </a:r>
            <a:endParaRPr sz="2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Remove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all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occurrences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of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given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element</a:t>
            </a:r>
            <a:endParaRPr sz="24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Cambria"/>
              <a:buChar char="–"/>
            </a:pPr>
            <a:endParaRPr sz="3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buClr>
                <a:srgbClr val="000000"/>
              </a:buClr>
              <a:buChar char="–"/>
              <a:tabLst>
                <a:tab pos="756285" algn="l"/>
                <a:tab pos="756920" algn="l"/>
              </a:tabLst>
            </a:pPr>
            <a:r>
              <a:rPr dirty="0" u="sng" sz="240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Cambria"/>
                <a:cs typeface="Cambria"/>
              </a:rPr>
              <a:t>TO</a:t>
            </a:r>
            <a:r>
              <a:rPr dirty="0" u="sng" sz="2400" spc="-1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240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Cambria"/>
                <a:cs typeface="Cambria"/>
              </a:rPr>
              <a:t>DO</a:t>
            </a:r>
            <a:r>
              <a:rPr dirty="0" u="sng" sz="2400" spc="-15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240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Cambria"/>
                <a:cs typeface="Cambria"/>
              </a:rPr>
              <a:t>SL</a:t>
            </a:r>
            <a:r>
              <a:rPr dirty="0" u="sng" sz="2400" spc="-1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2400" spc="-2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Cambria"/>
                <a:cs typeface="Cambria"/>
              </a:rPr>
              <a:t>List</a:t>
            </a:r>
            <a:endParaRPr sz="2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Char char="–"/>
              <a:tabLst>
                <a:tab pos="756285" algn="l"/>
                <a:tab pos="756920" algn="l"/>
              </a:tabLst>
            </a:pPr>
            <a:r>
              <a:rPr dirty="0" u="sng" sz="240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Cambria"/>
                <a:cs typeface="Cambria"/>
                <a:hlinkClick r:id="rId2" action="ppaction://hlinksldjump"/>
              </a:rPr>
              <a:t>TO</a:t>
            </a:r>
            <a:r>
              <a:rPr dirty="0" u="sng" sz="2400" spc="-5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u="sng" sz="240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Cambria"/>
                <a:cs typeface="Cambria"/>
                <a:hlinkClick r:id="rId2" action="ppaction://hlinksldjump"/>
              </a:rPr>
              <a:t>DO</a:t>
            </a:r>
            <a:r>
              <a:rPr dirty="0" u="sng" sz="2400" spc="-15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u="sng" sz="240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Cambria"/>
                <a:cs typeface="Cambria"/>
                <a:hlinkClick r:id="rId2" action="ppaction://hlinksldjump"/>
              </a:rPr>
              <a:t>CL</a:t>
            </a:r>
            <a:r>
              <a:rPr dirty="0" u="sng" sz="2400" spc="-15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Cambria"/>
                <a:cs typeface="Cambria"/>
                <a:hlinkClick r:id="rId2" action="ppaction://hlinksldjump"/>
              </a:rPr>
              <a:t> </a:t>
            </a:r>
            <a:r>
              <a:rPr dirty="0" u="sng" sz="2400" spc="-2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Cambria"/>
                <a:cs typeface="Cambria"/>
                <a:hlinkClick r:id="rId2" action="ppaction://hlinksldjump"/>
              </a:rPr>
              <a:t>List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36800">
              <a:lnSpc>
                <a:spcPct val="100000"/>
              </a:lnSpc>
              <a:spcBef>
                <a:spcPts val="100"/>
              </a:spcBef>
            </a:pPr>
            <a:r>
              <a:rPr dirty="0"/>
              <a:t>TO</a:t>
            </a:r>
            <a:r>
              <a:rPr dirty="0" spc="-5"/>
              <a:t> </a:t>
            </a:r>
            <a:r>
              <a:rPr dirty="0" spc="-25"/>
              <a:t>DO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954154"/>
            <a:ext cx="6597650" cy="511683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mbria"/>
                <a:cs typeface="Cambria"/>
              </a:rPr>
              <a:t>Create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singly</a:t>
            </a:r>
            <a:r>
              <a:rPr dirty="0" sz="2000" spc="-3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linked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list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of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objects</a:t>
            </a:r>
            <a:endParaRPr sz="20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44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800" spc="-10">
                <a:latin typeface="Cambria"/>
                <a:cs typeface="Cambria"/>
              </a:rPr>
              <a:t>STUDENT</a:t>
            </a:r>
            <a:endParaRPr sz="1800">
              <a:latin typeface="Cambria"/>
              <a:cs typeface="Cambria"/>
            </a:endParaRPr>
          </a:p>
          <a:p>
            <a:pPr lvl="2" marL="1155700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800" spc="-10">
                <a:latin typeface="Cambria"/>
                <a:cs typeface="Cambria"/>
              </a:rPr>
              <a:t>Roll-</a:t>
            </a:r>
            <a:r>
              <a:rPr dirty="0" sz="1800" spc="-25">
                <a:latin typeface="Cambria"/>
                <a:cs typeface="Cambria"/>
              </a:rPr>
              <a:t>no</a:t>
            </a:r>
            <a:endParaRPr sz="1800">
              <a:latin typeface="Cambria"/>
              <a:cs typeface="Cambria"/>
            </a:endParaRPr>
          </a:p>
          <a:p>
            <a:pPr lvl="2" marL="1155700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800" spc="-20">
                <a:latin typeface="Cambria"/>
                <a:cs typeface="Cambria"/>
              </a:rPr>
              <a:t>Name</a:t>
            </a:r>
            <a:endParaRPr sz="1800">
              <a:latin typeface="Cambria"/>
              <a:cs typeface="Cambria"/>
            </a:endParaRPr>
          </a:p>
          <a:p>
            <a:pPr lvl="2" marL="1155700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800" spc="-10">
                <a:latin typeface="Cambria"/>
                <a:cs typeface="Cambria"/>
              </a:rPr>
              <a:t>Address</a:t>
            </a:r>
            <a:endParaRPr sz="1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mbria"/>
                <a:cs typeface="Cambria"/>
              </a:rPr>
              <a:t>What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need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to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be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changed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in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the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class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methods?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mbria"/>
                <a:cs typeface="Cambria"/>
              </a:rPr>
              <a:t>Do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you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need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copy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constructor?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Cambria"/>
                <a:cs typeface="Cambria"/>
              </a:rPr>
              <a:t>You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should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avoid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creating</a:t>
            </a:r>
            <a:r>
              <a:rPr dirty="0" sz="2000" spc="-3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unnecessary</a:t>
            </a:r>
            <a:r>
              <a:rPr dirty="0" sz="2000" spc="-3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copies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of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objects</a:t>
            </a:r>
            <a:endParaRPr sz="20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40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600">
                <a:latin typeface="Cambria"/>
                <a:cs typeface="Cambria"/>
              </a:rPr>
              <a:t>Use</a:t>
            </a:r>
            <a:r>
              <a:rPr dirty="0" sz="1600" spc="-4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const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 spc="-50">
                <a:latin typeface="Cambria"/>
                <a:cs typeface="Cambria"/>
              </a:rPr>
              <a:t>&amp;</a:t>
            </a:r>
            <a:endParaRPr sz="16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384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600">
                <a:latin typeface="Cambria"/>
                <a:cs typeface="Cambria"/>
              </a:rPr>
              <a:t>Or</a:t>
            </a:r>
            <a:r>
              <a:rPr dirty="0" sz="1600" spc="-3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you</a:t>
            </a:r>
            <a:r>
              <a:rPr dirty="0" sz="1600" spc="-2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can</a:t>
            </a:r>
            <a:r>
              <a:rPr dirty="0" sz="1600" spc="-3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keep</a:t>
            </a:r>
            <a:r>
              <a:rPr dirty="0" sz="1600" spc="-5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a</a:t>
            </a:r>
            <a:r>
              <a:rPr dirty="0" sz="1600" spc="-3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pointer</a:t>
            </a:r>
            <a:r>
              <a:rPr dirty="0" sz="1600" spc="-2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to</a:t>
            </a:r>
            <a:r>
              <a:rPr dirty="0" sz="1600" spc="-4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an</a:t>
            </a:r>
            <a:r>
              <a:rPr dirty="0" sz="1600" spc="-3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object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if</a:t>
            </a:r>
            <a:r>
              <a:rPr dirty="0" sz="1600" spc="-3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it</a:t>
            </a:r>
            <a:r>
              <a:rPr dirty="0" sz="1600" spc="-2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is</a:t>
            </a:r>
            <a:r>
              <a:rPr dirty="0" sz="1600" spc="-35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needed</a:t>
            </a:r>
            <a:r>
              <a:rPr dirty="0" sz="1600" spc="-4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in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multiple</a:t>
            </a:r>
            <a:r>
              <a:rPr dirty="0" sz="1600" spc="-10">
                <a:latin typeface="Cambria"/>
                <a:cs typeface="Cambria"/>
              </a:rPr>
              <a:t> </a:t>
            </a:r>
            <a:r>
              <a:rPr dirty="0" sz="1600" spc="-20">
                <a:latin typeface="Cambria"/>
                <a:cs typeface="Cambria"/>
              </a:rPr>
              <a:t>List</a:t>
            </a:r>
            <a:endParaRPr sz="1600">
              <a:latin typeface="Cambria"/>
              <a:cs typeface="Cambria"/>
            </a:endParaRPr>
          </a:p>
          <a:p>
            <a:pPr lvl="2" marL="1155700" indent="-229235">
              <a:lnSpc>
                <a:spcPct val="100000"/>
              </a:lnSpc>
              <a:spcBef>
                <a:spcPts val="334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400">
                <a:latin typeface="Cambria"/>
                <a:cs typeface="Cambria"/>
              </a:rPr>
              <a:t>Student</a:t>
            </a:r>
            <a:r>
              <a:rPr dirty="0" sz="1400" spc="-15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may</a:t>
            </a:r>
            <a:r>
              <a:rPr dirty="0" sz="1400" spc="-20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be</a:t>
            </a:r>
            <a:r>
              <a:rPr dirty="0" sz="1400" spc="-15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needed</a:t>
            </a:r>
            <a:r>
              <a:rPr dirty="0" sz="1400" spc="-5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in</a:t>
            </a:r>
            <a:r>
              <a:rPr dirty="0" sz="1400" spc="-10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courses,</a:t>
            </a:r>
            <a:r>
              <a:rPr dirty="0" sz="1400" spc="-35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library</a:t>
            </a:r>
            <a:r>
              <a:rPr dirty="0" sz="1400" spc="-35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and</a:t>
            </a:r>
            <a:r>
              <a:rPr dirty="0" sz="1400" spc="-10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account</a:t>
            </a:r>
            <a:r>
              <a:rPr dirty="0" sz="1400" spc="-30">
                <a:latin typeface="Cambria"/>
                <a:cs typeface="Cambria"/>
              </a:rPr>
              <a:t> </a:t>
            </a:r>
            <a:r>
              <a:rPr dirty="0" sz="1400" spc="-10">
                <a:latin typeface="Cambria"/>
                <a:cs typeface="Cambria"/>
              </a:rPr>
              <a:t>lists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Cambria"/>
              <a:cs typeface="Cambria"/>
            </a:endParaRPr>
          </a:p>
          <a:p>
            <a:pPr marL="3937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600">
                <a:latin typeface="Consolas"/>
                <a:cs typeface="Consolas"/>
              </a:rPr>
              <a:t>&lt;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600" spc="-204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600" spc="-10"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3937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6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600" spc="-10">
                <a:latin typeface="Consolas"/>
                <a:cs typeface="Consolas"/>
              </a:rPr>
              <a:t>&lt;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600" spc="-10">
                <a:latin typeface="Consolas"/>
                <a:cs typeface="Consolas"/>
              </a:rPr>
              <a:t>&gt;::addToStart(</a:t>
            </a:r>
            <a:r>
              <a:rPr dirty="0" u="sng" sz="1600" spc="-1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olas"/>
                <a:cs typeface="Consolas"/>
              </a:rPr>
              <a:t>const</a:t>
            </a:r>
            <a:r>
              <a:rPr dirty="0" u="sng" sz="1600" spc="-7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1600" b="1">
                <a:solidFill>
                  <a:srgbClr val="2B91AE"/>
                </a:solidFill>
                <a:uFill>
                  <a:solidFill>
                    <a:srgbClr val="0000FF"/>
                  </a:solidFill>
                </a:uFill>
                <a:latin typeface="Consolas"/>
                <a:cs typeface="Consolas"/>
              </a:rPr>
              <a:t>type</a:t>
            </a:r>
            <a:r>
              <a:rPr dirty="0" u="sng" sz="1600" spc="-65" b="1">
                <a:uFill>
                  <a:solidFill>
                    <a:srgbClr val="0000FF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1600" b="1">
                <a:uFill>
                  <a:solidFill>
                    <a:srgbClr val="0000FF"/>
                  </a:solidFill>
                </a:uFill>
                <a:latin typeface="Consolas"/>
                <a:cs typeface="Consolas"/>
              </a:rPr>
              <a:t>&amp;</a:t>
            </a:r>
            <a:r>
              <a:rPr dirty="0" u="sng" sz="1600" spc="-75" b="1">
                <a:uFill>
                  <a:solidFill>
                    <a:srgbClr val="0000FF"/>
                  </a:solidFill>
                </a:uFill>
                <a:latin typeface="Consolas"/>
                <a:cs typeface="Consolas"/>
              </a:rPr>
              <a:t> </a:t>
            </a:r>
            <a:r>
              <a:rPr dirty="0" u="sng" sz="1600" b="1">
                <a:solidFill>
                  <a:srgbClr val="808080"/>
                </a:solidFill>
                <a:uFill>
                  <a:solidFill>
                    <a:srgbClr val="0000FF"/>
                  </a:solidFill>
                </a:uFill>
                <a:latin typeface="Consolas"/>
                <a:cs typeface="Consolas"/>
              </a:rPr>
              <a:t>val</a:t>
            </a:r>
            <a:r>
              <a:rPr dirty="0" sz="1600">
                <a:latin typeface="Consolas"/>
                <a:cs typeface="Consolas"/>
              </a:rPr>
              <a:t>)</a:t>
            </a:r>
            <a:r>
              <a:rPr dirty="0" sz="1600" spc="-65">
                <a:latin typeface="Consolas"/>
                <a:cs typeface="Consolas"/>
              </a:rPr>
              <a:t> </a:t>
            </a:r>
            <a:r>
              <a:rPr dirty="0" sz="1600" spc="-5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850900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head</a:t>
            </a:r>
            <a:r>
              <a:rPr dirty="0" sz="1600" spc="-9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85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dirty="0" sz="1600" spc="-8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600">
                <a:latin typeface="Consolas"/>
                <a:cs typeface="Consolas"/>
              </a:rPr>
              <a:t>&lt;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600">
                <a:latin typeface="Consolas"/>
                <a:cs typeface="Consolas"/>
              </a:rPr>
              <a:t>&gt;(</a:t>
            </a:r>
            <a:r>
              <a:rPr dirty="0" sz="160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600">
                <a:latin typeface="Consolas"/>
                <a:cs typeface="Consolas"/>
              </a:rPr>
              <a:t>,</a:t>
            </a:r>
            <a:r>
              <a:rPr dirty="0" sz="1600" spc="-85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head);</a:t>
            </a:r>
            <a:endParaRPr sz="1600">
              <a:latin typeface="Consolas"/>
              <a:cs typeface="Consolas"/>
            </a:endParaRPr>
          </a:p>
          <a:p>
            <a:pPr marL="8509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600" spc="-5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(tail</a:t>
            </a:r>
            <a:r>
              <a:rPr dirty="0" sz="1600" spc="-4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==</a:t>
            </a:r>
            <a:r>
              <a:rPr dirty="0" sz="1600" spc="-4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0)tail</a:t>
            </a:r>
            <a:r>
              <a:rPr dirty="0" sz="1600" spc="-4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head;</a:t>
            </a:r>
            <a:endParaRPr sz="1600">
              <a:latin typeface="Consolas"/>
              <a:cs typeface="Consolas"/>
            </a:endParaRPr>
          </a:p>
          <a:p>
            <a:pPr marL="3937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130551"/>
            <a:ext cx="7772400" cy="1470660"/>
          </a:xfrm>
          <a:prstGeom prst="rect"/>
          <a:solidFill>
            <a:srgbClr val="2583C5"/>
          </a:solidFill>
          <a:ln w="9525">
            <a:solidFill>
              <a:srgbClr val="000000"/>
            </a:solidFill>
          </a:ln>
        </p:spPr>
        <p:txBody>
          <a:bodyPr wrap="square" lIns="0" tIns="3854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35"/>
              </a:spcBef>
            </a:pPr>
            <a:r>
              <a:rPr dirty="0"/>
              <a:t>CIRCULAR</a:t>
            </a:r>
            <a:r>
              <a:rPr dirty="0" spc="-40"/>
              <a:t> </a:t>
            </a:r>
            <a:r>
              <a:rPr dirty="0"/>
              <a:t>LINKED</a:t>
            </a:r>
            <a:r>
              <a:rPr dirty="0" spc="-15"/>
              <a:t> </a:t>
            </a:r>
            <a:r>
              <a:rPr dirty="0" spc="-20"/>
              <a:t>LIST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25575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Cambria"/>
                <a:cs typeface="Cambria"/>
              </a:rPr>
              <a:t>DL</a:t>
            </a:r>
            <a:r>
              <a:rPr dirty="0" spc="-15" b="1">
                <a:latin typeface="Cambria"/>
                <a:cs typeface="Cambria"/>
              </a:rPr>
              <a:t> </a:t>
            </a:r>
            <a:r>
              <a:rPr dirty="0" b="1">
                <a:latin typeface="Cambria"/>
                <a:cs typeface="Cambria"/>
              </a:rPr>
              <a:t>List</a:t>
            </a:r>
            <a:r>
              <a:rPr dirty="0" spc="15" b="1">
                <a:latin typeface="Cambria"/>
                <a:cs typeface="Cambria"/>
              </a:rPr>
              <a:t> </a:t>
            </a:r>
            <a:r>
              <a:rPr dirty="0" spc="-20" b="1">
                <a:latin typeface="Cambria"/>
                <a:cs typeface="Cambria"/>
              </a:rPr>
              <a:t>NODE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748474" y="1240726"/>
            <a:ext cx="1843405" cy="638175"/>
            <a:chOff x="748474" y="1240726"/>
            <a:chExt cx="1843405" cy="638175"/>
          </a:xfrm>
        </p:grpSpPr>
        <p:sp>
          <p:nvSpPr>
            <p:cNvPr id="4" name="object 4" descr=""/>
            <p:cNvSpPr/>
            <p:nvPr/>
          </p:nvSpPr>
          <p:spPr>
            <a:xfrm>
              <a:off x="1372362" y="125501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72362" y="125501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634236" y="1455927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80" h="86359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7" y="2857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80" h="86359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951" y="57150"/>
                  </a:lnTo>
                  <a:lnTo>
                    <a:pt x="885951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80" h="86359">
                  <a:moveTo>
                    <a:pt x="82827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7" y="28575"/>
                  </a:lnTo>
                  <a:close/>
                </a:path>
                <a:path w="957580" h="86359">
                  <a:moveTo>
                    <a:pt x="871601" y="28575"/>
                  </a:moveTo>
                  <a:lnTo>
                    <a:pt x="82827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80" h="86359">
                  <a:moveTo>
                    <a:pt x="928666" y="28575"/>
                  </a:moveTo>
                  <a:lnTo>
                    <a:pt x="885951" y="28575"/>
                  </a:lnTo>
                  <a:lnTo>
                    <a:pt x="885951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62762" y="125501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77049" y="1269301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5735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130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25158" y="1240726"/>
            <a:ext cx="4333875" cy="641350"/>
            <a:chOff x="125158" y="1240726"/>
            <a:chExt cx="4333875" cy="641350"/>
          </a:xfrm>
        </p:grpSpPr>
        <p:sp>
          <p:nvSpPr>
            <p:cNvPr id="10" name="object 10" descr=""/>
            <p:cNvSpPr/>
            <p:nvPr/>
          </p:nvSpPr>
          <p:spPr>
            <a:xfrm>
              <a:off x="139445" y="12580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835145" y="125501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225545" y="1255013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609600" y="609600"/>
                  </a:moveTo>
                  <a:lnTo>
                    <a:pt x="1219200" y="609600"/>
                  </a:lnTo>
                  <a:lnTo>
                    <a:pt x="1219200" y="0"/>
                  </a:lnTo>
                  <a:lnTo>
                    <a:pt x="609600" y="0"/>
                  </a:lnTo>
                  <a:lnTo>
                    <a:pt x="609600" y="609600"/>
                  </a:lnTo>
                  <a:close/>
                </a:path>
                <a:path w="12192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3239833" y="1269301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5735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130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586418" y="1243774"/>
            <a:ext cx="638175" cy="638175"/>
            <a:chOff x="2586418" y="1243774"/>
            <a:chExt cx="638175" cy="638175"/>
          </a:xfrm>
        </p:grpSpPr>
        <p:sp>
          <p:nvSpPr>
            <p:cNvPr id="15" name="object 15" descr=""/>
            <p:cNvSpPr/>
            <p:nvPr/>
          </p:nvSpPr>
          <p:spPr>
            <a:xfrm>
              <a:off x="2600705" y="12580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600705" y="12580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/>
          <p:nvPr/>
        </p:nvSpPr>
        <p:spPr>
          <a:xfrm>
            <a:off x="1992629" y="1609978"/>
            <a:ext cx="1009015" cy="97155"/>
          </a:xfrm>
          <a:custGeom>
            <a:avLst/>
            <a:gdLst/>
            <a:ahLst/>
            <a:cxnLst/>
            <a:rect l="l" t="t" r="r" b="b"/>
            <a:pathLst>
              <a:path w="1009014" h="97155">
                <a:moveTo>
                  <a:pt x="85217" y="11049"/>
                </a:moveTo>
                <a:lnTo>
                  <a:pt x="0" y="54991"/>
                </a:lnTo>
                <a:lnTo>
                  <a:pt x="86232" y="96774"/>
                </a:lnTo>
                <a:lnTo>
                  <a:pt x="85895" y="68325"/>
                </a:lnTo>
                <a:lnTo>
                  <a:pt x="71627" y="68325"/>
                </a:lnTo>
                <a:lnTo>
                  <a:pt x="71246" y="39750"/>
                </a:lnTo>
                <a:lnTo>
                  <a:pt x="85555" y="39572"/>
                </a:lnTo>
                <a:lnTo>
                  <a:pt x="85217" y="11049"/>
                </a:lnTo>
                <a:close/>
              </a:path>
              <a:path w="1009014" h="97155">
                <a:moveTo>
                  <a:pt x="1006094" y="28575"/>
                </a:moveTo>
                <a:lnTo>
                  <a:pt x="966088" y="28575"/>
                </a:lnTo>
                <a:lnTo>
                  <a:pt x="966343" y="57023"/>
                </a:lnTo>
                <a:lnTo>
                  <a:pt x="926445" y="57527"/>
                </a:lnTo>
                <a:lnTo>
                  <a:pt x="926969" y="59987"/>
                </a:lnTo>
                <a:lnTo>
                  <a:pt x="936307" y="73501"/>
                </a:lnTo>
                <a:lnTo>
                  <a:pt x="950027" y="82490"/>
                </a:lnTo>
                <a:lnTo>
                  <a:pt x="966724" y="85598"/>
                </a:lnTo>
                <a:lnTo>
                  <a:pt x="983404" y="82045"/>
                </a:lnTo>
                <a:lnTo>
                  <a:pt x="996918" y="72707"/>
                </a:lnTo>
                <a:lnTo>
                  <a:pt x="1005907" y="58987"/>
                </a:lnTo>
                <a:lnTo>
                  <a:pt x="1009014" y="42291"/>
                </a:lnTo>
                <a:lnTo>
                  <a:pt x="1006094" y="28575"/>
                </a:lnTo>
                <a:close/>
              </a:path>
              <a:path w="1009014" h="97155">
                <a:moveTo>
                  <a:pt x="85555" y="39572"/>
                </a:moveTo>
                <a:lnTo>
                  <a:pt x="71246" y="39750"/>
                </a:lnTo>
                <a:lnTo>
                  <a:pt x="71627" y="68325"/>
                </a:lnTo>
                <a:lnTo>
                  <a:pt x="85893" y="68145"/>
                </a:lnTo>
                <a:lnTo>
                  <a:pt x="85555" y="39572"/>
                </a:lnTo>
                <a:close/>
              </a:path>
              <a:path w="1009014" h="97155">
                <a:moveTo>
                  <a:pt x="85893" y="68145"/>
                </a:moveTo>
                <a:lnTo>
                  <a:pt x="71627" y="68325"/>
                </a:lnTo>
                <a:lnTo>
                  <a:pt x="85895" y="68325"/>
                </a:lnTo>
                <a:lnTo>
                  <a:pt x="85893" y="68145"/>
                </a:lnTo>
                <a:close/>
              </a:path>
              <a:path w="1009014" h="97155">
                <a:moveTo>
                  <a:pt x="926065" y="29074"/>
                </a:moveTo>
                <a:lnTo>
                  <a:pt x="85555" y="39572"/>
                </a:lnTo>
                <a:lnTo>
                  <a:pt x="85893" y="68145"/>
                </a:lnTo>
                <a:lnTo>
                  <a:pt x="926445" y="57527"/>
                </a:lnTo>
                <a:lnTo>
                  <a:pt x="923417" y="43307"/>
                </a:lnTo>
                <a:lnTo>
                  <a:pt x="926065" y="29074"/>
                </a:lnTo>
                <a:close/>
              </a:path>
              <a:path w="1009014" h="97155">
                <a:moveTo>
                  <a:pt x="966088" y="28575"/>
                </a:moveTo>
                <a:lnTo>
                  <a:pt x="926065" y="29074"/>
                </a:lnTo>
                <a:lnTo>
                  <a:pt x="923417" y="43307"/>
                </a:lnTo>
                <a:lnTo>
                  <a:pt x="926445" y="57527"/>
                </a:lnTo>
                <a:lnTo>
                  <a:pt x="966343" y="57023"/>
                </a:lnTo>
                <a:lnTo>
                  <a:pt x="966088" y="28575"/>
                </a:lnTo>
                <a:close/>
              </a:path>
              <a:path w="1009014" h="97155">
                <a:moveTo>
                  <a:pt x="965707" y="0"/>
                </a:moveTo>
                <a:lnTo>
                  <a:pt x="949027" y="3552"/>
                </a:lnTo>
                <a:lnTo>
                  <a:pt x="935513" y="12890"/>
                </a:lnTo>
                <a:lnTo>
                  <a:pt x="926524" y="26610"/>
                </a:lnTo>
                <a:lnTo>
                  <a:pt x="926065" y="29074"/>
                </a:lnTo>
                <a:lnTo>
                  <a:pt x="966088" y="28575"/>
                </a:lnTo>
                <a:lnTo>
                  <a:pt x="1006094" y="28575"/>
                </a:lnTo>
                <a:lnTo>
                  <a:pt x="1005462" y="25610"/>
                </a:lnTo>
                <a:lnTo>
                  <a:pt x="996124" y="12096"/>
                </a:lnTo>
                <a:lnTo>
                  <a:pt x="982404" y="3107"/>
                </a:lnTo>
                <a:lnTo>
                  <a:pt x="965707" y="0"/>
                </a:lnTo>
                <a:close/>
              </a:path>
            </a:pathLst>
          </a:custGeom>
          <a:solidFill>
            <a:srgbClr val="6B9F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153733" y="1269301"/>
            <a:ext cx="581025" cy="581025"/>
          </a:xfrm>
          <a:prstGeom prst="rect">
            <a:avLst/>
          </a:prstGeom>
          <a:solidFill>
            <a:srgbClr val="7EC1DB"/>
          </a:solidFill>
        </p:spPr>
        <p:txBody>
          <a:bodyPr wrap="square" lIns="0" tIns="120015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94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5674042" y="1237678"/>
            <a:ext cx="1247775" cy="638175"/>
            <a:chOff x="5674042" y="1237678"/>
            <a:chExt cx="1247775" cy="638175"/>
          </a:xfrm>
        </p:grpSpPr>
        <p:sp>
          <p:nvSpPr>
            <p:cNvPr id="20" name="object 20" descr=""/>
            <p:cNvSpPr/>
            <p:nvPr/>
          </p:nvSpPr>
          <p:spPr>
            <a:xfrm>
              <a:off x="6297929" y="125196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688329" y="1251966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609600" y="609600"/>
                  </a:moveTo>
                  <a:lnTo>
                    <a:pt x="1219200" y="609600"/>
                  </a:lnTo>
                  <a:lnTo>
                    <a:pt x="1219200" y="0"/>
                  </a:lnTo>
                  <a:lnTo>
                    <a:pt x="609600" y="0"/>
                  </a:lnTo>
                  <a:lnTo>
                    <a:pt x="609600" y="609600"/>
                  </a:lnTo>
                  <a:close/>
                </a:path>
                <a:path w="12192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5702617" y="1267777"/>
            <a:ext cx="581025" cy="57975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3830" rIns="0" bIns="0" rtlCol="0" vert="horz">
            <a:spAutoFit/>
          </a:bodyPr>
          <a:lstStyle/>
          <a:p>
            <a:pPr algn="ctr" marL="17145">
              <a:lnSpc>
                <a:spcPct val="100000"/>
              </a:lnSpc>
              <a:spcBef>
                <a:spcPts val="129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5050726" y="1240726"/>
            <a:ext cx="638175" cy="638175"/>
            <a:chOff x="5050726" y="1240726"/>
            <a:chExt cx="638175" cy="638175"/>
          </a:xfrm>
        </p:grpSpPr>
        <p:sp>
          <p:nvSpPr>
            <p:cNvPr id="24" name="object 24" descr=""/>
            <p:cNvSpPr/>
            <p:nvPr/>
          </p:nvSpPr>
          <p:spPr>
            <a:xfrm>
              <a:off x="5065014" y="125501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065014" y="125501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/>
          <p:nvPr/>
        </p:nvSpPr>
        <p:spPr>
          <a:xfrm>
            <a:off x="4456938" y="1606930"/>
            <a:ext cx="1007744" cy="97155"/>
          </a:xfrm>
          <a:custGeom>
            <a:avLst/>
            <a:gdLst/>
            <a:ahLst/>
            <a:cxnLst/>
            <a:rect l="l" t="t" r="r" b="b"/>
            <a:pathLst>
              <a:path w="1007745" h="97155">
                <a:moveTo>
                  <a:pt x="85216" y="11049"/>
                </a:moveTo>
                <a:lnTo>
                  <a:pt x="0" y="54991"/>
                </a:lnTo>
                <a:lnTo>
                  <a:pt x="86233" y="96774"/>
                </a:lnTo>
                <a:lnTo>
                  <a:pt x="85895" y="68326"/>
                </a:lnTo>
                <a:lnTo>
                  <a:pt x="71627" y="68326"/>
                </a:lnTo>
                <a:lnTo>
                  <a:pt x="71247" y="39751"/>
                </a:lnTo>
                <a:lnTo>
                  <a:pt x="85555" y="39571"/>
                </a:lnTo>
                <a:lnTo>
                  <a:pt x="85216" y="11049"/>
                </a:lnTo>
                <a:close/>
              </a:path>
              <a:path w="1007745" h="97155">
                <a:moveTo>
                  <a:pt x="1004570" y="28575"/>
                </a:moveTo>
                <a:lnTo>
                  <a:pt x="964564" y="28575"/>
                </a:lnTo>
                <a:lnTo>
                  <a:pt x="964819" y="57023"/>
                </a:lnTo>
                <a:lnTo>
                  <a:pt x="924921" y="57527"/>
                </a:lnTo>
                <a:lnTo>
                  <a:pt x="925445" y="59987"/>
                </a:lnTo>
                <a:lnTo>
                  <a:pt x="934783" y="73501"/>
                </a:lnTo>
                <a:lnTo>
                  <a:pt x="948503" y="82490"/>
                </a:lnTo>
                <a:lnTo>
                  <a:pt x="965200" y="85598"/>
                </a:lnTo>
                <a:lnTo>
                  <a:pt x="981880" y="82045"/>
                </a:lnTo>
                <a:lnTo>
                  <a:pt x="995394" y="72707"/>
                </a:lnTo>
                <a:lnTo>
                  <a:pt x="1004383" y="58987"/>
                </a:lnTo>
                <a:lnTo>
                  <a:pt x="1007490" y="42291"/>
                </a:lnTo>
                <a:lnTo>
                  <a:pt x="1004570" y="28575"/>
                </a:lnTo>
                <a:close/>
              </a:path>
              <a:path w="1007745" h="97155">
                <a:moveTo>
                  <a:pt x="85555" y="39571"/>
                </a:moveTo>
                <a:lnTo>
                  <a:pt x="71247" y="39751"/>
                </a:lnTo>
                <a:lnTo>
                  <a:pt x="71627" y="68326"/>
                </a:lnTo>
                <a:lnTo>
                  <a:pt x="85893" y="68145"/>
                </a:lnTo>
                <a:lnTo>
                  <a:pt x="85555" y="39571"/>
                </a:lnTo>
                <a:close/>
              </a:path>
              <a:path w="1007745" h="97155">
                <a:moveTo>
                  <a:pt x="85893" y="68145"/>
                </a:moveTo>
                <a:lnTo>
                  <a:pt x="71627" y="68326"/>
                </a:lnTo>
                <a:lnTo>
                  <a:pt x="85895" y="68326"/>
                </a:lnTo>
                <a:lnTo>
                  <a:pt x="85893" y="68145"/>
                </a:lnTo>
                <a:close/>
              </a:path>
              <a:path w="1007745" h="97155">
                <a:moveTo>
                  <a:pt x="924541" y="29075"/>
                </a:moveTo>
                <a:lnTo>
                  <a:pt x="85555" y="39571"/>
                </a:lnTo>
                <a:lnTo>
                  <a:pt x="85893" y="68145"/>
                </a:lnTo>
                <a:lnTo>
                  <a:pt x="924921" y="57527"/>
                </a:lnTo>
                <a:lnTo>
                  <a:pt x="921892" y="43307"/>
                </a:lnTo>
                <a:lnTo>
                  <a:pt x="924541" y="29075"/>
                </a:lnTo>
                <a:close/>
              </a:path>
              <a:path w="1007745" h="97155">
                <a:moveTo>
                  <a:pt x="964564" y="28575"/>
                </a:moveTo>
                <a:lnTo>
                  <a:pt x="924541" y="29075"/>
                </a:lnTo>
                <a:lnTo>
                  <a:pt x="921892" y="43307"/>
                </a:lnTo>
                <a:lnTo>
                  <a:pt x="924921" y="57527"/>
                </a:lnTo>
                <a:lnTo>
                  <a:pt x="964819" y="57023"/>
                </a:lnTo>
                <a:lnTo>
                  <a:pt x="964564" y="28575"/>
                </a:lnTo>
                <a:close/>
              </a:path>
              <a:path w="1007745" h="97155">
                <a:moveTo>
                  <a:pt x="964184" y="0"/>
                </a:moveTo>
                <a:lnTo>
                  <a:pt x="947503" y="3552"/>
                </a:lnTo>
                <a:lnTo>
                  <a:pt x="933989" y="12890"/>
                </a:lnTo>
                <a:lnTo>
                  <a:pt x="925000" y="26610"/>
                </a:lnTo>
                <a:lnTo>
                  <a:pt x="924541" y="29075"/>
                </a:lnTo>
                <a:lnTo>
                  <a:pt x="964564" y="28575"/>
                </a:lnTo>
                <a:lnTo>
                  <a:pt x="1004570" y="28575"/>
                </a:lnTo>
                <a:lnTo>
                  <a:pt x="1003938" y="25610"/>
                </a:lnTo>
                <a:lnTo>
                  <a:pt x="994600" y="12096"/>
                </a:lnTo>
                <a:lnTo>
                  <a:pt x="980880" y="3107"/>
                </a:lnTo>
                <a:lnTo>
                  <a:pt x="964184" y="0"/>
                </a:lnTo>
                <a:close/>
              </a:path>
            </a:pathLst>
          </a:custGeom>
          <a:solidFill>
            <a:srgbClr val="6B9F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4083303" y="1452880"/>
            <a:ext cx="957580" cy="85725"/>
          </a:xfrm>
          <a:custGeom>
            <a:avLst/>
            <a:gdLst/>
            <a:ahLst/>
            <a:cxnLst/>
            <a:rect l="l" t="t" r="r" b="b"/>
            <a:pathLst>
              <a:path w="957579" h="85725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42925" y="85725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2850" y="57150"/>
                </a:lnTo>
                <a:lnTo>
                  <a:pt x="42925" y="57150"/>
                </a:lnTo>
                <a:lnTo>
                  <a:pt x="42925" y="28575"/>
                </a:lnTo>
                <a:lnTo>
                  <a:pt x="82828" y="2857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  <a:path w="957579" h="85725">
                <a:moveTo>
                  <a:pt x="871601" y="0"/>
                </a:moveTo>
                <a:lnTo>
                  <a:pt x="871601" y="85725"/>
                </a:lnTo>
                <a:lnTo>
                  <a:pt x="928835" y="57150"/>
                </a:lnTo>
                <a:lnTo>
                  <a:pt x="885825" y="57150"/>
                </a:lnTo>
                <a:lnTo>
                  <a:pt x="885825" y="28575"/>
                </a:lnTo>
                <a:lnTo>
                  <a:pt x="928666" y="28575"/>
                </a:lnTo>
                <a:lnTo>
                  <a:pt x="871601" y="0"/>
                </a:lnTo>
                <a:close/>
              </a:path>
              <a:path w="957579" h="85725">
                <a:moveTo>
                  <a:pt x="82828" y="28575"/>
                </a:moveTo>
                <a:lnTo>
                  <a:pt x="42925" y="28575"/>
                </a:lnTo>
                <a:lnTo>
                  <a:pt x="42925" y="57150"/>
                </a:lnTo>
                <a:lnTo>
                  <a:pt x="82850" y="57150"/>
                </a:lnTo>
                <a:lnTo>
                  <a:pt x="85725" y="42925"/>
                </a:lnTo>
                <a:lnTo>
                  <a:pt x="82828" y="28575"/>
                </a:lnTo>
                <a:close/>
              </a:path>
              <a:path w="957579" h="85725">
                <a:moveTo>
                  <a:pt x="871601" y="28575"/>
                </a:moveTo>
                <a:lnTo>
                  <a:pt x="82828" y="28575"/>
                </a:lnTo>
                <a:lnTo>
                  <a:pt x="85725" y="42925"/>
                </a:lnTo>
                <a:lnTo>
                  <a:pt x="82850" y="57150"/>
                </a:lnTo>
                <a:lnTo>
                  <a:pt x="871601" y="57150"/>
                </a:lnTo>
                <a:lnTo>
                  <a:pt x="871601" y="28575"/>
                </a:lnTo>
                <a:close/>
              </a:path>
              <a:path w="957579" h="85725">
                <a:moveTo>
                  <a:pt x="928666" y="28575"/>
                </a:moveTo>
                <a:lnTo>
                  <a:pt x="885825" y="28575"/>
                </a:lnTo>
                <a:lnTo>
                  <a:pt x="885825" y="57150"/>
                </a:lnTo>
                <a:lnTo>
                  <a:pt x="928835" y="57150"/>
                </a:lnTo>
                <a:lnTo>
                  <a:pt x="957326" y="42925"/>
                </a:lnTo>
                <a:lnTo>
                  <a:pt x="92866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1116330" y="2338577"/>
            <a:ext cx="6745605" cy="75628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48894" rIns="0" bIns="0" rtlCol="0" vert="horz">
            <a:spAutoFit/>
          </a:bodyPr>
          <a:lstStyle/>
          <a:p>
            <a:pPr marL="2034539" marR="248285" indent="-1325880">
              <a:lnSpc>
                <a:spcPts val="2590"/>
              </a:lnSpc>
              <a:spcBef>
                <a:spcPts val="384"/>
              </a:spcBef>
            </a:pPr>
            <a:r>
              <a:rPr dirty="0" sz="2400">
                <a:latin typeface="Tahoma"/>
                <a:cs typeface="Tahoma"/>
              </a:rPr>
              <a:t>Each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node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points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 not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only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successor</a:t>
            </a:r>
            <a:r>
              <a:rPr dirty="0" sz="2400" spc="20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but </a:t>
            </a:r>
            <a:r>
              <a:rPr dirty="0" sz="2400">
                <a:latin typeface="Tahoma"/>
                <a:cs typeface="Tahoma"/>
              </a:rPr>
              <a:t>also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 </a:t>
            </a:r>
            <a:r>
              <a:rPr dirty="0" sz="2400" spc="-10">
                <a:latin typeface="Tahoma"/>
                <a:cs typeface="Tahoma"/>
              </a:rPr>
              <a:t>predecessor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7846314" y="1233677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609600"/>
                </a:moveTo>
                <a:lnTo>
                  <a:pt x="609600" y="609600"/>
                </a:lnTo>
                <a:lnTo>
                  <a:pt x="6096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7860601" y="1247965"/>
            <a:ext cx="581025" cy="582930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5735" rIns="0" bIns="0" rtlCol="0" vert="horz">
            <a:spAutoFit/>
          </a:bodyPr>
          <a:lstStyle/>
          <a:p>
            <a:pPr algn="ctr" marL="16510">
              <a:lnSpc>
                <a:spcPct val="100000"/>
              </a:lnSpc>
              <a:spcBef>
                <a:spcPts val="130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6970014" y="1222438"/>
            <a:ext cx="876935" cy="638175"/>
            <a:chOff x="6970014" y="1222438"/>
            <a:chExt cx="876935" cy="638175"/>
          </a:xfrm>
        </p:grpSpPr>
        <p:sp>
          <p:nvSpPr>
            <p:cNvPr id="32" name="object 32" descr=""/>
            <p:cNvSpPr/>
            <p:nvPr/>
          </p:nvSpPr>
          <p:spPr>
            <a:xfrm>
              <a:off x="7222998" y="12367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222998" y="123672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970014" y="1606930"/>
              <a:ext cx="782320" cy="96520"/>
            </a:xfrm>
            <a:custGeom>
              <a:avLst/>
              <a:gdLst/>
              <a:ahLst/>
              <a:cxnLst/>
              <a:rect l="l" t="t" r="r" b="b"/>
              <a:pathLst>
                <a:path w="782320" h="96519">
                  <a:moveTo>
                    <a:pt x="84962" y="10668"/>
                  </a:moveTo>
                  <a:lnTo>
                    <a:pt x="0" y="54991"/>
                  </a:lnTo>
                  <a:lnTo>
                    <a:pt x="86359" y="96393"/>
                  </a:lnTo>
                  <a:lnTo>
                    <a:pt x="85898" y="68072"/>
                  </a:lnTo>
                  <a:lnTo>
                    <a:pt x="71627" y="68072"/>
                  </a:lnTo>
                  <a:lnTo>
                    <a:pt x="71246" y="39497"/>
                  </a:lnTo>
                  <a:lnTo>
                    <a:pt x="85429" y="39264"/>
                  </a:lnTo>
                  <a:lnTo>
                    <a:pt x="84962" y="10668"/>
                  </a:lnTo>
                  <a:close/>
                </a:path>
                <a:path w="782320" h="96519">
                  <a:moveTo>
                    <a:pt x="778998" y="28575"/>
                  </a:moveTo>
                  <a:lnTo>
                    <a:pt x="738885" y="28575"/>
                  </a:lnTo>
                  <a:lnTo>
                    <a:pt x="739393" y="57023"/>
                  </a:lnTo>
                  <a:lnTo>
                    <a:pt x="699426" y="57684"/>
                  </a:lnTo>
                  <a:lnTo>
                    <a:pt x="699968" y="60166"/>
                  </a:lnTo>
                  <a:lnTo>
                    <a:pt x="709358" y="73628"/>
                  </a:lnTo>
                  <a:lnTo>
                    <a:pt x="723130" y="82565"/>
                  </a:lnTo>
                  <a:lnTo>
                    <a:pt x="739901" y="85598"/>
                  </a:lnTo>
                  <a:lnTo>
                    <a:pt x="756507" y="81970"/>
                  </a:lnTo>
                  <a:lnTo>
                    <a:pt x="769969" y="72580"/>
                  </a:lnTo>
                  <a:lnTo>
                    <a:pt x="778906" y="58808"/>
                  </a:lnTo>
                  <a:lnTo>
                    <a:pt x="781938" y="42037"/>
                  </a:lnTo>
                  <a:lnTo>
                    <a:pt x="778998" y="28575"/>
                  </a:lnTo>
                  <a:close/>
                </a:path>
                <a:path w="782320" h="96519">
                  <a:moveTo>
                    <a:pt x="85429" y="39264"/>
                  </a:moveTo>
                  <a:lnTo>
                    <a:pt x="71246" y="39497"/>
                  </a:lnTo>
                  <a:lnTo>
                    <a:pt x="71627" y="68072"/>
                  </a:lnTo>
                  <a:lnTo>
                    <a:pt x="85894" y="67835"/>
                  </a:lnTo>
                  <a:lnTo>
                    <a:pt x="85429" y="39264"/>
                  </a:lnTo>
                  <a:close/>
                </a:path>
                <a:path w="782320" h="96519">
                  <a:moveTo>
                    <a:pt x="85894" y="67835"/>
                  </a:moveTo>
                  <a:lnTo>
                    <a:pt x="71627" y="68072"/>
                  </a:lnTo>
                  <a:lnTo>
                    <a:pt x="85898" y="68072"/>
                  </a:lnTo>
                  <a:lnTo>
                    <a:pt x="85894" y="67835"/>
                  </a:lnTo>
                  <a:close/>
                </a:path>
                <a:path w="782320" h="96519">
                  <a:moveTo>
                    <a:pt x="698932" y="29228"/>
                  </a:moveTo>
                  <a:lnTo>
                    <a:pt x="85429" y="39264"/>
                  </a:lnTo>
                  <a:lnTo>
                    <a:pt x="85894" y="67835"/>
                  </a:lnTo>
                  <a:lnTo>
                    <a:pt x="699426" y="57684"/>
                  </a:lnTo>
                  <a:lnTo>
                    <a:pt x="696340" y="43561"/>
                  </a:lnTo>
                  <a:lnTo>
                    <a:pt x="698932" y="29228"/>
                  </a:lnTo>
                  <a:close/>
                </a:path>
                <a:path w="782320" h="96519">
                  <a:moveTo>
                    <a:pt x="738885" y="28575"/>
                  </a:moveTo>
                  <a:lnTo>
                    <a:pt x="698932" y="29228"/>
                  </a:lnTo>
                  <a:lnTo>
                    <a:pt x="696340" y="43561"/>
                  </a:lnTo>
                  <a:lnTo>
                    <a:pt x="699426" y="57684"/>
                  </a:lnTo>
                  <a:lnTo>
                    <a:pt x="739393" y="57023"/>
                  </a:lnTo>
                  <a:lnTo>
                    <a:pt x="738885" y="28575"/>
                  </a:lnTo>
                  <a:close/>
                </a:path>
                <a:path w="782320" h="96519">
                  <a:moveTo>
                    <a:pt x="738377" y="0"/>
                  </a:moveTo>
                  <a:lnTo>
                    <a:pt x="721772" y="3627"/>
                  </a:lnTo>
                  <a:lnTo>
                    <a:pt x="708310" y="13017"/>
                  </a:lnTo>
                  <a:lnTo>
                    <a:pt x="699373" y="26789"/>
                  </a:lnTo>
                  <a:lnTo>
                    <a:pt x="698932" y="29228"/>
                  </a:lnTo>
                  <a:lnTo>
                    <a:pt x="738885" y="28575"/>
                  </a:lnTo>
                  <a:lnTo>
                    <a:pt x="778998" y="28575"/>
                  </a:lnTo>
                  <a:lnTo>
                    <a:pt x="778311" y="25431"/>
                  </a:lnTo>
                  <a:lnTo>
                    <a:pt x="768921" y="11969"/>
                  </a:lnTo>
                  <a:lnTo>
                    <a:pt x="755149" y="3032"/>
                  </a:lnTo>
                  <a:lnTo>
                    <a:pt x="738377" y="0"/>
                  </a:lnTo>
                  <a:close/>
                </a:path>
              </a:pathLst>
            </a:custGeom>
            <a:solidFill>
              <a:srgbClr val="6B9F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8455914" y="1233677"/>
            <a:ext cx="609600" cy="611505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9385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125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6439534" y="1439544"/>
            <a:ext cx="783590" cy="111760"/>
          </a:xfrm>
          <a:custGeom>
            <a:avLst/>
            <a:gdLst/>
            <a:ahLst/>
            <a:cxnLst/>
            <a:rect l="l" t="t" r="r" b="b"/>
            <a:pathLst>
              <a:path w="783590" h="111759">
                <a:moveTo>
                  <a:pt x="41148" y="25653"/>
                </a:moveTo>
                <a:lnTo>
                  <a:pt x="24610" y="29652"/>
                </a:lnTo>
                <a:lnTo>
                  <a:pt x="11334" y="39354"/>
                </a:lnTo>
                <a:lnTo>
                  <a:pt x="2678" y="53318"/>
                </a:lnTo>
                <a:lnTo>
                  <a:pt x="0" y="70103"/>
                </a:lnTo>
                <a:lnTo>
                  <a:pt x="3998" y="86641"/>
                </a:lnTo>
                <a:lnTo>
                  <a:pt x="13700" y="99917"/>
                </a:lnTo>
                <a:lnTo>
                  <a:pt x="27664" y="108573"/>
                </a:lnTo>
                <a:lnTo>
                  <a:pt x="44450" y="111251"/>
                </a:lnTo>
                <a:lnTo>
                  <a:pt x="60987" y="107253"/>
                </a:lnTo>
                <a:lnTo>
                  <a:pt x="74263" y="97551"/>
                </a:lnTo>
                <a:lnTo>
                  <a:pt x="82919" y="83587"/>
                </a:lnTo>
                <a:lnTo>
                  <a:pt x="83064" y="82676"/>
                </a:lnTo>
                <a:lnTo>
                  <a:pt x="43306" y="82676"/>
                </a:lnTo>
                <a:lnTo>
                  <a:pt x="42290" y="54228"/>
                </a:lnTo>
                <a:lnTo>
                  <a:pt x="82181" y="52669"/>
                </a:lnTo>
                <a:lnTo>
                  <a:pt x="81599" y="50264"/>
                </a:lnTo>
                <a:lnTo>
                  <a:pt x="71897" y="36988"/>
                </a:lnTo>
                <a:lnTo>
                  <a:pt x="57933" y="28332"/>
                </a:lnTo>
                <a:lnTo>
                  <a:pt x="41148" y="25653"/>
                </a:lnTo>
                <a:close/>
              </a:path>
              <a:path w="783590" h="111759">
                <a:moveTo>
                  <a:pt x="758177" y="28066"/>
                </a:moveTo>
                <a:lnTo>
                  <a:pt x="711581" y="28066"/>
                </a:lnTo>
                <a:lnTo>
                  <a:pt x="712596" y="56514"/>
                </a:lnTo>
                <a:lnTo>
                  <a:pt x="698369" y="57071"/>
                </a:lnTo>
                <a:lnTo>
                  <a:pt x="699515" y="85725"/>
                </a:lnTo>
                <a:lnTo>
                  <a:pt x="783463" y="39496"/>
                </a:lnTo>
                <a:lnTo>
                  <a:pt x="758177" y="28066"/>
                </a:lnTo>
                <a:close/>
              </a:path>
              <a:path w="783590" h="111759">
                <a:moveTo>
                  <a:pt x="82181" y="52669"/>
                </a:moveTo>
                <a:lnTo>
                  <a:pt x="42290" y="54228"/>
                </a:lnTo>
                <a:lnTo>
                  <a:pt x="43306" y="82676"/>
                </a:lnTo>
                <a:lnTo>
                  <a:pt x="83314" y="81113"/>
                </a:lnTo>
                <a:lnTo>
                  <a:pt x="85597" y="66801"/>
                </a:lnTo>
                <a:lnTo>
                  <a:pt x="82181" y="52669"/>
                </a:lnTo>
                <a:close/>
              </a:path>
              <a:path w="783590" h="111759">
                <a:moveTo>
                  <a:pt x="83314" y="81113"/>
                </a:moveTo>
                <a:lnTo>
                  <a:pt x="43306" y="82676"/>
                </a:lnTo>
                <a:lnTo>
                  <a:pt x="83064" y="82676"/>
                </a:lnTo>
                <a:lnTo>
                  <a:pt x="83314" y="81113"/>
                </a:lnTo>
                <a:close/>
              </a:path>
              <a:path w="783590" h="111759">
                <a:moveTo>
                  <a:pt x="697232" y="28627"/>
                </a:moveTo>
                <a:lnTo>
                  <a:pt x="82181" y="52669"/>
                </a:lnTo>
                <a:lnTo>
                  <a:pt x="85597" y="66801"/>
                </a:lnTo>
                <a:lnTo>
                  <a:pt x="83314" y="81113"/>
                </a:lnTo>
                <a:lnTo>
                  <a:pt x="698369" y="57071"/>
                </a:lnTo>
                <a:lnTo>
                  <a:pt x="697232" y="28627"/>
                </a:lnTo>
                <a:close/>
              </a:path>
              <a:path w="783590" h="111759">
                <a:moveTo>
                  <a:pt x="711581" y="28066"/>
                </a:moveTo>
                <a:lnTo>
                  <a:pt x="697232" y="28627"/>
                </a:lnTo>
                <a:lnTo>
                  <a:pt x="698369" y="57071"/>
                </a:lnTo>
                <a:lnTo>
                  <a:pt x="712596" y="56514"/>
                </a:lnTo>
                <a:lnTo>
                  <a:pt x="711581" y="28066"/>
                </a:lnTo>
                <a:close/>
              </a:path>
              <a:path w="783590" h="111759">
                <a:moveTo>
                  <a:pt x="696087" y="0"/>
                </a:moveTo>
                <a:lnTo>
                  <a:pt x="697232" y="28627"/>
                </a:lnTo>
                <a:lnTo>
                  <a:pt x="711581" y="28066"/>
                </a:lnTo>
                <a:lnTo>
                  <a:pt x="758177" y="28066"/>
                </a:lnTo>
                <a:lnTo>
                  <a:pt x="696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6220">
              <a:lnSpc>
                <a:spcPct val="100000"/>
              </a:lnSpc>
              <a:spcBef>
                <a:spcPts val="100"/>
              </a:spcBef>
            </a:pPr>
            <a:r>
              <a:rPr dirty="0"/>
              <a:t>CIRCULAR</a:t>
            </a:r>
            <a:r>
              <a:rPr dirty="0" spc="-40"/>
              <a:t> </a:t>
            </a:r>
            <a:r>
              <a:rPr dirty="0"/>
              <a:t>LINKED</a:t>
            </a:r>
            <a:r>
              <a:rPr dirty="0" spc="-15"/>
              <a:t> </a:t>
            </a:r>
            <a:r>
              <a:rPr dirty="0" spc="-20"/>
              <a:t>LIST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926577"/>
            <a:ext cx="8148955" cy="492061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Cambria"/>
                <a:cs typeface="Cambria"/>
              </a:rPr>
              <a:t>In</a:t>
            </a:r>
            <a:r>
              <a:rPr dirty="0" sz="2800" spc="-6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a</a:t>
            </a:r>
            <a:r>
              <a:rPr dirty="0" sz="2800" spc="-50">
                <a:latin typeface="Cambria"/>
                <a:cs typeface="Cambria"/>
              </a:rPr>
              <a:t> </a:t>
            </a:r>
            <a:r>
              <a:rPr dirty="0" sz="2800" i="1">
                <a:latin typeface="Cambria"/>
                <a:cs typeface="Cambria"/>
              </a:rPr>
              <a:t>circular</a:t>
            </a:r>
            <a:r>
              <a:rPr dirty="0" sz="2800" spc="-45" i="1">
                <a:latin typeface="Cambria"/>
                <a:cs typeface="Cambria"/>
              </a:rPr>
              <a:t> </a:t>
            </a:r>
            <a:r>
              <a:rPr dirty="0" sz="2800" i="1">
                <a:latin typeface="Cambria"/>
                <a:cs typeface="Cambria"/>
              </a:rPr>
              <a:t>list</a:t>
            </a:r>
            <a:r>
              <a:rPr dirty="0" sz="2800" spc="-45" i="1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nodes</a:t>
            </a:r>
            <a:r>
              <a:rPr dirty="0" sz="2800" spc="-5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form</a:t>
            </a:r>
            <a:r>
              <a:rPr dirty="0" sz="2800" spc="-4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a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ring:</a:t>
            </a:r>
            <a:endParaRPr sz="28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list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finite</a:t>
            </a:r>
            <a:r>
              <a:rPr dirty="0" sz="2400" spc="-35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and</a:t>
            </a:r>
            <a:endParaRPr sz="2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each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node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has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successor.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Cambria"/>
                <a:cs typeface="Cambria"/>
              </a:rPr>
              <a:t>Real</a:t>
            </a:r>
            <a:r>
              <a:rPr dirty="0" sz="2800" spc="-9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World</a:t>
            </a:r>
            <a:r>
              <a:rPr dirty="0" sz="2800" spc="-70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Example</a:t>
            </a:r>
            <a:endParaRPr sz="2800">
              <a:latin typeface="Cambria"/>
              <a:cs typeface="Cambria"/>
            </a:endParaRPr>
          </a:p>
          <a:p>
            <a:pPr lvl="1" marL="756285" marR="217804" indent="-287020">
              <a:lnSpc>
                <a:spcPct val="100000"/>
              </a:lnSpc>
              <a:spcBef>
                <a:spcPts val="50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Cambria"/>
                <a:cs typeface="Cambria"/>
              </a:rPr>
              <a:t>when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several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processes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are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using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the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same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resource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for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the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 spc="-20">
                <a:latin typeface="Cambria"/>
                <a:cs typeface="Cambria"/>
              </a:rPr>
              <a:t>same </a:t>
            </a:r>
            <a:r>
              <a:rPr dirty="0" sz="2000">
                <a:latin typeface="Cambria"/>
                <a:cs typeface="Cambria"/>
              </a:rPr>
              <a:t>amount</a:t>
            </a:r>
            <a:r>
              <a:rPr dirty="0" sz="2000" spc="-5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of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time,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and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we have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to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ensure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that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each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process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has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</a:t>
            </a:r>
            <a:r>
              <a:rPr dirty="0" sz="2000" spc="-5">
                <a:latin typeface="Cambria"/>
                <a:cs typeface="Cambria"/>
              </a:rPr>
              <a:t> </a:t>
            </a:r>
            <a:r>
              <a:rPr dirty="0" sz="2000" spc="-20">
                <a:latin typeface="Cambria"/>
                <a:cs typeface="Cambria"/>
              </a:rPr>
              <a:t>fair </a:t>
            </a:r>
            <a:r>
              <a:rPr dirty="0" sz="2000">
                <a:latin typeface="Cambria"/>
                <a:cs typeface="Cambria"/>
              </a:rPr>
              <a:t>share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of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the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resource.</a:t>
            </a:r>
            <a:endParaRPr sz="20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Cambria"/>
                <a:cs typeface="Cambria"/>
              </a:rPr>
              <a:t>All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processes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are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put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on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circular</a:t>
            </a:r>
            <a:r>
              <a:rPr dirty="0" sz="2000" spc="-5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list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accessible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through</a:t>
            </a:r>
            <a:r>
              <a:rPr dirty="0" sz="2000" spc="-6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the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pointer</a:t>
            </a:r>
            <a:endParaRPr sz="2000">
              <a:latin typeface="Cambria"/>
              <a:cs typeface="Cambria"/>
            </a:endParaRPr>
          </a:p>
          <a:p>
            <a:pPr marL="756285">
              <a:lnSpc>
                <a:spcPct val="100000"/>
              </a:lnSpc>
            </a:pPr>
            <a:r>
              <a:rPr dirty="0" sz="2000" spc="-10">
                <a:latin typeface="Cambria"/>
                <a:cs typeface="Cambria"/>
              </a:rPr>
              <a:t>current.</a:t>
            </a:r>
            <a:endParaRPr sz="2000">
              <a:latin typeface="Cambria"/>
              <a:cs typeface="Cambria"/>
            </a:endParaRPr>
          </a:p>
          <a:p>
            <a:pPr lvl="1" marL="756285" marR="566420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Cambria"/>
                <a:cs typeface="Cambria"/>
              </a:rPr>
              <a:t>After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one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node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in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the</a:t>
            </a:r>
            <a:r>
              <a:rPr dirty="0" sz="2000" spc="-3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list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is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accessed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and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the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process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number</a:t>
            </a:r>
            <a:r>
              <a:rPr dirty="0" sz="2000" spc="-25">
                <a:latin typeface="Cambria"/>
                <a:cs typeface="Cambria"/>
              </a:rPr>
              <a:t> is </a:t>
            </a:r>
            <a:r>
              <a:rPr dirty="0" sz="2000">
                <a:latin typeface="Cambria"/>
                <a:cs typeface="Cambria"/>
              </a:rPr>
              <a:t>retrieved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from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the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node</a:t>
            </a:r>
            <a:r>
              <a:rPr dirty="0" sz="2000" spc="-3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to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activate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this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process,</a:t>
            </a:r>
            <a:endParaRPr sz="20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Cambria"/>
                <a:cs typeface="Cambria"/>
              </a:rPr>
              <a:t>current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moves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to</a:t>
            </a:r>
            <a:r>
              <a:rPr dirty="0" sz="2000" spc="-3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the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next</a:t>
            </a:r>
            <a:r>
              <a:rPr dirty="0" sz="2000" spc="-3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node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so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that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the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next</a:t>
            </a:r>
            <a:r>
              <a:rPr dirty="0" sz="2000" spc="-3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process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can</a:t>
            </a:r>
            <a:r>
              <a:rPr dirty="0" sz="2000" spc="-35">
                <a:latin typeface="Cambria"/>
                <a:cs typeface="Cambria"/>
              </a:rPr>
              <a:t> </a:t>
            </a:r>
            <a:r>
              <a:rPr dirty="0" sz="2000" spc="-25">
                <a:latin typeface="Cambria"/>
                <a:cs typeface="Cambria"/>
              </a:rPr>
              <a:t>be</a:t>
            </a:r>
            <a:endParaRPr sz="2000">
              <a:latin typeface="Cambria"/>
              <a:cs typeface="Cambri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mbria"/>
                <a:cs typeface="Cambria"/>
              </a:rPr>
              <a:t>activated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the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next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time.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8323" y="1524039"/>
            <a:ext cx="3819109" cy="116429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38885">
              <a:lnSpc>
                <a:spcPct val="100000"/>
              </a:lnSpc>
              <a:spcBef>
                <a:spcPts val="100"/>
              </a:spcBef>
            </a:pPr>
            <a:r>
              <a:rPr dirty="0"/>
              <a:t>SINGLY</a:t>
            </a:r>
            <a:r>
              <a:rPr dirty="0" spc="10"/>
              <a:t> </a:t>
            </a:r>
            <a:r>
              <a:rPr dirty="0"/>
              <a:t>CL </a:t>
            </a:r>
            <a:r>
              <a:rPr dirty="0" spc="-20"/>
              <a:t>LIST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1014729"/>
            <a:ext cx="7671434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Cambria"/>
                <a:cs typeface="Cambria"/>
              </a:rPr>
              <a:t>In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circular</a:t>
            </a:r>
            <a:r>
              <a:rPr dirty="0" sz="2800" spc="-5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singly</a:t>
            </a:r>
            <a:r>
              <a:rPr dirty="0" sz="2800" spc="-5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linked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list,</a:t>
            </a:r>
            <a:r>
              <a:rPr dirty="0" sz="2800" spc="-6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we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can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use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only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 spc="-25">
                <a:latin typeface="Cambria"/>
                <a:cs typeface="Cambria"/>
              </a:rPr>
              <a:t>one </a:t>
            </a:r>
            <a:r>
              <a:rPr dirty="0" sz="2800" spc="-10">
                <a:latin typeface="Cambria"/>
                <a:cs typeface="Cambria"/>
              </a:rPr>
              <a:t>permanent</a:t>
            </a:r>
            <a:r>
              <a:rPr dirty="0" sz="2800" spc="-10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pointer,</a:t>
            </a:r>
            <a:r>
              <a:rPr dirty="0" sz="2800" spc="-95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tail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966214"/>
            <a:ext cx="9144000" cy="5815965"/>
            <a:chOff x="0" y="966214"/>
            <a:chExt cx="9144000" cy="581596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6214"/>
              <a:ext cx="9143999" cy="581558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756" y="1725180"/>
              <a:ext cx="4580763" cy="4611243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0" y="1752600"/>
              <a:ext cx="4495800" cy="452628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4572000" y="1752600"/>
              <a:ext cx="4495800" cy="4526280"/>
            </a:xfrm>
            <a:custGeom>
              <a:avLst/>
              <a:gdLst/>
              <a:ahLst/>
              <a:cxnLst/>
              <a:rect l="l" t="t" r="r" b="b"/>
              <a:pathLst>
                <a:path w="4495800" h="4526280">
                  <a:moveTo>
                    <a:pt x="0" y="4526280"/>
                  </a:moveTo>
                  <a:lnTo>
                    <a:pt x="4495800" y="4526280"/>
                  </a:lnTo>
                  <a:lnTo>
                    <a:pt x="4495800" y="0"/>
                  </a:lnTo>
                  <a:lnTo>
                    <a:pt x="0" y="0"/>
                  </a:lnTo>
                  <a:lnTo>
                    <a:pt x="0" y="4526280"/>
                  </a:lnTo>
                  <a:close/>
                </a:path>
              </a:pathLst>
            </a:custGeom>
            <a:ln w="9525">
              <a:solidFill>
                <a:srgbClr val="77888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38885">
              <a:lnSpc>
                <a:spcPct val="100000"/>
              </a:lnSpc>
              <a:spcBef>
                <a:spcPts val="100"/>
              </a:spcBef>
            </a:pPr>
            <a:r>
              <a:rPr dirty="0"/>
              <a:t>SINGLY</a:t>
            </a:r>
            <a:r>
              <a:rPr dirty="0" spc="10"/>
              <a:t> </a:t>
            </a:r>
            <a:r>
              <a:rPr dirty="0"/>
              <a:t>CL </a:t>
            </a:r>
            <a:r>
              <a:rPr dirty="0" spc="-20"/>
              <a:t>LIST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1014729"/>
            <a:ext cx="7671434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Cambria"/>
                <a:cs typeface="Cambria"/>
              </a:rPr>
              <a:t>In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circular</a:t>
            </a:r>
            <a:r>
              <a:rPr dirty="0" sz="2800" spc="-5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singly</a:t>
            </a:r>
            <a:r>
              <a:rPr dirty="0" sz="2800" spc="-5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linked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list,</a:t>
            </a:r>
            <a:r>
              <a:rPr dirty="0" sz="2800" spc="-6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we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can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use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only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 spc="-25">
                <a:latin typeface="Cambria"/>
                <a:cs typeface="Cambria"/>
              </a:rPr>
              <a:t>one </a:t>
            </a:r>
            <a:r>
              <a:rPr dirty="0" sz="2800" spc="-10">
                <a:latin typeface="Cambria"/>
                <a:cs typeface="Cambria"/>
              </a:rPr>
              <a:t>permanent</a:t>
            </a:r>
            <a:r>
              <a:rPr dirty="0" sz="2800" spc="-10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pointer,</a:t>
            </a:r>
            <a:r>
              <a:rPr dirty="0" sz="2800" spc="-95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tail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66214"/>
            <a:ext cx="9143999" cy="581558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100"/>
              </a:spcBef>
            </a:pPr>
            <a:r>
              <a:rPr dirty="0"/>
              <a:t>Insert</a:t>
            </a:r>
            <a:r>
              <a:rPr dirty="0" spc="-30"/>
              <a:t> </a:t>
            </a:r>
            <a:r>
              <a:rPr dirty="0"/>
              <a:t>at</a:t>
            </a:r>
            <a:r>
              <a:rPr dirty="0" spc="-15"/>
              <a:t> </a:t>
            </a:r>
            <a:r>
              <a:rPr dirty="0"/>
              <a:t>tail</a:t>
            </a:r>
            <a:r>
              <a:rPr dirty="0" spc="-5"/>
              <a:t> </a:t>
            </a:r>
            <a:r>
              <a:rPr dirty="0"/>
              <a:t>Singly</a:t>
            </a:r>
            <a:r>
              <a:rPr dirty="0" spc="-5"/>
              <a:t> </a:t>
            </a:r>
            <a:r>
              <a:rPr dirty="0" spc="-10"/>
              <a:t>CLList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81000" y="1219200"/>
            <a:ext cx="6629400" cy="2862580"/>
          </a:xfrm>
          <a:custGeom>
            <a:avLst/>
            <a:gdLst/>
            <a:ahLst/>
            <a:cxnLst/>
            <a:rect l="l" t="t" r="r" b="b"/>
            <a:pathLst>
              <a:path w="6629400" h="2862579">
                <a:moveTo>
                  <a:pt x="0" y="2862072"/>
                </a:moveTo>
                <a:lnTo>
                  <a:pt x="6629400" y="2862072"/>
                </a:lnTo>
                <a:lnTo>
                  <a:pt x="6629400" y="0"/>
                </a:lnTo>
                <a:lnTo>
                  <a:pt x="0" y="0"/>
                </a:lnTo>
                <a:lnTo>
                  <a:pt x="0" y="286207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59740" y="1238758"/>
            <a:ext cx="5704205" cy="277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8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addToTail(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8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el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5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(isEmpty())</a:t>
            </a:r>
            <a:r>
              <a:rPr dirty="0" sz="1800" spc="-45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927100" marR="2262505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tail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dirty="0" sz="1800" spc="-1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Node(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el</a:t>
            </a:r>
            <a:r>
              <a:rPr dirty="0" sz="1800" spc="-10">
                <a:latin typeface="Consolas"/>
                <a:cs typeface="Consolas"/>
              </a:rPr>
              <a:t>); tail-</a:t>
            </a:r>
            <a:r>
              <a:rPr dirty="0" sz="1800">
                <a:latin typeface="Consolas"/>
                <a:cs typeface="Consolas"/>
              </a:rPr>
              <a:t>&gt;next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tail;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dirty="0" sz="18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927100" marR="508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onsolas"/>
                <a:cs typeface="Consolas"/>
              </a:rPr>
              <a:t>tail-</a:t>
            </a:r>
            <a:r>
              <a:rPr dirty="0" sz="1800">
                <a:latin typeface="Consolas"/>
                <a:cs typeface="Consolas"/>
              </a:rPr>
              <a:t>&gt;next</a:t>
            </a:r>
            <a:r>
              <a:rPr dirty="0" sz="1800" spc="-3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5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dirty="0" sz="1800" spc="-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Node(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el</a:t>
            </a:r>
            <a:r>
              <a:rPr dirty="0" sz="1800">
                <a:latin typeface="Consolas"/>
                <a:cs typeface="Consolas"/>
              </a:rPr>
              <a:t>,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tail-&gt;next); </a:t>
            </a:r>
            <a:r>
              <a:rPr dirty="0" sz="1800">
                <a:latin typeface="Consolas"/>
                <a:cs typeface="Consolas"/>
              </a:rPr>
              <a:t>tail</a:t>
            </a:r>
            <a:r>
              <a:rPr dirty="0" sz="1800" spc="-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tail-&gt;next;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9891" y="3505200"/>
            <a:ext cx="4256532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9545">
              <a:lnSpc>
                <a:spcPct val="100000"/>
              </a:lnSpc>
              <a:spcBef>
                <a:spcPts val="100"/>
              </a:spcBef>
            </a:pPr>
            <a:r>
              <a:rPr dirty="0"/>
              <a:t>Issues</a:t>
            </a:r>
            <a:r>
              <a:rPr dirty="0" spc="-40"/>
              <a:t> </a:t>
            </a:r>
            <a:r>
              <a:rPr dirty="0"/>
              <a:t>with</a:t>
            </a:r>
            <a:r>
              <a:rPr dirty="0" spc="-15"/>
              <a:t> </a:t>
            </a:r>
            <a:r>
              <a:rPr dirty="0"/>
              <a:t>Singly</a:t>
            </a:r>
            <a:r>
              <a:rPr dirty="0" spc="-10"/>
              <a:t> CLList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926577"/>
            <a:ext cx="8495030" cy="571817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Cambria"/>
                <a:cs typeface="Cambria"/>
              </a:rPr>
              <a:t>ISSUE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in</a:t>
            </a:r>
            <a:r>
              <a:rPr dirty="0" sz="2800" spc="-6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Singly</a:t>
            </a:r>
            <a:r>
              <a:rPr dirty="0" sz="2800" spc="-6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CL</a:t>
            </a:r>
            <a:r>
              <a:rPr dirty="0" sz="2800" spc="-60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list</a:t>
            </a:r>
            <a:endParaRPr sz="2800">
              <a:latin typeface="Cambria"/>
              <a:cs typeface="Cambria"/>
            </a:endParaRPr>
          </a:p>
          <a:p>
            <a:pPr lvl="1" marL="756285" marR="105410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deletion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of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tail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node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requires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loop so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that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tail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can </a:t>
            </a:r>
            <a:r>
              <a:rPr dirty="0" sz="2400">
                <a:latin typeface="Cambria"/>
                <a:cs typeface="Cambria"/>
              </a:rPr>
              <a:t>be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set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to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its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predecessor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after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deleting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node.</a:t>
            </a:r>
            <a:endParaRPr sz="2400">
              <a:latin typeface="Cambria"/>
              <a:cs typeface="Cambria"/>
            </a:endParaRPr>
          </a:p>
          <a:p>
            <a:pPr lvl="2" marL="1155700" indent="-229235">
              <a:lnSpc>
                <a:spcPct val="100000"/>
              </a:lnSpc>
              <a:spcBef>
                <a:spcPts val="525"/>
              </a:spcBef>
              <a:buChar char="•"/>
              <a:tabLst>
                <a:tab pos="1156335" algn="l"/>
              </a:tabLst>
            </a:pPr>
            <a:r>
              <a:rPr dirty="0" sz="2200">
                <a:latin typeface="Cambria"/>
                <a:cs typeface="Cambria"/>
              </a:rPr>
              <a:t>delete</a:t>
            </a:r>
            <a:r>
              <a:rPr dirty="0" sz="2200" spc="-2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the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tail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node</a:t>
            </a:r>
            <a:r>
              <a:rPr dirty="0" sz="2200" spc="-3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in</a:t>
            </a:r>
            <a:r>
              <a:rPr dirty="0" sz="2200" spc="-30">
                <a:latin typeface="Cambria"/>
                <a:cs typeface="Cambria"/>
              </a:rPr>
              <a:t> </a:t>
            </a:r>
            <a:r>
              <a:rPr dirty="0" sz="2200" i="1">
                <a:latin typeface="Cambria"/>
                <a:cs typeface="Cambria"/>
              </a:rPr>
              <a:t>O</a:t>
            </a:r>
            <a:r>
              <a:rPr dirty="0" sz="2200">
                <a:latin typeface="Cambria"/>
                <a:cs typeface="Cambria"/>
              </a:rPr>
              <a:t>(</a:t>
            </a:r>
            <a:r>
              <a:rPr dirty="0" sz="2200" i="1">
                <a:latin typeface="Cambria"/>
                <a:cs typeface="Cambria"/>
              </a:rPr>
              <a:t>n</a:t>
            </a:r>
            <a:r>
              <a:rPr dirty="0" sz="2200">
                <a:latin typeface="Cambria"/>
                <a:cs typeface="Cambria"/>
              </a:rPr>
              <a:t>)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time.</a:t>
            </a:r>
            <a:endParaRPr sz="22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Processing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data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in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reverse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order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(printing,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searching,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etc.)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25">
                <a:latin typeface="Cambria"/>
                <a:cs typeface="Cambria"/>
              </a:rPr>
              <a:t>is</a:t>
            </a:r>
            <a:endParaRPr sz="2000">
              <a:latin typeface="Cambria"/>
              <a:cs typeface="Cambria"/>
            </a:endParaRPr>
          </a:p>
          <a:p>
            <a:pPr marL="756285">
              <a:lnSpc>
                <a:spcPct val="100000"/>
              </a:lnSpc>
            </a:pPr>
            <a:r>
              <a:rPr dirty="0" sz="2400">
                <a:latin typeface="Cambria"/>
                <a:cs typeface="Cambria"/>
              </a:rPr>
              <a:t>not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very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efficient.</a:t>
            </a:r>
            <a:endParaRPr sz="24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Cambria"/>
                <a:cs typeface="Cambria"/>
              </a:rPr>
              <a:t>SOLUTION</a:t>
            </a:r>
            <a:endParaRPr sz="2800">
              <a:latin typeface="Cambria"/>
              <a:cs typeface="Cambria"/>
            </a:endParaRPr>
          </a:p>
          <a:p>
            <a:pPr algn="ctr" lvl="1" marL="286385" marR="3902710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286385" algn="l"/>
                <a:tab pos="287020" algn="l"/>
              </a:tabLst>
            </a:pPr>
            <a:r>
              <a:rPr dirty="0" sz="2400">
                <a:latin typeface="Cambria"/>
                <a:cs typeface="Cambria"/>
              </a:rPr>
              <a:t>Doubly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linked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circular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list</a:t>
            </a:r>
            <a:endParaRPr sz="2400">
              <a:latin typeface="Cambria"/>
              <a:cs typeface="Cambria"/>
            </a:endParaRPr>
          </a:p>
          <a:p>
            <a:pPr algn="ctr" lvl="2" marL="445770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446405" algn="l"/>
              </a:tabLst>
            </a:pPr>
            <a:r>
              <a:rPr dirty="0" sz="2200">
                <a:latin typeface="Cambria"/>
                <a:cs typeface="Cambria"/>
              </a:rPr>
              <a:t>The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list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forms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two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rings:</a:t>
            </a:r>
            <a:r>
              <a:rPr dirty="0" sz="2200" spc="-6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one</a:t>
            </a:r>
            <a:r>
              <a:rPr dirty="0" sz="2200" spc="-6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going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forward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through</a:t>
            </a:r>
            <a:r>
              <a:rPr dirty="0" sz="2200" spc="-15">
                <a:latin typeface="Cambria"/>
                <a:cs typeface="Cambria"/>
              </a:rPr>
              <a:t> </a:t>
            </a:r>
            <a:r>
              <a:rPr dirty="0" sz="1600" spc="-20">
                <a:latin typeface="Cambria"/>
                <a:cs typeface="Cambria"/>
              </a:rPr>
              <a:t>next</a:t>
            </a:r>
            <a:endParaRPr sz="1600">
              <a:latin typeface="Cambria"/>
              <a:cs typeface="Cambria"/>
            </a:endParaRPr>
          </a:p>
          <a:p>
            <a:pPr algn="ctr" marL="622935">
              <a:lnSpc>
                <a:spcPct val="100000"/>
              </a:lnSpc>
            </a:pPr>
            <a:r>
              <a:rPr dirty="0" sz="2200">
                <a:latin typeface="Cambria"/>
                <a:cs typeface="Cambria"/>
              </a:rPr>
              <a:t>members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and</a:t>
            </a:r>
            <a:r>
              <a:rPr dirty="0" sz="2200" spc="-6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one</a:t>
            </a:r>
            <a:r>
              <a:rPr dirty="0" sz="2200" spc="-7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going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backward</a:t>
            </a:r>
            <a:r>
              <a:rPr dirty="0" sz="2200" spc="-6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through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prev</a:t>
            </a:r>
            <a:r>
              <a:rPr dirty="0" sz="1800" spc="-4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members</a:t>
            </a:r>
            <a:endParaRPr sz="2200">
              <a:latin typeface="Cambria"/>
              <a:cs typeface="Cambria"/>
            </a:endParaRPr>
          </a:p>
          <a:p>
            <a:pPr algn="ctr" lvl="2" marL="924560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925194" algn="l"/>
              </a:tabLst>
            </a:pPr>
            <a:r>
              <a:rPr dirty="0" sz="2200">
                <a:latin typeface="Cambria"/>
                <a:cs typeface="Cambria"/>
              </a:rPr>
              <a:t>Deleting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the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node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from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the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end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of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the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list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can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be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done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easily</a:t>
            </a:r>
            <a:endParaRPr sz="2200">
              <a:latin typeface="Cambria"/>
              <a:cs typeface="Cambria"/>
            </a:endParaRPr>
          </a:p>
          <a:p>
            <a:pPr algn="ctr" marL="109855">
              <a:lnSpc>
                <a:spcPct val="100000"/>
              </a:lnSpc>
            </a:pPr>
            <a:r>
              <a:rPr dirty="0" sz="2200">
                <a:latin typeface="Cambria"/>
                <a:cs typeface="Cambria"/>
              </a:rPr>
              <a:t>because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there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is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direct</a:t>
            </a:r>
            <a:r>
              <a:rPr dirty="0" sz="2200" spc="-3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access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to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the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next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to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last</a:t>
            </a:r>
            <a:r>
              <a:rPr dirty="0" sz="2200" spc="-30">
                <a:latin typeface="Cambria"/>
                <a:cs typeface="Cambria"/>
              </a:rPr>
              <a:t> </a:t>
            </a:r>
            <a:r>
              <a:rPr dirty="0" sz="2200" spc="-20">
                <a:latin typeface="Cambria"/>
                <a:cs typeface="Cambria"/>
              </a:rPr>
              <a:t>node</a:t>
            </a:r>
            <a:endParaRPr sz="2200">
              <a:latin typeface="Cambria"/>
              <a:cs typeface="Cambria"/>
            </a:endParaRPr>
          </a:p>
          <a:p>
            <a:pPr algn="ctr" lvl="2" marL="695960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696595" algn="l"/>
              </a:tabLst>
            </a:pPr>
            <a:r>
              <a:rPr dirty="0" sz="2200">
                <a:latin typeface="Cambria"/>
                <a:cs typeface="Cambria"/>
              </a:rPr>
              <a:t>Insertion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and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deletion</a:t>
            </a:r>
            <a:r>
              <a:rPr dirty="0" sz="2200" spc="-3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of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the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tail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node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can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be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done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in</a:t>
            </a:r>
            <a:r>
              <a:rPr dirty="0" sz="2200" spc="-15">
                <a:latin typeface="Cambria"/>
                <a:cs typeface="Cambria"/>
              </a:rPr>
              <a:t> </a:t>
            </a:r>
            <a:r>
              <a:rPr dirty="0" sz="2200" spc="-20" i="1">
                <a:latin typeface="Cambria"/>
                <a:cs typeface="Cambria"/>
              </a:rPr>
              <a:t>O</a:t>
            </a:r>
            <a:r>
              <a:rPr dirty="0" sz="2200" spc="-20">
                <a:latin typeface="Cambria"/>
                <a:cs typeface="Cambria"/>
              </a:rPr>
              <a:t>(1)</a:t>
            </a:r>
            <a:endParaRPr sz="2200">
              <a:latin typeface="Cambria"/>
              <a:cs typeface="Cambria"/>
            </a:endParaRPr>
          </a:p>
          <a:p>
            <a:pPr algn="ctr" marR="5578475">
              <a:lnSpc>
                <a:spcPct val="100000"/>
              </a:lnSpc>
            </a:pPr>
            <a:r>
              <a:rPr dirty="0" sz="2200" spc="-10">
                <a:latin typeface="Cambria"/>
                <a:cs typeface="Cambria"/>
              </a:rPr>
              <a:t>time.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4945">
              <a:lnSpc>
                <a:spcPct val="100000"/>
              </a:lnSpc>
              <a:spcBef>
                <a:spcPts val="100"/>
              </a:spcBef>
            </a:pPr>
            <a:r>
              <a:rPr dirty="0"/>
              <a:t>TO</a:t>
            </a:r>
            <a:r>
              <a:rPr dirty="0" spc="-15"/>
              <a:t> </a:t>
            </a:r>
            <a:r>
              <a:rPr dirty="0"/>
              <a:t>DO</a:t>
            </a:r>
            <a:r>
              <a:rPr dirty="0" spc="5"/>
              <a:t> </a:t>
            </a:r>
            <a:r>
              <a:rPr dirty="0"/>
              <a:t>CL</a:t>
            </a:r>
            <a:r>
              <a:rPr dirty="0" spc="-5"/>
              <a:t> </a:t>
            </a:r>
            <a:r>
              <a:rPr dirty="0" spc="-20"/>
              <a:t>List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1014729"/>
            <a:ext cx="6882130" cy="43929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Cambria"/>
                <a:cs typeface="Cambria"/>
              </a:rPr>
              <a:t>Implement</a:t>
            </a:r>
            <a:r>
              <a:rPr dirty="0" sz="2800" spc="-8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circular</a:t>
            </a:r>
            <a:r>
              <a:rPr dirty="0" sz="2800" spc="-7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linked</a:t>
            </a:r>
            <a:r>
              <a:rPr dirty="0" sz="2800" spc="-8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list</a:t>
            </a:r>
            <a:r>
              <a:rPr dirty="0" sz="2800" spc="-9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class</a:t>
            </a:r>
            <a:r>
              <a:rPr dirty="0" sz="2800" spc="-8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with</a:t>
            </a:r>
            <a:r>
              <a:rPr dirty="0" sz="2800" spc="-80">
                <a:latin typeface="Cambria"/>
                <a:cs typeface="Cambria"/>
              </a:rPr>
              <a:t> </a:t>
            </a:r>
            <a:r>
              <a:rPr dirty="0" sz="2800" spc="-25">
                <a:latin typeface="Cambria"/>
                <a:cs typeface="Cambria"/>
              </a:rPr>
              <a:t>all </a:t>
            </a:r>
            <a:r>
              <a:rPr dirty="0" sz="2800" spc="-10">
                <a:latin typeface="Cambria"/>
                <a:cs typeface="Cambria"/>
              </a:rPr>
              <a:t>necessary</a:t>
            </a:r>
            <a:r>
              <a:rPr dirty="0" sz="2800" spc="-80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functions</a:t>
            </a:r>
            <a:endParaRPr sz="28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0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 spc="-10">
                <a:latin typeface="Cambria"/>
                <a:cs typeface="Cambria"/>
              </a:rPr>
              <a:t>Insert</a:t>
            </a:r>
            <a:endParaRPr sz="20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 spc="-10">
                <a:latin typeface="Cambria"/>
                <a:cs typeface="Cambria"/>
              </a:rPr>
              <a:t>Delete</a:t>
            </a:r>
            <a:endParaRPr sz="20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 spc="-20">
                <a:latin typeface="Cambria"/>
                <a:cs typeface="Cambria"/>
              </a:rPr>
              <a:t>Find</a:t>
            </a:r>
            <a:endParaRPr sz="20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 spc="-10">
                <a:latin typeface="Cambria"/>
                <a:cs typeface="Cambria"/>
              </a:rPr>
              <a:t>Print</a:t>
            </a:r>
            <a:endParaRPr sz="20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 spc="-10">
                <a:latin typeface="Cambria"/>
                <a:cs typeface="Cambria"/>
              </a:rPr>
              <a:t>isEmpty</a:t>
            </a:r>
            <a:endParaRPr sz="20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 spc="-10">
                <a:latin typeface="Cambria"/>
                <a:cs typeface="Cambria"/>
              </a:rPr>
              <a:t>Reverse</a:t>
            </a:r>
            <a:endParaRPr sz="20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mbria"/>
              <a:buChar char="–"/>
            </a:pPr>
            <a:endParaRPr sz="3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buClr>
                <a:srgbClr val="000000"/>
              </a:buClr>
              <a:buChar char="–"/>
              <a:tabLst>
                <a:tab pos="756285" algn="l"/>
                <a:tab pos="756920" algn="l"/>
              </a:tabLst>
            </a:pPr>
            <a:r>
              <a:rPr dirty="0" u="sng" sz="240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Cambria"/>
                <a:cs typeface="Cambria"/>
              </a:rPr>
              <a:t>Previous</a:t>
            </a:r>
            <a:r>
              <a:rPr dirty="0" u="sng" sz="2400" spc="-15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240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Cambria"/>
                <a:cs typeface="Cambria"/>
              </a:rPr>
              <a:t>TO</a:t>
            </a:r>
            <a:r>
              <a:rPr dirty="0" u="sng" sz="2400" spc="-5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240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Cambria"/>
                <a:cs typeface="Cambria"/>
              </a:rPr>
              <a:t>DO</a:t>
            </a:r>
            <a:r>
              <a:rPr dirty="0" u="sng" sz="2400" spc="-15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240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Cambria"/>
                <a:cs typeface="Cambria"/>
              </a:rPr>
              <a:t>SL</a:t>
            </a:r>
            <a:r>
              <a:rPr dirty="0" u="sng" sz="2400" spc="-5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2400" spc="-2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Cambria"/>
                <a:cs typeface="Cambria"/>
              </a:rPr>
              <a:t>List</a:t>
            </a:r>
            <a:endParaRPr sz="2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Char char="–"/>
              <a:tabLst>
                <a:tab pos="756285" algn="l"/>
                <a:tab pos="756920" algn="l"/>
              </a:tabLst>
            </a:pPr>
            <a:r>
              <a:rPr dirty="0" u="sng" sz="240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Cambria"/>
                <a:cs typeface="Cambria"/>
              </a:rPr>
              <a:t>Previous</a:t>
            </a:r>
            <a:r>
              <a:rPr dirty="0" u="sng" sz="2400" spc="-35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240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Cambria"/>
                <a:cs typeface="Cambria"/>
              </a:rPr>
              <a:t>TO DO</a:t>
            </a:r>
            <a:r>
              <a:rPr dirty="0" u="sng" sz="2400" spc="-2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240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Cambria"/>
                <a:cs typeface="Cambria"/>
              </a:rPr>
              <a:t>DL</a:t>
            </a:r>
            <a:r>
              <a:rPr dirty="0" u="sng" sz="2400" spc="-15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2400" spc="-2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Cambria"/>
                <a:cs typeface="Cambria"/>
              </a:rPr>
              <a:t>List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25575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Cambria"/>
                <a:cs typeface="Cambria"/>
              </a:rPr>
              <a:t>DL</a:t>
            </a:r>
            <a:r>
              <a:rPr dirty="0" spc="-15" b="1">
                <a:latin typeface="Cambria"/>
                <a:cs typeface="Cambria"/>
              </a:rPr>
              <a:t> </a:t>
            </a:r>
            <a:r>
              <a:rPr dirty="0" b="1">
                <a:latin typeface="Cambria"/>
                <a:cs typeface="Cambria"/>
              </a:rPr>
              <a:t>List</a:t>
            </a:r>
            <a:r>
              <a:rPr dirty="0" spc="15" b="1">
                <a:latin typeface="Cambria"/>
                <a:cs typeface="Cambria"/>
              </a:rPr>
              <a:t> </a:t>
            </a:r>
            <a:r>
              <a:rPr dirty="0" spc="-20" b="1">
                <a:latin typeface="Cambria"/>
                <a:cs typeface="Cambria"/>
              </a:rPr>
              <a:t>NODE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746694" y="5137594"/>
            <a:ext cx="1843405" cy="638175"/>
            <a:chOff x="1746694" y="5137594"/>
            <a:chExt cx="1843405" cy="638175"/>
          </a:xfrm>
        </p:grpSpPr>
        <p:sp>
          <p:nvSpPr>
            <p:cNvPr id="4" name="object 4" descr=""/>
            <p:cNvSpPr/>
            <p:nvPr/>
          </p:nvSpPr>
          <p:spPr>
            <a:xfrm>
              <a:off x="2370582" y="51518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370582" y="51518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632456" y="5352796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4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49"/>
                  </a:lnTo>
                  <a:lnTo>
                    <a:pt x="42925" y="57149"/>
                  </a:lnTo>
                  <a:lnTo>
                    <a:pt x="42925" y="28574"/>
                  </a:lnTo>
                  <a:lnTo>
                    <a:pt x="82828" y="28574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4"/>
                  </a:lnTo>
                  <a:lnTo>
                    <a:pt x="928835" y="57149"/>
                  </a:lnTo>
                  <a:lnTo>
                    <a:pt x="885824" y="57149"/>
                  </a:lnTo>
                  <a:lnTo>
                    <a:pt x="885824" y="28574"/>
                  </a:lnTo>
                  <a:lnTo>
                    <a:pt x="928666" y="28574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4"/>
                  </a:moveTo>
                  <a:lnTo>
                    <a:pt x="42925" y="28574"/>
                  </a:lnTo>
                  <a:lnTo>
                    <a:pt x="42925" y="57149"/>
                  </a:lnTo>
                  <a:lnTo>
                    <a:pt x="82850" y="57149"/>
                  </a:lnTo>
                  <a:lnTo>
                    <a:pt x="85725" y="42925"/>
                  </a:lnTo>
                  <a:lnTo>
                    <a:pt x="82828" y="28574"/>
                  </a:lnTo>
                  <a:close/>
                </a:path>
                <a:path w="957579" h="85725">
                  <a:moveTo>
                    <a:pt x="871601" y="28574"/>
                  </a:moveTo>
                  <a:lnTo>
                    <a:pt x="82828" y="28574"/>
                  </a:lnTo>
                  <a:lnTo>
                    <a:pt x="85725" y="42925"/>
                  </a:lnTo>
                  <a:lnTo>
                    <a:pt x="82850" y="57149"/>
                  </a:lnTo>
                  <a:lnTo>
                    <a:pt x="871601" y="57149"/>
                  </a:lnTo>
                  <a:lnTo>
                    <a:pt x="871601" y="28574"/>
                  </a:lnTo>
                  <a:close/>
                </a:path>
                <a:path w="957579" h="85725">
                  <a:moveTo>
                    <a:pt x="928666" y="28574"/>
                  </a:moveTo>
                  <a:lnTo>
                    <a:pt x="885824" y="28574"/>
                  </a:lnTo>
                  <a:lnTo>
                    <a:pt x="885824" y="57149"/>
                  </a:lnTo>
                  <a:lnTo>
                    <a:pt x="928835" y="57149"/>
                  </a:lnTo>
                  <a:lnTo>
                    <a:pt x="957326" y="42925"/>
                  </a:lnTo>
                  <a:lnTo>
                    <a:pt x="928666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60982" y="51518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775269" y="5166169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7005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131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123378" y="5137594"/>
            <a:ext cx="4333875" cy="641350"/>
            <a:chOff x="1123378" y="5137594"/>
            <a:chExt cx="4333875" cy="641350"/>
          </a:xfrm>
        </p:grpSpPr>
        <p:sp>
          <p:nvSpPr>
            <p:cNvPr id="10" name="object 10" descr=""/>
            <p:cNvSpPr/>
            <p:nvPr/>
          </p:nvSpPr>
          <p:spPr>
            <a:xfrm>
              <a:off x="1137666" y="515493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833366" y="51518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223766" y="5151882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609600" y="609600"/>
                  </a:moveTo>
                  <a:lnTo>
                    <a:pt x="1219200" y="609600"/>
                  </a:lnTo>
                  <a:lnTo>
                    <a:pt x="1219200" y="0"/>
                  </a:lnTo>
                  <a:lnTo>
                    <a:pt x="609600" y="0"/>
                  </a:lnTo>
                  <a:lnTo>
                    <a:pt x="609600" y="609600"/>
                  </a:lnTo>
                  <a:close/>
                </a:path>
                <a:path w="12192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238053" y="5166169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7005" rIns="0" bIns="0" rtlCol="0" vert="horz">
            <a:spAutoFit/>
          </a:bodyPr>
          <a:lstStyle/>
          <a:p>
            <a:pPr algn="ctr" marL="15240">
              <a:lnSpc>
                <a:spcPct val="100000"/>
              </a:lnSpc>
              <a:spcBef>
                <a:spcPts val="131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2990850" y="5508371"/>
            <a:ext cx="1009015" cy="95885"/>
          </a:xfrm>
          <a:custGeom>
            <a:avLst/>
            <a:gdLst/>
            <a:ahLst/>
            <a:cxnLst/>
            <a:rect l="l" t="t" r="r" b="b"/>
            <a:pathLst>
              <a:path w="1009014" h="95885">
                <a:moveTo>
                  <a:pt x="85217" y="9651"/>
                </a:moveTo>
                <a:lnTo>
                  <a:pt x="0" y="53466"/>
                </a:lnTo>
                <a:lnTo>
                  <a:pt x="86232" y="95376"/>
                </a:lnTo>
                <a:lnTo>
                  <a:pt x="85895" y="66928"/>
                </a:lnTo>
                <a:lnTo>
                  <a:pt x="71627" y="66928"/>
                </a:lnTo>
                <a:lnTo>
                  <a:pt x="71247" y="38353"/>
                </a:lnTo>
                <a:lnTo>
                  <a:pt x="85555" y="38195"/>
                </a:lnTo>
                <a:lnTo>
                  <a:pt x="85217" y="9651"/>
                </a:lnTo>
                <a:close/>
              </a:path>
              <a:path w="1009014" h="95885">
                <a:moveTo>
                  <a:pt x="1006072" y="28447"/>
                </a:moveTo>
                <a:lnTo>
                  <a:pt x="966088" y="28447"/>
                </a:lnTo>
                <a:lnTo>
                  <a:pt x="966342" y="57022"/>
                </a:lnTo>
                <a:lnTo>
                  <a:pt x="926427" y="57464"/>
                </a:lnTo>
                <a:lnTo>
                  <a:pt x="926951" y="59926"/>
                </a:lnTo>
                <a:lnTo>
                  <a:pt x="936259" y="73437"/>
                </a:lnTo>
                <a:lnTo>
                  <a:pt x="949973" y="82472"/>
                </a:lnTo>
                <a:lnTo>
                  <a:pt x="966724" y="85661"/>
                </a:lnTo>
                <a:lnTo>
                  <a:pt x="983351" y="82112"/>
                </a:lnTo>
                <a:lnTo>
                  <a:pt x="996870" y="72782"/>
                </a:lnTo>
                <a:lnTo>
                  <a:pt x="1005889" y="59049"/>
                </a:lnTo>
                <a:lnTo>
                  <a:pt x="1009014" y="42290"/>
                </a:lnTo>
                <a:lnTo>
                  <a:pt x="1006072" y="28447"/>
                </a:lnTo>
                <a:close/>
              </a:path>
              <a:path w="1009014" h="95885">
                <a:moveTo>
                  <a:pt x="85555" y="38195"/>
                </a:moveTo>
                <a:lnTo>
                  <a:pt x="71247" y="38353"/>
                </a:lnTo>
                <a:lnTo>
                  <a:pt x="71627" y="66928"/>
                </a:lnTo>
                <a:lnTo>
                  <a:pt x="85893" y="66771"/>
                </a:lnTo>
                <a:lnTo>
                  <a:pt x="85555" y="38195"/>
                </a:lnTo>
                <a:close/>
              </a:path>
              <a:path w="1009014" h="95885">
                <a:moveTo>
                  <a:pt x="85893" y="66771"/>
                </a:moveTo>
                <a:lnTo>
                  <a:pt x="71627" y="66928"/>
                </a:lnTo>
                <a:lnTo>
                  <a:pt x="85895" y="66928"/>
                </a:lnTo>
                <a:lnTo>
                  <a:pt x="85893" y="66771"/>
                </a:lnTo>
                <a:close/>
              </a:path>
              <a:path w="1009014" h="95885">
                <a:moveTo>
                  <a:pt x="926106" y="28890"/>
                </a:moveTo>
                <a:lnTo>
                  <a:pt x="85555" y="38195"/>
                </a:lnTo>
                <a:lnTo>
                  <a:pt x="85893" y="66771"/>
                </a:lnTo>
                <a:lnTo>
                  <a:pt x="926427" y="57464"/>
                </a:lnTo>
                <a:lnTo>
                  <a:pt x="923416" y="43306"/>
                </a:lnTo>
                <a:lnTo>
                  <a:pt x="926106" y="28890"/>
                </a:lnTo>
                <a:close/>
              </a:path>
              <a:path w="1009014" h="95885">
                <a:moveTo>
                  <a:pt x="966088" y="28447"/>
                </a:moveTo>
                <a:lnTo>
                  <a:pt x="926106" y="28890"/>
                </a:lnTo>
                <a:lnTo>
                  <a:pt x="923416" y="43306"/>
                </a:lnTo>
                <a:lnTo>
                  <a:pt x="926427" y="57464"/>
                </a:lnTo>
                <a:lnTo>
                  <a:pt x="966342" y="57022"/>
                </a:lnTo>
                <a:lnTo>
                  <a:pt x="966088" y="28447"/>
                </a:lnTo>
                <a:close/>
              </a:path>
              <a:path w="1009014" h="95885">
                <a:moveTo>
                  <a:pt x="965708" y="0"/>
                </a:moveTo>
                <a:lnTo>
                  <a:pt x="949080" y="3534"/>
                </a:lnTo>
                <a:lnTo>
                  <a:pt x="935561" y="12842"/>
                </a:lnTo>
                <a:lnTo>
                  <a:pt x="926542" y="26556"/>
                </a:lnTo>
                <a:lnTo>
                  <a:pt x="926106" y="28890"/>
                </a:lnTo>
                <a:lnTo>
                  <a:pt x="966088" y="28447"/>
                </a:lnTo>
                <a:lnTo>
                  <a:pt x="1006072" y="28447"/>
                </a:lnTo>
                <a:lnTo>
                  <a:pt x="1005480" y="25663"/>
                </a:lnTo>
                <a:lnTo>
                  <a:pt x="996172" y="12144"/>
                </a:lnTo>
                <a:lnTo>
                  <a:pt x="982458" y="3125"/>
                </a:lnTo>
                <a:lnTo>
                  <a:pt x="965708" y="0"/>
                </a:lnTo>
                <a:close/>
              </a:path>
            </a:pathLst>
          </a:custGeom>
          <a:solidFill>
            <a:srgbClr val="6B9F2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3584638" y="5134546"/>
            <a:ext cx="3726179" cy="644525"/>
            <a:chOff x="3584638" y="5134546"/>
            <a:chExt cx="3726179" cy="644525"/>
          </a:xfrm>
        </p:grpSpPr>
        <p:sp>
          <p:nvSpPr>
            <p:cNvPr id="16" name="object 16" descr=""/>
            <p:cNvSpPr/>
            <p:nvPr/>
          </p:nvSpPr>
          <p:spPr>
            <a:xfrm>
              <a:off x="3598926" y="515493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598926" y="5148834"/>
              <a:ext cx="3697604" cy="615950"/>
            </a:xfrm>
            <a:custGeom>
              <a:avLst/>
              <a:gdLst/>
              <a:ahLst/>
              <a:cxnLst/>
              <a:rect l="l" t="t" r="r" b="b"/>
              <a:pathLst>
                <a:path w="3697604" h="615950">
                  <a:moveTo>
                    <a:pt x="0" y="615695"/>
                  </a:moveTo>
                  <a:lnTo>
                    <a:pt x="609600" y="615695"/>
                  </a:lnTo>
                  <a:lnTo>
                    <a:pt x="609600" y="6095"/>
                  </a:lnTo>
                  <a:lnTo>
                    <a:pt x="0" y="6095"/>
                  </a:lnTo>
                  <a:lnTo>
                    <a:pt x="0" y="615695"/>
                  </a:lnTo>
                  <a:close/>
                </a:path>
                <a:path w="3697604" h="615950">
                  <a:moveTo>
                    <a:pt x="3087624" y="609599"/>
                  </a:moveTo>
                  <a:lnTo>
                    <a:pt x="3697224" y="609599"/>
                  </a:lnTo>
                  <a:lnTo>
                    <a:pt x="3697224" y="0"/>
                  </a:lnTo>
                  <a:lnTo>
                    <a:pt x="3087624" y="0"/>
                  </a:lnTo>
                  <a:lnTo>
                    <a:pt x="3087624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151953" y="5166169"/>
            <a:ext cx="581025" cy="581025"/>
          </a:xfrm>
          <a:prstGeom prst="rect">
            <a:avLst/>
          </a:prstGeom>
          <a:solidFill>
            <a:srgbClr val="7EC1DB"/>
          </a:solidFill>
        </p:spPr>
        <p:txBody>
          <a:bodyPr wrap="square" lIns="0" tIns="121285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95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700837" y="5163121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7005" rIns="0" bIns="0" rtlCol="0" vert="horz">
            <a:spAutoFit/>
          </a:bodyPr>
          <a:lstStyle/>
          <a:p>
            <a:pPr algn="ctr" marL="17145">
              <a:lnSpc>
                <a:spcPct val="100000"/>
              </a:lnSpc>
              <a:spcBef>
                <a:spcPts val="131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5455158" y="5137594"/>
            <a:ext cx="1232535" cy="638175"/>
            <a:chOff x="5455158" y="5137594"/>
            <a:chExt cx="1232535" cy="638175"/>
          </a:xfrm>
        </p:grpSpPr>
        <p:sp>
          <p:nvSpPr>
            <p:cNvPr id="21" name="object 21" descr=""/>
            <p:cNvSpPr/>
            <p:nvPr/>
          </p:nvSpPr>
          <p:spPr>
            <a:xfrm>
              <a:off x="6063234" y="51518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063234" y="51518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455158" y="5503799"/>
              <a:ext cx="1007744" cy="97155"/>
            </a:xfrm>
            <a:custGeom>
              <a:avLst/>
              <a:gdLst/>
              <a:ahLst/>
              <a:cxnLst/>
              <a:rect l="l" t="t" r="r" b="b"/>
              <a:pathLst>
                <a:path w="1007745" h="97154">
                  <a:moveTo>
                    <a:pt x="85216" y="11048"/>
                  </a:moveTo>
                  <a:lnTo>
                    <a:pt x="0" y="54990"/>
                  </a:lnTo>
                  <a:lnTo>
                    <a:pt x="86232" y="96761"/>
                  </a:lnTo>
                  <a:lnTo>
                    <a:pt x="85895" y="68325"/>
                  </a:lnTo>
                  <a:lnTo>
                    <a:pt x="71627" y="68325"/>
                  </a:lnTo>
                  <a:lnTo>
                    <a:pt x="71246" y="39750"/>
                  </a:lnTo>
                  <a:lnTo>
                    <a:pt x="85555" y="39571"/>
                  </a:lnTo>
                  <a:lnTo>
                    <a:pt x="85216" y="11048"/>
                  </a:lnTo>
                  <a:close/>
                </a:path>
                <a:path w="1007745" h="97154">
                  <a:moveTo>
                    <a:pt x="1004570" y="28575"/>
                  </a:moveTo>
                  <a:lnTo>
                    <a:pt x="964564" y="28575"/>
                  </a:lnTo>
                  <a:lnTo>
                    <a:pt x="964818" y="57022"/>
                  </a:lnTo>
                  <a:lnTo>
                    <a:pt x="924921" y="57527"/>
                  </a:lnTo>
                  <a:lnTo>
                    <a:pt x="925445" y="59985"/>
                  </a:lnTo>
                  <a:lnTo>
                    <a:pt x="934783" y="73499"/>
                  </a:lnTo>
                  <a:lnTo>
                    <a:pt x="948503" y="82506"/>
                  </a:lnTo>
                  <a:lnTo>
                    <a:pt x="965200" y="85661"/>
                  </a:lnTo>
                  <a:lnTo>
                    <a:pt x="981880" y="82078"/>
                  </a:lnTo>
                  <a:lnTo>
                    <a:pt x="995394" y="72720"/>
                  </a:lnTo>
                  <a:lnTo>
                    <a:pt x="1004383" y="58990"/>
                  </a:lnTo>
                  <a:lnTo>
                    <a:pt x="1007490" y="42290"/>
                  </a:lnTo>
                  <a:lnTo>
                    <a:pt x="1004570" y="28575"/>
                  </a:lnTo>
                  <a:close/>
                </a:path>
                <a:path w="1007745" h="97154">
                  <a:moveTo>
                    <a:pt x="85555" y="39571"/>
                  </a:moveTo>
                  <a:lnTo>
                    <a:pt x="71246" y="39750"/>
                  </a:lnTo>
                  <a:lnTo>
                    <a:pt x="71627" y="68325"/>
                  </a:lnTo>
                  <a:lnTo>
                    <a:pt x="85893" y="68145"/>
                  </a:lnTo>
                  <a:lnTo>
                    <a:pt x="85555" y="39571"/>
                  </a:lnTo>
                  <a:close/>
                </a:path>
                <a:path w="1007745" h="97154">
                  <a:moveTo>
                    <a:pt x="85893" y="68145"/>
                  </a:moveTo>
                  <a:lnTo>
                    <a:pt x="71627" y="68325"/>
                  </a:lnTo>
                  <a:lnTo>
                    <a:pt x="85895" y="68325"/>
                  </a:lnTo>
                  <a:lnTo>
                    <a:pt x="85893" y="68145"/>
                  </a:lnTo>
                  <a:close/>
                </a:path>
                <a:path w="1007745" h="97154">
                  <a:moveTo>
                    <a:pt x="924541" y="29075"/>
                  </a:moveTo>
                  <a:lnTo>
                    <a:pt x="85555" y="39571"/>
                  </a:lnTo>
                  <a:lnTo>
                    <a:pt x="85893" y="68145"/>
                  </a:lnTo>
                  <a:lnTo>
                    <a:pt x="924921" y="57527"/>
                  </a:lnTo>
                  <a:lnTo>
                    <a:pt x="921892" y="43306"/>
                  </a:lnTo>
                  <a:lnTo>
                    <a:pt x="924541" y="29075"/>
                  </a:lnTo>
                  <a:close/>
                </a:path>
                <a:path w="1007745" h="97154">
                  <a:moveTo>
                    <a:pt x="964564" y="28575"/>
                  </a:moveTo>
                  <a:lnTo>
                    <a:pt x="924541" y="29075"/>
                  </a:lnTo>
                  <a:lnTo>
                    <a:pt x="921892" y="43306"/>
                  </a:lnTo>
                  <a:lnTo>
                    <a:pt x="924921" y="57527"/>
                  </a:lnTo>
                  <a:lnTo>
                    <a:pt x="964818" y="57022"/>
                  </a:lnTo>
                  <a:lnTo>
                    <a:pt x="964564" y="28575"/>
                  </a:lnTo>
                  <a:close/>
                </a:path>
                <a:path w="1007745" h="97154">
                  <a:moveTo>
                    <a:pt x="964183" y="0"/>
                  </a:moveTo>
                  <a:lnTo>
                    <a:pt x="947503" y="3552"/>
                  </a:lnTo>
                  <a:lnTo>
                    <a:pt x="933989" y="12890"/>
                  </a:lnTo>
                  <a:lnTo>
                    <a:pt x="925000" y="26610"/>
                  </a:lnTo>
                  <a:lnTo>
                    <a:pt x="924541" y="29075"/>
                  </a:lnTo>
                  <a:lnTo>
                    <a:pt x="964564" y="28575"/>
                  </a:lnTo>
                  <a:lnTo>
                    <a:pt x="1004570" y="28575"/>
                  </a:lnTo>
                  <a:lnTo>
                    <a:pt x="1003938" y="25610"/>
                  </a:lnTo>
                  <a:lnTo>
                    <a:pt x="994600" y="12096"/>
                  </a:lnTo>
                  <a:lnTo>
                    <a:pt x="980880" y="3107"/>
                  </a:lnTo>
                  <a:lnTo>
                    <a:pt x="964183" y="0"/>
                  </a:lnTo>
                  <a:close/>
                </a:path>
              </a:pathLst>
            </a:custGeom>
            <a:solidFill>
              <a:srgbClr val="6B9F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7296150" y="5148834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60655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126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5081523" y="5349747"/>
            <a:ext cx="957580" cy="85725"/>
          </a:xfrm>
          <a:custGeom>
            <a:avLst/>
            <a:gdLst/>
            <a:ahLst/>
            <a:cxnLst/>
            <a:rect l="l" t="t" r="r" b="b"/>
            <a:pathLst>
              <a:path w="957579" h="85725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42925" y="85724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2850" y="57149"/>
                </a:lnTo>
                <a:lnTo>
                  <a:pt x="42925" y="57149"/>
                </a:lnTo>
                <a:lnTo>
                  <a:pt x="42925" y="28574"/>
                </a:lnTo>
                <a:lnTo>
                  <a:pt x="82828" y="28574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  <a:path w="957579" h="85725">
                <a:moveTo>
                  <a:pt x="871601" y="0"/>
                </a:moveTo>
                <a:lnTo>
                  <a:pt x="871601" y="85724"/>
                </a:lnTo>
                <a:lnTo>
                  <a:pt x="928835" y="57149"/>
                </a:lnTo>
                <a:lnTo>
                  <a:pt x="885825" y="57149"/>
                </a:lnTo>
                <a:lnTo>
                  <a:pt x="885825" y="28574"/>
                </a:lnTo>
                <a:lnTo>
                  <a:pt x="928666" y="28574"/>
                </a:lnTo>
                <a:lnTo>
                  <a:pt x="871601" y="0"/>
                </a:lnTo>
                <a:close/>
              </a:path>
              <a:path w="957579" h="85725">
                <a:moveTo>
                  <a:pt x="82828" y="28574"/>
                </a:moveTo>
                <a:lnTo>
                  <a:pt x="42925" y="28574"/>
                </a:lnTo>
                <a:lnTo>
                  <a:pt x="42925" y="57149"/>
                </a:lnTo>
                <a:lnTo>
                  <a:pt x="82850" y="57149"/>
                </a:lnTo>
                <a:lnTo>
                  <a:pt x="85725" y="42925"/>
                </a:lnTo>
                <a:lnTo>
                  <a:pt x="82828" y="28574"/>
                </a:lnTo>
                <a:close/>
              </a:path>
              <a:path w="957579" h="85725">
                <a:moveTo>
                  <a:pt x="871601" y="28574"/>
                </a:moveTo>
                <a:lnTo>
                  <a:pt x="82828" y="28574"/>
                </a:lnTo>
                <a:lnTo>
                  <a:pt x="85725" y="42925"/>
                </a:lnTo>
                <a:lnTo>
                  <a:pt x="82850" y="57149"/>
                </a:lnTo>
                <a:lnTo>
                  <a:pt x="871601" y="57149"/>
                </a:lnTo>
                <a:lnTo>
                  <a:pt x="871601" y="28574"/>
                </a:lnTo>
                <a:close/>
              </a:path>
              <a:path w="957579" h="85725">
                <a:moveTo>
                  <a:pt x="928666" y="28574"/>
                </a:moveTo>
                <a:lnTo>
                  <a:pt x="885825" y="28574"/>
                </a:lnTo>
                <a:lnTo>
                  <a:pt x="885825" y="57149"/>
                </a:lnTo>
                <a:lnTo>
                  <a:pt x="928835" y="57149"/>
                </a:lnTo>
                <a:lnTo>
                  <a:pt x="957326" y="42925"/>
                </a:lnTo>
                <a:lnTo>
                  <a:pt x="928666" y="28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108204" y="935736"/>
            <a:ext cx="7969250" cy="3694429"/>
          </a:xfrm>
          <a:prstGeom prst="rect">
            <a:avLst/>
          </a:prstGeom>
          <a:ln w="9525">
            <a:solidFill>
              <a:srgbClr val="243847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7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5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800" spc="-25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1440" marR="4485005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1800" spc="-7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DLList&lt;T&gt;</a:t>
            </a:r>
            <a:r>
              <a:rPr dirty="0" sz="1800">
                <a:latin typeface="Consolas"/>
                <a:cs typeface="Consolas"/>
              </a:rPr>
              <a:t>::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DLLNode</a:t>
            </a:r>
            <a:r>
              <a:rPr dirty="0" sz="1800" spc="-5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1800" spc="-10"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DLLNode()</a:t>
            </a:r>
            <a:r>
              <a:rPr dirty="0" sz="1800" spc="-50">
                <a:latin typeface="Consolas"/>
                <a:cs typeface="Consolas"/>
              </a:rPr>
              <a:t> {</a:t>
            </a:r>
            <a:endParaRPr sz="18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onsolas"/>
                <a:cs typeface="Consolas"/>
              </a:rPr>
              <a:t>next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prev</a:t>
            </a:r>
            <a:r>
              <a:rPr dirty="0" sz="1800" spc="-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25">
                <a:latin typeface="Consolas"/>
                <a:cs typeface="Consolas"/>
              </a:rPr>
              <a:t>0;</a:t>
            </a:r>
            <a:endParaRPr sz="18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005840" marR="516890" indent="-457834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DLLNode(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800" spc="-2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&amp;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el</a:t>
            </a:r>
            <a:r>
              <a:rPr dirty="0" sz="1800">
                <a:latin typeface="Consolas"/>
                <a:cs typeface="Consolas"/>
              </a:rPr>
              <a:t>,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DLLNode</a:t>
            </a:r>
            <a:r>
              <a:rPr dirty="0" sz="1800" spc="-1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p</a:t>
            </a:r>
            <a:r>
              <a:rPr dirty="0" sz="1800" spc="-15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0,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DLLNode</a:t>
            </a:r>
            <a:r>
              <a:rPr dirty="0" sz="1800" spc="-2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n</a:t>
            </a:r>
            <a:r>
              <a:rPr dirty="0" sz="1800" spc="-1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0)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 </a:t>
            </a:r>
            <a:r>
              <a:rPr dirty="0" sz="1800">
                <a:latin typeface="Consolas"/>
                <a:cs typeface="Consolas"/>
              </a:rPr>
              <a:t>info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el</a:t>
            </a:r>
            <a:r>
              <a:rPr dirty="0" sz="1800">
                <a:latin typeface="Consolas"/>
                <a:cs typeface="Consolas"/>
              </a:rPr>
              <a:t>;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prev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p</a:t>
            </a:r>
            <a:r>
              <a:rPr dirty="0" sz="1800">
                <a:latin typeface="Consolas"/>
                <a:cs typeface="Consolas"/>
              </a:rPr>
              <a:t>;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next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25">
                <a:solidFill>
                  <a:srgbClr val="808080"/>
                </a:solidFill>
                <a:latin typeface="Consolas"/>
                <a:cs typeface="Consolas"/>
              </a:rPr>
              <a:t>n</a:t>
            </a:r>
            <a:r>
              <a:rPr dirty="0" sz="1800" spc="-25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800" spc="-1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latin typeface="Consolas"/>
                <a:cs typeface="Consolas"/>
              </a:rPr>
              <a:t>info;</a:t>
            </a:r>
            <a:endParaRPr sz="18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DLLNode</a:t>
            </a:r>
            <a:r>
              <a:rPr dirty="0" sz="1800" spc="-3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*prev,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*next;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dirty="0" sz="1800" spc="-25"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038250" y="5940958"/>
            <a:ext cx="7189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Each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node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points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only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successor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predecessor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7912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Cambria"/>
                <a:cs typeface="Cambria"/>
              </a:rPr>
              <a:t>Doubly</a:t>
            </a:r>
            <a:r>
              <a:rPr dirty="0" spc="-45" b="1">
                <a:latin typeface="Cambria"/>
                <a:cs typeface="Cambria"/>
              </a:rPr>
              <a:t> </a:t>
            </a:r>
            <a:r>
              <a:rPr dirty="0" b="1">
                <a:latin typeface="Cambria"/>
                <a:cs typeface="Cambria"/>
              </a:rPr>
              <a:t>Linked</a:t>
            </a:r>
            <a:r>
              <a:rPr dirty="0" spc="-20" b="1">
                <a:latin typeface="Cambria"/>
                <a:cs typeface="Cambria"/>
              </a:rPr>
              <a:t> </a:t>
            </a:r>
            <a:r>
              <a:rPr dirty="0" spc="-10" b="1">
                <a:latin typeface="Cambria"/>
                <a:cs typeface="Cambria"/>
              </a:rPr>
              <a:t>Lists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1071529"/>
            <a:ext cx="3014345" cy="108966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59"/>
              </a:spcBef>
              <a:buFont typeface="Cambria"/>
              <a:buChar char="–"/>
              <a:tabLst>
                <a:tab pos="299085" algn="l"/>
                <a:tab pos="299720" algn="l"/>
              </a:tabLst>
            </a:pPr>
            <a:r>
              <a:rPr dirty="0" sz="2200" b="1">
                <a:latin typeface="Cambria"/>
                <a:cs typeface="Cambria"/>
              </a:rPr>
              <a:t>There</a:t>
            </a:r>
            <a:r>
              <a:rPr dirty="0" sz="2200" spc="-65" b="1">
                <a:latin typeface="Cambria"/>
                <a:cs typeface="Cambria"/>
              </a:rPr>
              <a:t> </a:t>
            </a:r>
            <a:r>
              <a:rPr dirty="0" sz="2200" b="1">
                <a:latin typeface="Cambria"/>
                <a:cs typeface="Cambria"/>
              </a:rPr>
              <a:t>are</a:t>
            </a:r>
            <a:r>
              <a:rPr dirty="0" sz="2200" spc="-65" b="1">
                <a:latin typeface="Cambria"/>
                <a:cs typeface="Cambria"/>
              </a:rPr>
              <a:t> </a:t>
            </a:r>
            <a:r>
              <a:rPr dirty="0" sz="2200" b="1">
                <a:latin typeface="Cambria"/>
                <a:cs typeface="Cambria"/>
              </a:rPr>
              <a:t>two</a:t>
            </a:r>
            <a:r>
              <a:rPr dirty="0" sz="2200" spc="-50" b="1">
                <a:latin typeface="Cambria"/>
                <a:cs typeface="Cambria"/>
              </a:rPr>
              <a:t> </a:t>
            </a:r>
            <a:r>
              <a:rPr dirty="0" sz="2200" spc="-10" b="1">
                <a:latin typeface="Courier New"/>
                <a:cs typeface="Courier New"/>
              </a:rPr>
              <a:t>NULL:</a:t>
            </a:r>
            <a:endParaRPr sz="2200">
              <a:latin typeface="Courier New"/>
              <a:cs typeface="Courier New"/>
            </a:endParaRPr>
          </a:p>
          <a:p>
            <a:pPr lvl="1" marL="698500" indent="-229235">
              <a:lnSpc>
                <a:spcPct val="100000"/>
              </a:lnSpc>
              <a:spcBef>
                <a:spcPts val="334"/>
              </a:spcBef>
              <a:buChar char="•"/>
              <a:tabLst>
                <a:tab pos="699135" algn="l"/>
              </a:tabLst>
            </a:pPr>
            <a:r>
              <a:rPr dirty="0" sz="2000">
                <a:latin typeface="Cambria"/>
                <a:cs typeface="Cambria"/>
              </a:rPr>
              <a:t>At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the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first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 spc="-25">
                <a:latin typeface="Cambria"/>
                <a:cs typeface="Cambria"/>
              </a:rPr>
              <a:t>and</a:t>
            </a:r>
            <a:endParaRPr sz="2000">
              <a:latin typeface="Cambria"/>
              <a:cs typeface="Cambria"/>
            </a:endParaRPr>
          </a:p>
          <a:p>
            <a:pPr lvl="1" marL="698500" indent="-229235">
              <a:lnSpc>
                <a:spcPct val="100000"/>
              </a:lnSpc>
              <a:spcBef>
                <a:spcPts val="240"/>
              </a:spcBef>
              <a:buChar char="•"/>
              <a:tabLst>
                <a:tab pos="699135" algn="l"/>
              </a:tabLst>
            </a:pPr>
            <a:r>
              <a:rPr dirty="0" sz="2000">
                <a:latin typeface="Cambria"/>
                <a:cs typeface="Cambria"/>
              </a:rPr>
              <a:t>At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the</a:t>
            </a:r>
            <a:r>
              <a:rPr dirty="0" sz="2000" spc="-3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last</a:t>
            </a:r>
            <a:r>
              <a:rPr dirty="0" sz="2000" spc="-20">
                <a:latin typeface="Cambria"/>
                <a:cs typeface="Cambria"/>
              </a:rPr>
              <a:t> node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2503137"/>
            <a:ext cx="4070985" cy="134048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65"/>
              </a:spcBef>
              <a:buFont typeface="Cambria"/>
              <a:buChar char="–"/>
              <a:tabLst>
                <a:tab pos="299085" algn="l"/>
                <a:tab pos="299720" algn="l"/>
              </a:tabLst>
            </a:pPr>
            <a:r>
              <a:rPr dirty="0" sz="2200" spc="-10" b="1">
                <a:latin typeface="Cambria"/>
                <a:cs typeface="Cambria"/>
              </a:rPr>
              <a:t>Advantage:</a:t>
            </a:r>
            <a:endParaRPr sz="2200">
              <a:latin typeface="Cambria"/>
              <a:cs typeface="Cambria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Char char="•"/>
              <a:tabLst>
                <a:tab pos="699135" algn="l"/>
              </a:tabLst>
            </a:pPr>
            <a:r>
              <a:rPr dirty="0" sz="2000">
                <a:latin typeface="Cambria"/>
                <a:cs typeface="Cambria"/>
              </a:rPr>
              <a:t>It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is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easy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to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visit</a:t>
            </a:r>
            <a:r>
              <a:rPr dirty="0" sz="2000" spc="-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</a:t>
            </a:r>
            <a:r>
              <a:rPr dirty="0" sz="2000" spc="-10">
                <a:latin typeface="Cambria"/>
                <a:cs typeface="Cambria"/>
              </a:rPr>
              <a:t> predecessor.</a:t>
            </a:r>
            <a:endParaRPr sz="2000">
              <a:latin typeface="Cambria"/>
              <a:cs typeface="Cambria"/>
            </a:endParaRPr>
          </a:p>
          <a:p>
            <a:pPr lvl="1" marL="698500" marR="394970" indent="-229235">
              <a:lnSpc>
                <a:spcPts val="2160"/>
              </a:lnSpc>
              <a:spcBef>
                <a:spcPts val="515"/>
              </a:spcBef>
              <a:buChar char="•"/>
              <a:tabLst>
                <a:tab pos="699135" algn="l"/>
              </a:tabLst>
            </a:pPr>
            <a:r>
              <a:rPr dirty="0" sz="2000">
                <a:latin typeface="Cambria"/>
                <a:cs typeface="Cambria"/>
              </a:rPr>
              <a:t>Convenient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to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traverse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 spc="-20">
                <a:latin typeface="Cambria"/>
                <a:cs typeface="Cambria"/>
              </a:rPr>
              <a:t>lists </a:t>
            </a:r>
            <a:r>
              <a:rPr dirty="0" sz="2000" spc="-10">
                <a:solidFill>
                  <a:srgbClr val="6B9F24"/>
                </a:solidFill>
                <a:latin typeface="Cambria"/>
                <a:cs typeface="Cambria"/>
              </a:rPr>
              <a:t>backwards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729930" y="4596574"/>
            <a:ext cx="1843405" cy="638175"/>
            <a:chOff x="1729930" y="4596574"/>
            <a:chExt cx="1843405" cy="638175"/>
          </a:xfrm>
        </p:grpSpPr>
        <p:sp>
          <p:nvSpPr>
            <p:cNvPr id="6" name="object 6" descr=""/>
            <p:cNvSpPr/>
            <p:nvPr/>
          </p:nvSpPr>
          <p:spPr>
            <a:xfrm>
              <a:off x="2353817" y="46108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353817" y="46108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615691" y="4811775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0" y="0"/>
                  </a:moveTo>
                  <a:lnTo>
                    <a:pt x="871600" y="85725"/>
                  </a:lnTo>
                  <a:lnTo>
                    <a:pt x="928835" y="57150"/>
                  </a:lnTo>
                  <a:lnTo>
                    <a:pt x="885952" y="57150"/>
                  </a:lnTo>
                  <a:lnTo>
                    <a:pt x="885824" y="28575"/>
                  </a:lnTo>
                  <a:lnTo>
                    <a:pt x="928666" y="28575"/>
                  </a:lnTo>
                  <a:lnTo>
                    <a:pt x="871600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0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0" y="57150"/>
                  </a:lnTo>
                  <a:lnTo>
                    <a:pt x="871600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4" y="28575"/>
                  </a:lnTo>
                  <a:lnTo>
                    <a:pt x="885952" y="57150"/>
                  </a:lnTo>
                  <a:lnTo>
                    <a:pt x="928835" y="57150"/>
                  </a:lnTo>
                  <a:lnTo>
                    <a:pt x="957325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744217" y="46108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758505" y="4625149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7005" rIns="0" bIns="0" rtlCol="0" vert="horz">
            <a:spAutoFit/>
          </a:bodyPr>
          <a:lstStyle/>
          <a:p>
            <a:pPr algn="ctr" marL="13970">
              <a:lnSpc>
                <a:spcPct val="100000"/>
              </a:lnSpc>
              <a:spcBef>
                <a:spcPts val="131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105090" y="4596574"/>
            <a:ext cx="4333875" cy="1872614"/>
            <a:chOff x="1105090" y="4596574"/>
            <a:chExt cx="4333875" cy="1872614"/>
          </a:xfrm>
        </p:grpSpPr>
        <p:sp>
          <p:nvSpPr>
            <p:cNvPr id="12" name="object 12" descr=""/>
            <p:cNvSpPr/>
            <p:nvPr/>
          </p:nvSpPr>
          <p:spPr>
            <a:xfrm>
              <a:off x="1690877" y="584530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90877" y="584530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952752" y="5235701"/>
              <a:ext cx="86360" cy="957580"/>
            </a:xfrm>
            <a:custGeom>
              <a:avLst/>
              <a:gdLst/>
              <a:ahLst/>
              <a:cxnLst/>
              <a:rect l="l" t="t" r="r" b="b"/>
              <a:pathLst>
                <a:path w="86360" h="957579">
                  <a:moveTo>
                    <a:pt x="28581" y="874435"/>
                  </a:moveTo>
                  <a:lnTo>
                    <a:pt x="26253" y="874905"/>
                  </a:lnTo>
                  <a:lnTo>
                    <a:pt x="12604" y="884091"/>
                  </a:lnTo>
                  <a:lnTo>
                    <a:pt x="3385" y="897715"/>
                  </a:lnTo>
                  <a:lnTo>
                    <a:pt x="0" y="914400"/>
                  </a:lnTo>
                  <a:lnTo>
                    <a:pt x="3385" y="931084"/>
                  </a:lnTo>
                  <a:lnTo>
                    <a:pt x="12604" y="944708"/>
                  </a:lnTo>
                  <a:lnTo>
                    <a:pt x="26253" y="953894"/>
                  </a:lnTo>
                  <a:lnTo>
                    <a:pt x="42925" y="957262"/>
                  </a:lnTo>
                  <a:lnTo>
                    <a:pt x="59578" y="953894"/>
                  </a:lnTo>
                  <a:lnTo>
                    <a:pt x="73183" y="944708"/>
                  </a:lnTo>
                  <a:lnTo>
                    <a:pt x="82359" y="931084"/>
                  </a:lnTo>
                  <a:lnTo>
                    <a:pt x="85725" y="914400"/>
                  </a:lnTo>
                  <a:lnTo>
                    <a:pt x="28575" y="914400"/>
                  </a:lnTo>
                  <a:lnTo>
                    <a:pt x="28581" y="874435"/>
                  </a:lnTo>
                  <a:close/>
                </a:path>
                <a:path w="86360" h="957579">
                  <a:moveTo>
                    <a:pt x="42925" y="871537"/>
                  </a:moveTo>
                  <a:lnTo>
                    <a:pt x="28679" y="874415"/>
                  </a:lnTo>
                  <a:lnTo>
                    <a:pt x="28575" y="914400"/>
                  </a:lnTo>
                  <a:lnTo>
                    <a:pt x="57150" y="914400"/>
                  </a:lnTo>
                  <a:lnTo>
                    <a:pt x="57156" y="874415"/>
                  </a:lnTo>
                  <a:lnTo>
                    <a:pt x="42925" y="871537"/>
                  </a:lnTo>
                  <a:close/>
                </a:path>
                <a:path w="86360" h="957579">
                  <a:moveTo>
                    <a:pt x="57156" y="874415"/>
                  </a:moveTo>
                  <a:lnTo>
                    <a:pt x="57150" y="914400"/>
                  </a:lnTo>
                  <a:lnTo>
                    <a:pt x="85725" y="914400"/>
                  </a:lnTo>
                  <a:lnTo>
                    <a:pt x="82359" y="897715"/>
                  </a:lnTo>
                  <a:lnTo>
                    <a:pt x="73183" y="884091"/>
                  </a:lnTo>
                  <a:lnTo>
                    <a:pt x="59578" y="874905"/>
                  </a:lnTo>
                  <a:lnTo>
                    <a:pt x="57156" y="874415"/>
                  </a:lnTo>
                  <a:close/>
                </a:path>
                <a:path w="86360" h="957579">
                  <a:moveTo>
                    <a:pt x="57277" y="71374"/>
                  </a:moveTo>
                  <a:lnTo>
                    <a:pt x="28702" y="71374"/>
                  </a:lnTo>
                  <a:lnTo>
                    <a:pt x="28581" y="874435"/>
                  </a:lnTo>
                  <a:lnTo>
                    <a:pt x="42925" y="871537"/>
                  </a:lnTo>
                  <a:lnTo>
                    <a:pt x="57156" y="871537"/>
                  </a:lnTo>
                  <a:lnTo>
                    <a:pt x="57277" y="71374"/>
                  </a:lnTo>
                  <a:close/>
                </a:path>
                <a:path w="86360" h="957579">
                  <a:moveTo>
                    <a:pt x="57156" y="871537"/>
                  </a:moveTo>
                  <a:lnTo>
                    <a:pt x="42925" y="871537"/>
                  </a:lnTo>
                  <a:lnTo>
                    <a:pt x="57156" y="874415"/>
                  </a:lnTo>
                  <a:lnTo>
                    <a:pt x="57156" y="871537"/>
                  </a:lnTo>
                  <a:close/>
                </a:path>
                <a:path w="86360" h="957579">
                  <a:moveTo>
                    <a:pt x="42925" y="0"/>
                  </a:moveTo>
                  <a:lnTo>
                    <a:pt x="127" y="85725"/>
                  </a:lnTo>
                  <a:lnTo>
                    <a:pt x="28699" y="85725"/>
                  </a:lnTo>
                  <a:lnTo>
                    <a:pt x="28702" y="71374"/>
                  </a:lnTo>
                  <a:lnTo>
                    <a:pt x="78665" y="71374"/>
                  </a:lnTo>
                  <a:lnTo>
                    <a:pt x="42925" y="0"/>
                  </a:lnTo>
                  <a:close/>
                </a:path>
                <a:path w="86360" h="957579">
                  <a:moveTo>
                    <a:pt x="78665" y="71374"/>
                  </a:moveTo>
                  <a:lnTo>
                    <a:pt x="57277" y="71374"/>
                  </a:lnTo>
                  <a:lnTo>
                    <a:pt x="57274" y="85725"/>
                  </a:lnTo>
                  <a:lnTo>
                    <a:pt x="85852" y="85725"/>
                  </a:lnTo>
                  <a:lnTo>
                    <a:pt x="78665" y="71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119377" y="461390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815077" y="46108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205477" y="4610861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609600" y="609600"/>
                  </a:moveTo>
                  <a:lnTo>
                    <a:pt x="1219200" y="609600"/>
                  </a:lnTo>
                  <a:lnTo>
                    <a:pt x="1219200" y="0"/>
                  </a:lnTo>
                  <a:lnTo>
                    <a:pt x="609600" y="0"/>
                  </a:lnTo>
                  <a:lnTo>
                    <a:pt x="609600" y="609600"/>
                  </a:lnTo>
                  <a:close/>
                </a:path>
                <a:path w="12192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797811" y="6570065"/>
            <a:ext cx="5473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C00000"/>
                </a:solidFill>
                <a:latin typeface="Tahoma"/>
                <a:cs typeface="Tahoma"/>
              </a:rPr>
              <a:t>Head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219765" y="4625149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7005" rIns="0" bIns="0" rtlCol="0" vert="horz">
            <a:spAutoFit/>
          </a:bodyPr>
          <a:lstStyle/>
          <a:p>
            <a:pPr algn="ctr" marL="17780">
              <a:lnSpc>
                <a:spcPct val="100000"/>
              </a:lnSpc>
              <a:spcBef>
                <a:spcPts val="131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2974085" y="4965827"/>
            <a:ext cx="1007744" cy="97155"/>
          </a:xfrm>
          <a:custGeom>
            <a:avLst/>
            <a:gdLst/>
            <a:ahLst/>
            <a:cxnLst/>
            <a:rect l="l" t="t" r="r" b="b"/>
            <a:pathLst>
              <a:path w="1007745" h="97154">
                <a:moveTo>
                  <a:pt x="85216" y="11049"/>
                </a:moveTo>
                <a:lnTo>
                  <a:pt x="0" y="54991"/>
                </a:lnTo>
                <a:lnTo>
                  <a:pt x="86232" y="96774"/>
                </a:lnTo>
                <a:lnTo>
                  <a:pt x="85895" y="68325"/>
                </a:lnTo>
                <a:lnTo>
                  <a:pt x="71627" y="68325"/>
                </a:lnTo>
                <a:lnTo>
                  <a:pt x="71246" y="39750"/>
                </a:lnTo>
                <a:lnTo>
                  <a:pt x="85555" y="39569"/>
                </a:lnTo>
                <a:lnTo>
                  <a:pt x="85216" y="11049"/>
                </a:lnTo>
                <a:close/>
              </a:path>
              <a:path w="1007745" h="97154">
                <a:moveTo>
                  <a:pt x="1004543" y="28448"/>
                </a:moveTo>
                <a:lnTo>
                  <a:pt x="964564" y="28448"/>
                </a:lnTo>
                <a:lnTo>
                  <a:pt x="964818" y="57023"/>
                </a:lnTo>
                <a:lnTo>
                  <a:pt x="924921" y="57527"/>
                </a:lnTo>
                <a:lnTo>
                  <a:pt x="925445" y="59987"/>
                </a:lnTo>
                <a:lnTo>
                  <a:pt x="934783" y="73501"/>
                </a:lnTo>
                <a:lnTo>
                  <a:pt x="948503" y="82490"/>
                </a:lnTo>
                <a:lnTo>
                  <a:pt x="965200" y="85598"/>
                </a:lnTo>
                <a:lnTo>
                  <a:pt x="981880" y="82045"/>
                </a:lnTo>
                <a:lnTo>
                  <a:pt x="995394" y="72707"/>
                </a:lnTo>
                <a:lnTo>
                  <a:pt x="1004383" y="58987"/>
                </a:lnTo>
                <a:lnTo>
                  <a:pt x="1007490" y="42291"/>
                </a:lnTo>
                <a:lnTo>
                  <a:pt x="1004543" y="28448"/>
                </a:lnTo>
                <a:close/>
              </a:path>
              <a:path w="1007745" h="97154">
                <a:moveTo>
                  <a:pt x="85555" y="39569"/>
                </a:moveTo>
                <a:lnTo>
                  <a:pt x="71246" y="39750"/>
                </a:lnTo>
                <a:lnTo>
                  <a:pt x="71627" y="68325"/>
                </a:lnTo>
                <a:lnTo>
                  <a:pt x="85893" y="68145"/>
                </a:lnTo>
                <a:lnTo>
                  <a:pt x="85555" y="39569"/>
                </a:lnTo>
                <a:close/>
              </a:path>
              <a:path w="1007745" h="97154">
                <a:moveTo>
                  <a:pt x="85893" y="68145"/>
                </a:moveTo>
                <a:lnTo>
                  <a:pt x="71627" y="68325"/>
                </a:lnTo>
                <a:lnTo>
                  <a:pt x="85895" y="68325"/>
                </a:lnTo>
                <a:lnTo>
                  <a:pt x="85893" y="68145"/>
                </a:lnTo>
                <a:close/>
              </a:path>
              <a:path w="1007745" h="97154">
                <a:moveTo>
                  <a:pt x="924564" y="28954"/>
                </a:moveTo>
                <a:lnTo>
                  <a:pt x="85555" y="39569"/>
                </a:lnTo>
                <a:lnTo>
                  <a:pt x="85893" y="68145"/>
                </a:lnTo>
                <a:lnTo>
                  <a:pt x="924921" y="57527"/>
                </a:lnTo>
                <a:lnTo>
                  <a:pt x="921892" y="43306"/>
                </a:lnTo>
                <a:lnTo>
                  <a:pt x="924564" y="28954"/>
                </a:lnTo>
                <a:close/>
              </a:path>
              <a:path w="1007745" h="97154">
                <a:moveTo>
                  <a:pt x="964564" y="28448"/>
                </a:moveTo>
                <a:lnTo>
                  <a:pt x="924564" y="28954"/>
                </a:lnTo>
                <a:lnTo>
                  <a:pt x="921892" y="43306"/>
                </a:lnTo>
                <a:lnTo>
                  <a:pt x="924921" y="57527"/>
                </a:lnTo>
                <a:lnTo>
                  <a:pt x="964818" y="57023"/>
                </a:lnTo>
                <a:lnTo>
                  <a:pt x="964564" y="28448"/>
                </a:lnTo>
                <a:close/>
              </a:path>
              <a:path w="1007745" h="97154">
                <a:moveTo>
                  <a:pt x="964184" y="0"/>
                </a:moveTo>
                <a:lnTo>
                  <a:pt x="947503" y="3552"/>
                </a:lnTo>
                <a:lnTo>
                  <a:pt x="933989" y="12890"/>
                </a:lnTo>
                <a:lnTo>
                  <a:pt x="925000" y="26610"/>
                </a:lnTo>
                <a:lnTo>
                  <a:pt x="924564" y="28954"/>
                </a:lnTo>
                <a:lnTo>
                  <a:pt x="964564" y="28448"/>
                </a:lnTo>
                <a:lnTo>
                  <a:pt x="1004543" y="28448"/>
                </a:lnTo>
                <a:lnTo>
                  <a:pt x="1003938" y="25610"/>
                </a:lnTo>
                <a:lnTo>
                  <a:pt x="994600" y="12096"/>
                </a:lnTo>
                <a:lnTo>
                  <a:pt x="980880" y="3107"/>
                </a:lnTo>
                <a:lnTo>
                  <a:pt x="964184" y="0"/>
                </a:lnTo>
                <a:close/>
              </a:path>
            </a:pathLst>
          </a:custGeom>
          <a:solidFill>
            <a:srgbClr val="6B9F2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 descr=""/>
          <p:cNvGrpSpPr/>
          <p:nvPr/>
        </p:nvGrpSpPr>
        <p:grpSpPr>
          <a:xfrm>
            <a:off x="3567874" y="4593526"/>
            <a:ext cx="3726179" cy="644525"/>
            <a:chOff x="3567874" y="4593526"/>
            <a:chExt cx="3726179" cy="644525"/>
          </a:xfrm>
        </p:grpSpPr>
        <p:sp>
          <p:nvSpPr>
            <p:cNvPr id="22" name="object 22" descr=""/>
            <p:cNvSpPr/>
            <p:nvPr/>
          </p:nvSpPr>
          <p:spPr>
            <a:xfrm>
              <a:off x="3582161" y="461391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582161" y="4607814"/>
              <a:ext cx="3697604" cy="615950"/>
            </a:xfrm>
            <a:custGeom>
              <a:avLst/>
              <a:gdLst/>
              <a:ahLst/>
              <a:cxnLst/>
              <a:rect l="l" t="t" r="r" b="b"/>
              <a:pathLst>
                <a:path w="3697604" h="615950">
                  <a:moveTo>
                    <a:pt x="0" y="615696"/>
                  </a:moveTo>
                  <a:lnTo>
                    <a:pt x="609600" y="615696"/>
                  </a:lnTo>
                  <a:lnTo>
                    <a:pt x="609600" y="6096"/>
                  </a:lnTo>
                  <a:lnTo>
                    <a:pt x="0" y="6096"/>
                  </a:lnTo>
                  <a:lnTo>
                    <a:pt x="0" y="615696"/>
                  </a:lnTo>
                  <a:close/>
                </a:path>
                <a:path w="3697604" h="615950">
                  <a:moveTo>
                    <a:pt x="3087623" y="609600"/>
                  </a:moveTo>
                  <a:lnTo>
                    <a:pt x="3697223" y="609600"/>
                  </a:lnTo>
                  <a:lnTo>
                    <a:pt x="3697223" y="0"/>
                  </a:lnTo>
                  <a:lnTo>
                    <a:pt x="3087623" y="0"/>
                  </a:lnTo>
                  <a:lnTo>
                    <a:pt x="3087623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1133665" y="4625149"/>
            <a:ext cx="581025" cy="581025"/>
          </a:xfrm>
          <a:prstGeom prst="rect">
            <a:avLst/>
          </a:prstGeom>
          <a:solidFill>
            <a:srgbClr val="7EC1DB"/>
          </a:solidFill>
        </p:spPr>
        <p:txBody>
          <a:bodyPr wrap="square" lIns="0" tIns="120650" rIns="0" bIns="0" rtlCol="0" vert="horz">
            <a:spAutoFit/>
          </a:bodyPr>
          <a:lstStyle/>
          <a:p>
            <a:pPr marL="202565">
              <a:lnSpc>
                <a:spcPct val="100000"/>
              </a:lnSpc>
              <a:spcBef>
                <a:spcPts val="95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684073" y="4622101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7005" rIns="0" bIns="0" rtlCol="0" vert="horz">
            <a:spAutoFit/>
          </a:bodyPr>
          <a:lstStyle/>
          <a:p>
            <a:pPr algn="ctr" marL="16510">
              <a:lnSpc>
                <a:spcPct val="100000"/>
              </a:lnSpc>
              <a:spcBef>
                <a:spcPts val="131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6032182" y="4596574"/>
            <a:ext cx="638175" cy="638175"/>
            <a:chOff x="6032182" y="4596574"/>
            <a:chExt cx="638175" cy="638175"/>
          </a:xfrm>
        </p:grpSpPr>
        <p:sp>
          <p:nvSpPr>
            <p:cNvPr id="27" name="object 27" descr=""/>
            <p:cNvSpPr/>
            <p:nvPr/>
          </p:nvSpPr>
          <p:spPr>
            <a:xfrm>
              <a:off x="6046470" y="46108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046470" y="46108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7279385" y="4607814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60655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126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5064759" y="4808728"/>
            <a:ext cx="957580" cy="86360"/>
          </a:xfrm>
          <a:custGeom>
            <a:avLst/>
            <a:gdLst/>
            <a:ahLst/>
            <a:cxnLst/>
            <a:rect l="l" t="t" r="r" b="b"/>
            <a:pathLst>
              <a:path w="957579" h="86360">
                <a:moveTo>
                  <a:pt x="42925" y="127"/>
                </a:moveTo>
                <a:lnTo>
                  <a:pt x="26253" y="3492"/>
                </a:lnTo>
                <a:lnTo>
                  <a:pt x="12604" y="12668"/>
                </a:lnTo>
                <a:lnTo>
                  <a:pt x="3385" y="26273"/>
                </a:lnTo>
                <a:lnTo>
                  <a:pt x="0" y="42926"/>
                </a:lnTo>
                <a:lnTo>
                  <a:pt x="3385" y="59598"/>
                </a:lnTo>
                <a:lnTo>
                  <a:pt x="12604" y="73247"/>
                </a:lnTo>
                <a:lnTo>
                  <a:pt x="26253" y="82466"/>
                </a:lnTo>
                <a:lnTo>
                  <a:pt x="42925" y="85852"/>
                </a:lnTo>
                <a:lnTo>
                  <a:pt x="59578" y="82466"/>
                </a:lnTo>
                <a:lnTo>
                  <a:pt x="73183" y="73247"/>
                </a:lnTo>
                <a:lnTo>
                  <a:pt x="82359" y="59598"/>
                </a:lnTo>
                <a:lnTo>
                  <a:pt x="82828" y="57277"/>
                </a:lnTo>
                <a:lnTo>
                  <a:pt x="42925" y="57277"/>
                </a:lnTo>
                <a:lnTo>
                  <a:pt x="42925" y="28702"/>
                </a:lnTo>
                <a:lnTo>
                  <a:pt x="82849" y="28695"/>
                </a:lnTo>
                <a:lnTo>
                  <a:pt x="82359" y="26273"/>
                </a:lnTo>
                <a:lnTo>
                  <a:pt x="73183" y="12668"/>
                </a:lnTo>
                <a:lnTo>
                  <a:pt x="59578" y="3492"/>
                </a:lnTo>
                <a:lnTo>
                  <a:pt x="42925" y="127"/>
                </a:lnTo>
                <a:close/>
              </a:path>
              <a:path w="957579" h="86360">
                <a:moveTo>
                  <a:pt x="928666" y="28575"/>
                </a:moveTo>
                <a:lnTo>
                  <a:pt x="885825" y="28575"/>
                </a:lnTo>
                <a:lnTo>
                  <a:pt x="885825" y="57150"/>
                </a:lnTo>
                <a:lnTo>
                  <a:pt x="871601" y="57152"/>
                </a:lnTo>
                <a:lnTo>
                  <a:pt x="871601" y="85725"/>
                </a:lnTo>
                <a:lnTo>
                  <a:pt x="957326" y="42926"/>
                </a:lnTo>
                <a:lnTo>
                  <a:pt x="928666" y="28575"/>
                </a:lnTo>
                <a:close/>
              </a:path>
              <a:path w="957579" h="86360">
                <a:moveTo>
                  <a:pt x="82849" y="28695"/>
                </a:moveTo>
                <a:lnTo>
                  <a:pt x="42925" y="28702"/>
                </a:lnTo>
                <a:lnTo>
                  <a:pt x="42925" y="57277"/>
                </a:lnTo>
                <a:lnTo>
                  <a:pt x="82829" y="57270"/>
                </a:lnTo>
                <a:lnTo>
                  <a:pt x="85725" y="42926"/>
                </a:lnTo>
                <a:lnTo>
                  <a:pt x="82849" y="28695"/>
                </a:lnTo>
                <a:close/>
              </a:path>
              <a:path w="957579" h="86360">
                <a:moveTo>
                  <a:pt x="871601" y="28577"/>
                </a:moveTo>
                <a:lnTo>
                  <a:pt x="82849" y="28695"/>
                </a:lnTo>
                <a:lnTo>
                  <a:pt x="85725" y="42926"/>
                </a:lnTo>
                <a:lnTo>
                  <a:pt x="82829" y="57270"/>
                </a:lnTo>
                <a:lnTo>
                  <a:pt x="871601" y="57152"/>
                </a:lnTo>
                <a:lnTo>
                  <a:pt x="871601" y="28577"/>
                </a:lnTo>
                <a:close/>
              </a:path>
              <a:path w="957579" h="86360">
                <a:moveTo>
                  <a:pt x="885825" y="28575"/>
                </a:moveTo>
                <a:lnTo>
                  <a:pt x="871601" y="28577"/>
                </a:lnTo>
                <a:lnTo>
                  <a:pt x="871601" y="57152"/>
                </a:lnTo>
                <a:lnTo>
                  <a:pt x="885825" y="57150"/>
                </a:lnTo>
                <a:lnTo>
                  <a:pt x="885825" y="28575"/>
                </a:lnTo>
                <a:close/>
              </a:path>
              <a:path w="957579" h="86360">
                <a:moveTo>
                  <a:pt x="871601" y="0"/>
                </a:moveTo>
                <a:lnTo>
                  <a:pt x="871601" y="28577"/>
                </a:lnTo>
                <a:lnTo>
                  <a:pt x="928666" y="28575"/>
                </a:lnTo>
                <a:lnTo>
                  <a:pt x="871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" name="object 31" descr=""/>
          <p:cNvGrpSpPr/>
          <p:nvPr/>
        </p:nvGrpSpPr>
        <p:grpSpPr>
          <a:xfrm>
            <a:off x="5438394" y="4962778"/>
            <a:ext cx="2306955" cy="1527810"/>
            <a:chOff x="5438394" y="4962778"/>
            <a:chExt cx="2306955" cy="1527810"/>
          </a:xfrm>
        </p:grpSpPr>
        <p:sp>
          <p:nvSpPr>
            <p:cNvPr id="32" name="object 32" descr=""/>
            <p:cNvSpPr/>
            <p:nvPr/>
          </p:nvSpPr>
          <p:spPr>
            <a:xfrm>
              <a:off x="5438394" y="4962778"/>
              <a:ext cx="1007744" cy="97155"/>
            </a:xfrm>
            <a:custGeom>
              <a:avLst/>
              <a:gdLst/>
              <a:ahLst/>
              <a:cxnLst/>
              <a:rect l="l" t="t" r="r" b="b"/>
              <a:pathLst>
                <a:path w="1007745" h="97154">
                  <a:moveTo>
                    <a:pt x="85216" y="11049"/>
                  </a:moveTo>
                  <a:lnTo>
                    <a:pt x="0" y="54991"/>
                  </a:lnTo>
                  <a:lnTo>
                    <a:pt x="86232" y="96774"/>
                  </a:lnTo>
                  <a:lnTo>
                    <a:pt x="85895" y="68326"/>
                  </a:lnTo>
                  <a:lnTo>
                    <a:pt x="71627" y="68326"/>
                  </a:lnTo>
                  <a:lnTo>
                    <a:pt x="71246" y="39751"/>
                  </a:lnTo>
                  <a:lnTo>
                    <a:pt x="85555" y="39569"/>
                  </a:lnTo>
                  <a:lnTo>
                    <a:pt x="85216" y="11049"/>
                  </a:lnTo>
                  <a:close/>
                </a:path>
                <a:path w="1007745" h="97154">
                  <a:moveTo>
                    <a:pt x="1004543" y="28448"/>
                  </a:moveTo>
                  <a:lnTo>
                    <a:pt x="964564" y="28448"/>
                  </a:lnTo>
                  <a:lnTo>
                    <a:pt x="964818" y="57023"/>
                  </a:lnTo>
                  <a:lnTo>
                    <a:pt x="924921" y="57527"/>
                  </a:lnTo>
                  <a:lnTo>
                    <a:pt x="925445" y="59987"/>
                  </a:lnTo>
                  <a:lnTo>
                    <a:pt x="934783" y="73501"/>
                  </a:lnTo>
                  <a:lnTo>
                    <a:pt x="948503" y="82490"/>
                  </a:lnTo>
                  <a:lnTo>
                    <a:pt x="965200" y="85598"/>
                  </a:lnTo>
                  <a:lnTo>
                    <a:pt x="981880" y="82045"/>
                  </a:lnTo>
                  <a:lnTo>
                    <a:pt x="995394" y="72707"/>
                  </a:lnTo>
                  <a:lnTo>
                    <a:pt x="1004383" y="58987"/>
                  </a:lnTo>
                  <a:lnTo>
                    <a:pt x="1007490" y="42291"/>
                  </a:lnTo>
                  <a:lnTo>
                    <a:pt x="1004543" y="28448"/>
                  </a:lnTo>
                  <a:close/>
                </a:path>
                <a:path w="1007745" h="97154">
                  <a:moveTo>
                    <a:pt x="85555" y="39569"/>
                  </a:moveTo>
                  <a:lnTo>
                    <a:pt x="71246" y="39751"/>
                  </a:lnTo>
                  <a:lnTo>
                    <a:pt x="71627" y="68326"/>
                  </a:lnTo>
                  <a:lnTo>
                    <a:pt x="85893" y="68145"/>
                  </a:lnTo>
                  <a:lnTo>
                    <a:pt x="85555" y="39569"/>
                  </a:lnTo>
                  <a:close/>
                </a:path>
                <a:path w="1007745" h="97154">
                  <a:moveTo>
                    <a:pt x="85893" y="68145"/>
                  </a:moveTo>
                  <a:lnTo>
                    <a:pt x="71627" y="68326"/>
                  </a:lnTo>
                  <a:lnTo>
                    <a:pt x="85895" y="68326"/>
                  </a:lnTo>
                  <a:lnTo>
                    <a:pt x="85893" y="68145"/>
                  </a:lnTo>
                  <a:close/>
                </a:path>
                <a:path w="1007745" h="97154">
                  <a:moveTo>
                    <a:pt x="924564" y="28954"/>
                  </a:moveTo>
                  <a:lnTo>
                    <a:pt x="85555" y="39569"/>
                  </a:lnTo>
                  <a:lnTo>
                    <a:pt x="85893" y="68145"/>
                  </a:lnTo>
                  <a:lnTo>
                    <a:pt x="924921" y="57527"/>
                  </a:lnTo>
                  <a:lnTo>
                    <a:pt x="921892" y="43307"/>
                  </a:lnTo>
                  <a:lnTo>
                    <a:pt x="924564" y="28954"/>
                  </a:lnTo>
                  <a:close/>
                </a:path>
                <a:path w="1007745" h="97154">
                  <a:moveTo>
                    <a:pt x="964564" y="28448"/>
                  </a:moveTo>
                  <a:lnTo>
                    <a:pt x="924564" y="28954"/>
                  </a:lnTo>
                  <a:lnTo>
                    <a:pt x="921892" y="43307"/>
                  </a:lnTo>
                  <a:lnTo>
                    <a:pt x="924921" y="57527"/>
                  </a:lnTo>
                  <a:lnTo>
                    <a:pt x="964818" y="57023"/>
                  </a:lnTo>
                  <a:lnTo>
                    <a:pt x="964564" y="28448"/>
                  </a:lnTo>
                  <a:close/>
                </a:path>
                <a:path w="1007745" h="97154">
                  <a:moveTo>
                    <a:pt x="964183" y="0"/>
                  </a:moveTo>
                  <a:lnTo>
                    <a:pt x="947503" y="3552"/>
                  </a:lnTo>
                  <a:lnTo>
                    <a:pt x="933989" y="12890"/>
                  </a:lnTo>
                  <a:lnTo>
                    <a:pt x="925000" y="26610"/>
                  </a:lnTo>
                  <a:lnTo>
                    <a:pt x="924564" y="28954"/>
                  </a:lnTo>
                  <a:lnTo>
                    <a:pt x="964564" y="28448"/>
                  </a:lnTo>
                  <a:lnTo>
                    <a:pt x="1004543" y="28448"/>
                  </a:lnTo>
                  <a:lnTo>
                    <a:pt x="1003938" y="25610"/>
                  </a:lnTo>
                  <a:lnTo>
                    <a:pt x="994600" y="12096"/>
                  </a:lnTo>
                  <a:lnTo>
                    <a:pt x="980880" y="3107"/>
                  </a:lnTo>
                  <a:lnTo>
                    <a:pt x="964183" y="0"/>
                  </a:lnTo>
                  <a:close/>
                </a:path>
              </a:pathLst>
            </a:custGeom>
            <a:solidFill>
              <a:srgbClr val="6B9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120889" y="586663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120889" y="586663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350760" y="5217413"/>
              <a:ext cx="85725" cy="957580"/>
            </a:xfrm>
            <a:custGeom>
              <a:avLst/>
              <a:gdLst/>
              <a:ahLst/>
              <a:cxnLst/>
              <a:rect l="l" t="t" r="r" b="b"/>
              <a:pathLst>
                <a:path w="85725" h="957579">
                  <a:moveTo>
                    <a:pt x="28575" y="874436"/>
                  </a:moveTo>
                  <a:lnTo>
                    <a:pt x="26253" y="874905"/>
                  </a:lnTo>
                  <a:lnTo>
                    <a:pt x="12604" y="884091"/>
                  </a:lnTo>
                  <a:lnTo>
                    <a:pt x="3385" y="897715"/>
                  </a:lnTo>
                  <a:lnTo>
                    <a:pt x="0" y="914400"/>
                  </a:lnTo>
                  <a:lnTo>
                    <a:pt x="3385" y="931084"/>
                  </a:lnTo>
                  <a:lnTo>
                    <a:pt x="12604" y="944708"/>
                  </a:lnTo>
                  <a:lnTo>
                    <a:pt x="26253" y="953894"/>
                  </a:lnTo>
                  <a:lnTo>
                    <a:pt x="42925" y="957262"/>
                  </a:lnTo>
                  <a:lnTo>
                    <a:pt x="59578" y="953894"/>
                  </a:lnTo>
                  <a:lnTo>
                    <a:pt x="73183" y="944708"/>
                  </a:lnTo>
                  <a:lnTo>
                    <a:pt x="82359" y="931084"/>
                  </a:lnTo>
                  <a:lnTo>
                    <a:pt x="85725" y="914400"/>
                  </a:lnTo>
                  <a:lnTo>
                    <a:pt x="28575" y="914400"/>
                  </a:lnTo>
                  <a:lnTo>
                    <a:pt x="28575" y="874436"/>
                  </a:lnTo>
                  <a:close/>
                </a:path>
                <a:path w="85725" h="957579">
                  <a:moveTo>
                    <a:pt x="42925" y="871537"/>
                  </a:moveTo>
                  <a:lnTo>
                    <a:pt x="28685" y="874414"/>
                  </a:lnTo>
                  <a:lnTo>
                    <a:pt x="28575" y="914400"/>
                  </a:lnTo>
                  <a:lnTo>
                    <a:pt x="57150" y="914400"/>
                  </a:lnTo>
                  <a:lnTo>
                    <a:pt x="57150" y="874414"/>
                  </a:lnTo>
                  <a:lnTo>
                    <a:pt x="42925" y="871537"/>
                  </a:lnTo>
                  <a:close/>
                </a:path>
                <a:path w="85725" h="957579">
                  <a:moveTo>
                    <a:pt x="57150" y="874414"/>
                  </a:moveTo>
                  <a:lnTo>
                    <a:pt x="57150" y="914400"/>
                  </a:lnTo>
                  <a:lnTo>
                    <a:pt x="85725" y="914400"/>
                  </a:lnTo>
                  <a:lnTo>
                    <a:pt x="82359" y="897715"/>
                  </a:lnTo>
                  <a:lnTo>
                    <a:pt x="73183" y="884091"/>
                  </a:lnTo>
                  <a:lnTo>
                    <a:pt x="59578" y="874905"/>
                  </a:lnTo>
                  <a:lnTo>
                    <a:pt x="57150" y="874414"/>
                  </a:lnTo>
                  <a:close/>
                </a:path>
                <a:path w="85725" h="957579">
                  <a:moveTo>
                    <a:pt x="57150" y="71374"/>
                  </a:moveTo>
                  <a:lnTo>
                    <a:pt x="28575" y="71374"/>
                  </a:lnTo>
                  <a:lnTo>
                    <a:pt x="28575" y="874436"/>
                  </a:lnTo>
                  <a:lnTo>
                    <a:pt x="42925" y="871537"/>
                  </a:lnTo>
                  <a:lnTo>
                    <a:pt x="57150" y="871537"/>
                  </a:lnTo>
                  <a:lnTo>
                    <a:pt x="57150" y="71374"/>
                  </a:lnTo>
                  <a:close/>
                </a:path>
                <a:path w="85725" h="957579">
                  <a:moveTo>
                    <a:pt x="57150" y="871537"/>
                  </a:moveTo>
                  <a:lnTo>
                    <a:pt x="42925" y="871537"/>
                  </a:lnTo>
                  <a:lnTo>
                    <a:pt x="57150" y="874414"/>
                  </a:lnTo>
                  <a:lnTo>
                    <a:pt x="57150" y="871537"/>
                  </a:lnTo>
                  <a:close/>
                </a:path>
                <a:path w="85725" h="957579">
                  <a:moveTo>
                    <a:pt x="42925" y="0"/>
                  </a:moveTo>
                  <a:lnTo>
                    <a:pt x="0" y="85725"/>
                  </a:lnTo>
                  <a:lnTo>
                    <a:pt x="28575" y="85725"/>
                  </a:lnTo>
                  <a:lnTo>
                    <a:pt x="28575" y="71374"/>
                  </a:lnTo>
                  <a:lnTo>
                    <a:pt x="78560" y="71374"/>
                  </a:lnTo>
                  <a:lnTo>
                    <a:pt x="42925" y="0"/>
                  </a:lnTo>
                  <a:close/>
                </a:path>
                <a:path w="85725" h="957579">
                  <a:moveTo>
                    <a:pt x="78560" y="71374"/>
                  </a:moveTo>
                  <a:lnTo>
                    <a:pt x="57150" y="71374"/>
                  </a:lnTo>
                  <a:lnTo>
                    <a:pt x="57150" y="85725"/>
                  </a:lnTo>
                  <a:lnTo>
                    <a:pt x="85725" y="85725"/>
                  </a:lnTo>
                  <a:lnTo>
                    <a:pt x="78560" y="71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7324090" y="6591096"/>
            <a:ext cx="3581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solidFill>
                  <a:srgbClr val="C00000"/>
                </a:solidFill>
                <a:latin typeface="Tahoma"/>
                <a:cs typeface="Tahoma"/>
              </a:rPr>
              <a:t>Tail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4556331" y="887888"/>
            <a:ext cx="4530090" cy="3462654"/>
          </a:xfrm>
          <a:custGeom>
            <a:avLst/>
            <a:gdLst/>
            <a:ahLst/>
            <a:cxnLst/>
            <a:rect l="l" t="t" r="r" b="b"/>
            <a:pathLst>
              <a:path w="4530090" h="3462654">
                <a:moveTo>
                  <a:pt x="15668" y="18891"/>
                </a:moveTo>
                <a:lnTo>
                  <a:pt x="66895" y="14267"/>
                </a:lnTo>
                <a:lnTo>
                  <a:pt x="114898" y="10417"/>
                </a:lnTo>
                <a:lnTo>
                  <a:pt x="160471" y="7341"/>
                </a:lnTo>
                <a:lnTo>
                  <a:pt x="204413" y="5038"/>
                </a:lnTo>
                <a:lnTo>
                  <a:pt x="247519" y="3505"/>
                </a:lnTo>
                <a:lnTo>
                  <a:pt x="290587" y="2743"/>
                </a:lnTo>
                <a:lnTo>
                  <a:pt x="334414" y="2751"/>
                </a:lnTo>
                <a:lnTo>
                  <a:pt x="379795" y="3526"/>
                </a:lnTo>
                <a:lnTo>
                  <a:pt x="427527" y="5069"/>
                </a:lnTo>
                <a:lnTo>
                  <a:pt x="478408" y="7378"/>
                </a:lnTo>
                <a:lnTo>
                  <a:pt x="533234" y="10452"/>
                </a:lnTo>
                <a:lnTo>
                  <a:pt x="592801" y="14290"/>
                </a:lnTo>
                <a:lnTo>
                  <a:pt x="657907" y="18891"/>
                </a:lnTo>
                <a:lnTo>
                  <a:pt x="718249" y="23154"/>
                </a:lnTo>
                <a:lnTo>
                  <a:pt x="773389" y="26702"/>
                </a:lnTo>
                <a:lnTo>
                  <a:pt x="824317" y="29549"/>
                </a:lnTo>
                <a:lnTo>
                  <a:pt x="872026" y="31709"/>
                </a:lnTo>
                <a:lnTo>
                  <a:pt x="917506" y="33199"/>
                </a:lnTo>
                <a:lnTo>
                  <a:pt x="961749" y="34033"/>
                </a:lnTo>
                <a:lnTo>
                  <a:pt x="1005744" y="34226"/>
                </a:lnTo>
                <a:lnTo>
                  <a:pt x="1050484" y="33793"/>
                </a:lnTo>
                <a:lnTo>
                  <a:pt x="1096960" y="32749"/>
                </a:lnTo>
                <a:lnTo>
                  <a:pt x="1146163" y="31110"/>
                </a:lnTo>
                <a:lnTo>
                  <a:pt x="1199083" y="28889"/>
                </a:lnTo>
                <a:lnTo>
                  <a:pt x="1256712" y="26102"/>
                </a:lnTo>
                <a:lnTo>
                  <a:pt x="1320042" y="22765"/>
                </a:lnTo>
                <a:lnTo>
                  <a:pt x="1390062" y="18891"/>
                </a:lnTo>
                <a:lnTo>
                  <a:pt x="1458797" y="15091"/>
                </a:lnTo>
                <a:lnTo>
                  <a:pt x="1518595" y="11953"/>
                </a:lnTo>
                <a:lnTo>
                  <a:pt x="1570935" y="9457"/>
                </a:lnTo>
                <a:lnTo>
                  <a:pt x="1617295" y="7583"/>
                </a:lnTo>
                <a:lnTo>
                  <a:pt x="1659154" y="6313"/>
                </a:lnTo>
                <a:lnTo>
                  <a:pt x="1697989" y="5628"/>
                </a:lnTo>
                <a:lnTo>
                  <a:pt x="1735280" y="5508"/>
                </a:lnTo>
                <a:lnTo>
                  <a:pt x="1772505" y="5935"/>
                </a:lnTo>
                <a:lnTo>
                  <a:pt x="1811142" y="6888"/>
                </a:lnTo>
                <a:lnTo>
                  <a:pt x="1852670" y="8350"/>
                </a:lnTo>
                <a:lnTo>
                  <a:pt x="1898567" y="10300"/>
                </a:lnTo>
                <a:lnTo>
                  <a:pt x="1950312" y="12719"/>
                </a:lnTo>
                <a:lnTo>
                  <a:pt x="2009383" y="15590"/>
                </a:lnTo>
                <a:lnTo>
                  <a:pt x="2077259" y="18891"/>
                </a:lnTo>
                <a:lnTo>
                  <a:pt x="2143950" y="21443"/>
                </a:lnTo>
                <a:lnTo>
                  <a:pt x="2208125" y="22692"/>
                </a:lnTo>
                <a:lnTo>
                  <a:pt x="2269777" y="22853"/>
                </a:lnTo>
                <a:lnTo>
                  <a:pt x="2328896" y="22144"/>
                </a:lnTo>
                <a:lnTo>
                  <a:pt x="2385474" y="20782"/>
                </a:lnTo>
                <a:lnTo>
                  <a:pt x="2439502" y="18982"/>
                </a:lnTo>
                <a:lnTo>
                  <a:pt x="2490970" y="16963"/>
                </a:lnTo>
                <a:lnTo>
                  <a:pt x="2539871" y="14940"/>
                </a:lnTo>
                <a:lnTo>
                  <a:pt x="2586196" y="13130"/>
                </a:lnTo>
                <a:lnTo>
                  <a:pt x="2629935" y="11751"/>
                </a:lnTo>
                <a:lnTo>
                  <a:pt x="2671080" y="11018"/>
                </a:lnTo>
                <a:lnTo>
                  <a:pt x="2709622" y="11149"/>
                </a:lnTo>
                <a:lnTo>
                  <a:pt x="2745552" y="12360"/>
                </a:lnTo>
                <a:lnTo>
                  <a:pt x="2778861" y="14869"/>
                </a:lnTo>
                <a:lnTo>
                  <a:pt x="2809541" y="18891"/>
                </a:lnTo>
                <a:lnTo>
                  <a:pt x="2846745" y="24164"/>
                </a:lnTo>
                <a:lnTo>
                  <a:pt x="2885217" y="27957"/>
                </a:lnTo>
                <a:lnTo>
                  <a:pt x="2925262" y="30428"/>
                </a:lnTo>
                <a:lnTo>
                  <a:pt x="2967186" y="31732"/>
                </a:lnTo>
                <a:lnTo>
                  <a:pt x="3011293" y="32025"/>
                </a:lnTo>
                <a:lnTo>
                  <a:pt x="3057890" y="31464"/>
                </a:lnTo>
                <a:lnTo>
                  <a:pt x="3107280" y="30204"/>
                </a:lnTo>
                <a:lnTo>
                  <a:pt x="3159769" y="28402"/>
                </a:lnTo>
                <a:lnTo>
                  <a:pt x="3215663" y="26213"/>
                </a:lnTo>
                <a:lnTo>
                  <a:pt x="3275267" y="23795"/>
                </a:lnTo>
                <a:lnTo>
                  <a:pt x="3338884" y="21302"/>
                </a:lnTo>
                <a:lnTo>
                  <a:pt x="3406822" y="18891"/>
                </a:lnTo>
                <a:lnTo>
                  <a:pt x="3446509" y="17517"/>
                </a:lnTo>
                <a:lnTo>
                  <a:pt x="3488827" y="15957"/>
                </a:lnTo>
                <a:lnTo>
                  <a:pt x="3533531" y="14257"/>
                </a:lnTo>
                <a:lnTo>
                  <a:pt x="3580377" y="12466"/>
                </a:lnTo>
                <a:lnTo>
                  <a:pt x="3629121" y="10630"/>
                </a:lnTo>
                <a:lnTo>
                  <a:pt x="3679519" y="8799"/>
                </a:lnTo>
                <a:lnTo>
                  <a:pt x="3731326" y="7019"/>
                </a:lnTo>
                <a:lnTo>
                  <a:pt x="3784298" y="5338"/>
                </a:lnTo>
                <a:lnTo>
                  <a:pt x="3838191" y="3803"/>
                </a:lnTo>
                <a:lnTo>
                  <a:pt x="3892761" y="2463"/>
                </a:lnTo>
                <a:lnTo>
                  <a:pt x="3947763" y="1365"/>
                </a:lnTo>
                <a:lnTo>
                  <a:pt x="4002953" y="557"/>
                </a:lnTo>
                <a:lnTo>
                  <a:pt x="4058087" y="86"/>
                </a:lnTo>
                <a:lnTo>
                  <a:pt x="4112921" y="0"/>
                </a:lnTo>
                <a:lnTo>
                  <a:pt x="4167210" y="346"/>
                </a:lnTo>
                <a:lnTo>
                  <a:pt x="4220710" y="1173"/>
                </a:lnTo>
                <a:lnTo>
                  <a:pt x="4273177" y="2528"/>
                </a:lnTo>
                <a:lnTo>
                  <a:pt x="4324367" y="4459"/>
                </a:lnTo>
                <a:lnTo>
                  <a:pt x="4374035" y="7013"/>
                </a:lnTo>
                <a:lnTo>
                  <a:pt x="4421938" y="10238"/>
                </a:lnTo>
                <a:lnTo>
                  <a:pt x="4467830" y="14181"/>
                </a:lnTo>
                <a:lnTo>
                  <a:pt x="4511468" y="18891"/>
                </a:lnTo>
                <a:lnTo>
                  <a:pt x="4509572" y="53708"/>
                </a:lnTo>
                <a:lnTo>
                  <a:pt x="4507889" y="94323"/>
                </a:lnTo>
                <a:lnTo>
                  <a:pt x="4506448" y="139853"/>
                </a:lnTo>
                <a:lnTo>
                  <a:pt x="4505275" y="189414"/>
                </a:lnTo>
                <a:lnTo>
                  <a:pt x="4504400" y="242122"/>
                </a:lnTo>
                <a:lnTo>
                  <a:pt x="4503850" y="297093"/>
                </a:lnTo>
                <a:lnTo>
                  <a:pt x="4503653" y="353444"/>
                </a:lnTo>
                <a:lnTo>
                  <a:pt x="4503838" y="410291"/>
                </a:lnTo>
                <a:lnTo>
                  <a:pt x="4504432" y="466751"/>
                </a:lnTo>
                <a:lnTo>
                  <a:pt x="4505464" y="521939"/>
                </a:lnTo>
                <a:lnTo>
                  <a:pt x="4506962" y="574971"/>
                </a:lnTo>
                <a:lnTo>
                  <a:pt x="4508954" y="624965"/>
                </a:lnTo>
                <a:lnTo>
                  <a:pt x="4511468" y="671036"/>
                </a:lnTo>
                <a:lnTo>
                  <a:pt x="4514183" y="712224"/>
                </a:lnTo>
                <a:lnTo>
                  <a:pt x="4517060" y="754493"/>
                </a:lnTo>
                <a:lnTo>
                  <a:pt x="4519954" y="797874"/>
                </a:lnTo>
                <a:lnTo>
                  <a:pt x="4522720" y="842398"/>
                </a:lnTo>
                <a:lnTo>
                  <a:pt x="4525214" y="888096"/>
                </a:lnTo>
                <a:lnTo>
                  <a:pt x="4527290" y="934999"/>
                </a:lnTo>
                <a:lnTo>
                  <a:pt x="4528804" y="983138"/>
                </a:lnTo>
                <a:lnTo>
                  <a:pt x="4529610" y="1032545"/>
                </a:lnTo>
                <a:lnTo>
                  <a:pt x="4529563" y="1083251"/>
                </a:lnTo>
                <a:lnTo>
                  <a:pt x="4528519" y="1135286"/>
                </a:lnTo>
                <a:lnTo>
                  <a:pt x="4526332" y="1188681"/>
                </a:lnTo>
                <a:lnTo>
                  <a:pt x="4522858" y="1243469"/>
                </a:lnTo>
                <a:lnTo>
                  <a:pt x="4517952" y="1299679"/>
                </a:lnTo>
                <a:lnTo>
                  <a:pt x="4511468" y="1357344"/>
                </a:lnTo>
                <a:lnTo>
                  <a:pt x="4505369" y="1414093"/>
                </a:lnTo>
                <a:lnTo>
                  <a:pt x="4501498" y="1467847"/>
                </a:lnTo>
                <a:lnTo>
                  <a:pt x="4499532" y="1519151"/>
                </a:lnTo>
                <a:lnTo>
                  <a:pt x="4499149" y="1568553"/>
                </a:lnTo>
                <a:lnTo>
                  <a:pt x="4500028" y="1616597"/>
                </a:lnTo>
                <a:lnTo>
                  <a:pt x="4501844" y="1663831"/>
                </a:lnTo>
                <a:lnTo>
                  <a:pt x="4504277" y="1710801"/>
                </a:lnTo>
                <a:lnTo>
                  <a:pt x="4507003" y="1758052"/>
                </a:lnTo>
                <a:lnTo>
                  <a:pt x="4509700" y="1806132"/>
                </a:lnTo>
                <a:lnTo>
                  <a:pt x="4512046" y="1855586"/>
                </a:lnTo>
                <a:lnTo>
                  <a:pt x="4513718" y="1906960"/>
                </a:lnTo>
                <a:lnTo>
                  <a:pt x="4514394" y="1960801"/>
                </a:lnTo>
                <a:lnTo>
                  <a:pt x="4513751" y="2017655"/>
                </a:lnTo>
                <a:lnTo>
                  <a:pt x="4511468" y="2078069"/>
                </a:lnTo>
                <a:lnTo>
                  <a:pt x="4508422" y="2147175"/>
                </a:lnTo>
                <a:lnTo>
                  <a:pt x="4506635" y="2209587"/>
                </a:lnTo>
                <a:lnTo>
                  <a:pt x="4505896" y="2266352"/>
                </a:lnTo>
                <a:lnTo>
                  <a:pt x="4505993" y="2318518"/>
                </a:lnTo>
                <a:lnTo>
                  <a:pt x="4506714" y="2367130"/>
                </a:lnTo>
                <a:lnTo>
                  <a:pt x="4507849" y="2413238"/>
                </a:lnTo>
                <a:lnTo>
                  <a:pt x="4509184" y="2457887"/>
                </a:lnTo>
                <a:lnTo>
                  <a:pt x="4510509" y="2502127"/>
                </a:lnTo>
                <a:lnTo>
                  <a:pt x="4511611" y="2547003"/>
                </a:lnTo>
                <a:lnTo>
                  <a:pt x="4512280" y="2593563"/>
                </a:lnTo>
                <a:lnTo>
                  <a:pt x="4512302" y="2642854"/>
                </a:lnTo>
                <a:lnTo>
                  <a:pt x="4511468" y="2695924"/>
                </a:lnTo>
                <a:lnTo>
                  <a:pt x="4510111" y="2740109"/>
                </a:lnTo>
                <a:lnTo>
                  <a:pt x="4508275" y="2784349"/>
                </a:lnTo>
                <a:lnTo>
                  <a:pt x="4506116" y="2828834"/>
                </a:lnTo>
                <a:lnTo>
                  <a:pt x="4503789" y="2873754"/>
                </a:lnTo>
                <a:lnTo>
                  <a:pt x="4501449" y="2919298"/>
                </a:lnTo>
                <a:lnTo>
                  <a:pt x="4499252" y="2965658"/>
                </a:lnTo>
                <a:lnTo>
                  <a:pt x="4497352" y="3013022"/>
                </a:lnTo>
                <a:lnTo>
                  <a:pt x="4495904" y="3061582"/>
                </a:lnTo>
                <a:lnTo>
                  <a:pt x="4495064" y="3111528"/>
                </a:lnTo>
                <a:lnTo>
                  <a:pt x="4494986" y="3163049"/>
                </a:lnTo>
                <a:lnTo>
                  <a:pt x="4495827" y="3216335"/>
                </a:lnTo>
                <a:lnTo>
                  <a:pt x="4497740" y="3271577"/>
                </a:lnTo>
                <a:lnTo>
                  <a:pt x="4500881" y="3328965"/>
                </a:lnTo>
                <a:lnTo>
                  <a:pt x="4505406" y="3388689"/>
                </a:lnTo>
                <a:lnTo>
                  <a:pt x="4511468" y="3450939"/>
                </a:lnTo>
                <a:lnTo>
                  <a:pt x="4459112" y="3445765"/>
                </a:lnTo>
                <a:lnTo>
                  <a:pt x="4407958" y="3442903"/>
                </a:lnTo>
                <a:lnTo>
                  <a:pt x="4357844" y="3441990"/>
                </a:lnTo>
                <a:lnTo>
                  <a:pt x="4308611" y="3442664"/>
                </a:lnTo>
                <a:lnTo>
                  <a:pt x="4260097" y="3444561"/>
                </a:lnTo>
                <a:lnTo>
                  <a:pt x="4212144" y="3447318"/>
                </a:lnTo>
                <a:lnTo>
                  <a:pt x="4164591" y="3450572"/>
                </a:lnTo>
                <a:lnTo>
                  <a:pt x="4117277" y="3453961"/>
                </a:lnTo>
                <a:lnTo>
                  <a:pt x="4070042" y="3457120"/>
                </a:lnTo>
                <a:lnTo>
                  <a:pt x="4022725" y="3459688"/>
                </a:lnTo>
                <a:lnTo>
                  <a:pt x="3975167" y="3461300"/>
                </a:lnTo>
                <a:lnTo>
                  <a:pt x="3927207" y="3461595"/>
                </a:lnTo>
                <a:lnTo>
                  <a:pt x="3878685" y="3460208"/>
                </a:lnTo>
                <a:lnTo>
                  <a:pt x="3829440" y="3456777"/>
                </a:lnTo>
                <a:lnTo>
                  <a:pt x="3779313" y="3450939"/>
                </a:lnTo>
                <a:lnTo>
                  <a:pt x="3723102" y="3443468"/>
                </a:lnTo>
                <a:lnTo>
                  <a:pt x="3670786" y="3437532"/>
                </a:lnTo>
                <a:lnTo>
                  <a:pt x="3621613" y="3433053"/>
                </a:lnTo>
                <a:lnTo>
                  <a:pt x="3574830" y="3429950"/>
                </a:lnTo>
                <a:lnTo>
                  <a:pt x="3529683" y="3428145"/>
                </a:lnTo>
                <a:lnTo>
                  <a:pt x="3485420" y="3427559"/>
                </a:lnTo>
                <a:lnTo>
                  <a:pt x="3441288" y="3428112"/>
                </a:lnTo>
                <a:lnTo>
                  <a:pt x="3396534" y="3429726"/>
                </a:lnTo>
                <a:lnTo>
                  <a:pt x="3350404" y="3432322"/>
                </a:lnTo>
                <a:lnTo>
                  <a:pt x="3302146" y="3435820"/>
                </a:lnTo>
                <a:lnTo>
                  <a:pt x="3251007" y="3440142"/>
                </a:lnTo>
                <a:lnTo>
                  <a:pt x="3196234" y="3445208"/>
                </a:lnTo>
                <a:lnTo>
                  <a:pt x="3137074" y="3450939"/>
                </a:lnTo>
                <a:lnTo>
                  <a:pt x="3062730" y="3457289"/>
                </a:lnTo>
                <a:lnTo>
                  <a:pt x="2998623" y="3460961"/>
                </a:lnTo>
                <a:lnTo>
                  <a:pt x="2942881" y="3462428"/>
                </a:lnTo>
                <a:lnTo>
                  <a:pt x="2893632" y="3462168"/>
                </a:lnTo>
                <a:lnTo>
                  <a:pt x="2849006" y="3460654"/>
                </a:lnTo>
                <a:lnTo>
                  <a:pt x="2807131" y="3458364"/>
                </a:lnTo>
                <a:lnTo>
                  <a:pt x="2766135" y="3455772"/>
                </a:lnTo>
                <a:lnTo>
                  <a:pt x="2724147" y="3453353"/>
                </a:lnTo>
                <a:lnTo>
                  <a:pt x="2679296" y="3451584"/>
                </a:lnTo>
                <a:lnTo>
                  <a:pt x="2629709" y="3450939"/>
                </a:lnTo>
                <a:lnTo>
                  <a:pt x="2590844" y="3450740"/>
                </a:lnTo>
                <a:lnTo>
                  <a:pt x="2549484" y="3450112"/>
                </a:lnTo>
                <a:lnTo>
                  <a:pt x="2505736" y="3449170"/>
                </a:lnTo>
                <a:lnTo>
                  <a:pt x="2459708" y="3448029"/>
                </a:lnTo>
                <a:lnTo>
                  <a:pt x="2411505" y="3446803"/>
                </a:lnTo>
                <a:lnTo>
                  <a:pt x="2361234" y="3445607"/>
                </a:lnTo>
                <a:lnTo>
                  <a:pt x="2309002" y="3444557"/>
                </a:lnTo>
                <a:lnTo>
                  <a:pt x="2254916" y="3443768"/>
                </a:lnTo>
                <a:lnTo>
                  <a:pt x="2199082" y="3443354"/>
                </a:lnTo>
                <a:lnTo>
                  <a:pt x="2141607" y="3443430"/>
                </a:lnTo>
                <a:lnTo>
                  <a:pt x="2082597" y="3444112"/>
                </a:lnTo>
                <a:lnTo>
                  <a:pt x="2022160" y="3445514"/>
                </a:lnTo>
                <a:lnTo>
                  <a:pt x="1960401" y="3447751"/>
                </a:lnTo>
                <a:lnTo>
                  <a:pt x="1897427" y="3450939"/>
                </a:lnTo>
                <a:lnTo>
                  <a:pt x="1823872" y="3454692"/>
                </a:lnTo>
                <a:lnTo>
                  <a:pt x="1763236" y="3456741"/>
                </a:lnTo>
                <a:lnTo>
                  <a:pt x="1713042" y="3457404"/>
                </a:lnTo>
                <a:lnTo>
                  <a:pt x="1670812" y="3456998"/>
                </a:lnTo>
                <a:lnTo>
                  <a:pt x="1634068" y="3455842"/>
                </a:lnTo>
                <a:lnTo>
                  <a:pt x="1600333" y="3454254"/>
                </a:lnTo>
                <a:lnTo>
                  <a:pt x="1567129" y="3452550"/>
                </a:lnTo>
                <a:lnTo>
                  <a:pt x="1531977" y="3451049"/>
                </a:lnTo>
                <a:lnTo>
                  <a:pt x="1492401" y="3450068"/>
                </a:lnTo>
                <a:lnTo>
                  <a:pt x="1445922" y="3449926"/>
                </a:lnTo>
                <a:lnTo>
                  <a:pt x="1390062" y="3450939"/>
                </a:lnTo>
                <a:lnTo>
                  <a:pt x="1342050" y="3452327"/>
                </a:lnTo>
                <a:lnTo>
                  <a:pt x="1294308" y="3453778"/>
                </a:lnTo>
                <a:lnTo>
                  <a:pt x="1246603" y="3455223"/>
                </a:lnTo>
                <a:lnTo>
                  <a:pt x="1198703" y="3456593"/>
                </a:lnTo>
                <a:lnTo>
                  <a:pt x="1150376" y="3457818"/>
                </a:lnTo>
                <a:lnTo>
                  <a:pt x="1101390" y="3458830"/>
                </a:lnTo>
                <a:lnTo>
                  <a:pt x="1051512" y="3459559"/>
                </a:lnTo>
                <a:lnTo>
                  <a:pt x="1000511" y="3459936"/>
                </a:lnTo>
                <a:lnTo>
                  <a:pt x="948153" y="3459893"/>
                </a:lnTo>
                <a:lnTo>
                  <a:pt x="894209" y="3459359"/>
                </a:lnTo>
                <a:lnTo>
                  <a:pt x="838444" y="3458266"/>
                </a:lnTo>
                <a:lnTo>
                  <a:pt x="780627" y="3456544"/>
                </a:lnTo>
                <a:lnTo>
                  <a:pt x="720525" y="3454125"/>
                </a:lnTo>
                <a:lnTo>
                  <a:pt x="657907" y="3450939"/>
                </a:lnTo>
                <a:lnTo>
                  <a:pt x="592781" y="3448082"/>
                </a:lnTo>
                <a:lnTo>
                  <a:pt x="534398" y="3447009"/>
                </a:lnTo>
                <a:lnTo>
                  <a:pt x="481634" y="3447365"/>
                </a:lnTo>
                <a:lnTo>
                  <a:pt x="433365" y="3448791"/>
                </a:lnTo>
                <a:lnTo>
                  <a:pt x="388466" y="3450932"/>
                </a:lnTo>
                <a:lnTo>
                  <a:pt x="345812" y="3453430"/>
                </a:lnTo>
                <a:lnTo>
                  <a:pt x="304281" y="3455928"/>
                </a:lnTo>
                <a:lnTo>
                  <a:pt x="262746" y="3458070"/>
                </a:lnTo>
                <a:lnTo>
                  <a:pt x="220083" y="3459498"/>
                </a:lnTo>
                <a:lnTo>
                  <a:pt x="175168" y="3459856"/>
                </a:lnTo>
                <a:lnTo>
                  <a:pt x="126877" y="3458787"/>
                </a:lnTo>
                <a:lnTo>
                  <a:pt x="74085" y="3455933"/>
                </a:lnTo>
                <a:lnTo>
                  <a:pt x="15668" y="3450939"/>
                </a:lnTo>
                <a:lnTo>
                  <a:pt x="10040" y="3404724"/>
                </a:lnTo>
                <a:lnTo>
                  <a:pt x="6644" y="3356471"/>
                </a:lnTo>
                <a:lnTo>
                  <a:pt x="5139" y="3306488"/>
                </a:lnTo>
                <a:lnTo>
                  <a:pt x="5182" y="3255081"/>
                </a:lnTo>
                <a:lnTo>
                  <a:pt x="6433" y="3202557"/>
                </a:lnTo>
                <a:lnTo>
                  <a:pt x="8550" y="3149224"/>
                </a:lnTo>
                <a:lnTo>
                  <a:pt x="11191" y="3095387"/>
                </a:lnTo>
                <a:lnTo>
                  <a:pt x="14015" y="3041353"/>
                </a:lnTo>
                <a:lnTo>
                  <a:pt x="16680" y="2987430"/>
                </a:lnTo>
                <a:lnTo>
                  <a:pt x="18845" y="2933925"/>
                </a:lnTo>
                <a:lnTo>
                  <a:pt x="20168" y="2881144"/>
                </a:lnTo>
                <a:lnTo>
                  <a:pt x="20307" y="2829394"/>
                </a:lnTo>
                <a:lnTo>
                  <a:pt x="18921" y="2778981"/>
                </a:lnTo>
                <a:lnTo>
                  <a:pt x="15668" y="2730214"/>
                </a:lnTo>
                <a:lnTo>
                  <a:pt x="11038" y="2676230"/>
                </a:lnTo>
                <a:lnTo>
                  <a:pt x="7193" y="2625516"/>
                </a:lnTo>
                <a:lnTo>
                  <a:pt x="4149" y="2577383"/>
                </a:lnTo>
                <a:lnTo>
                  <a:pt x="1924" y="2531144"/>
                </a:lnTo>
                <a:lnTo>
                  <a:pt x="535" y="2486109"/>
                </a:lnTo>
                <a:lnTo>
                  <a:pt x="0" y="2441591"/>
                </a:lnTo>
                <a:lnTo>
                  <a:pt x="334" y="2396900"/>
                </a:lnTo>
                <a:lnTo>
                  <a:pt x="1557" y="2351349"/>
                </a:lnTo>
                <a:lnTo>
                  <a:pt x="3684" y="2304250"/>
                </a:lnTo>
                <a:lnTo>
                  <a:pt x="6734" y="2254913"/>
                </a:lnTo>
                <a:lnTo>
                  <a:pt x="10723" y="2202652"/>
                </a:lnTo>
                <a:lnTo>
                  <a:pt x="15668" y="2146776"/>
                </a:lnTo>
                <a:lnTo>
                  <a:pt x="19830" y="2089501"/>
                </a:lnTo>
                <a:lnTo>
                  <a:pt x="21754" y="2033550"/>
                </a:lnTo>
                <a:lnTo>
                  <a:pt x="21883" y="1978997"/>
                </a:lnTo>
                <a:lnTo>
                  <a:pt x="20663" y="1925918"/>
                </a:lnTo>
                <a:lnTo>
                  <a:pt x="18539" y="1874388"/>
                </a:lnTo>
                <a:lnTo>
                  <a:pt x="15954" y="1824482"/>
                </a:lnTo>
                <a:lnTo>
                  <a:pt x="13353" y="1776274"/>
                </a:lnTo>
                <a:lnTo>
                  <a:pt x="11181" y="1729840"/>
                </a:lnTo>
                <a:lnTo>
                  <a:pt x="9882" y="1685254"/>
                </a:lnTo>
                <a:lnTo>
                  <a:pt x="9900" y="1642592"/>
                </a:lnTo>
                <a:lnTo>
                  <a:pt x="11681" y="1601928"/>
                </a:lnTo>
                <a:lnTo>
                  <a:pt x="15668" y="1563338"/>
                </a:lnTo>
                <a:lnTo>
                  <a:pt x="19879" y="1527859"/>
                </a:lnTo>
                <a:lnTo>
                  <a:pt x="23519" y="1486399"/>
                </a:lnTo>
                <a:lnTo>
                  <a:pt x="26569" y="1439836"/>
                </a:lnTo>
                <a:lnTo>
                  <a:pt x="29009" y="1389052"/>
                </a:lnTo>
                <a:lnTo>
                  <a:pt x="30820" y="1334926"/>
                </a:lnTo>
                <a:lnTo>
                  <a:pt x="31983" y="1278338"/>
                </a:lnTo>
                <a:lnTo>
                  <a:pt x="32480" y="1220168"/>
                </a:lnTo>
                <a:lnTo>
                  <a:pt x="32290" y="1161297"/>
                </a:lnTo>
                <a:lnTo>
                  <a:pt x="31395" y="1102604"/>
                </a:lnTo>
                <a:lnTo>
                  <a:pt x="29775" y="1044969"/>
                </a:lnTo>
                <a:lnTo>
                  <a:pt x="27412" y="989272"/>
                </a:lnTo>
                <a:lnTo>
                  <a:pt x="24286" y="936394"/>
                </a:lnTo>
                <a:lnTo>
                  <a:pt x="20377" y="887214"/>
                </a:lnTo>
                <a:lnTo>
                  <a:pt x="15668" y="842613"/>
                </a:lnTo>
                <a:lnTo>
                  <a:pt x="12067" y="803247"/>
                </a:lnTo>
                <a:lnTo>
                  <a:pt x="10058" y="759171"/>
                </a:lnTo>
                <a:lnTo>
                  <a:pt x="9403" y="711048"/>
                </a:lnTo>
                <a:lnTo>
                  <a:pt x="9864" y="659542"/>
                </a:lnTo>
                <a:lnTo>
                  <a:pt x="11202" y="605316"/>
                </a:lnTo>
                <a:lnTo>
                  <a:pt x="13179" y="549032"/>
                </a:lnTo>
                <a:lnTo>
                  <a:pt x="15557" y="491353"/>
                </a:lnTo>
                <a:lnTo>
                  <a:pt x="18097" y="432943"/>
                </a:lnTo>
                <a:lnTo>
                  <a:pt x="20561" y="374464"/>
                </a:lnTo>
                <a:lnTo>
                  <a:pt x="22711" y="316580"/>
                </a:lnTo>
                <a:lnTo>
                  <a:pt x="24309" y="259953"/>
                </a:lnTo>
                <a:lnTo>
                  <a:pt x="25116" y="205248"/>
                </a:lnTo>
                <a:lnTo>
                  <a:pt x="24893" y="153125"/>
                </a:lnTo>
                <a:lnTo>
                  <a:pt x="23403" y="104250"/>
                </a:lnTo>
                <a:lnTo>
                  <a:pt x="20408" y="59284"/>
                </a:lnTo>
                <a:lnTo>
                  <a:pt x="15668" y="188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4651375" y="927607"/>
            <a:ext cx="3818254" cy="1840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772920">
              <a:lnSpc>
                <a:spcPct val="100000"/>
              </a:lnSpc>
              <a:spcBef>
                <a:spcPts val="105"/>
              </a:spcBef>
            </a:pPr>
            <a:r>
              <a:rPr dirty="0" sz="17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700">
                <a:latin typeface="Consolas"/>
                <a:cs typeface="Consolas"/>
              </a:rPr>
              <a:t>&lt;</a:t>
            </a:r>
            <a:r>
              <a:rPr dirty="0" sz="17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7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700" spc="-25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700" spc="-25">
                <a:latin typeface="Consolas"/>
                <a:cs typeface="Consolas"/>
              </a:rPr>
              <a:t>&gt; </a:t>
            </a:r>
            <a:r>
              <a:rPr dirty="0" sz="17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7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700">
                <a:solidFill>
                  <a:srgbClr val="2B91AE"/>
                </a:solidFill>
                <a:latin typeface="Consolas"/>
                <a:cs typeface="Consolas"/>
              </a:rPr>
              <a:t>DLList </a:t>
            </a:r>
            <a:r>
              <a:rPr dirty="0" sz="1700" spc="-50">
                <a:latin typeface="Consolas"/>
                <a:cs typeface="Consolas"/>
              </a:rPr>
              <a:t>{ </a:t>
            </a:r>
            <a:r>
              <a:rPr dirty="0" sz="17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1700" spc="-10">
                <a:latin typeface="Consolas"/>
                <a:cs typeface="Consolas"/>
              </a:rPr>
              <a:t>:</a:t>
            </a:r>
            <a:endParaRPr sz="1700">
              <a:latin typeface="Consolas"/>
              <a:cs typeface="Consolas"/>
            </a:endParaRPr>
          </a:p>
          <a:p>
            <a:pPr marL="469900" marR="5080">
              <a:lnSpc>
                <a:spcPct val="100000"/>
              </a:lnSpc>
            </a:pPr>
            <a:r>
              <a:rPr dirty="0" sz="1700">
                <a:latin typeface="Consolas"/>
                <a:cs typeface="Consolas"/>
              </a:rPr>
              <a:t>DLList()</a:t>
            </a:r>
            <a:r>
              <a:rPr dirty="0" sz="1700" spc="-10">
                <a:latin typeface="Consolas"/>
                <a:cs typeface="Consolas"/>
              </a:rPr>
              <a:t> </a:t>
            </a:r>
            <a:r>
              <a:rPr dirty="0" sz="1700">
                <a:latin typeface="Consolas"/>
                <a:cs typeface="Consolas"/>
              </a:rPr>
              <a:t>{head</a:t>
            </a:r>
            <a:r>
              <a:rPr dirty="0" sz="1700" spc="-10">
                <a:latin typeface="Consolas"/>
                <a:cs typeface="Consolas"/>
              </a:rPr>
              <a:t> </a:t>
            </a:r>
            <a:r>
              <a:rPr dirty="0" sz="1700">
                <a:latin typeface="Consolas"/>
                <a:cs typeface="Consolas"/>
              </a:rPr>
              <a:t>=</a:t>
            </a:r>
            <a:r>
              <a:rPr dirty="0" sz="1700" spc="-5">
                <a:latin typeface="Consolas"/>
                <a:cs typeface="Consolas"/>
              </a:rPr>
              <a:t> </a:t>
            </a:r>
            <a:r>
              <a:rPr dirty="0" sz="1700">
                <a:latin typeface="Consolas"/>
                <a:cs typeface="Consolas"/>
              </a:rPr>
              <a:t>tail</a:t>
            </a:r>
            <a:r>
              <a:rPr dirty="0" sz="1700" spc="-10">
                <a:latin typeface="Consolas"/>
                <a:cs typeface="Consolas"/>
              </a:rPr>
              <a:t> </a:t>
            </a:r>
            <a:r>
              <a:rPr dirty="0" sz="1700">
                <a:latin typeface="Consolas"/>
                <a:cs typeface="Consolas"/>
              </a:rPr>
              <a:t>=</a:t>
            </a:r>
            <a:r>
              <a:rPr dirty="0" sz="1700" spc="-10">
                <a:latin typeface="Consolas"/>
                <a:cs typeface="Consolas"/>
              </a:rPr>
              <a:t> </a:t>
            </a:r>
            <a:r>
              <a:rPr dirty="0" sz="1700" spc="-25">
                <a:latin typeface="Consolas"/>
                <a:cs typeface="Consolas"/>
              </a:rPr>
              <a:t>0;} </a:t>
            </a:r>
            <a:r>
              <a:rPr dirty="0" sz="17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7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700">
                <a:latin typeface="Consolas"/>
                <a:cs typeface="Consolas"/>
              </a:rPr>
              <a:t>addToDLLTail(</a:t>
            </a:r>
            <a:r>
              <a:rPr dirty="0" sz="170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dirty="0" sz="1700" spc="-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700" spc="-2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700" spc="-20">
                <a:latin typeface="Consolas"/>
                <a:cs typeface="Consolas"/>
              </a:rPr>
              <a:t>&amp;); </a:t>
            </a:r>
            <a:r>
              <a:rPr dirty="0" sz="1700">
                <a:solidFill>
                  <a:srgbClr val="2B91AE"/>
                </a:solidFill>
                <a:latin typeface="Consolas"/>
                <a:cs typeface="Consolas"/>
              </a:rPr>
              <a:t>T </a:t>
            </a:r>
            <a:r>
              <a:rPr dirty="0" sz="1700" spc="-10">
                <a:latin typeface="Consolas"/>
                <a:cs typeface="Consolas"/>
              </a:rPr>
              <a:t>deleteFromDLLTail();</a:t>
            </a:r>
            <a:endParaRPr sz="1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700" spc="-1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dirty="0" sz="1700" spc="-10">
                <a:latin typeface="Consolas"/>
                <a:cs typeface="Consolas"/>
              </a:rPr>
              <a:t>: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108828" y="3002407"/>
            <a:ext cx="2224405" cy="482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675"/>
              </a:lnSpc>
              <a:spcBef>
                <a:spcPts val="105"/>
              </a:spcBef>
            </a:pPr>
            <a:r>
              <a:rPr dirty="0" sz="1400" spc="125">
                <a:solidFill>
                  <a:srgbClr val="FF0000"/>
                </a:solidFill>
                <a:latin typeface="Trebuchet MS"/>
                <a:cs typeface="Trebuchet MS"/>
              </a:rPr>
              <a:t>//forward-</a:t>
            </a:r>
            <a:r>
              <a:rPr dirty="0" sz="1400" spc="155">
                <a:solidFill>
                  <a:srgbClr val="FF0000"/>
                </a:solidFill>
                <a:latin typeface="Trebuchet MS"/>
                <a:cs typeface="Trebuchet MS"/>
              </a:rPr>
              <a:t>declaration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914"/>
              </a:lnSpc>
            </a:pPr>
            <a:r>
              <a:rPr dirty="0" sz="1600" spc="229">
                <a:solidFill>
                  <a:srgbClr val="0000FF"/>
                </a:solidFill>
                <a:latin typeface="Trebuchet MS"/>
                <a:cs typeface="Trebuchet MS"/>
              </a:rPr>
              <a:t>struct</a:t>
            </a:r>
            <a:r>
              <a:rPr dirty="0" sz="1600" spc="55">
                <a:solidFill>
                  <a:srgbClr val="0000FF"/>
                </a:solidFill>
                <a:latin typeface="Trebuchet MS"/>
                <a:cs typeface="Trebuchet MS"/>
              </a:rPr>
              <a:t>  </a:t>
            </a:r>
            <a:r>
              <a:rPr dirty="0" sz="1600">
                <a:solidFill>
                  <a:srgbClr val="2B91AE"/>
                </a:solidFill>
                <a:latin typeface="Trebuchet MS"/>
                <a:cs typeface="Trebuchet MS"/>
              </a:rPr>
              <a:t>DLLNode</a:t>
            </a:r>
            <a:r>
              <a:rPr dirty="0" sz="1600" spc="65">
                <a:solidFill>
                  <a:srgbClr val="2B91AE"/>
                </a:solidFill>
                <a:latin typeface="Trebuchet MS"/>
                <a:cs typeface="Trebuchet MS"/>
              </a:rPr>
              <a:t>  </a:t>
            </a:r>
            <a:r>
              <a:rPr dirty="0" sz="1600" spc="295">
                <a:solidFill>
                  <a:srgbClr val="2B91AE"/>
                </a:solidFill>
                <a:latin typeface="Trebuchet MS"/>
                <a:cs typeface="Trebuchet MS"/>
              </a:rPr>
              <a:t>;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5108828" y="3717163"/>
            <a:ext cx="252476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solidFill>
                  <a:srgbClr val="2B91AE"/>
                </a:solidFill>
                <a:latin typeface="Consolas"/>
                <a:cs typeface="Consolas"/>
              </a:rPr>
              <a:t>DLLNode</a:t>
            </a:r>
            <a:r>
              <a:rPr dirty="0" sz="1700" spc="-1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700">
                <a:latin typeface="Consolas"/>
                <a:cs typeface="Consolas"/>
              </a:rPr>
              <a:t>*head,</a:t>
            </a:r>
            <a:r>
              <a:rPr dirty="0" sz="1700" spc="-10">
                <a:latin typeface="Consolas"/>
                <a:cs typeface="Consolas"/>
              </a:rPr>
              <a:t> *tail;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4651375" y="3975938"/>
            <a:ext cx="263525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25">
                <a:latin typeface="Consolas"/>
                <a:cs typeface="Consolas"/>
              </a:rPr>
              <a:t>};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4813447" y="2886313"/>
            <a:ext cx="2978150" cy="683895"/>
          </a:xfrm>
          <a:custGeom>
            <a:avLst/>
            <a:gdLst/>
            <a:ahLst/>
            <a:cxnLst/>
            <a:rect l="l" t="t" r="r" b="b"/>
            <a:pathLst>
              <a:path w="2978150" h="683895">
                <a:moveTo>
                  <a:pt x="1630" y="119776"/>
                </a:moveTo>
                <a:lnTo>
                  <a:pt x="4150" y="73895"/>
                </a:lnTo>
                <a:lnTo>
                  <a:pt x="25982" y="39718"/>
                </a:lnTo>
                <a:lnTo>
                  <a:pt x="63102" y="18138"/>
                </a:lnTo>
                <a:lnTo>
                  <a:pt x="111485" y="10048"/>
                </a:lnTo>
                <a:lnTo>
                  <a:pt x="146323" y="12445"/>
                </a:lnTo>
                <a:lnTo>
                  <a:pt x="186237" y="15027"/>
                </a:lnTo>
                <a:lnTo>
                  <a:pt x="230583" y="17654"/>
                </a:lnTo>
                <a:lnTo>
                  <a:pt x="278719" y="20189"/>
                </a:lnTo>
                <a:lnTo>
                  <a:pt x="330001" y="22494"/>
                </a:lnTo>
                <a:lnTo>
                  <a:pt x="383786" y="24430"/>
                </a:lnTo>
                <a:lnTo>
                  <a:pt x="439431" y="25859"/>
                </a:lnTo>
                <a:lnTo>
                  <a:pt x="496293" y="26643"/>
                </a:lnTo>
                <a:lnTo>
                  <a:pt x="553729" y="26643"/>
                </a:lnTo>
                <a:lnTo>
                  <a:pt x="611095" y="25721"/>
                </a:lnTo>
                <a:lnTo>
                  <a:pt x="667749" y="23739"/>
                </a:lnTo>
                <a:lnTo>
                  <a:pt x="723047" y="20558"/>
                </a:lnTo>
                <a:lnTo>
                  <a:pt x="776346" y="16041"/>
                </a:lnTo>
                <a:lnTo>
                  <a:pt x="827003" y="10048"/>
                </a:lnTo>
                <a:lnTo>
                  <a:pt x="873497" y="4821"/>
                </a:lnTo>
                <a:lnTo>
                  <a:pt x="921171" y="1598"/>
                </a:lnTo>
                <a:lnTo>
                  <a:pt x="969852" y="87"/>
                </a:lnTo>
                <a:lnTo>
                  <a:pt x="1019369" y="0"/>
                </a:lnTo>
                <a:lnTo>
                  <a:pt x="1069550" y="1045"/>
                </a:lnTo>
                <a:lnTo>
                  <a:pt x="1120223" y="2934"/>
                </a:lnTo>
                <a:lnTo>
                  <a:pt x="1171216" y="5376"/>
                </a:lnTo>
                <a:lnTo>
                  <a:pt x="1222358" y="8082"/>
                </a:lnTo>
                <a:lnTo>
                  <a:pt x="1273477" y="10761"/>
                </a:lnTo>
                <a:lnTo>
                  <a:pt x="1324401" y="13124"/>
                </a:lnTo>
                <a:lnTo>
                  <a:pt x="1374958" y="14881"/>
                </a:lnTo>
                <a:lnTo>
                  <a:pt x="1424976" y="15742"/>
                </a:lnTo>
                <a:lnTo>
                  <a:pt x="1474284" y="15416"/>
                </a:lnTo>
                <a:lnTo>
                  <a:pt x="1522709" y="13615"/>
                </a:lnTo>
                <a:lnTo>
                  <a:pt x="1570080" y="10048"/>
                </a:lnTo>
                <a:lnTo>
                  <a:pt x="1624335" y="5867"/>
                </a:lnTo>
                <a:lnTo>
                  <a:pt x="1678856" y="3596"/>
                </a:lnTo>
                <a:lnTo>
                  <a:pt x="1733316" y="2905"/>
                </a:lnTo>
                <a:lnTo>
                  <a:pt x="1787392" y="3462"/>
                </a:lnTo>
                <a:lnTo>
                  <a:pt x="1840756" y="4936"/>
                </a:lnTo>
                <a:lnTo>
                  <a:pt x="1893085" y="6996"/>
                </a:lnTo>
                <a:lnTo>
                  <a:pt x="1944052" y="9312"/>
                </a:lnTo>
                <a:lnTo>
                  <a:pt x="1993332" y="11553"/>
                </a:lnTo>
                <a:lnTo>
                  <a:pt x="2040601" y="13388"/>
                </a:lnTo>
                <a:lnTo>
                  <a:pt x="2085532" y="14486"/>
                </a:lnTo>
                <a:lnTo>
                  <a:pt x="2127800" y="14516"/>
                </a:lnTo>
                <a:lnTo>
                  <a:pt x="2167081" y="13147"/>
                </a:lnTo>
                <a:lnTo>
                  <a:pt x="2203048" y="10048"/>
                </a:lnTo>
                <a:lnTo>
                  <a:pt x="2239565" y="6920"/>
                </a:lnTo>
                <a:lnTo>
                  <a:pt x="2280315" y="5474"/>
                </a:lnTo>
                <a:lnTo>
                  <a:pt x="2324795" y="5392"/>
                </a:lnTo>
                <a:lnTo>
                  <a:pt x="2372498" y="6358"/>
                </a:lnTo>
                <a:lnTo>
                  <a:pt x="2422920" y="8057"/>
                </a:lnTo>
                <a:lnTo>
                  <a:pt x="2475556" y="10172"/>
                </a:lnTo>
                <a:lnTo>
                  <a:pt x="2529900" y="12386"/>
                </a:lnTo>
                <a:lnTo>
                  <a:pt x="2585449" y="14383"/>
                </a:lnTo>
                <a:lnTo>
                  <a:pt x="2641696" y="15848"/>
                </a:lnTo>
                <a:lnTo>
                  <a:pt x="2698138" y="16463"/>
                </a:lnTo>
                <a:lnTo>
                  <a:pt x="2754268" y="15912"/>
                </a:lnTo>
                <a:lnTo>
                  <a:pt x="2809582" y="13879"/>
                </a:lnTo>
                <a:lnTo>
                  <a:pt x="2863575" y="10048"/>
                </a:lnTo>
                <a:lnTo>
                  <a:pt x="2898903" y="18781"/>
                </a:lnTo>
                <a:lnTo>
                  <a:pt x="2931409" y="42100"/>
                </a:lnTo>
                <a:lnTo>
                  <a:pt x="2957462" y="76824"/>
                </a:lnTo>
                <a:lnTo>
                  <a:pt x="2973430" y="119776"/>
                </a:lnTo>
                <a:lnTo>
                  <a:pt x="2973480" y="179528"/>
                </a:lnTo>
                <a:lnTo>
                  <a:pt x="2974198" y="235143"/>
                </a:lnTo>
                <a:lnTo>
                  <a:pt x="2975293" y="287218"/>
                </a:lnTo>
                <a:lnTo>
                  <a:pt x="2976472" y="336349"/>
                </a:lnTo>
                <a:lnTo>
                  <a:pt x="2977444" y="383131"/>
                </a:lnTo>
                <a:lnTo>
                  <a:pt x="2977917" y="428160"/>
                </a:lnTo>
                <a:lnTo>
                  <a:pt x="2977601" y="472032"/>
                </a:lnTo>
                <a:lnTo>
                  <a:pt x="2976202" y="515343"/>
                </a:lnTo>
                <a:lnTo>
                  <a:pt x="2973430" y="558688"/>
                </a:lnTo>
                <a:lnTo>
                  <a:pt x="2966463" y="599247"/>
                </a:lnTo>
                <a:lnTo>
                  <a:pt x="2943506" y="636745"/>
                </a:lnTo>
                <a:lnTo>
                  <a:pt x="2908047" y="662647"/>
                </a:lnTo>
                <a:lnTo>
                  <a:pt x="2863575" y="668416"/>
                </a:lnTo>
                <a:lnTo>
                  <a:pt x="2805070" y="668578"/>
                </a:lnTo>
                <a:lnTo>
                  <a:pt x="2748465" y="668001"/>
                </a:lnTo>
                <a:lnTo>
                  <a:pt x="2693631" y="666898"/>
                </a:lnTo>
                <a:lnTo>
                  <a:pt x="2640436" y="665481"/>
                </a:lnTo>
                <a:lnTo>
                  <a:pt x="2588749" y="663963"/>
                </a:lnTo>
                <a:lnTo>
                  <a:pt x="2538439" y="662558"/>
                </a:lnTo>
                <a:lnTo>
                  <a:pt x="2489376" y="661478"/>
                </a:lnTo>
                <a:lnTo>
                  <a:pt x="2441427" y="660937"/>
                </a:lnTo>
                <a:lnTo>
                  <a:pt x="2394463" y="661147"/>
                </a:lnTo>
                <a:lnTo>
                  <a:pt x="2348352" y="662322"/>
                </a:lnTo>
                <a:lnTo>
                  <a:pt x="2302963" y="664674"/>
                </a:lnTo>
                <a:lnTo>
                  <a:pt x="2258166" y="668416"/>
                </a:lnTo>
                <a:lnTo>
                  <a:pt x="2221452" y="671179"/>
                </a:lnTo>
                <a:lnTo>
                  <a:pt x="2182625" y="672425"/>
                </a:lnTo>
                <a:lnTo>
                  <a:pt x="2141750" y="672415"/>
                </a:lnTo>
                <a:lnTo>
                  <a:pt x="2098891" y="671406"/>
                </a:lnTo>
                <a:lnTo>
                  <a:pt x="2054115" y="669658"/>
                </a:lnTo>
                <a:lnTo>
                  <a:pt x="2007484" y="667428"/>
                </a:lnTo>
                <a:lnTo>
                  <a:pt x="1959065" y="664977"/>
                </a:lnTo>
                <a:lnTo>
                  <a:pt x="1908922" y="662562"/>
                </a:lnTo>
                <a:lnTo>
                  <a:pt x="1857119" y="660442"/>
                </a:lnTo>
                <a:lnTo>
                  <a:pt x="1803722" y="658877"/>
                </a:lnTo>
                <a:lnTo>
                  <a:pt x="1748796" y="658124"/>
                </a:lnTo>
                <a:lnTo>
                  <a:pt x="1692404" y="658443"/>
                </a:lnTo>
                <a:lnTo>
                  <a:pt x="1634613" y="660092"/>
                </a:lnTo>
                <a:lnTo>
                  <a:pt x="1575486" y="663330"/>
                </a:lnTo>
                <a:lnTo>
                  <a:pt x="1515089" y="668416"/>
                </a:lnTo>
                <a:lnTo>
                  <a:pt x="1447576" y="674522"/>
                </a:lnTo>
                <a:lnTo>
                  <a:pt x="1385475" y="678900"/>
                </a:lnTo>
                <a:lnTo>
                  <a:pt x="1328166" y="681745"/>
                </a:lnTo>
                <a:lnTo>
                  <a:pt x="1275028" y="683249"/>
                </a:lnTo>
                <a:lnTo>
                  <a:pt x="1225441" y="683607"/>
                </a:lnTo>
                <a:lnTo>
                  <a:pt x="1178785" y="683012"/>
                </a:lnTo>
                <a:lnTo>
                  <a:pt x="1134438" y="681657"/>
                </a:lnTo>
                <a:lnTo>
                  <a:pt x="1091782" y="679737"/>
                </a:lnTo>
                <a:lnTo>
                  <a:pt x="1050194" y="677443"/>
                </a:lnTo>
                <a:lnTo>
                  <a:pt x="1009054" y="674971"/>
                </a:lnTo>
                <a:lnTo>
                  <a:pt x="967742" y="672513"/>
                </a:lnTo>
                <a:lnTo>
                  <a:pt x="925638" y="670264"/>
                </a:lnTo>
                <a:lnTo>
                  <a:pt x="882121" y="668416"/>
                </a:lnTo>
                <a:lnTo>
                  <a:pt x="840830" y="667269"/>
                </a:lnTo>
                <a:lnTo>
                  <a:pt x="794563" y="666532"/>
                </a:lnTo>
                <a:lnTo>
                  <a:pt x="744136" y="666148"/>
                </a:lnTo>
                <a:lnTo>
                  <a:pt x="690365" y="666062"/>
                </a:lnTo>
                <a:lnTo>
                  <a:pt x="634067" y="666215"/>
                </a:lnTo>
                <a:lnTo>
                  <a:pt x="576055" y="666551"/>
                </a:lnTo>
                <a:lnTo>
                  <a:pt x="517147" y="667013"/>
                </a:lnTo>
                <a:lnTo>
                  <a:pt x="458158" y="667544"/>
                </a:lnTo>
                <a:lnTo>
                  <a:pt x="399903" y="668087"/>
                </a:lnTo>
                <a:lnTo>
                  <a:pt x="343199" y="668585"/>
                </a:lnTo>
                <a:lnTo>
                  <a:pt x="288861" y="668982"/>
                </a:lnTo>
                <a:lnTo>
                  <a:pt x="237705" y="669221"/>
                </a:lnTo>
                <a:lnTo>
                  <a:pt x="190546" y="669244"/>
                </a:lnTo>
                <a:lnTo>
                  <a:pt x="148201" y="668994"/>
                </a:lnTo>
                <a:lnTo>
                  <a:pt x="66870" y="659183"/>
                </a:lnTo>
                <a:lnTo>
                  <a:pt x="33269" y="634745"/>
                </a:lnTo>
                <a:lnTo>
                  <a:pt x="11312" y="599711"/>
                </a:lnTo>
                <a:lnTo>
                  <a:pt x="1630" y="558688"/>
                </a:lnTo>
                <a:lnTo>
                  <a:pt x="6497" y="521171"/>
                </a:lnTo>
                <a:lnTo>
                  <a:pt x="8523" y="482027"/>
                </a:lnTo>
                <a:lnTo>
                  <a:pt x="8403" y="440747"/>
                </a:lnTo>
                <a:lnTo>
                  <a:pt x="6836" y="396824"/>
                </a:lnTo>
                <a:lnTo>
                  <a:pt x="4515" y="349749"/>
                </a:lnTo>
                <a:lnTo>
                  <a:pt x="2138" y="299015"/>
                </a:lnTo>
                <a:lnTo>
                  <a:pt x="401" y="244114"/>
                </a:lnTo>
                <a:lnTo>
                  <a:pt x="0" y="184537"/>
                </a:lnTo>
                <a:lnTo>
                  <a:pt x="1630" y="119776"/>
                </a:lnTo>
                <a:close/>
              </a:path>
            </a:pathLst>
          </a:custGeom>
          <a:ln w="28575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2405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Cambria"/>
                <a:cs typeface="Cambria"/>
              </a:rPr>
              <a:t>DL</a:t>
            </a:r>
            <a:r>
              <a:rPr dirty="0" spc="-5" b="1">
                <a:latin typeface="Cambria"/>
                <a:cs typeface="Cambria"/>
              </a:rPr>
              <a:t> </a:t>
            </a:r>
            <a:r>
              <a:rPr dirty="0" b="1">
                <a:latin typeface="Cambria"/>
                <a:cs typeface="Cambria"/>
              </a:rPr>
              <a:t>Lists</a:t>
            </a:r>
            <a:r>
              <a:rPr dirty="0" spc="20" b="1">
                <a:latin typeface="Cambria"/>
                <a:cs typeface="Cambria"/>
              </a:rPr>
              <a:t> </a:t>
            </a:r>
            <a:r>
              <a:rPr dirty="0" spc="-10">
                <a:latin typeface="Consolas"/>
                <a:cs typeface="Consolas"/>
              </a:rPr>
              <a:t>addToDLLTail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434274" y="1952434"/>
            <a:ext cx="1843405" cy="638175"/>
            <a:chOff x="1434274" y="1952434"/>
            <a:chExt cx="1843405" cy="638175"/>
          </a:xfrm>
        </p:grpSpPr>
        <p:sp>
          <p:nvSpPr>
            <p:cNvPr id="4" name="object 4" descr=""/>
            <p:cNvSpPr/>
            <p:nvPr/>
          </p:nvSpPr>
          <p:spPr>
            <a:xfrm>
              <a:off x="2058161" y="19667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058161" y="19667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320036" y="2167636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48561" y="19667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462849" y="1981009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5735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130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810958" y="1952434"/>
            <a:ext cx="4333875" cy="1872614"/>
            <a:chOff x="810958" y="1952434"/>
            <a:chExt cx="4333875" cy="1872614"/>
          </a:xfrm>
        </p:grpSpPr>
        <p:sp>
          <p:nvSpPr>
            <p:cNvPr id="10" name="object 10" descr=""/>
            <p:cNvSpPr/>
            <p:nvPr/>
          </p:nvSpPr>
          <p:spPr>
            <a:xfrm>
              <a:off x="1396745" y="32011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396745" y="32011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658620" y="2591562"/>
              <a:ext cx="86360" cy="957580"/>
            </a:xfrm>
            <a:custGeom>
              <a:avLst/>
              <a:gdLst/>
              <a:ahLst/>
              <a:cxnLst/>
              <a:rect l="l" t="t" r="r" b="b"/>
              <a:pathLst>
                <a:path w="86360" h="957579">
                  <a:moveTo>
                    <a:pt x="28581" y="874386"/>
                  </a:moveTo>
                  <a:lnTo>
                    <a:pt x="26253" y="874859"/>
                  </a:lnTo>
                  <a:lnTo>
                    <a:pt x="12604" y="884078"/>
                  </a:lnTo>
                  <a:lnTo>
                    <a:pt x="3385" y="897727"/>
                  </a:lnTo>
                  <a:lnTo>
                    <a:pt x="0" y="914400"/>
                  </a:lnTo>
                  <a:lnTo>
                    <a:pt x="3385" y="931052"/>
                  </a:lnTo>
                  <a:lnTo>
                    <a:pt x="12604" y="944657"/>
                  </a:lnTo>
                  <a:lnTo>
                    <a:pt x="26253" y="953833"/>
                  </a:lnTo>
                  <a:lnTo>
                    <a:pt x="42925" y="957199"/>
                  </a:lnTo>
                  <a:lnTo>
                    <a:pt x="59578" y="953833"/>
                  </a:lnTo>
                  <a:lnTo>
                    <a:pt x="73183" y="944657"/>
                  </a:lnTo>
                  <a:lnTo>
                    <a:pt x="82359" y="931052"/>
                  </a:lnTo>
                  <a:lnTo>
                    <a:pt x="85725" y="914400"/>
                  </a:lnTo>
                  <a:lnTo>
                    <a:pt x="28575" y="914400"/>
                  </a:lnTo>
                  <a:lnTo>
                    <a:pt x="28581" y="874386"/>
                  </a:lnTo>
                  <a:close/>
                </a:path>
                <a:path w="86360" h="957579">
                  <a:moveTo>
                    <a:pt x="42925" y="871474"/>
                  </a:moveTo>
                  <a:lnTo>
                    <a:pt x="28679" y="874366"/>
                  </a:lnTo>
                  <a:lnTo>
                    <a:pt x="28575" y="914400"/>
                  </a:lnTo>
                  <a:lnTo>
                    <a:pt x="57150" y="914400"/>
                  </a:lnTo>
                  <a:lnTo>
                    <a:pt x="57156" y="874366"/>
                  </a:lnTo>
                  <a:lnTo>
                    <a:pt x="42925" y="871474"/>
                  </a:lnTo>
                  <a:close/>
                </a:path>
                <a:path w="86360" h="957579">
                  <a:moveTo>
                    <a:pt x="57156" y="874366"/>
                  </a:moveTo>
                  <a:lnTo>
                    <a:pt x="57150" y="914400"/>
                  </a:lnTo>
                  <a:lnTo>
                    <a:pt x="85725" y="914400"/>
                  </a:lnTo>
                  <a:lnTo>
                    <a:pt x="82359" y="897727"/>
                  </a:lnTo>
                  <a:lnTo>
                    <a:pt x="73183" y="884078"/>
                  </a:lnTo>
                  <a:lnTo>
                    <a:pt x="59578" y="874859"/>
                  </a:lnTo>
                  <a:lnTo>
                    <a:pt x="57156" y="874366"/>
                  </a:lnTo>
                  <a:close/>
                </a:path>
                <a:path w="86360" h="957579">
                  <a:moveTo>
                    <a:pt x="57277" y="71374"/>
                  </a:moveTo>
                  <a:lnTo>
                    <a:pt x="28702" y="71374"/>
                  </a:lnTo>
                  <a:lnTo>
                    <a:pt x="28581" y="874386"/>
                  </a:lnTo>
                  <a:lnTo>
                    <a:pt x="42925" y="871474"/>
                  </a:lnTo>
                  <a:lnTo>
                    <a:pt x="57156" y="871474"/>
                  </a:lnTo>
                  <a:lnTo>
                    <a:pt x="57277" y="71374"/>
                  </a:lnTo>
                  <a:close/>
                </a:path>
                <a:path w="86360" h="957579">
                  <a:moveTo>
                    <a:pt x="57156" y="871474"/>
                  </a:moveTo>
                  <a:lnTo>
                    <a:pt x="42925" y="871474"/>
                  </a:lnTo>
                  <a:lnTo>
                    <a:pt x="57156" y="874366"/>
                  </a:lnTo>
                  <a:lnTo>
                    <a:pt x="57156" y="871474"/>
                  </a:lnTo>
                  <a:close/>
                </a:path>
                <a:path w="86360" h="957579">
                  <a:moveTo>
                    <a:pt x="42925" y="0"/>
                  </a:moveTo>
                  <a:lnTo>
                    <a:pt x="127" y="85725"/>
                  </a:lnTo>
                  <a:lnTo>
                    <a:pt x="28699" y="85725"/>
                  </a:lnTo>
                  <a:lnTo>
                    <a:pt x="28702" y="71374"/>
                  </a:lnTo>
                  <a:lnTo>
                    <a:pt x="78665" y="71374"/>
                  </a:lnTo>
                  <a:lnTo>
                    <a:pt x="42925" y="0"/>
                  </a:lnTo>
                  <a:close/>
                </a:path>
                <a:path w="86360" h="957579">
                  <a:moveTo>
                    <a:pt x="78665" y="71374"/>
                  </a:moveTo>
                  <a:lnTo>
                    <a:pt x="57277" y="71374"/>
                  </a:lnTo>
                  <a:lnTo>
                    <a:pt x="57274" y="85725"/>
                  </a:lnTo>
                  <a:lnTo>
                    <a:pt x="85852" y="85725"/>
                  </a:lnTo>
                  <a:lnTo>
                    <a:pt x="78665" y="71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25245" y="196977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20945" y="19667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911345" y="1966722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609600" y="609600"/>
                  </a:moveTo>
                  <a:lnTo>
                    <a:pt x="1219200" y="609600"/>
                  </a:lnTo>
                  <a:lnTo>
                    <a:pt x="1219200" y="0"/>
                  </a:lnTo>
                  <a:lnTo>
                    <a:pt x="609600" y="0"/>
                  </a:lnTo>
                  <a:lnTo>
                    <a:pt x="609600" y="609600"/>
                  </a:lnTo>
                  <a:close/>
                </a:path>
                <a:path w="12192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502410" y="3925061"/>
            <a:ext cx="546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C00000"/>
                </a:solidFill>
                <a:latin typeface="Tahoma"/>
                <a:cs typeface="Tahoma"/>
              </a:rPr>
              <a:t>Head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925633" y="1981009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5735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130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2678429" y="2321686"/>
            <a:ext cx="1009015" cy="95885"/>
          </a:xfrm>
          <a:custGeom>
            <a:avLst/>
            <a:gdLst/>
            <a:ahLst/>
            <a:cxnLst/>
            <a:rect l="l" t="t" r="r" b="b"/>
            <a:pathLst>
              <a:path w="1009014" h="95885">
                <a:moveTo>
                  <a:pt x="85217" y="9651"/>
                </a:moveTo>
                <a:lnTo>
                  <a:pt x="0" y="53466"/>
                </a:lnTo>
                <a:lnTo>
                  <a:pt x="86232" y="95376"/>
                </a:lnTo>
                <a:lnTo>
                  <a:pt x="85895" y="66928"/>
                </a:lnTo>
                <a:lnTo>
                  <a:pt x="71627" y="66928"/>
                </a:lnTo>
                <a:lnTo>
                  <a:pt x="71246" y="38353"/>
                </a:lnTo>
                <a:lnTo>
                  <a:pt x="85555" y="38197"/>
                </a:lnTo>
                <a:lnTo>
                  <a:pt x="85217" y="9651"/>
                </a:lnTo>
                <a:close/>
              </a:path>
              <a:path w="1009014" h="95885">
                <a:moveTo>
                  <a:pt x="1006099" y="28575"/>
                </a:moveTo>
                <a:lnTo>
                  <a:pt x="966089" y="28575"/>
                </a:lnTo>
                <a:lnTo>
                  <a:pt x="966343" y="57023"/>
                </a:lnTo>
                <a:lnTo>
                  <a:pt x="926426" y="57464"/>
                </a:lnTo>
                <a:lnTo>
                  <a:pt x="926951" y="59934"/>
                </a:lnTo>
                <a:lnTo>
                  <a:pt x="936259" y="73453"/>
                </a:lnTo>
                <a:lnTo>
                  <a:pt x="949973" y="82472"/>
                </a:lnTo>
                <a:lnTo>
                  <a:pt x="966723" y="85598"/>
                </a:lnTo>
                <a:lnTo>
                  <a:pt x="983351" y="82063"/>
                </a:lnTo>
                <a:lnTo>
                  <a:pt x="996870" y="72755"/>
                </a:lnTo>
                <a:lnTo>
                  <a:pt x="1005889" y="59041"/>
                </a:lnTo>
                <a:lnTo>
                  <a:pt x="1009015" y="42290"/>
                </a:lnTo>
                <a:lnTo>
                  <a:pt x="1006099" y="28575"/>
                </a:lnTo>
                <a:close/>
              </a:path>
              <a:path w="1009014" h="95885">
                <a:moveTo>
                  <a:pt x="85555" y="38197"/>
                </a:moveTo>
                <a:lnTo>
                  <a:pt x="71246" y="38353"/>
                </a:lnTo>
                <a:lnTo>
                  <a:pt x="71627" y="66928"/>
                </a:lnTo>
                <a:lnTo>
                  <a:pt x="85893" y="66771"/>
                </a:lnTo>
                <a:lnTo>
                  <a:pt x="85555" y="38197"/>
                </a:lnTo>
                <a:close/>
              </a:path>
              <a:path w="1009014" h="95885">
                <a:moveTo>
                  <a:pt x="85893" y="66771"/>
                </a:moveTo>
                <a:lnTo>
                  <a:pt x="71627" y="66928"/>
                </a:lnTo>
                <a:lnTo>
                  <a:pt x="85895" y="66928"/>
                </a:lnTo>
                <a:lnTo>
                  <a:pt x="85893" y="66771"/>
                </a:lnTo>
                <a:close/>
              </a:path>
              <a:path w="1009014" h="95885">
                <a:moveTo>
                  <a:pt x="926084" y="29012"/>
                </a:moveTo>
                <a:lnTo>
                  <a:pt x="85555" y="38197"/>
                </a:lnTo>
                <a:lnTo>
                  <a:pt x="85893" y="66771"/>
                </a:lnTo>
                <a:lnTo>
                  <a:pt x="926426" y="57464"/>
                </a:lnTo>
                <a:lnTo>
                  <a:pt x="923417" y="43307"/>
                </a:lnTo>
                <a:lnTo>
                  <a:pt x="926084" y="29012"/>
                </a:lnTo>
                <a:close/>
              </a:path>
              <a:path w="1009014" h="95885">
                <a:moveTo>
                  <a:pt x="966089" y="28575"/>
                </a:moveTo>
                <a:lnTo>
                  <a:pt x="926084" y="29012"/>
                </a:lnTo>
                <a:lnTo>
                  <a:pt x="923417" y="43307"/>
                </a:lnTo>
                <a:lnTo>
                  <a:pt x="926426" y="57464"/>
                </a:lnTo>
                <a:lnTo>
                  <a:pt x="966343" y="57023"/>
                </a:lnTo>
                <a:lnTo>
                  <a:pt x="966089" y="28575"/>
                </a:lnTo>
                <a:close/>
              </a:path>
              <a:path w="1009014" h="95885">
                <a:moveTo>
                  <a:pt x="965707" y="0"/>
                </a:moveTo>
                <a:lnTo>
                  <a:pt x="949080" y="3534"/>
                </a:lnTo>
                <a:lnTo>
                  <a:pt x="935561" y="12842"/>
                </a:lnTo>
                <a:lnTo>
                  <a:pt x="926542" y="26556"/>
                </a:lnTo>
                <a:lnTo>
                  <a:pt x="926084" y="29012"/>
                </a:lnTo>
                <a:lnTo>
                  <a:pt x="966089" y="28575"/>
                </a:lnTo>
                <a:lnTo>
                  <a:pt x="1006099" y="28575"/>
                </a:lnTo>
                <a:lnTo>
                  <a:pt x="1005480" y="25663"/>
                </a:lnTo>
                <a:lnTo>
                  <a:pt x="996172" y="12144"/>
                </a:lnTo>
                <a:lnTo>
                  <a:pt x="982458" y="3125"/>
                </a:lnTo>
                <a:lnTo>
                  <a:pt x="965707" y="0"/>
                </a:lnTo>
                <a:close/>
              </a:path>
            </a:pathLst>
          </a:custGeom>
          <a:solidFill>
            <a:srgbClr val="6B9F2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 descr=""/>
          <p:cNvGrpSpPr/>
          <p:nvPr/>
        </p:nvGrpSpPr>
        <p:grpSpPr>
          <a:xfrm>
            <a:off x="3272218" y="1949386"/>
            <a:ext cx="3726179" cy="644525"/>
            <a:chOff x="3272218" y="1949386"/>
            <a:chExt cx="3726179" cy="644525"/>
          </a:xfrm>
        </p:grpSpPr>
        <p:sp>
          <p:nvSpPr>
            <p:cNvPr id="20" name="object 20" descr=""/>
            <p:cNvSpPr/>
            <p:nvPr/>
          </p:nvSpPr>
          <p:spPr>
            <a:xfrm>
              <a:off x="3286505" y="19697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286505" y="1963673"/>
              <a:ext cx="3697604" cy="615950"/>
            </a:xfrm>
            <a:custGeom>
              <a:avLst/>
              <a:gdLst/>
              <a:ahLst/>
              <a:cxnLst/>
              <a:rect l="l" t="t" r="r" b="b"/>
              <a:pathLst>
                <a:path w="3697604" h="615950">
                  <a:moveTo>
                    <a:pt x="0" y="615696"/>
                  </a:moveTo>
                  <a:lnTo>
                    <a:pt x="609600" y="615696"/>
                  </a:lnTo>
                  <a:lnTo>
                    <a:pt x="609600" y="6096"/>
                  </a:lnTo>
                  <a:lnTo>
                    <a:pt x="0" y="6096"/>
                  </a:lnTo>
                  <a:lnTo>
                    <a:pt x="0" y="615696"/>
                  </a:lnTo>
                  <a:close/>
                </a:path>
                <a:path w="3697604" h="615950">
                  <a:moveTo>
                    <a:pt x="3087624" y="609600"/>
                  </a:moveTo>
                  <a:lnTo>
                    <a:pt x="3697224" y="609600"/>
                  </a:lnTo>
                  <a:lnTo>
                    <a:pt x="3697224" y="0"/>
                  </a:lnTo>
                  <a:lnTo>
                    <a:pt x="3087624" y="0"/>
                  </a:lnTo>
                  <a:lnTo>
                    <a:pt x="3087624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839533" y="1981009"/>
            <a:ext cx="581025" cy="581025"/>
          </a:xfrm>
          <a:prstGeom prst="rect">
            <a:avLst/>
          </a:prstGeom>
          <a:solidFill>
            <a:srgbClr val="7EC1DB"/>
          </a:solidFill>
        </p:spPr>
        <p:txBody>
          <a:bodyPr wrap="square" lIns="0" tIns="11938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94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388417" y="1977961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5100" rIns="0" bIns="0" rtlCol="0" vert="horz">
            <a:spAutoFit/>
          </a:bodyPr>
          <a:lstStyle/>
          <a:p>
            <a:pPr algn="ctr" marL="15240">
              <a:lnSpc>
                <a:spcPct val="100000"/>
              </a:lnSpc>
              <a:spcBef>
                <a:spcPts val="13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4769103" y="2164588"/>
            <a:ext cx="957580" cy="86360"/>
          </a:xfrm>
          <a:custGeom>
            <a:avLst/>
            <a:gdLst/>
            <a:ahLst/>
            <a:cxnLst/>
            <a:rect l="l" t="t" r="r" b="b"/>
            <a:pathLst>
              <a:path w="957579" h="86360">
                <a:moveTo>
                  <a:pt x="42925" y="126"/>
                </a:moveTo>
                <a:lnTo>
                  <a:pt x="26253" y="3492"/>
                </a:lnTo>
                <a:lnTo>
                  <a:pt x="12604" y="12668"/>
                </a:lnTo>
                <a:lnTo>
                  <a:pt x="3385" y="26273"/>
                </a:lnTo>
                <a:lnTo>
                  <a:pt x="0" y="42925"/>
                </a:lnTo>
                <a:lnTo>
                  <a:pt x="3385" y="59598"/>
                </a:lnTo>
                <a:lnTo>
                  <a:pt x="12604" y="73247"/>
                </a:lnTo>
                <a:lnTo>
                  <a:pt x="26253" y="82466"/>
                </a:lnTo>
                <a:lnTo>
                  <a:pt x="42925" y="85851"/>
                </a:lnTo>
                <a:lnTo>
                  <a:pt x="59578" y="82466"/>
                </a:lnTo>
                <a:lnTo>
                  <a:pt x="73183" y="73247"/>
                </a:lnTo>
                <a:lnTo>
                  <a:pt x="82359" y="59598"/>
                </a:lnTo>
                <a:lnTo>
                  <a:pt x="82828" y="57276"/>
                </a:lnTo>
                <a:lnTo>
                  <a:pt x="42925" y="57276"/>
                </a:lnTo>
                <a:lnTo>
                  <a:pt x="42925" y="28701"/>
                </a:lnTo>
                <a:lnTo>
                  <a:pt x="82849" y="28695"/>
                </a:lnTo>
                <a:lnTo>
                  <a:pt x="82359" y="26273"/>
                </a:lnTo>
                <a:lnTo>
                  <a:pt x="73183" y="12668"/>
                </a:lnTo>
                <a:lnTo>
                  <a:pt x="59578" y="3492"/>
                </a:lnTo>
                <a:lnTo>
                  <a:pt x="42925" y="126"/>
                </a:lnTo>
                <a:close/>
              </a:path>
              <a:path w="957579" h="86360">
                <a:moveTo>
                  <a:pt x="928666" y="28575"/>
                </a:moveTo>
                <a:lnTo>
                  <a:pt x="885825" y="28575"/>
                </a:lnTo>
                <a:lnTo>
                  <a:pt x="885825" y="57150"/>
                </a:lnTo>
                <a:lnTo>
                  <a:pt x="871601" y="57152"/>
                </a:lnTo>
                <a:lnTo>
                  <a:pt x="871601" y="85725"/>
                </a:lnTo>
                <a:lnTo>
                  <a:pt x="957326" y="42925"/>
                </a:lnTo>
                <a:lnTo>
                  <a:pt x="928666" y="28575"/>
                </a:lnTo>
                <a:close/>
              </a:path>
              <a:path w="957579" h="86360">
                <a:moveTo>
                  <a:pt x="82849" y="28695"/>
                </a:moveTo>
                <a:lnTo>
                  <a:pt x="42925" y="28701"/>
                </a:lnTo>
                <a:lnTo>
                  <a:pt x="42925" y="57276"/>
                </a:lnTo>
                <a:lnTo>
                  <a:pt x="82829" y="57270"/>
                </a:lnTo>
                <a:lnTo>
                  <a:pt x="85725" y="42925"/>
                </a:lnTo>
                <a:lnTo>
                  <a:pt x="82849" y="28695"/>
                </a:lnTo>
                <a:close/>
              </a:path>
              <a:path w="957579" h="86360">
                <a:moveTo>
                  <a:pt x="871601" y="28577"/>
                </a:moveTo>
                <a:lnTo>
                  <a:pt x="82849" y="28695"/>
                </a:lnTo>
                <a:lnTo>
                  <a:pt x="85725" y="42925"/>
                </a:lnTo>
                <a:lnTo>
                  <a:pt x="82829" y="57270"/>
                </a:lnTo>
                <a:lnTo>
                  <a:pt x="871601" y="57152"/>
                </a:lnTo>
                <a:lnTo>
                  <a:pt x="871601" y="28577"/>
                </a:lnTo>
                <a:close/>
              </a:path>
              <a:path w="957579" h="86360">
                <a:moveTo>
                  <a:pt x="885825" y="28575"/>
                </a:moveTo>
                <a:lnTo>
                  <a:pt x="871601" y="28577"/>
                </a:lnTo>
                <a:lnTo>
                  <a:pt x="871601" y="57152"/>
                </a:lnTo>
                <a:lnTo>
                  <a:pt x="885825" y="57150"/>
                </a:lnTo>
                <a:lnTo>
                  <a:pt x="885825" y="28575"/>
                </a:lnTo>
                <a:close/>
              </a:path>
              <a:path w="957579" h="86360">
                <a:moveTo>
                  <a:pt x="871601" y="0"/>
                </a:moveTo>
                <a:lnTo>
                  <a:pt x="871601" y="28577"/>
                </a:lnTo>
                <a:lnTo>
                  <a:pt x="928666" y="28575"/>
                </a:lnTo>
                <a:lnTo>
                  <a:pt x="871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7028815" y="3945763"/>
            <a:ext cx="3581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solidFill>
                  <a:srgbClr val="C00000"/>
                </a:solidFill>
                <a:latin typeface="Tahoma"/>
                <a:cs typeface="Tahoma"/>
              </a:rPr>
              <a:t>Tail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26" name="object 26" descr=""/>
          <p:cNvGraphicFramePr>
            <a:graphicFrameLocks noGrp="1"/>
          </p:cNvGraphicFramePr>
          <p:nvPr/>
        </p:nvGraphicFramePr>
        <p:xfrm>
          <a:off x="4503610" y="3060382"/>
          <a:ext cx="1871345" cy="608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85"/>
                <a:gridCol w="616585"/>
                <a:gridCol w="609600"/>
              </a:tblGrid>
              <a:tr h="608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EC1DB"/>
                    </a:solidFill>
                  </a:tcPr>
                </a:tc>
                <a:tc>
                  <a:txBody>
                    <a:bodyPr/>
                    <a:lstStyle/>
                    <a:p>
                      <a:pPr marL="195580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dirty="0" sz="18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180340">
                    <a:lnL w="571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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1371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EC1DB"/>
                    </a:solidFill>
                  </a:tcPr>
                </a:tc>
              </a:tr>
            </a:tbl>
          </a:graphicData>
        </a:graphic>
      </p:graphicFrame>
      <p:grpSp>
        <p:nvGrpSpPr>
          <p:cNvPr id="27" name="object 27" descr=""/>
          <p:cNvGrpSpPr/>
          <p:nvPr/>
        </p:nvGrpSpPr>
        <p:grpSpPr>
          <a:xfrm>
            <a:off x="5142738" y="1952434"/>
            <a:ext cx="2308225" cy="1894205"/>
            <a:chOff x="5142738" y="1952434"/>
            <a:chExt cx="2308225" cy="1894205"/>
          </a:xfrm>
        </p:grpSpPr>
        <p:sp>
          <p:nvSpPr>
            <p:cNvPr id="28" name="object 28" descr=""/>
            <p:cNvSpPr/>
            <p:nvPr/>
          </p:nvSpPr>
          <p:spPr>
            <a:xfrm>
              <a:off x="5750814" y="19667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750814" y="19667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142738" y="2318638"/>
              <a:ext cx="1007744" cy="95885"/>
            </a:xfrm>
            <a:custGeom>
              <a:avLst/>
              <a:gdLst/>
              <a:ahLst/>
              <a:cxnLst/>
              <a:rect l="l" t="t" r="r" b="b"/>
              <a:pathLst>
                <a:path w="1007745" h="95885">
                  <a:moveTo>
                    <a:pt x="85216" y="9651"/>
                  </a:moveTo>
                  <a:lnTo>
                    <a:pt x="0" y="53466"/>
                  </a:lnTo>
                  <a:lnTo>
                    <a:pt x="86233" y="95376"/>
                  </a:lnTo>
                  <a:lnTo>
                    <a:pt x="85895" y="66928"/>
                  </a:lnTo>
                  <a:lnTo>
                    <a:pt x="71627" y="66928"/>
                  </a:lnTo>
                  <a:lnTo>
                    <a:pt x="71247" y="38353"/>
                  </a:lnTo>
                  <a:lnTo>
                    <a:pt x="85555" y="38195"/>
                  </a:lnTo>
                  <a:lnTo>
                    <a:pt x="85216" y="9651"/>
                  </a:lnTo>
                  <a:close/>
                </a:path>
                <a:path w="1007745" h="95885">
                  <a:moveTo>
                    <a:pt x="1004548" y="28448"/>
                  </a:moveTo>
                  <a:lnTo>
                    <a:pt x="964564" y="28448"/>
                  </a:lnTo>
                  <a:lnTo>
                    <a:pt x="964819" y="57023"/>
                  </a:lnTo>
                  <a:lnTo>
                    <a:pt x="924902" y="57465"/>
                  </a:lnTo>
                  <a:lnTo>
                    <a:pt x="925427" y="59934"/>
                  </a:lnTo>
                  <a:lnTo>
                    <a:pt x="934735" y="73453"/>
                  </a:lnTo>
                  <a:lnTo>
                    <a:pt x="948449" y="82472"/>
                  </a:lnTo>
                  <a:lnTo>
                    <a:pt x="965200" y="85598"/>
                  </a:lnTo>
                  <a:lnTo>
                    <a:pt x="981827" y="82063"/>
                  </a:lnTo>
                  <a:lnTo>
                    <a:pt x="995346" y="72755"/>
                  </a:lnTo>
                  <a:lnTo>
                    <a:pt x="1004365" y="59041"/>
                  </a:lnTo>
                  <a:lnTo>
                    <a:pt x="1007490" y="42290"/>
                  </a:lnTo>
                  <a:lnTo>
                    <a:pt x="1004548" y="28448"/>
                  </a:lnTo>
                  <a:close/>
                </a:path>
                <a:path w="1007745" h="95885">
                  <a:moveTo>
                    <a:pt x="85555" y="38195"/>
                  </a:moveTo>
                  <a:lnTo>
                    <a:pt x="71247" y="38353"/>
                  </a:lnTo>
                  <a:lnTo>
                    <a:pt x="71627" y="66928"/>
                  </a:lnTo>
                  <a:lnTo>
                    <a:pt x="85893" y="66770"/>
                  </a:lnTo>
                  <a:lnTo>
                    <a:pt x="85555" y="38195"/>
                  </a:lnTo>
                  <a:close/>
                </a:path>
                <a:path w="1007745" h="95885">
                  <a:moveTo>
                    <a:pt x="85893" y="66770"/>
                  </a:moveTo>
                  <a:lnTo>
                    <a:pt x="71627" y="66928"/>
                  </a:lnTo>
                  <a:lnTo>
                    <a:pt x="85895" y="66928"/>
                  </a:lnTo>
                  <a:lnTo>
                    <a:pt x="85893" y="66770"/>
                  </a:lnTo>
                  <a:close/>
                </a:path>
                <a:path w="1007745" h="95885">
                  <a:moveTo>
                    <a:pt x="924582" y="28891"/>
                  </a:moveTo>
                  <a:lnTo>
                    <a:pt x="85555" y="38195"/>
                  </a:lnTo>
                  <a:lnTo>
                    <a:pt x="85893" y="66770"/>
                  </a:lnTo>
                  <a:lnTo>
                    <a:pt x="924902" y="57465"/>
                  </a:lnTo>
                  <a:lnTo>
                    <a:pt x="921892" y="43307"/>
                  </a:lnTo>
                  <a:lnTo>
                    <a:pt x="924582" y="28891"/>
                  </a:lnTo>
                  <a:close/>
                </a:path>
                <a:path w="1007745" h="95885">
                  <a:moveTo>
                    <a:pt x="964564" y="28448"/>
                  </a:moveTo>
                  <a:lnTo>
                    <a:pt x="924582" y="28891"/>
                  </a:lnTo>
                  <a:lnTo>
                    <a:pt x="921892" y="43307"/>
                  </a:lnTo>
                  <a:lnTo>
                    <a:pt x="924902" y="57465"/>
                  </a:lnTo>
                  <a:lnTo>
                    <a:pt x="964819" y="57023"/>
                  </a:lnTo>
                  <a:lnTo>
                    <a:pt x="964564" y="28448"/>
                  </a:lnTo>
                  <a:close/>
                </a:path>
                <a:path w="1007745" h="95885">
                  <a:moveTo>
                    <a:pt x="964184" y="0"/>
                  </a:moveTo>
                  <a:lnTo>
                    <a:pt x="947556" y="3534"/>
                  </a:lnTo>
                  <a:lnTo>
                    <a:pt x="934037" y="12842"/>
                  </a:lnTo>
                  <a:lnTo>
                    <a:pt x="925018" y="26556"/>
                  </a:lnTo>
                  <a:lnTo>
                    <a:pt x="924582" y="28891"/>
                  </a:lnTo>
                  <a:lnTo>
                    <a:pt x="964564" y="28448"/>
                  </a:lnTo>
                  <a:lnTo>
                    <a:pt x="1004548" y="28448"/>
                  </a:lnTo>
                  <a:lnTo>
                    <a:pt x="1003956" y="25663"/>
                  </a:lnTo>
                  <a:lnTo>
                    <a:pt x="994648" y="12144"/>
                  </a:lnTo>
                  <a:lnTo>
                    <a:pt x="980934" y="3125"/>
                  </a:lnTo>
                  <a:lnTo>
                    <a:pt x="964184" y="0"/>
                  </a:lnTo>
                  <a:close/>
                </a:path>
              </a:pathLst>
            </a:custGeom>
            <a:solidFill>
              <a:srgbClr val="6B9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826758" y="322249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826758" y="322249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120636" y="2591562"/>
              <a:ext cx="85725" cy="957580"/>
            </a:xfrm>
            <a:custGeom>
              <a:avLst/>
              <a:gdLst/>
              <a:ahLst/>
              <a:cxnLst/>
              <a:rect l="l" t="t" r="r" b="b"/>
              <a:pathLst>
                <a:path w="85725" h="957579">
                  <a:moveTo>
                    <a:pt x="28575" y="874387"/>
                  </a:moveTo>
                  <a:lnTo>
                    <a:pt x="26253" y="874859"/>
                  </a:lnTo>
                  <a:lnTo>
                    <a:pt x="12604" y="884078"/>
                  </a:lnTo>
                  <a:lnTo>
                    <a:pt x="3385" y="897727"/>
                  </a:lnTo>
                  <a:lnTo>
                    <a:pt x="0" y="914400"/>
                  </a:lnTo>
                  <a:lnTo>
                    <a:pt x="3385" y="931052"/>
                  </a:lnTo>
                  <a:lnTo>
                    <a:pt x="12604" y="944657"/>
                  </a:lnTo>
                  <a:lnTo>
                    <a:pt x="26253" y="953833"/>
                  </a:lnTo>
                  <a:lnTo>
                    <a:pt x="42925" y="957199"/>
                  </a:lnTo>
                  <a:lnTo>
                    <a:pt x="59578" y="953833"/>
                  </a:lnTo>
                  <a:lnTo>
                    <a:pt x="73183" y="944657"/>
                  </a:lnTo>
                  <a:lnTo>
                    <a:pt x="82359" y="931052"/>
                  </a:lnTo>
                  <a:lnTo>
                    <a:pt x="85725" y="914400"/>
                  </a:lnTo>
                  <a:lnTo>
                    <a:pt x="28575" y="914400"/>
                  </a:lnTo>
                  <a:lnTo>
                    <a:pt x="28575" y="874387"/>
                  </a:lnTo>
                  <a:close/>
                </a:path>
                <a:path w="85725" h="957579">
                  <a:moveTo>
                    <a:pt x="42925" y="871474"/>
                  </a:moveTo>
                  <a:lnTo>
                    <a:pt x="28685" y="874365"/>
                  </a:lnTo>
                  <a:lnTo>
                    <a:pt x="28575" y="914400"/>
                  </a:lnTo>
                  <a:lnTo>
                    <a:pt x="57150" y="914400"/>
                  </a:lnTo>
                  <a:lnTo>
                    <a:pt x="57150" y="874365"/>
                  </a:lnTo>
                  <a:lnTo>
                    <a:pt x="42925" y="871474"/>
                  </a:lnTo>
                  <a:close/>
                </a:path>
                <a:path w="85725" h="957579">
                  <a:moveTo>
                    <a:pt x="57150" y="874365"/>
                  </a:moveTo>
                  <a:lnTo>
                    <a:pt x="57150" y="914400"/>
                  </a:lnTo>
                  <a:lnTo>
                    <a:pt x="85725" y="914400"/>
                  </a:lnTo>
                  <a:lnTo>
                    <a:pt x="82359" y="897727"/>
                  </a:lnTo>
                  <a:lnTo>
                    <a:pt x="73183" y="884078"/>
                  </a:lnTo>
                  <a:lnTo>
                    <a:pt x="59578" y="874859"/>
                  </a:lnTo>
                  <a:lnTo>
                    <a:pt x="57150" y="874365"/>
                  </a:lnTo>
                  <a:close/>
                </a:path>
                <a:path w="85725" h="957579">
                  <a:moveTo>
                    <a:pt x="57150" y="71374"/>
                  </a:moveTo>
                  <a:lnTo>
                    <a:pt x="28575" y="71374"/>
                  </a:lnTo>
                  <a:lnTo>
                    <a:pt x="28575" y="874387"/>
                  </a:lnTo>
                  <a:lnTo>
                    <a:pt x="42925" y="871474"/>
                  </a:lnTo>
                  <a:lnTo>
                    <a:pt x="57150" y="871474"/>
                  </a:lnTo>
                  <a:lnTo>
                    <a:pt x="57150" y="71374"/>
                  </a:lnTo>
                  <a:close/>
                </a:path>
                <a:path w="85725" h="957579">
                  <a:moveTo>
                    <a:pt x="57150" y="871474"/>
                  </a:moveTo>
                  <a:lnTo>
                    <a:pt x="42925" y="871474"/>
                  </a:lnTo>
                  <a:lnTo>
                    <a:pt x="57150" y="874365"/>
                  </a:lnTo>
                  <a:lnTo>
                    <a:pt x="57150" y="871474"/>
                  </a:lnTo>
                  <a:close/>
                </a:path>
                <a:path w="85725" h="957579">
                  <a:moveTo>
                    <a:pt x="42925" y="0"/>
                  </a:moveTo>
                  <a:lnTo>
                    <a:pt x="0" y="85725"/>
                  </a:lnTo>
                  <a:lnTo>
                    <a:pt x="28575" y="85725"/>
                  </a:lnTo>
                  <a:lnTo>
                    <a:pt x="28575" y="71374"/>
                  </a:lnTo>
                  <a:lnTo>
                    <a:pt x="78560" y="71374"/>
                  </a:lnTo>
                  <a:lnTo>
                    <a:pt x="42925" y="0"/>
                  </a:lnTo>
                  <a:close/>
                </a:path>
                <a:path w="85725" h="957579">
                  <a:moveTo>
                    <a:pt x="78560" y="71374"/>
                  </a:moveTo>
                  <a:lnTo>
                    <a:pt x="57150" y="71374"/>
                  </a:lnTo>
                  <a:lnTo>
                    <a:pt x="57150" y="85725"/>
                  </a:lnTo>
                  <a:lnTo>
                    <a:pt x="85725" y="85725"/>
                  </a:lnTo>
                  <a:lnTo>
                    <a:pt x="78560" y="71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6983730" y="1963673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177800">
              <a:lnSpc>
                <a:spcPct val="100000"/>
              </a:lnSpc>
              <a:spcBef>
                <a:spcPts val="119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2405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Cambria"/>
                <a:cs typeface="Cambria"/>
              </a:rPr>
              <a:t>DL</a:t>
            </a:r>
            <a:r>
              <a:rPr dirty="0" spc="-5" b="1">
                <a:latin typeface="Cambria"/>
                <a:cs typeface="Cambria"/>
              </a:rPr>
              <a:t> </a:t>
            </a:r>
            <a:r>
              <a:rPr dirty="0" b="1">
                <a:latin typeface="Cambria"/>
                <a:cs typeface="Cambria"/>
              </a:rPr>
              <a:t>Lists</a:t>
            </a:r>
            <a:r>
              <a:rPr dirty="0" spc="20" b="1">
                <a:latin typeface="Cambria"/>
                <a:cs typeface="Cambria"/>
              </a:rPr>
              <a:t> </a:t>
            </a:r>
            <a:r>
              <a:rPr dirty="0" spc="-10">
                <a:latin typeface="Consolas"/>
                <a:cs typeface="Consolas"/>
              </a:rPr>
              <a:t>addToDLLTail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434274" y="1952434"/>
            <a:ext cx="1843405" cy="638175"/>
            <a:chOff x="1434274" y="1952434"/>
            <a:chExt cx="1843405" cy="638175"/>
          </a:xfrm>
        </p:grpSpPr>
        <p:sp>
          <p:nvSpPr>
            <p:cNvPr id="4" name="object 4" descr=""/>
            <p:cNvSpPr/>
            <p:nvPr/>
          </p:nvSpPr>
          <p:spPr>
            <a:xfrm>
              <a:off x="2058161" y="19667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058161" y="19667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320036" y="2167636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48561" y="19667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462849" y="1981009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5735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130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810958" y="1952434"/>
            <a:ext cx="4333875" cy="1872614"/>
            <a:chOff x="810958" y="1952434"/>
            <a:chExt cx="4333875" cy="1872614"/>
          </a:xfrm>
        </p:grpSpPr>
        <p:sp>
          <p:nvSpPr>
            <p:cNvPr id="10" name="object 10" descr=""/>
            <p:cNvSpPr/>
            <p:nvPr/>
          </p:nvSpPr>
          <p:spPr>
            <a:xfrm>
              <a:off x="1396745" y="32011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396745" y="32011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658620" y="2591562"/>
              <a:ext cx="86360" cy="957580"/>
            </a:xfrm>
            <a:custGeom>
              <a:avLst/>
              <a:gdLst/>
              <a:ahLst/>
              <a:cxnLst/>
              <a:rect l="l" t="t" r="r" b="b"/>
              <a:pathLst>
                <a:path w="86360" h="957579">
                  <a:moveTo>
                    <a:pt x="28581" y="874386"/>
                  </a:moveTo>
                  <a:lnTo>
                    <a:pt x="26253" y="874859"/>
                  </a:lnTo>
                  <a:lnTo>
                    <a:pt x="12604" y="884078"/>
                  </a:lnTo>
                  <a:lnTo>
                    <a:pt x="3385" y="897727"/>
                  </a:lnTo>
                  <a:lnTo>
                    <a:pt x="0" y="914400"/>
                  </a:lnTo>
                  <a:lnTo>
                    <a:pt x="3385" y="931052"/>
                  </a:lnTo>
                  <a:lnTo>
                    <a:pt x="12604" y="944657"/>
                  </a:lnTo>
                  <a:lnTo>
                    <a:pt x="26253" y="953833"/>
                  </a:lnTo>
                  <a:lnTo>
                    <a:pt x="42925" y="957199"/>
                  </a:lnTo>
                  <a:lnTo>
                    <a:pt x="59578" y="953833"/>
                  </a:lnTo>
                  <a:lnTo>
                    <a:pt x="73183" y="944657"/>
                  </a:lnTo>
                  <a:lnTo>
                    <a:pt x="82359" y="931052"/>
                  </a:lnTo>
                  <a:lnTo>
                    <a:pt x="85725" y="914400"/>
                  </a:lnTo>
                  <a:lnTo>
                    <a:pt x="28575" y="914400"/>
                  </a:lnTo>
                  <a:lnTo>
                    <a:pt x="28581" y="874386"/>
                  </a:lnTo>
                  <a:close/>
                </a:path>
                <a:path w="86360" h="957579">
                  <a:moveTo>
                    <a:pt x="42925" y="871474"/>
                  </a:moveTo>
                  <a:lnTo>
                    <a:pt x="28679" y="874366"/>
                  </a:lnTo>
                  <a:lnTo>
                    <a:pt x="28575" y="914400"/>
                  </a:lnTo>
                  <a:lnTo>
                    <a:pt x="57150" y="914400"/>
                  </a:lnTo>
                  <a:lnTo>
                    <a:pt x="57156" y="874366"/>
                  </a:lnTo>
                  <a:lnTo>
                    <a:pt x="42925" y="871474"/>
                  </a:lnTo>
                  <a:close/>
                </a:path>
                <a:path w="86360" h="957579">
                  <a:moveTo>
                    <a:pt x="57156" y="874366"/>
                  </a:moveTo>
                  <a:lnTo>
                    <a:pt x="57150" y="914400"/>
                  </a:lnTo>
                  <a:lnTo>
                    <a:pt x="85725" y="914400"/>
                  </a:lnTo>
                  <a:lnTo>
                    <a:pt x="82359" y="897727"/>
                  </a:lnTo>
                  <a:lnTo>
                    <a:pt x="73183" y="884078"/>
                  </a:lnTo>
                  <a:lnTo>
                    <a:pt x="59578" y="874859"/>
                  </a:lnTo>
                  <a:lnTo>
                    <a:pt x="57156" y="874366"/>
                  </a:lnTo>
                  <a:close/>
                </a:path>
                <a:path w="86360" h="957579">
                  <a:moveTo>
                    <a:pt x="57277" y="71374"/>
                  </a:moveTo>
                  <a:lnTo>
                    <a:pt x="28702" y="71374"/>
                  </a:lnTo>
                  <a:lnTo>
                    <a:pt x="28581" y="874386"/>
                  </a:lnTo>
                  <a:lnTo>
                    <a:pt x="42925" y="871474"/>
                  </a:lnTo>
                  <a:lnTo>
                    <a:pt x="57156" y="871474"/>
                  </a:lnTo>
                  <a:lnTo>
                    <a:pt x="57277" y="71374"/>
                  </a:lnTo>
                  <a:close/>
                </a:path>
                <a:path w="86360" h="957579">
                  <a:moveTo>
                    <a:pt x="57156" y="871474"/>
                  </a:moveTo>
                  <a:lnTo>
                    <a:pt x="42925" y="871474"/>
                  </a:lnTo>
                  <a:lnTo>
                    <a:pt x="57156" y="874366"/>
                  </a:lnTo>
                  <a:lnTo>
                    <a:pt x="57156" y="871474"/>
                  </a:lnTo>
                  <a:close/>
                </a:path>
                <a:path w="86360" h="957579">
                  <a:moveTo>
                    <a:pt x="42925" y="0"/>
                  </a:moveTo>
                  <a:lnTo>
                    <a:pt x="127" y="85725"/>
                  </a:lnTo>
                  <a:lnTo>
                    <a:pt x="28699" y="85725"/>
                  </a:lnTo>
                  <a:lnTo>
                    <a:pt x="28702" y="71374"/>
                  </a:lnTo>
                  <a:lnTo>
                    <a:pt x="78665" y="71374"/>
                  </a:lnTo>
                  <a:lnTo>
                    <a:pt x="42925" y="0"/>
                  </a:lnTo>
                  <a:close/>
                </a:path>
                <a:path w="86360" h="957579">
                  <a:moveTo>
                    <a:pt x="78665" y="71374"/>
                  </a:moveTo>
                  <a:lnTo>
                    <a:pt x="57277" y="71374"/>
                  </a:lnTo>
                  <a:lnTo>
                    <a:pt x="57274" y="85725"/>
                  </a:lnTo>
                  <a:lnTo>
                    <a:pt x="85852" y="85725"/>
                  </a:lnTo>
                  <a:lnTo>
                    <a:pt x="78665" y="71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25245" y="196977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20945" y="19667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911345" y="1966722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609600" y="609600"/>
                  </a:moveTo>
                  <a:lnTo>
                    <a:pt x="1219200" y="609600"/>
                  </a:lnTo>
                  <a:lnTo>
                    <a:pt x="1219200" y="0"/>
                  </a:lnTo>
                  <a:lnTo>
                    <a:pt x="609600" y="0"/>
                  </a:lnTo>
                  <a:lnTo>
                    <a:pt x="609600" y="609600"/>
                  </a:lnTo>
                  <a:close/>
                </a:path>
                <a:path w="12192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502410" y="3925061"/>
            <a:ext cx="546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C00000"/>
                </a:solidFill>
                <a:latin typeface="Tahoma"/>
                <a:cs typeface="Tahoma"/>
              </a:rPr>
              <a:t>Head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925633" y="1981009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5735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130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2678429" y="1949386"/>
            <a:ext cx="4929505" cy="644525"/>
            <a:chOff x="2678429" y="1949386"/>
            <a:chExt cx="4929505" cy="644525"/>
          </a:xfrm>
        </p:grpSpPr>
        <p:sp>
          <p:nvSpPr>
            <p:cNvPr id="19" name="object 19" descr=""/>
            <p:cNvSpPr/>
            <p:nvPr/>
          </p:nvSpPr>
          <p:spPr>
            <a:xfrm>
              <a:off x="3286505" y="19697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286505" y="19697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678429" y="2321686"/>
              <a:ext cx="1009015" cy="95885"/>
            </a:xfrm>
            <a:custGeom>
              <a:avLst/>
              <a:gdLst/>
              <a:ahLst/>
              <a:cxnLst/>
              <a:rect l="l" t="t" r="r" b="b"/>
              <a:pathLst>
                <a:path w="1009014" h="95885">
                  <a:moveTo>
                    <a:pt x="85217" y="9651"/>
                  </a:moveTo>
                  <a:lnTo>
                    <a:pt x="0" y="53466"/>
                  </a:lnTo>
                  <a:lnTo>
                    <a:pt x="86232" y="95376"/>
                  </a:lnTo>
                  <a:lnTo>
                    <a:pt x="85895" y="66928"/>
                  </a:lnTo>
                  <a:lnTo>
                    <a:pt x="71627" y="66928"/>
                  </a:lnTo>
                  <a:lnTo>
                    <a:pt x="71246" y="38353"/>
                  </a:lnTo>
                  <a:lnTo>
                    <a:pt x="85555" y="38197"/>
                  </a:lnTo>
                  <a:lnTo>
                    <a:pt x="85217" y="9651"/>
                  </a:lnTo>
                  <a:close/>
                </a:path>
                <a:path w="1009014" h="95885">
                  <a:moveTo>
                    <a:pt x="1006099" y="28575"/>
                  </a:moveTo>
                  <a:lnTo>
                    <a:pt x="966089" y="28575"/>
                  </a:lnTo>
                  <a:lnTo>
                    <a:pt x="966343" y="57023"/>
                  </a:lnTo>
                  <a:lnTo>
                    <a:pt x="926426" y="57464"/>
                  </a:lnTo>
                  <a:lnTo>
                    <a:pt x="926951" y="59934"/>
                  </a:lnTo>
                  <a:lnTo>
                    <a:pt x="936259" y="73453"/>
                  </a:lnTo>
                  <a:lnTo>
                    <a:pt x="949973" y="82472"/>
                  </a:lnTo>
                  <a:lnTo>
                    <a:pt x="966723" y="85598"/>
                  </a:lnTo>
                  <a:lnTo>
                    <a:pt x="983351" y="82063"/>
                  </a:lnTo>
                  <a:lnTo>
                    <a:pt x="996870" y="72755"/>
                  </a:lnTo>
                  <a:lnTo>
                    <a:pt x="1005889" y="59041"/>
                  </a:lnTo>
                  <a:lnTo>
                    <a:pt x="1009015" y="42290"/>
                  </a:lnTo>
                  <a:lnTo>
                    <a:pt x="1006099" y="28575"/>
                  </a:lnTo>
                  <a:close/>
                </a:path>
                <a:path w="1009014" h="95885">
                  <a:moveTo>
                    <a:pt x="85555" y="38197"/>
                  </a:moveTo>
                  <a:lnTo>
                    <a:pt x="71246" y="38353"/>
                  </a:lnTo>
                  <a:lnTo>
                    <a:pt x="71627" y="66928"/>
                  </a:lnTo>
                  <a:lnTo>
                    <a:pt x="85893" y="66771"/>
                  </a:lnTo>
                  <a:lnTo>
                    <a:pt x="85555" y="38197"/>
                  </a:lnTo>
                  <a:close/>
                </a:path>
                <a:path w="1009014" h="95885">
                  <a:moveTo>
                    <a:pt x="85893" y="66771"/>
                  </a:moveTo>
                  <a:lnTo>
                    <a:pt x="71627" y="66928"/>
                  </a:lnTo>
                  <a:lnTo>
                    <a:pt x="85895" y="66928"/>
                  </a:lnTo>
                  <a:lnTo>
                    <a:pt x="85893" y="66771"/>
                  </a:lnTo>
                  <a:close/>
                </a:path>
                <a:path w="1009014" h="95885">
                  <a:moveTo>
                    <a:pt x="926084" y="29012"/>
                  </a:moveTo>
                  <a:lnTo>
                    <a:pt x="85555" y="38197"/>
                  </a:lnTo>
                  <a:lnTo>
                    <a:pt x="85893" y="66771"/>
                  </a:lnTo>
                  <a:lnTo>
                    <a:pt x="926426" y="57464"/>
                  </a:lnTo>
                  <a:lnTo>
                    <a:pt x="923417" y="43307"/>
                  </a:lnTo>
                  <a:lnTo>
                    <a:pt x="926084" y="29012"/>
                  </a:lnTo>
                  <a:close/>
                </a:path>
                <a:path w="1009014" h="95885">
                  <a:moveTo>
                    <a:pt x="966089" y="28575"/>
                  </a:moveTo>
                  <a:lnTo>
                    <a:pt x="926084" y="29012"/>
                  </a:lnTo>
                  <a:lnTo>
                    <a:pt x="923417" y="43307"/>
                  </a:lnTo>
                  <a:lnTo>
                    <a:pt x="926426" y="57464"/>
                  </a:lnTo>
                  <a:lnTo>
                    <a:pt x="966343" y="57023"/>
                  </a:lnTo>
                  <a:lnTo>
                    <a:pt x="966089" y="28575"/>
                  </a:lnTo>
                  <a:close/>
                </a:path>
                <a:path w="1009014" h="95885">
                  <a:moveTo>
                    <a:pt x="965707" y="0"/>
                  </a:moveTo>
                  <a:lnTo>
                    <a:pt x="949080" y="3534"/>
                  </a:lnTo>
                  <a:lnTo>
                    <a:pt x="935561" y="12842"/>
                  </a:lnTo>
                  <a:lnTo>
                    <a:pt x="926542" y="26556"/>
                  </a:lnTo>
                  <a:lnTo>
                    <a:pt x="926084" y="29012"/>
                  </a:lnTo>
                  <a:lnTo>
                    <a:pt x="966089" y="28575"/>
                  </a:lnTo>
                  <a:lnTo>
                    <a:pt x="1006099" y="28575"/>
                  </a:lnTo>
                  <a:lnTo>
                    <a:pt x="1005480" y="25663"/>
                  </a:lnTo>
                  <a:lnTo>
                    <a:pt x="996172" y="12144"/>
                  </a:lnTo>
                  <a:lnTo>
                    <a:pt x="982458" y="3125"/>
                  </a:lnTo>
                  <a:lnTo>
                    <a:pt x="965707" y="0"/>
                  </a:lnTo>
                  <a:close/>
                </a:path>
              </a:pathLst>
            </a:custGeom>
            <a:solidFill>
              <a:srgbClr val="6B9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983729" y="19636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983729" y="19636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374129" y="19636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374129" y="19636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839533" y="1981009"/>
            <a:ext cx="581025" cy="581025"/>
          </a:xfrm>
          <a:prstGeom prst="rect">
            <a:avLst/>
          </a:prstGeom>
          <a:solidFill>
            <a:srgbClr val="7EC1DB"/>
          </a:solidFill>
        </p:spPr>
        <p:txBody>
          <a:bodyPr wrap="square" lIns="0" tIns="11938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94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388417" y="2130678"/>
            <a:ext cx="581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524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4769103" y="1952434"/>
            <a:ext cx="2681605" cy="1894205"/>
            <a:chOff x="4769103" y="1952434"/>
            <a:chExt cx="2681605" cy="1894205"/>
          </a:xfrm>
        </p:grpSpPr>
        <p:sp>
          <p:nvSpPr>
            <p:cNvPr id="29" name="object 29" descr=""/>
            <p:cNvSpPr/>
            <p:nvPr/>
          </p:nvSpPr>
          <p:spPr>
            <a:xfrm>
              <a:off x="5750813" y="19667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750813" y="19667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142737" y="2318638"/>
              <a:ext cx="1007744" cy="95885"/>
            </a:xfrm>
            <a:custGeom>
              <a:avLst/>
              <a:gdLst/>
              <a:ahLst/>
              <a:cxnLst/>
              <a:rect l="l" t="t" r="r" b="b"/>
              <a:pathLst>
                <a:path w="1007745" h="95885">
                  <a:moveTo>
                    <a:pt x="85216" y="9651"/>
                  </a:moveTo>
                  <a:lnTo>
                    <a:pt x="0" y="53466"/>
                  </a:lnTo>
                  <a:lnTo>
                    <a:pt x="86233" y="95376"/>
                  </a:lnTo>
                  <a:lnTo>
                    <a:pt x="85895" y="66928"/>
                  </a:lnTo>
                  <a:lnTo>
                    <a:pt x="71627" y="66928"/>
                  </a:lnTo>
                  <a:lnTo>
                    <a:pt x="71247" y="38353"/>
                  </a:lnTo>
                  <a:lnTo>
                    <a:pt x="85555" y="38195"/>
                  </a:lnTo>
                  <a:lnTo>
                    <a:pt x="85216" y="9651"/>
                  </a:lnTo>
                  <a:close/>
                </a:path>
                <a:path w="1007745" h="95885">
                  <a:moveTo>
                    <a:pt x="1004548" y="28448"/>
                  </a:moveTo>
                  <a:lnTo>
                    <a:pt x="964564" y="28448"/>
                  </a:lnTo>
                  <a:lnTo>
                    <a:pt x="964819" y="57023"/>
                  </a:lnTo>
                  <a:lnTo>
                    <a:pt x="924902" y="57465"/>
                  </a:lnTo>
                  <a:lnTo>
                    <a:pt x="925427" y="59934"/>
                  </a:lnTo>
                  <a:lnTo>
                    <a:pt x="934735" y="73453"/>
                  </a:lnTo>
                  <a:lnTo>
                    <a:pt x="948449" y="82472"/>
                  </a:lnTo>
                  <a:lnTo>
                    <a:pt x="965200" y="85598"/>
                  </a:lnTo>
                  <a:lnTo>
                    <a:pt x="981827" y="82063"/>
                  </a:lnTo>
                  <a:lnTo>
                    <a:pt x="995346" y="72755"/>
                  </a:lnTo>
                  <a:lnTo>
                    <a:pt x="1004365" y="59041"/>
                  </a:lnTo>
                  <a:lnTo>
                    <a:pt x="1007490" y="42290"/>
                  </a:lnTo>
                  <a:lnTo>
                    <a:pt x="1004548" y="28448"/>
                  </a:lnTo>
                  <a:close/>
                </a:path>
                <a:path w="1007745" h="95885">
                  <a:moveTo>
                    <a:pt x="85555" y="38195"/>
                  </a:moveTo>
                  <a:lnTo>
                    <a:pt x="71247" y="38353"/>
                  </a:lnTo>
                  <a:lnTo>
                    <a:pt x="71627" y="66928"/>
                  </a:lnTo>
                  <a:lnTo>
                    <a:pt x="85893" y="66770"/>
                  </a:lnTo>
                  <a:lnTo>
                    <a:pt x="85555" y="38195"/>
                  </a:lnTo>
                  <a:close/>
                </a:path>
                <a:path w="1007745" h="95885">
                  <a:moveTo>
                    <a:pt x="85893" y="66770"/>
                  </a:moveTo>
                  <a:lnTo>
                    <a:pt x="71627" y="66928"/>
                  </a:lnTo>
                  <a:lnTo>
                    <a:pt x="85895" y="66928"/>
                  </a:lnTo>
                  <a:lnTo>
                    <a:pt x="85893" y="66770"/>
                  </a:lnTo>
                  <a:close/>
                </a:path>
                <a:path w="1007745" h="95885">
                  <a:moveTo>
                    <a:pt x="924582" y="28891"/>
                  </a:moveTo>
                  <a:lnTo>
                    <a:pt x="85555" y="38195"/>
                  </a:lnTo>
                  <a:lnTo>
                    <a:pt x="85893" y="66770"/>
                  </a:lnTo>
                  <a:lnTo>
                    <a:pt x="924902" y="57465"/>
                  </a:lnTo>
                  <a:lnTo>
                    <a:pt x="921892" y="43307"/>
                  </a:lnTo>
                  <a:lnTo>
                    <a:pt x="924582" y="28891"/>
                  </a:lnTo>
                  <a:close/>
                </a:path>
                <a:path w="1007745" h="95885">
                  <a:moveTo>
                    <a:pt x="964564" y="28448"/>
                  </a:moveTo>
                  <a:lnTo>
                    <a:pt x="924582" y="28891"/>
                  </a:lnTo>
                  <a:lnTo>
                    <a:pt x="921892" y="43307"/>
                  </a:lnTo>
                  <a:lnTo>
                    <a:pt x="924902" y="57465"/>
                  </a:lnTo>
                  <a:lnTo>
                    <a:pt x="964819" y="57023"/>
                  </a:lnTo>
                  <a:lnTo>
                    <a:pt x="964564" y="28448"/>
                  </a:lnTo>
                  <a:close/>
                </a:path>
                <a:path w="1007745" h="95885">
                  <a:moveTo>
                    <a:pt x="964184" y="0"/>
                  </a:moveTo>
                  <a:lnTo>
                    <a:pt x="947556" y="3534"/>
                  </a:lnTo>
                  <a:lnTo>
                    <a:pt x="934037" y="12842"/>
                  </a:lnTo>
                  <a:lnTo>
                    <a:pt x="925018" y="26556"/>
                  </a:lnTo>
                  <a:lnTo>
                    <a:pt x="924582" y="28891"/>
                  </a:lnTo>
                  <a:lnTo>
                    <a:pt x="964564" y="28448"/>
                  </a:lnTo>
                  <a:lnTo>
                    <a:pt x="1004548" y="28448"/>
                  </a:lnTo>
                  <a:lnTo>
                    <a:pt x="1003956" y="25663"/>
                  </a:lnTo>
                  <a:lnTo>
                    <a:pt x="994648" y="12144"/>
                  </a:lnTo>
                  <a:lnTo>
                    <a:pt x="980934" y="3125"/>
                  </a:lnTo>
                  <a:lnTo>
                    <a:pt x="964184" y="0"/>
                  </a:lnTo>
                  <a:close/>
                </a:path>
              </a:pathLst>
            </a:custGeom>
            <a:solidFill>
              <a:srgbClr val="6B9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769103" y="2164588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49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9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826757" y="322249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826757" y="322249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750813" y="30746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5141213" y="30746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141213" y="30746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7028815" y="3945763"/>
            <a:ext cx="3581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solidFill>
                  <a:srgbClr val="C00000"/>
                </a:solidFill>
                <a:latin typeface="Tahoma"/>
                <a:cs typeface="Tahoma"/>
              </a:rPr>
              <a:t>Tail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155501" y="3242817"/>
            <a:ext cx="581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399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15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4503610" y="2308183"/>
            <a:ext cx="2946400" cy="1393825"/>
            <a:chOff x="4503610" y="2308183"/>
            <a:chExt cx="2946400" cy="1393825"/>
          </a:xfrm>
        </p:grpSpPr>
        <p:sp>
          <p:nvSpPr>
            <p:cNvPr id="41" name="object 41" descr=""/>
            <p:cNvSpPr/>
            <p:nvPr/>
          </p:nvSpPr>
          <p:spPr>
            <a:xfrm>
              <a:off x="4517897" y="307771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517897" y="307771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681169" y="2308186"/>
              <a:ext cx="2769235" cy="1374140"/>
            </a:xfrm>
            <a:custGeom>
              <a:avLst/>
              <a:gdLst/>
              <a:ahLst/>
              <a:cxnLst/>
              <a:rect l="l" t="t" r="r" b="b"/>
              <a:pathLst>
                <a:path w="2769234" h="1374139">
                  <a:moveTo>
                    <a:pt x="84924" y="1009942"/>
                  </a:moveTo>
                  <a:lnTo>
                    <a:pt x="63715" y="967003"/>
                  </a:lnTo>
                  <a:lnTo>
                    <a:pt x="48183" y="961771"/>
                  </a:lnTo>
                  <a:lnTo>
                    <a:pt x="31775" y="962748"/>
                  </a:lnTo>
                  <a:lnTo>
                    <a:pt x="16433" y="970191"/>
                  </a:lnTo>
                  <a:lnTo>
                    <a:pt x="5232" y="982980"/>
                  </a:lnTo>
                  <a:lnTo>
                    <a:pt x="0" y="998512"/>
                  </a:lnTo>
                  <a:lnTo>
                    <a:pt x="977" y="1014920"/>
                  </a:lnTo>
                  <a:lnTo>
                    <a:pt x="8432" y="1030262"/>
                  </a:lnTo>
                  <a:lnTo>
                    <a:pt x="21209" y="1041463"/>
                  </a:lnTo>
                  <a:lnTo>
                    <a:pt x="36753" y="1046695"/>
                  </a:lnTo>
                  <a:lnTo>
                    <a:pt x="53149" y="1045718"/>
                  </a:lnTo>
                  <a:lnTo>
                    <a:pt x="68503" y="1038263"/>
                  </a:lnTo>
                  <a:lnTo>
                    <a:pt x="79692" y="1025486"/>
                  </a:lnTo>
                  <a:lnTo>
                    <a:pt x="83045" y="1015530"/>
                  </a:lnTo>
                  <a:lnTo>
                    <a:pt x="84924" y="1009942"/>
                  </a:lnTo>
                  <a:close/>
                </a:path>
                <a:path w="2769234" h="1374139">
                  <a:moveTo>
                    <a:pt x="119303" y="963587"/>
                  </a:moveTo>
                  <a:lnTo>
                    <a:pt x="102031" y="940854"/>
                  </a:lnTo>
                  <a:lnTo>
                    <a:pt x="79298" y="958253"/>
                  </a:lnTo>
                  <a:lnTo>
                    <a:pt x="96570" y="980986"/>
                  </a:lnTo>
                  <a:lnTo>
                    <a:pt x="119303" y="963587"/>
                  </a:lnTo>
                  <a:close/>
                </a:path>
                <a:path w="2769234" h="1374139">
                  <a:moveTo>
                    <a:pt x="164769" y="928916"/>
                  </a:moveTo>
                  <a:lnTo>
                    <a:pt x="147370" y="906183"/>
                  </a:lnTo>
                  <a:lnTo>
                    <a:pt x="124764" y="923582"/>
                  </a:lnTo>
                  <a:lnTo>
                    <a:pt x="142036" y="946315"/>
                  </a:lnTo>
                  <a:lnTo>
                    <a:pt x="164769" y="928916"/>
                  </a:lnTo>
                  <a:close/>
                </a:path>
                <a:path w="2769234" h="1374139">
                  <a:moveTo>
                    <a:pt x="210235" y="894372"/>
                  </a:moveTo>
                  <a:lnTo>
                    <a:pt x="192836" y="871639"/>
                  </a:lnTo>
                  <a:lnTo>
                    <a:pt x="170103" y="888911"/>
                  </a:lnTo>
                  <a:lnTo>
                    <a:pt x="187502" y="911644"/>
                  </a:lnTo>
                  <a:lnTo>
                    <a:pt x="210235" y="894372"/>
                  </a:lnTo>
                  <a:close/>
                </a:path>
                <a:path w="2769234" h="1374139">
                  <a:moveTo>
                    <a:pt x="255701" y="859701"/>
                  </a:moveTo>
                  <a:lnTo>
                    <a:pt x="238302" y="836968"/>
                  </a:lnTo>
                  <a:lnTo>
                    <a:pt x="215569" y="854240"/>
                  </a:lnTo>
                  <a:lnTo>
                    <a:pt x="232968" y="876973"/>
                  </a:lnTo>
                  <a:lnTo>
                    <a:pt x="255701" y="859701"/>
                  </a:lnTo>
                  <a:close/>
                </a:path>
                <a:path w="2769234" h="1374139">
                  <a:moveTo>
                    <a:pt x="301040" y="825030"/>
                  </a:moveTo>
                  <a:lnTo>
                    <a:pt x="283768" y="802297"/>
                  </a:lnTo>
                  <a:lnTo>
                    <a:pt x="261035" y="819569"/>
                  </a:lnTo>
                  <a:lnTo>
                    <a:pt x="278434" y="842302"/>
                  </a:lnTo>
                  <a:lnTo>
                    <a:pt x="301040" y="825030"/>
                  </a:lnTo>
                  <a:close/>
                </a:path>
                <a:path w="2769234" h="1374139">
                  <a:moveTo>
                    <a:pt x="346506" y="790359"/>
                  </a:moveTo>
                  <a:lnTo>
                    <a:pt x="329234" y="767626"/>
                  </a:lnTo>
                  <a:lnTo>
                    <a:pt x="306501" y="785025"/>
                  </a:lnTo>
                  <a:lnTo>
                    <a:pt x="323773" y="807758"/>
                  </a:lnTo>
                  <a:lnTo>
                    <a:pt x="346506" y="790359"/>
                  </a:lnTo>
                  <a:close/>
                </a:path>
                <a:path w="2769234" h="1374139">
                  <a:moveTo>
                    <a:pt x="391972" y="755688"/>
                  </a:moveTo>
                  <a:lnTo>
                    <a:pt x="374700" y="732955"/>
                  </a:lnTo>
                  <a:lnTo>
                    <a:pt x="351967" y="750354"/>
                  </a:lnTo>
                  <a:lnTo>
                    <a:pt x="369239" y="773087"/>
                  </a:lnTo>
                  <a:lnTo>
                    <a:pt x="391972" y="755688"/>
                  </a:lnTo>
                  <a:close/>
                </a:path>
                <a:path w="2769234" h="1374139">
                  <a:moveTo>
                    <a:pt x="437438" y="721144"/>
                  </a:moveTo>
                  <a:lnTo>
                    <a:pt x="420166" y="698411"/>
                  </a:lnTo>
                  <a:lnTo>
                    <a:pt x="397433" y="715683"/>
                  </a:lnTo>
                  <a:lnTo>
                    <a:pt x="414705" y="738416"/>
                  </a:lnTo>
                  <a:lnTo>
                    <a:pt x="437438" y="721144"/>
                  </a:lnTo>
                  <a:close/>
                </a:path>
                <a:path w="2769234" h="1374139">
                  <a:moveTo>
                    <a:pt x="482904" y="686473"/>
                  </a:moveTo>
                  <a:lnTo>
                    <a:pt x="465632" y="663740"/>
                  </a:lnTo>
                  <a:lnTo>
                    <a:pt x="442899" y="681012"/>
                  </a:lnTo>
                  <a:lnTo>
                    <a:pt x="460171" y="703745"/>
                  </a:lnTo>
                  <a:lnTo>
                    <a:pt x="482904" y="686473"/>
                  </a:lnTo>
                  <a:close/>
                </a:path>
                <a:path w="2769234" h="1374139">
                  <a:moveTo>
                    <a:pt x="528370" y="651802"/>
                  </a:moveTo>
                  <a:lnTo>
                    <a:pt x="510971" y="629069"/>
                  </a:lnTo>
                  <a:lnTo>
                    <a:pt x="488238" y="646341"/>
                  </a:lnTo>
                  <a:lnTo>
                    <a:pt x="505637" y="669074"/>
                  </a:lnTo>
                  <a:lnTo>
                    <a:pt x="528370" y="651802"/>
                  </a:lnTo>
                  <a:close/>
                </a:path>
                <a:path w="2769234" h="1374139">
                  <a:moveTo>
                    <a:pt x="573836" y="617131"/>
                  </a:moveTo>
                  <a:lnTo>
                    <a:pt x="556437" y="594398"/>
                  </a:lnTo>
                  <a:lnTo>
                    <a:pt x="533704" y="611797"/>
                  </a:lnTo>
                  <a:lnTo>
                    <a:pt x="551103" y="634530"/>
                  </a:lnTo>
                  <a:lnTo>
                    <a:pt x="573836" y="617131"/>
                  </a:lnTo>
                  <a:close/>
                </a:path>
                <a:path w="2769234" h="1374139">
                  <a:moveTo>
                    <a:pt x="619302" y="582460"/>
                  </a:moveTo>
                  <a:lnTo>
                    <a:pt x="601903" y="559727"/>
                  </a:lnTo>
                  <a:lnTo>
                    <a:pt x="579170" y="577126"/>
                  </a:lnTo>
                  <a:lnTo>
                    <a:pt x="596569" y="599859"/>
                  </a:lnTo>
                  <a:lnTo>
                    <a:pt x="619302" y="582460"/>
                  </a:lnTo>
                  <a:close/>
                </a:path>
                <a:path w="2769234" h="1374139">
                  <a:moveTo>
                    <a:pt x="664641" y="547789"/>
                  </a:moveTo>
                  <a:lnTo>
                    <a:pt x="647369" y="525183"/>
                  </a:lnTo>
                  <a:lnTo>
                    <a:pt x="624636" y="542455"/>
                  </a:lnTo>
                  <a:lnTo>
                    <a:pt x="642035" y="565188"/>
                  </a:lnTo>
                  <a:lnTo>
                    <a:pt x="664641" y="547789"/>
                  </a:lnTo>
                  <a:close/>
                </a:path>
                <a:path w="2769234" h="1374139">
                  <a:moveTo>
                    <a:pt x="710107" y="513245"/>
                  </a:moveTo>
                  <a:lnTo>
                    <a:pt x="692835" y="490512"/>
                  </a:lnTo>
                  <a:lnTo>
                    <a:pt x="670102" y="507784"/>
                  </a:lnTo>
                  <a:lnTo>
                    <a:pt x="687374" y="530517"/>
                  </a:lnTo>
                  <a:lnTo>
                    <a:pt x="710107" y="513245"/>
                  </a:lnTo>
                  <a:close/>
                </a:path>
                <a:path w="2769234" h="1374139">
                  <a:moveTo>
                    <a:pt x="755573" y="478574"/>
                  </a:moveTo>
                  <a:lnTo>
                    <a:pt x="738301" y="455841"/>
                  </a:lnTo>
                  <a:lnTo>
                    <a:pt x="715568" y="473113"/>
                  </a:lnTo>
                  <a:lnTo>
                    <a:pt x="732840" y="495846"/>
                  </a:lnTo>
                  <a:lnTo>
                    <a:pt x="755573" y="478574"/>
                  </a:lnTo>
                  <a:close/>
                </a:path>
                <a:path w="2769234" h="1374139">
                  <a:moveTo>
                    <a:pt x="801039" y="443903"/>
                  </a:moveTo>
                  <a:lnTo>
                    <a:pt x="783767" y="421170"/>
                  </a:lnTo>
                  <a:lnTo>
                    <a:pt x="761034" y="438442"/>
                  </a:lnTo>
                  <a:lnTo>
                    <a:pt x="778306" y="461175"/>
                  </a:lnTo>
                  <a:lnTo>
                    <a:pt x="801039" y="443903"/>
                  </a:lnTo>
                  <a:close/>
                </a:path>
                <a:path w="2769234" h="1374139">
                  <a:moveTo>
                    <a:pt x="846505" y="409232"/>
                  </a:moveTo>
                  <a:lnTo>
                    <a:pt x="829233" y="386499"/>
                  </a:lnTo>
                  <a:lnTo>
                    <a:pt x="806500" y="403898"/>
                  </a:lnTo>
                  <a:lnTo>
                    <a:pt x="823772" y="426631"/>
                  </a:lnTo>
                  <a:lnTo>
                    <a:pt x="846505" y="409232"/>
                  </a:lnTo>
                  <a:close/>
                </a:path>
                <a:path w="2769234" h="1374139">
                  <a:moveTo>
                    <a:pt x="891971" y="374561"/>
                  </a:moveTo>
                  <a:lnTo>
                    <a:pt x="874572" y="351828"/>
                  </a:lnTo>
                  <a:lnTo>
                    <a:pt x="851839" y="369227"/>
                  </a:lnTo>
                  <a:lnTo>
                    <a:pt x="869238" y="391960"/>
                  </a:lnTo>
                  <a:lnTo>
                    <a:pt x="891971" y="374561"/>
                  </a:lnTo>
                  <a:close/>
                </a:path>
                <a:path w="2769234" h="1374139">
                  <a:moveTo>
                    <a:pt x="937437" y="340017"/>
                  </a:moveTo>
                  <a:lnTo>
                    <a:pt x="920038" y="317284"/>
                  </a:lnTo>
                  <a:lnTo>
                    <a:pt x="897305" y="334556"/>
                  </a:lnTo>
                  <a:lnTo>
                    <a:pt x="914704" y="357289"/>
                  </a:lnTo>
                  <a:lnTo>
                    <a:pt x="937437" y="340017"/>
                  </a:lnTo>
                  <a:close/>
                </a:path>
                <a:path w="2769234" h="1374139">
                  <a:moveTo>
                    <a:pt x="982903" y="305346"/>
                  </a:moveTo>
                  <a:lnTo>
                    <a:pt x="965504" y="282613"/>
                  </a:lnTo>
                  <a:lnTo>
                    <a:pt x="942771" y="299885"/>
                  </a:lnTo>
                  <a:lnTo>
                    <a:pt x="960170" y="322618"/>
                  </a:lnTo>
                  <a:lnTo>
                    <a:pt x="982903" y="305346"/>
                  </a:lnTo>
                  <a:close/>
                </a:path>
                <a:path w="2769234" h="1374139">
                  <a:moveTo>
                    <a:pt x="1028242" y="270675"/>
                  </a:moveTo>
                  <a:lnTo>
                    <a:pt x="1010970" y="247942"/>
                  </a:lnTo>
                  <a:lnTo>
                    <a:pt x="988237" y="265214"/>
                  </a:lnTo>
                  <a:lnTo>
                    <a:pt x="1005509" y="287947"/>
                  </a:lnTo>
                  <a:lnTo>
                    <a:pt x="1028242" y="270675"/>
                  </a:lnTo>
                  <a:close/>
                </a:path>
                <a:path w="2769234" h="1374139">
                  <a:moveTo>
                    <a:pt x="1073708" y="236004"/>
                  </a:moveTo>
                  <a:lnTo>
                    <a:pt x="1056436" y="213271"/>
                  </a:lnTo>
                  <a:lnTo>
                    <a:pt x="1033703" y="230670"/>
                  </a:lnTo>
                  <a:lnTo>
                    <a:pt x="1050975" y="253403"/>
                  </a:lnTo>
                  <a:lnTo>
                    <a:pt x="1073708" y="236004"/>
                  </a:lnTo>
                  <a:close/>
                </a:path>
                <a:path w="2769234" h="1374139">
                  <a:moveTo>
                    <a:pt x="1119174" y="201333"/>
                  </a:moveTo>
                  <a:lnTo>
                    <a:pt x="1101902" y="178600"/>
                  </a:lnTo>
                  <a:lnTo>
                    <a:pt x="1079169" y="195999"/>
                  </a:lnTo>
                  <a:lnTo>
                    <a:pt x="1096441" y="218732"/>
                  </a:lnTo>
                  <a:lnTo>
                    <a:pt x="1119174" y="201333"/>
                  </a:lnTo>
                  <a:close/>
                </a:path>
                <a:path w="2769234" h="1374139">
                  <a:moveTo>
                    <a:pt x="1164640" y="166662"/>
                  </a:moveTo>
                  <a:lnTo>
                    <a:pt x="1147368" y="144056"/>
                  </a:lnTo>
                  <a:lnTo>
                    <a:pt x="1124635" y="161328"/>
                  </a:lnTo>
                  <a:lnTo>
                    <a:pt x="1141907" y="184061"/>
                  </a:lnTo>
                  <a:lnTo>
                    <a:pt x="1164640" y="166662"/>
                  </a:lnTo>
                  <a:close/>
                </a:path>
                <a:path w="2769234" h="1374139">
                  <a:moveTo>
                    <a:pt x="1247952" y="85255"/>
                  </a:moveTo>
                  <a:lnTo>
                    <a:pt x="1153845" y="103162"/>
                  </a:lnTo>
                  <a:lnTo>
                    <a:pt x="1171130" y="125869"/>
                  </a:lnTo>
                  <a:lnTo>
                    <a:pt x="1170101" y="126657"/>
                  </a:lnTo>
                  <a:lnTo>
                    <a:pt x="1187373" y="149390"/>
                  </a:lnTo>
                  <a:lnTo>
                    <a:pt x="1188427" y="148590"/>
                  </a:lnTo>
                  <a:lnTo>
                    <a:pt x="1205788" y="171361"/>
                  </a:lnTo>
                  <a:lnTo>
                    <a:pt x="1232281" y="117259"/>
                  </a:lnTo>
                  <a:lnTo>
                    <a:pt x="1247952" y="85255"/>
                  </a:lnTo>
                  <a:close/>
                </a:path>
                <a:path w="2769234" h="1374139">
                  <a:moveTo>
                    <a:pt x="1566214" y="753656"/>
                  </a:moveTo>
                  <a:lnTo>
                    <a:pt x="1556067" y="735876"/>
                  </a:lnTo>
                  <a:lnTo>
                    <a:pt x="1541132" y="709714"/>
                  </a:lnTo>
                  <a:lnTo>
                    <a:pt x="1523669" y="679107"/>
                  </a:lnTo>
                  <a:lnTo>
                    <a:pt x="1470456" y="758863"/>
                  </a:lnTo>
                  <a:lnTo>
                    <a:pt x="1566214" y="753656"/>
                  </a:lnTo>
                  <a:close/>
                </a:path>
                <a:path w="2769234" h="1374139">
                  <a:moveTo>
                    <a:pt x="1641144" y="677964"/>
                  </a:moveTo>
                  <a:lnTo>
                    <a:pt x="1627047" y="653072"/>
                  </a:lnTo>
                  <a:lnTo>
                    <a:pt x="1552498" y="695617"/>
                  </a:lnTo>
                  <a:lnTo>
                    <a:pt x="1566722" y="720382"/>
                  </a:lnTo>
                  <a:lnTo>
                    <a:pt x="1641144" y="677964"/>
                  </a:lnTo>
                  <a:close/>
                </a:path>
                <a:path w="2769234" h="1374139">
                  <a:moveTo>
                    <a:pt x="1740458" y="621322"/>
                  </a:moveTo>
                  <a:lnTo>
                    <a:pt x="1726361" y="596430"/>
                  </a:lnTo>
                  <a:lnTo>
                    <a:pt x="1651812" y="638975"/>
                  </a:lnTo>
                  <a:lnTo>
                    <a:pt x="1666036" y="663740"/>
                  </a:lnTo>
                  <a:lnTo>
                    <a:pt x="1740458" y="621322"/>
                  </a:lnTo>
                  <a:close/>
                </a:path>
                <a:path w="2769234" h="1374139">
                  <a:moveTo>
                    <a:pt x="1789861" y="1150531"/>
                  </a:moveTo>
                  <a:lnTo>
                    <a:pt x="1779778" y="1148410"/>
                  </a:lnTo>
                  <a:lnTo>
                    <a:pt x="1780413" y="1145451"/>
                  </a:lnTo>
                  <a:lnTo>
                    <a:pt x="1785797" y="1120432"/>
                  </a:lnTo>
                  <a:lnTo>
                    <a:pt x="1692960" y="1144435"/>
                  </a:lnTo>
                  <a:lnTo>
                    <a:pt x="1767763" y="1204252"/>
                  </a:lnTo>
                  <a:lnTo>
                    <a:pt x="1773770" y="1176337"/>
                  </a:lnTo>
                  <a:lnTo>
                    <a:pt x="1783892" y="1178471"/>
                  </a:lnTo>
                  <a:lnTo>
                    <a:pt x="1789861" y="1150531"/>
                  </a:lnTo>
                  <a:close/>
                </a:path>
                <a:path w="2769234" h="1374139">
                  <a:moveTo>
                    <a:pt x="1839772" y="564680"/>
                  </a:moveTo>
                  <a:lnTo>
                    <a:pt x="1825548" y="539788"/>
                  </a:lnTo>
                  <a:lnTo>
                    <a:pt x="1751126" y="582333"/>
                  </a:lnTo>
                  <a:lnTo>
                    <a:pt x="1765223" y="607098"/>
                  </a:lnTo>
                  <a:lnTo>
                    <a:pt x="1839772" y="564680"/>
                  </a:lnTo>
                  <a:close/>
                </a:path>
                <a:path w="2769234" h="1374139">
                  <a:moveTo>
                    <a:pt x="1845729" y="1162469"/>
                  </a:moveTo>
                  <a:lnTo>
                    <a:pt x="1817801" y="1156500"/>
                  </a:lnTo>
                  <a:lnTo>
                    <a:pt x="1811832" y="1184440"/>
                  </a:lnTo>
                  <a:lnTo>
                    <a:pt x="1839772" y="1190409"/>
                  </a:lnTo>
                  <a:lnTo>
                    <a:pt x="1845729" y="1162469"/>
                  </a:lnTo>
                  <a:close/>
                </a:path>
                <a:path w="2769234" h="1374139">
                  <a:moveTo>
                    <a:pt x="1901621" y="1174407"/>
                  </a:moveTo>
                  <a:lnTo>
                    <a:pt x="1873681" y="1168438"/>
                  </a:lnTo>
                  <a:lnTo>
                    <a:pt x="1867700" y="1196378"/>
                  </a:lnTo>
                  <a:lnTo>
                    <a:pt x="1895652" y="1202347"/>
                  </a:lnTo>
                  <a:lnTo>
                    <a:pt x="1901621" y="1174407"/>
                  </a:lnTo>
                  <a:close/>
                </a:path>
                <a:path w="2769234" h="1374139">
                  <a:moveTo>
                    <a:pt x="1939086" y="508038"/>
                  </a:moveTo>
                  <a:lnTo>
                    <a:pt x="1924850" y="483273"/>
                  </a:lnTo>
                  <a:lnTo>
                    <a:pt x="1850428" y="525691"/>
                  </a:lnTo>
                  <a:lnTo>
                    <a:pt x="1864525" y="550456"/>
                  </a:lnTo>
                  <a:lnTo>
                    <a:pt x="1939086" y="508038"/>
                  </a:lnTo>
                  <a:close/>
                </a:path>
                <a:path w="2769234" h="1374139">
                  <a:moveTo>
                    <a:pt x="1957501" y="1186472"/>
                  </a:moveTo>
                  <a:lnTo>
                    <a:pt x="1929561" y="1180376"/>
                  </a:lnTo>
                  <a:lnTo>
                    <a:pt x="1923580" y="1208316"/>
                  </a:lnTo>
                  <a:lnTo>
                    <a:pt x="1951532" y="1214412"/>
                  </a:lnTo>
                  <a:lnTo>
                    <a:pt x="1957501" y="1186472"/>
                  </a:lnTo>
                  <a:close/>
                </a:path>
                <a:path w="2769234" h="1374139">
                  <a:moveTo>
                    <a:pt x="2013381" y="1198410"/>
                  </a:moveTo>
                  <a:lnTo>
                    <a:pt x="1985441" y="1192441"/>
                  </a:lnTo>
                  <a:lnTo>
                    <a:pt x="1979472" y="1220381"/>
                  </a:lnTo>
                  <a:lnTo>
                    <a:pt x="2007412" y="1226350"/>
                  </a:lnTo>
                  <a:lnTo>
                    <a:pt x="2013381" y="1198410"/>
                  </a:lnTo>
                  <a:close/>
                </a:path>
                <a:path w="2769234" h="1374139">
                  <a:moveTo>
                    <a:pt x="2038273" y="451396"/>
                  </a:moveTo>
                  <a:lnTo>
                    <a:pt x="2024176" y="426631"/>
                  </a:lnTo>
                  <a:lnTo>
                    <a:pt x="1949754" y="469049"/>
                  </a:lnTo>
                  <a:lnTo>
                    <a:pt x="1963851" y="493941"/>
                  </a:lnTo>
                  <a:lnTo>
                    <a:pt x="2038273" y="451396"/>
                  </a:lnTo>
                  <a:close/>
                </a:path>
                <a:path w="2769234" h="1374139">
                  <a:moveTo>
                    <a:pt x="2069261" y="1210348"/>
                  </a:moveTo>
                  <a:lnTo>
                    <a:pt x="2041321" y="1204379"/>
                  </a:lnTo>
                  <a:lnTo>
                    <a:pt x="2035352" y="1232319"/>
                  </a:lnTo>
                  <a:lnTo>
                    <a:pt x="2063292" y="1238288"/>
                  </a:lnTo>
                  <a:lnTo>
                    <a:pt x="2069261" y="1210348"/>
                  </a:lnTo>
                  <a:close/>
                </a:path>
                <a:path w="2769234" h="1374139">
                  <a:moveTo>
                    <a:pt x="2125141" y="1222286"/>
                  </a:moveTo>
                  <a:lnTo>
                    <a:pt x="2097201" y="1216317"/>
                  </a:lnTo>
                  <a:lnTo>
                    <a:pt x="2091232" y="1244269"/>
                  </a:lnTo>
                  <a:lnTo>
                    <a:pt x="2119172" y="1250226"/>
                  </a:lnTo>
                  <a:lnTo>
                    <a:pt x="2125141" y="1222286"/>
                  </a:lnTo>
                  <a:close/>
                </a:path>
                <a:path w="2769234" h="1374139">
                  <a:moveTo>
                    <a:pt x="2137587" y="394754"/>
                  </a:moveTo>
                  <a:lnTo>
                    <a:pt x="2123490" y="369989"/>
                  </a:lnTo>
                  <a:lnTo>
                    <a:pt x="2048941" y="412407"/>
                  </a:lnTo>
                  <a:lnTo>
                    <a:pt x="2063165" y="437299"/>
                  </a:lnTo>
                  <a:lnTo>
                    <a:pt x="2137587" y="394754"/>
                  </a:lnTo>
                  <a:close/>
                </a:path>
                <a:path w="2769234" h="1374139">
                  <a:moveTo>
                    <a:pt x="2181021" y="1234224"/>
                  </a:moveTo>
                  <a:lnTo>
                    <a:pt x="2153081" y="1228255"/>
                  </a:lnTo>
                  <a:lnTo>
                    <a:pt x="2147112" y="1256207"/>
                  </a:lnTo>
                  <a:lnTo>
                    <a:pt x="2175052" y="1262164"/>
                  </a:lnTo>
                  <a:lnTo>
                    <a:pt x="2181021" y="1234224"/>
                  </a:lnTo>
                  <a:close/>
                </a:path>
                <a:path w="2769234" h="1374139">
                  <a:moveTo>
                    <a:pt x="2236901" y="1246162"/>
                  </a:moveTo>
                  <a:lnTo>
                    <a:pt x="2208961" y="1240193"/>
                  </a:lnTo>
                  <a:lnTo>
                    <a:pt x="2202992" y="1268145"/>
                  </a:lnTo>
                  <a:lnTo>
                    <a:pt x="2230932" y="1274102"/>
                  </a:lnTo>
                  <a:lnTo>
                    <a:pt x="2236901" y="1246162"/>
                  </a:lnTo>
                  <a:close/>
                </a:path>
                <a:path w="2769234" h="1374139">
                  <a:moveTo>
                    <a:pt x="2236901" y="338112"/>
                  </a:moveTo>
                  <a:lnTo>
                    <a:pt x="2222677" y="313347"/>
                  </a:lnTo>
                  <a:lnTo>
                    <a:pt x="2148255" y="355765"/>
                  </a:lnTo>
                  <a:lnTo>
                    <a:pt x="2162479" y="380657"/>
                  </a:lnTo>
                  <a:lnTo>
                    <a:pt x="2236901" y="338112"/>
                  </a:lnTo>
                  <a:close/>
                </a:path>
                <a:path w="2769234" h="1374139">
                  <a:moveTo>
                    <a:pt x="2292781" y="1258100"/>
                  </a:moveTo>
                  <a:lnTo>
                    <a:pt x="2264841" y="1252131"/>
                  </a:lnTo>
                  <a:lnTo>
                    <a:pt x="2258872" y="1280083"/>
                  </a:lnTo>
                  <a:lnTo>
                    <a:pt x="2286812" y="1286040"/>
                  </a:lnTo>
                  <a:lnTo>
                    <a:pt x="2292781" y="1258100"/>
                  </a:lnTo>
                  <a:close/>
                </a:path>
                <a:path w="2769234" h="1374139">
                  <a:moveTo>
                    <a:pt x="2336215" y="281470"/>
                  </a:moveTo>
                  <a:lnTo>
                    <a:pt x="2321991" y="256705"/>
                  </a:lnTo>
                  <a:lnTo>
                    <a:pt x="2247569" y="299123"/>
                  </a:lnTo>
                  <a:lnTo>
                    <a:pt x="2261666" y="324015"/>
                  </a:lnTo>
                  <a:lnTo>
                    <a:pt x="2336215" y="281470"/>
                  </a:lnTo>
                  <a:close/>
                </a:path>
                <a:path w="2769234" h="1374139">
                  <a:moveTo>
                    <a:pt x="2348661" y="1270038"/>
                  </a:moveTo>
                  <a:lnTo>
                    <a:pt x="2320721" y="1264069"/>
                  </a:lnTo>
                  <a:lnTo>
                    <a:pt x="2314752" y="1292021"/>
                  </a:lnTo>
                  <a:lnTo>
                    <a:pt x="2342692" y="1297978"/>
                  </a:lnTo>
                  <a:lnTo>
                    <a:pt x="2348661" y="1270038"/>
                  </a:lnTo>
                  <a:close/>
                </a:path>
                <a:path w="2769234" h="1374139">
                  <a:moveTo>
                    <a:pt x="2404541" y="1282103"/>
                  </a:moveTo>
                  <a:lnTo>
                    <a:pt x="2376601" y="1276146"/>
                  </a:lnTo>
                  <a:lnTo>
                    <a:pt x="2370632" y="1304074"/>
                  </a:lnTo>
                  <a:lnTo>
                    <a:pt x="2398572" y="1310043"/>
                  </a:lnTo>
                  <a:lnTo>
                    <a:pt x="2404541" y="1282103"/>
                  </a:lnTo>
                  <a:close/>
                </a:path>
                <a:path w="2769234" h="1374139">
                  <a:moveTo>
                    <a:pt x="2435402" y="224828"/>
                  </a:moveTo>
                  <a:lnTo>
                    <a:pt x="2421305" y="200063"/>
                  </a:lnTo>
                  <a:lnTo>
                    <a:pt x="2346883" y="242481"/>
                  </a:lnTo>
                  <a:lnTo>
                    <a:pt x="2360980" y="267373"/>
                  </a:lnTo>
                  <a:lnTo>
                    <a:pt x="2435402" y="224828"/>
                  </a:lnTo>
                  <a:close/>
                </a:path>
                <a:path w="2769234" h="1374139">
                  <a:moveTo>
                    <a:pt x="2460421" y="1294041"/>
                  </a:moveTo>
                  <a:lnTo>
                    <a:pt x="2432481" y="1288084"/>
                  </a:lnTo>
                  <a:lnTo>
                    <a:pt x="2426512" y="1316012"/>
                  </a:lnTo>
                  <a:lnTo>
                    <a:pt x="2454452" y="1321981"/>
                  </a:lnTo>
                  <a:lnTo>
                    <a:pt x="2460421" y="1294041"/>
                  </a:lnTo>
                  <a:close/>
                </a:path>
                <a:path w="2769234" h="1374139">
                  <a:moveTo>
                    <a:pt x="2516301" y="1305979"/>
                  </a:moveTo>
                  <a:lnTo>
                    <a:pt x="2488361" y="1300010"/>
                  </a:lnTo>
                  <a:lnTo>
                    <a:pt x="2482392" y="1327950"/>
                  </a:lnTo>
                  <a:lnTo>
                    <a:pt x="2510332" y="1333919"/>
                  </a:lnTo>
                  <a:lnTo>
                    <a:pt x="2516301" y="1305979"/>
                  </a:lnTo>
                  <a:close/>
                </a:path>
                <a:path w="2769234" h="1374139">
                  <a:moveTo>
                    <a:pt x="2534716" y="168313"/>
                  </a:moveTo>
                  <a:lnTo>
                    <a:pt x="2520619" y="143421"/>
                  </a:lnTo>
                  <a:lnTo>
                    <a:pt x="2446070" y="185966"/>
                  </a:lnTo>
                  <a:lnTo>
                    <a:pt x="2460294" y="210731"/>
                  </a:lnTo>
                  <a:lnTo>
                    <a:pt x="2534716" y="168313"/>
                  </a:lnTo>
                  <a:close/>
                </a:path>
                <a:path w="2769234" h="1374139">
                  <a:moveTo>
                    <a:pt x="2611361" y="1323848"/>
                  </a:moveTo>
                  <a:lnTo>
                    <a:pt x="2578277" y="1289977"/>
                  </a:lnTo>
                  <a:lnTo>
                    <a:pt x="2561209" y="1289786"/>
                  </a:lnTo>
                  <a:lnTo>
                    <a:pt x="2545943" y="1295908"/>
                  </a:lnTo>
                  <a:lnTo>
                    <a:pt x="2534120" y="1307287"/>
                  </a:lnTo>
                  <a:lnTo>
                    <a:pt x="2527350" y="1322870"/>
                  </a:lnTo>
                  <a:lnTo>
                    <a:pt x="2527147" y="1339938"/>
                  </a:lnTo>
                  <a:lnTo>
                    <a:pt x="2533269" y="1355191"/>
                  </a:lnTo>
                  <a:lnTo>
                    <a:pt x="2544648" y="1367028"/>
                  </a:lnTo>
                  <a:lnTo>
                    <a:pt x="2560243" y="1373797"/>
                  </a:lnTo>
                  <a:lnTo>
                    <a:pt x="2577300" y="1374000"/>
                  </a:lnTo>
                  <a:lnTo>
                    <a:pt x="2592565" y="1367878"/>
                  </a:lnTo>
                  <a:lnTo>
                    <a:pt x="2604389" y="1356499"/>
                  </a:lnTo>
                  <a:lnTo>
                    <a:pt x="2609011" y="1345857"/>
                  </a:lnTo>
                  <a:lnTo>
                    <a:pt x="2611170" y="1340904"/>
                  </a:lnTo>
                  <a:lnTo>
                    <a:pt x="2611361" y="1323848"/>
                  </a:lnTo>
                  <a:close/>
                </a:path>
                <a:path w="2769234" h="1374139">
                  <a:moveTo>
                    <a:pt x="2634030" y="111671"/>
                  </a:moveTo>
                  <a:lnTo>
                    <a:pt x="2619806" y="86779"/>
                  </a:lnTo>
                  <a:lnTo>
                    <a:pt x="2545384" y="129324"/>
                  </a:lnTo>
                  <a:lnTo>
                    <a:pt x="2559608" y="154089"/>
                  </a:lnTo>
                  <a:lnTo>
                    <a:pt x="2634030" y="111671"/>
                  </a:lnTo>
                  <a:close/>
                </a:path>
                <a:path w="2769234" h="1374139">
                  <a:moveTo>
                    <a:pt x="2768816" y="37541"/>
                  </a:moveTo>
                  <a:lnTo>
                    <a:pt x="2766352" y="30137"/>
                  </a:lnTo>
                  <a:lnTo>
                    <a:pt x="2763443" y="21374"/>
                  </a:lnTo>
                  <a:lnTo>
                    <a:pt x="2752267" y="8534"/>
                  </a:lnTo>
                  <a:lnTo>
                    <a:pt x="2737561" y="1231"/>
                  </a:lnTo>
                  <a:lnTo>
                    <a:pt x="2721178" y="0"/>
                  </a:lnTo>
                  <a:lnTo>
                    <a:pt x="2705023" y="5372"/>
                  </a:lnTo>
                  <a:lnTo>
                    <a:pt x="2692171" y="16548"/>
                  </a:lnTo>
                  <a:lnTo>
                    <a:pt x="2684869" y="31254"/>
                  </a:lnTo>
                  <a:lnTo>
                    <a:pt x="2683637" y="47637"/>
                  </a:lnTo>
                  <a:lnTo>
                    <a:pt x="2684424" y="49974"/>
                  </a:lnTo>
                  <a:lnTo>
                    <a:pt x="2644698" y="72682"/>
                  </a:lnTo>
                  <a:lnTo>
                    <a:pt x="2658795" y="97447"/>
                  </a:lnTo>
                  <a:lnTo>
                    <a:pt x="2698585" y="74803"/>
                  </a:lnTo>
                  <a:lnTo>
                    <a:pt x="2700185" y="76644"/>
                  </a:lnTo>
                  <a:lnTo>
                    <a:pt x="2714891" y="83947"/>
                  </a:lnTo>
                  <a:lnTo>
                    <a:pt x="2731274" y="85178"/>
                  </a:lnTo>
                  <a:lnTo>
                    <a:pt x="2747441" y="79794"/>
                  </a:lnTo>
                  <a:lnTo>
                    <a:pt x="2760281" y="68630"/>
                  </a:lnTo>
                  <a:lnTo>
                    <a:pt x="2767584" y="53924"/>
                  </a:lnTo>
                  <a:lnTo>
                    <a:pt x="2768816" y="3754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5750814" y="3077717"/>
            <a:ext cx="609600" cy="60706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133985" rIns="0" bIns="0" rtlCol="0" vert="horz">
            <a:spAutoFit/>
          </a:bodyPr>
          <a:lstStyle/>
          <a:p>
            <a:pPr marL="179705">
              <a:lnSpc>
                <a:spcPct val="100000"/>
              </a:lnSpc>
              <a:spcBef>
                <a:spcPts val="105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2405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Cambria"/>
                <a:cs typeface="Cambria"/>
              </a:rPr>
              <a:t>DL</a:t>
            </a:r>
            <a:r>
              <a:rPr dirty="0" spc="-5" b="1">
                <a:latin typeface="Cambria"/>
                <a:cs typeface="Cambria"/>
              </a:rPr>
              <a:t> </a:t>
            </a:r>
            <a:r>
              <a:rPr dirty="0" b="1">
                <a:latin typeface="Cambria"/>
                <a:cs typeface="Cambria"/>
              </a:rPr>
              <a:t>Lists</a:t>
            </a:r>
            <a:r>
              <a:rPr dirty="0" spc="20" b="1">
                <a:latin typeface="Cambria"/>
                <a:cs typeface="Cambria"/>
              </a:rPr>
              <a:t> </a:t>
            </a:r>
            <a:r>
              <a:rPr dirty="0" spc="-10">
                <a:latin typeface="Consolas"/>
                <a:cs typeface="Consolas"/>
              </a:rPr>
              <a:t>addToDLLTail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729930" y="4596574"/>
            <a:ext cx="1843405" cy="638175"/>
            <a:chOff x="1729930" y="4596574"/>
            <a:chExt cx="1843405" cy="638175"/>
          </a:xfrm>
        </p:grpSpPr>
        <p:sp>
          <p:nvSpPr>
            <p:cNvPr id="4" name="object 4" descr=""/>
            <p:cNvSpPr/>
            <p:nvPr/>
          </p:nvSpPr>
          <p:spPr>
            <a:xfrm>
              <a:off x="2353817" y="46108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353817" y="46108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615691" y="4811775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0" y="0"/>
                  </a:moveTo>
                  <a:lnTo>
                    <a:pt x="871600" y="85725"/>
                  </a:lnTo>
                  <a:lnTo>
                    <a:pt x="928835" y="57150"/>
                  </a:lnTo>
                  <a:lnTo>
                    <a:pt x="885952" y="57150"/>
                  </a:lnTo>
                  <a:lnTo>
                    <a:pt x="885824" y="28575"/>
                  </a:lnTo>
                  <a:lnTo>
                    <a:pt x="928666" y="28575"/>
                  </a:lnTo>
                  <a:lnTo>
                    <a:pt x="871600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0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0" y="57150"/>
                  </a:lnTo>
                  <a:lnTo>
                    <a:pt x="871600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4" y="28575"/>
                  </a:lnTo>
                  <a:lnTo>
                    <a:pt x="885952" y="57150"/>
                  </a:lnTo>
                  <a:lnTo>
                    <a:pt x="928835" y="57150"/>
                  </a:lnTo>
                  <a:lnTo>
                    <a:pt x="957325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44217" y="46108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758505" y="4625149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7005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131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105090" y="4596574"/>
            <a:ext cx="4333875" cy="1872614"/>
            <a:chOff x="1105090" y="4596574"/>
            <a:chExt cx="4333875" cy="1872614"/>
          </a:xfrm>
        </p:grpSpPr>
        <p:sp>
          <p:nvSpPr>
            <p:cNvPr id="10" name="object 10" descr=""/>
            <p:cNvSpPr/>
            <p:nvPr/>
          </p:nvSpPr>
          <p:spPr>
            <a:xfrm>
              <a:off x="1690877" y="584530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690877" y="584530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952752" y="5235701"/>
              <a:ext cx="86360" cy="957580"/>
            </a:xfrm>
            <a:custGeom>
              <a:avLst/>
              <a:gdLst/>
              <a:ahLst/>
              <a:cxnLst/>
              <a:rect l="l" t="t" r="r" b="b"/>
              <a:pathLst>
                <a:path w="86360" h="957579">
                  <a:moveTo>
                    <a:pt x="28581" y="874435"/>
                  </a:moveTo>
                  <a:lnTo>
                    <a:pt x="26253" y="874905"/>
                  </a:lnTo>
                  <a:lnTo>
                    <a:pt x="12604" y="884091"/>
                  </a:lnTo>
                  <a:lnTo>
                    <a:pt x="3385" y="897715"/>
                  </a:lnTo>
                  <a:lnTo>
                    <a:pt x="0" y="914400"/>
                  </a:lnTo>
                  <a:lnTo>
                    <a:pt x="3385" y="931084"/>
                  </a:lnTo>
                  <a:lnTo>
                    <a:pt x="12604" y="944708"/>
                  </a:lnTo>
                  <a:lnTo>
                    <a:pt x="26253" y="953894"/>
                  </a:lnTo>
                  <a:lnTo>
                    <a:pt x="42925" y="957262"/>
                  </a:lnTo>
                  <a:lnTo>
                    <a:pt x="59578" y="953894"/>
                  </a:lnTo>
                  <a:lnTo>
                    <a:pt x="73183" y="944708"/>
                  </a:lnTo>
                  <a:lnTo>
                    <a:pt x="82359" y="931084"/>
                  </a:lnTo>
                  <a:lnTo>
                    <a:pt x="85725" y="914400"/>
                  </a:lnTo>
                  <a:lnTo>
                    <a:pt x="28575" y="914400"/>
                  </a:lnTo>
                  <a:lnTo>
                    <a:pt x="28581" y="874435"/>
                  </a:lnTo>
                  <a:close/>
                </a:path>
                <a:path w="86360" h="957579">
                  <a:moveTo>
                    <a:pt x="42925" y="871537"/>
                  </a:moveTo>
                  <a:lnTo>
                    <a:pt x="28679" y="874415"/>
                  </a:lnTo>
                  <a:lnTo>
                    <a:pt x="28575" y="914400"/>
                  </a:lnTo>
                  <a:lnTo>
                    <a:pt x="57150" y="914400"/>
                  </a:lnTo>
                  <a:lnTo>
                    <a:pt x="57156" y="874415"/>
                  </a:lnTo>
                  <a:lnTo>
                    <a:pt x="42925" y="871537"/>
                  </a:lnTo>
                  <a:close/>
                </a:path>
                <a:path w="86360" h="957579">
                  <a:moveTo>
                    <a:pt x="57156" y="874415"/>
                  </a:moveTo>
                  <a:lnTo>
                    <a:pt x="57150" y="914400"/>
                  </a:lnTo>
                  <a:lnTo>
                    <a:pt x="85725" y="914400"/>
                  </a:lnTo>
                  <a:lnTo>
                    <a:pt x="82359" y="897715"/>
                  </a:lnTo>
                  <a:lnTo>
                    <a:pt x="73183" y="884091"/>
                  </a:lnTo>
                  <a:lnTo>
                    <a:pt x="59578" y="874905"/>
                  </a:lnTo>
                  <a:lnTo>
                    <a:pt x="57156" y="874415"/>
                  </a:lnTo>
                  <a:close/>
                </a:path>
                <a:path w="86360" h="957579">
                  <a:moveTo>
                    <a:pt x="57277" y="71374"/>
                  </a:moveTo>
                  <a:lnTo>
                    <a:pt x="28702" y="71374"/>
                  </a:lnTo>
                  <a:lnTo>
                    <a:pt x="28581" y="874435"/>
                  </a:lnTo>
                  <a:lnTo>
                    <a:pt x="42925" y="871537"/>
                  </a:lnTo>
                  <a:lnTo>
                    <a:pt x="57156" y="871537"/>
                  </a:lnTo>
                  <a:lnTo>
                    <a:pt x="57277" y="71374"/>
                  </a:lnTo>
                  <a:close/>
                </a:path>
                <a:path w="86360" h="957579">
                  <a:moveTo>
                    <a:pt x="57156" y="871537"/>
                  </a:moveTo>
                  <a:lnTo>
                    <a:pt x="42925" y="871537"/>
                  </a:lnTo>
                  <a:lnTo>
                    <a:pt x="57156" y="874415"/>
                  </a:lnTo>
                  <a:lnTo>
                    <a:pt x="57156" y="871537"/>
                  </a:lnTo>
                  <a:close/>
                </a:path>
                <a:path w="86360" h="957579">
                  <a:moveTo>
                    <a:pt x="42925" y="0"/>
                  </a:moveTo>
                  <a:lnTo>
                    <a:pt x="127" y="85725"/>
                  </a:lnTo>
                  <a:lnTo>
                    <a:pt x="28699" y="85725"/>
                  </a:lnTo>
                  <a:lnTo>
                    <a:pt x="28702" y="71374"/>
                  </a:lnTo>
                  <a:lnTo>
                    <a:pt x="78665" y="71374"/>
                  </a:lnTo>
                  <a:lnTo>
                    <a:pt x="42925" y="0"/>
                  </a:lnTo>
                  <a:close/>
                </a:path>
                <a:path w="86360" h="957579">
                  <a:moveTo>
                    <a:pt x="78665" y="71374"/>
                  </a:moveTo>
                  <a:lnTo>
                    <a:pt x="57277" y="71374"/>
                  </a:lnTo>
                  <a:lnTo>
                    <a:pt x="57274" y="85725"/>
                  </a:lnTo>
                  <a:lnTo>
                    <a:pt x="85852" y="85725"/>
                  </a:lnTo>
                  <a:lnTo>
                    <a:pt x="78665" y="71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119377" y="461390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815077" y="46108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205477" y="4610861"/>
              <a:ext cx="1219200" cy="609600"/>
            </a:xfrm>
            <a:custGeom>
              <a:avLst/>
              <a:gdLst/>
              <a:ahLst/>
              <a:cxnLst/>
              <a:rect l="l" t="t" r="r" b="b"/>
              <a:pathLst>
                <a:path w="1219200" h="609600">
                  <a:moveTo>
                    <a:pt x="609600" y="609600"/>
                  </a:moveTo>
                  <a:lnTo>
                    <a:pt x="1219200" y="609600"/>
                  </a:lnTo>
                  <a:lnTo>
                    <a:pt x="1219200" y="0"/>
                  </a:lnTo>
                  <a:lnTo>
                    <a:pt x="609600" y="0"/>
                  </a:lnTo>
                  <a:lnTo>
                    <a:pt x="609600" y="609600"/>
                  </a:lnTo>
                  <a:close/>
                </a:path>
                <a:path w="12192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797811" y="6570065"/>
            <a:ext cx="5473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C00000"/>
                </a:solidFill>
                <a:latin typeface="Tahoma"/>
                <a:cs typeface="Tahoma"/>
              </a:rPr>
              <a:t>Head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219765" y="4625149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7005" rIns="0" bIns="0" rtlCol="0" vert="horz">
            <a:spAutoFit/>
          </a:bodyPr>
          <a:lstStyle/>
          <a:p>
            <a:pPr marL="173355">
              <a:lnSpc>
                <a:spcPct val="100000"/>
              </a:lnSpc>
              <a:spcBef>
                <a:spcPts val="131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2974085" y="4593526"/>
            <a:ext cx="4929505" cy="644525"/>
            <a:chOff x="2974085" y="4593526"/>
            <a:chExt cx="4929505" cy="644525"/>
          </a:xfrm>
        </p:grpSpPr>
        <p:sp>
          <p:nvSpPr>
            <p:cNvPr id="19" name="object 19" descr=""/>
            <p:cNvSpPr/>
            <p:nvPr/>
          </p:nvSpPr>
          <p:spPr>
            <a:xfrm>
              <a:off x="3582161" y="461391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582161" y="461391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974085" y="4965827"/>
              <a:ext cx="1007744" cy="97155"/>
            </a:xfrm>
            <a:custGeom>
              <a:avLst/>
              <a:gdLst/>
              <a:ahLst/>
              <a:cxnLst/>
              <a:rect l="l" t="t" r="r" b="b"/>
              <a:pathLst>
                <a:path w="1007745" h="97154">
                  <a:moveTo>
                    <a:pt x="85216" y="11049"/>
                  </a:moveTo>
                  <a:lnTo>
                    <a:pt x="0" y="54991"/>
                  </a:lnTo>
                  <a:lnTo>
                    <a:pt x="86232" y="96774"/>
                  </a:lnTo>
                  <a:lnTo>
                    <a:pt x="85895" y="68325"/>
                  </a:lnTo>
                  <a:lnTo>
                    <a:pt x="71627" y="68325"/>
                  </a:lnTo>
                  <a:lnTo>
                    <a:pt x="71246" y="39750"/>
                  </a:lnTo>
                  <a:lnTo>
                    <a:pt x="85555" y="39569"/>
                  </a:lnTo>
                  <a:lnTo>
                    <a:pt x="85216" y="11049"/>
                  </a:lnTo>
                  <a:close/>
                </a:path>
                <a:path w="1007745" h="97154">
                  <a:moveTo>
                    <a:pt x="1004543" y="28448"/>
                  </a:moveTo>
                  <a:lnTo>
                    <a:pt x="964564" y="28448"/>
                  </a:lnTo>
                  <a:lnTo>
                    <a:pt x="964818" y="57023"/>
                  </a:lnTo>
                  <a:lnTo>
                    <a:pt x="924921" y="57527"/>
                  </a:lnTo>
                  <a:lnTo>
                    <a:pt x="925445" y="59987"/>
                  </a:lnTo>
                  <a:lnTo>
                    <a:pt x="934783" y="73501"/>
                  </a:lnTo>
                  <a:lnTo>
                    <a:pt x="948503" y="82490"/>
                  </a:lnTo>
                  <a:lnTo>
                    <a:pt x="965200" y="85598"/>
                  </a:lnTo>
                  <a:lnTo>
                    <a:pt x="981880" y="82045"/>
                  </a:lnTo>
                  <a:lnTo>
                    <a:pt x="995394" y="72707"/>
                  </a:lnTo>
                  <a:lnTo>
                    <a:pt x="1004383" y="58987"/>
                  </a:lnTo>
                  <a:lnTo>
                    <a:pt x="1007490" y="42291"/>
                  </a:lnTo>
                  <a:lnTo>
                    <a:pt x="1004543" y="28448"/>
                  </a:lnTo>
                  <a:close/>
                </a:path>
                <a:path w="1007745" h="97154">
                  <a:moveTo>
                    <a:pt x="85555" y="39569"/>
                  </a:moveTo>
                  <a:lnTo>
                    <a:pt x="71246" y="39750"/>
                  </a:lnTo>
                  <a:lnTo>
                    <a:pt x="71627" y="68325"/>
                  </a:lnTo>
                  <a:lnTo>
                    <a:pt x="85893" y="68145"/>
                  </a:lnTo>
                  <a:lnTo>
                    <a:pt x="85555" y="39569"/>
                  </a:lnTo>
                  <a:close/>
                </a:path>
                <a:path w="1007745" h="97154">
                  <a:moveTo>
                    <a:pt x="85893" y="68145"/>
                  </a:moveTo>
                  <a:lnTo>
                    <a:pt x="71627" y="68325"/>
                  </a:lnTo>
                  <a:lnTo>
                    <a:pt x="85895" y="68325"/>
                  </a:lnTo>
                  <a:lnTo>
                    <a:pt x="85893" y="68145"/>
                  </a:lnTo>
                  <a:close/>
                </a:path>
                <a:path w="1007745" h="97154">
                  <a:moveTo>
                    <a:pt x="924564" y="28954"/>
                  </a:moveTo>
                  <a:lnTo>
                    <a:pt x="85555" y="39569"/>
                  </a:lnTo>
                  <a:lnTo>
                    <a:pt x="85893" y="68145"/>
                  </a:lnTo>
                  <a:lnTo>
                    <a:pt x="924921" y="57527"/>
                  </a:lnTo>
                  <a:lnTo>
                    <a:pt x="921892" y="43306"/>
                  </a:lnTo>
                  <a:lnTo>
                    <a:pt x="924564" y="28954"/>
                  </a:lnTo>
                  <a:close/>
                </a:path>
                <a:path w="1007745" h="97154">
                  <a:moveTo>
                    <a:pt x="964564" y="28448"/>
                  </a:moveTo>
                  <a:lnTo>
                    <a:pt x="924564" y="28954"/>
                  </a:lnTo>
                  <a:lnTo>
                    <a:pt x="921892" y="43306"/>
                  </a:lnTo>
                  <a:lnTo>
                    <a:pt x="924921" y="57527"/>
                  </a:lnTo>
                  <a:lnTo>
                    <a:pt x="964818" y="57023"/>
                  </a:lnTo>
                  <a:lnTo>
                    <a:pt x="964564" y="28448"/>
                  </a:lnTo>
                  <a:close/>
                </a:path>
                <a:path w="1007745" h="97154">
                  <a:moveTo>
                    <a:pt x="964184" y="0"/>
                  </a:moveTo>
                  <a:lnTo>
                    <a:pt x="947503" y="3552"/>
                  </a:lnTo>
                  <a:lnTo>
                    <a:pt x="933989" y="12890"/>
                  </a:lnTo>
                  <a:lnTo>
                    <a:pt x="925000" y="26610"/>
                  </a:lnTo>
                  <a:lnTo>
                    <a:pt x="924564" y="28954"/>
                  </a:lnTo>
                  <a:lnTo>
                    <a:pt x="964564" y="28448"/>
                  </a:lnTo>
                  <a:lnTo>
                    <a:pt x="1004543" y="28448"/>
                  </a:lnTo>
                  <a:lnTo>
                    <a:pt x="1003938" y="25610"/>
                  </a:lnTo>
                  <a:lnTo>
                    <a:pt x="994600" y="12096"/>
                  </a:lnTo>
                  <a:lnTo>
                    <a:pt x="980880" y="3107"/>
                  </a:lnTo>
                  <a:lnTo>
                    <a:pt x="964184" y="0"/>
                  </a:lnTo>
                  <a:close/>
                </a:path>
              </a:pathLst>
            </a:custGeom>
            <a:solidFill>
              <a:srgbClr val="6B9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279385" y="460781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279385" y="460781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669785" y="460781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669785" y="460781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1133665" y="4625149"/>
            <a:ext cx="581025" cy="581025"/>
          </a:xfrm>
          <a:prstGeom prst="rect">
            <a:avLst/>
          </a:prstGeom>
          <a:solidFill>
            <a:srgbClr val="7EC1DB"/>
          </a:solidFill>
        </p:spPr>
        <p:txBody>
          <a:bodyPr wrap="square" lIns="0" tIns="120650" rIns="0" bIns="0" rtlCol="0" vert="horz">
            <a:spAutoFit/>
          </a:bodyPr>
          <a:lstStyle/>
          <a:p>
            <a:pPr marL="202565">
              <a:lnSpc>
                <a:spcPct val="100000"/>
              </a:lnSpc>
              <a:spcBef>
                <a:spcPts val="95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684073" y="4776342"/>
            <a:ext cx="581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5064759" y="4596574"/>
            <a:ext cx="2680335" cy="1894205"/>
            <a:chOff x="5064759" y="4596574"/>
            <a:chExt cx="2680335" cy="1894205"/>
          </a:xfrm>
        </p:grpSpPr>
        <p:sp>
          <p:nvSpPr>
            <p:cNvPr id="29" name="object 29" descr=""/>
            <p:cNvSpPr/>
            <p:nvPr/>
          </p:nvSpPr>
          <p:spPr>
            <a:xfrm>
              <a:off x="6046469" y="46108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046469" y="46108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438393" y="4962778"/>
              <a:ext cx="1007744" cy="97155"/>
            </a:xfrm>
            <a:custGeom>
              <a:avLst/>
              <a:gdLst/>
              <a:ahLst/>
              <a:cxnLst/>
              <a:rect l="l" t="t" r="r" b="b"/>
              <a:pathLst>
                <a:path w="1007745" h="97154">
                  <a:moveTo>
                    <a:pt x="85216" y="11049"/>
                  </a:moveTo>
                  <a:lnTo>
                    <a:pt x="0" y="54991"/>
                  </a:lnTo>
                  <a:lnTo>
                    <a:pt x="86232" y="96774"/>
                  </a:lnTo>
                  <a:lnTo>
                    <a:pt x="85895" y="68326"/>
                  </a:lnTo>
                  <a:lnTo>
                    <a:pt x="71627" y="68326"/>
                  </a:lnTo>
                  <a:lnTo>
                    <a:pt x="71246" y="39751"/>
                  </a:lnTo>
                  <a:lnTo>
                    <a:pt x="85555" y="39569"/>
                  </a:lnTo>
                  <a:lnTo>
                    <a:pt x="85216" y="11049"/>
                  </a:lnTo>
                  <a:close/>
                </a:path>
                <a:path w="1007745" h="97154">
                  <a:moveTo>
                    <a:pt x="1004543" y="28448"/>
                  </a:moveTo>
                  <a:lnTo>
                    <a:pt x="964564" y="28448"/>
                  </a:lnTo>
                  <a:lnTo>
                    <a:pt x="964818" y="57023"/>
                  </a:lnTo>
                  <a:lnTo>
                    <a:pt x="924921" y="57527"/>
                  </a:lnTo>
                  <a:lnTo>
                    <a:pt x="925445" y="59987"/>
                  </a:lnTo>
                  <a:lnTo>
                    <a:pt x="934783" y="73501"/>
                  </a:lnTo>
                  <a:lnTo>
                    <a:pt x="948503" y="82490"/>
                  </a:lnTo>
                  <a:lnTo>
                    <a:pt x="965200" y="85598"/>
                  </a:lnTo>
                  <a:lnTo>
                    <a:pt x="981880" y="82045"/>
                  </a:lnTo>
                  <a:lnTo>
                    <a:pt x="995394" y="72707"/>
                  </a:lnTo>
                  <a:lnTo>
                    <a:pt x="1004383" y="58987"/>
                  </a:lnTo>
                  <a:lnTo>
                    <a:pt x="1007490" y="42291"/>
                  </a:lnTo>
                  <a:lnTo>
                    <a:pt x="1004543" y="28448"/>
                  </a:lnTo>
                  <a:close/>
                </a:path>
                <a:path w="1007745" h="97154">
                  <a:moveTo>
                    <a:pt x="85555" y="39569"/>
                  </a:moveTo>
                  <a:lnTo>
                    <a:pt x="71246" y="39751"/>
                  </a:lnTo>
                  <a:lnTo>
                    <a:pt x="71627" y="68326"/>
                  </a:lnTo>
                  <a:lnTo>
                    <a:pt x="85893" y="68145"/>
                  </a:lnTo>
                  <a:lnTo>
                    <a:pt x="85555" y="39569"/>
                  </a:lnTo>
                  <a:close/>
                </a:path>
                <a:path w="1007745" h="97154">
                  <a:moveTo>
                    <a:pt x="85893" y="68145"/>
                  </a:moveTo>
                  <a:lnTo>
                    <a:pt x="71627" y="68326"/>
                  </a:lnTo>
                  <a:lnTo>
                    <a:pt x="85895" y="68326"/>
                  </a:lnTo>
                  <a:lnTo>
                    <a:pt x="85893" y="68145"/>
                  </a:lnTo>
                  <a:close/>
                </a:path>
                <a:path w="1007745" h="97154">
                  <a:moveTo>
                    <a:pt x="924564" y="28954"/>
                  </a:moveTo>
                  <a:lnTo>
                    <a:pt x="85555" y="39569"/>
                  </a:lnTo>
                  <a:lnTo>
                    <a:pt x="85893" y="68145"/>
                  </a:lnTo>
                  <a:lnTo>
                    <a:pt x="924921" y="57527"/>
                  </a:lnTo>
                  <a:lnTo>
                    <a:pt x="921892" y="43307"/>
                  </a:lnTo>
                  <a:lnTo>
                    <a:pt x="924564" y="28954"/>
                  </a:lnTo>
                  <a:close/>
                </a:path>
                <a:path w="1007745" h="97154">
                  <a:moveTo>
                    <a:pt x="964564" y="28448"/>
                  </a:moveTo>
                  <a:lnTo>
                    <a:pt x="924564" y="28954"/>
                  </a:lnTo>
                  <a:lnTo>
                    <a:pt x="921892" y="43307"/>
                  </a:lnTo>
                  <a:lnTo>
                    <a:pt x="924921" y="57527"/>
                  </a:lnTo>
                  <a:lnTo>
                    <a:pt x="964818" y="57023"/>
                  </a:lnTo>
                  <a:lnTo>
                    <a:pt x="964564" y="28448"/>
                  </a:lnTo>
                  <a:close/>
                </a:path>
                <a:path w="1007745" h="97154">
                  <a:moveTo>
                    <a:pt x="964183" y="0"/>
                  </a:moveTo>
                  <a:lnTo>
                    <a:pt x="947503" y="3552"/>
                  </a:lnTo>
                  <a:lnTo>
                    <a:pt x="933989" y="12890"/>
                  </a:lnTo>
                  <a:lnTo>
                    <a:pt x="925000" y="26610"/>
                  </a:lnTo>
                  <a:lnTo>
                    <a:pt x="924564" y="28954"/>
                  </a:lnTo>
                  <a:lnTo>
                    <a:pt x="964564" y="28448"/>
                  </a:lnTo>
                  <a:lnTo>
                    <a:pt x="1004543" y="28448"/>
                  </a:lnTo>
                  <a:lnTo>
                    <a:pt x="1003938" y="25610"/>
                  </a:lnTo>
                  <a:lnTo>
                    <a:pt x="994600" y="12096"/>
                  </a:lnTo>
                  <a:lnTo>
                    <a:pt x="980880" y="3107"/>
                  </a:lnTo>
                  <a:lnTo>
                    <a:pt x="964183" y="0"/>
                  </a:lnTo>
                  <a:close/>
                </a:path>
              </a:pathLst>
            </a:custGeom>
            <a:solidFill>
              <a:srgbClr val="6B9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064759" y="4808727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7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6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2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7"/>
                  </a:lnTo>
                  <a:lnTo>
                    <a:pt x="42925" y="57277"/>
                  </a:lnTo>
                  <a:lnTo>
                    <a:pt x="42925" y="28702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5" y="127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49" y="28695"/>
                  </a:moveTo>
                  <a:lnTo>
                    <a:pt x="42925" y="28702"/>
                  </a:lnTo>
                  <a:lnTo>
                    <a:pt x="42925" y="57277"/>
                  </a:lnTo>
                  <a:lnTo>
                    <a:pt x="82829" y="57270"/>
                  </a:lnTo>
                  <a:lnTo>
                    <a:pt x="85725" y="42926"/>
                  </a:lnTo>
                  <a:lnTo>
                    <a:pt x="82849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6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120889" y="586663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436869" y="5718809"/>
              <a:ext cx="2293620" cy="757555"/>
            </a:xfrm>
            <a:custGeom>
              <a:avLst/>
              <a:gdLst/>
              <a:ahLst/>
              <a:cxnLst/>
              <a:rect l="l" t="t" r="r" b="b"/>
              <a:pathLst>
                <a:path w="2293620" h="757554">
                  <a:moveTo>
                    <a:pt x="1684020" y="757427"/>
                  </a:moveTo>
                  <a:lnTo>
                    <a:pt x="2293620" y="757427"/>
                  </a:lnTo>
                  <a:lnTo>
                    <a:pt x="2293620" y="147827"/>
                  </a:lnTo>
                  <a:lnTo>
                    <a:pt x="1684020" y="147827"/>
                  </a:lnTo>
                  <a:lnTo>
                    <a:pt x="1684020" y="757427"/>
                  </a:lnTo>
                  <a:close/>
                </a:path>
                <a:path w="2293620" h="757554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7324090" y="6591096"/>
            <a:ext cx="3581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solidFill>
                  <a:srgbClr val="C00000"/>
                </a:solidFill>
                <a:latin typeface="Tahoma"/>
                <a:cs typeface="Tahoma"/>
              </a:rPr>
              <a:t>Tail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6" name="object 3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template</a:t>
            </a:r>
            <a:r>
              <a:rPr dirty="0">
                <a:solidFill>
                  <a:srgbClr val="000000"/>
                </a:solidFill>
              </a:rPr>
              <a:t>&lt;</a:t>
            </a:r>
            <a:r>
              <a:rPr dirty="0"/>
              <a:t>class</a:t>
            </a:r>
            <a:r>
              <a:rPr dirty="0" spc="-75"/>
              <a:t> </a:t>
            </a:r>
            <a:r>
              <a:rPr dirty="0" spc="-25">
                <a:solidFill>
                  <a:srgbClr val="2B91AE"/>
                </a:solidFill>
              </a:rPr>
              <a:t>T</a:t>
            </a:r>
            <a:r>
              <a:rPr dirty="0" spc="-25">
                <a:solidFill>
                  <a:srgbClr val="000000"/>
                </a:solidFill>
              </a:rPr>
              <a:t>&gt;</a:t>
            </a:r>
          </a:p>
          <a:p>
            <a:pPr marL="12700">
              <a:lnSpc>
                <a:spcPct val="100000"/>
              </a:lnSpc>
            </a:pPr>
            <a:r>
              <a:rPr dirty="0"/>
              <a:t>void</a:t>
            </a:r>
            <a:r>
              <a:rPr dirty="0" spc="-45"/>
              <a:t> </a:t>
            </a:r>
            <a:r>
              <a:rPr dirty="0">
                <a:solidFill>
                  <a:srgbClr val="2B91AE"/>
                </a:solidFill>
              </a:rPr>
              <a:t>DLList</a:t>
            </a:r>
            <a:r>
              <a:rPr dirty="0">
                <a:solidFill>
                  <a:srgbClr val="000000"/>
                </a:solidFill>
              </a:rPr>
              <a:t>&lt;</a:t>
            </a:r>
            <a:r>
              <a:rPr dirty="0">
                <a:solidFill>
                  <a:srgbClr val="2B91AE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&gt;::addToDLLTail(</a:t>
            </a:r>
            <a:r>
              <a:rPr dirty="0"/>
              <a:t>const</a:t>
            </a:r>
            <a:r>
              <a:rPr dirty="0" spc="-55"/>
              <a:t> </a:t>
            </a:r>
            <a:r>
              <a:rPr dirty="0">
                <a:solidFill>
                  <a:srgbClr val="2B91AE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&amp;</a:t>
            </a:r>
            <a:r>
              <a:rPr dirty="0" spc="-5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808080"/>
                </a:solidFill>
              </a:rPr>
              <a:t>val</a:t>
            </a:r>
            <a:r>
              <a:rPr dirty="0">
                <a:solidFill>
                  <a:srgbClr val="000000"/>
                </a:solidFill>
              </a:rPr>
              <a:t>)</a:t>
            </a:r>
            <a:r>
              <a:rPr dirty="0" spc="-50">
                <a:solidFill>
                  <a:srgbClr val="000000"/>
                </a:solidFill>
              </a:rPr>
              <a:t> {</a:t>
            </a:r>
          </a:p>
          <a:p>
            <a:pPr marL="469900">
              <a:lnSpc>
                <a:spcPct val="100000"/>
              </a:lnSpc>
            </a:pPr>
            <a:r>
              <a:rPr dirty="0"/>
              <a:t>if</a:t>
            </a:r>
            <a:r>
              <a:rPr dirty="0" spc="-30"/>
              <a:t> </a:t>
            </a:r>
            <a:r>
              <a:rPr dirty="0">
                <a:solidFill>
                  <a:srgbClr val="000000"/>
                </a:solidFill>
              </a:rPr>
              <a:t>(tail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!=</a:t>
            </a:r>
            <a:r>
              <a:rPr dirty="0" spc="-2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0)</a:t>
            </a:r>
            <a:r>
              <a:rPr dirty="0" spc="-30">
                <a:solidFill>
                  <a:srgbClr val="000000"/>
                </a:solidFill>
              </a:rPr>
              <a:t> </a:t>
            </a:r>
            <a:r>
              <a:rPr dirty="0" spc="-50">
                <a:solidFill>
                  <a:srgbClr val="000000"/>
                </a:solidFill>
              </a:rPr>
              <a:t>{</a:t>
            </a:r>
          </a:p>
          <a:p>
            <a:pPr marL="927100" marR="5080">
              <a:lnSpc>
                <a:spcPct val="100000"/>
              </a:lnSpc>
            </a:pPr>
            <a:r>
              <a:rPr dirty="0">
                <a:solidFill>
                  <a:srgbClr val="2B91AE"/>
                </a:solidFill>
              </a:rPr>
              <a:t>DLLNode</a:t>
            </a:r>
            <a:r>
              <a:rPr dirty="0" spc="-30">
                <a:solidFill>
                  <a:srgbClr val="2B91AE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*</a:t>
            </a:r>
            <a:r>
              <a:rPr dirty="0" spc="-4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newnode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/>
              <a:t>new</a:t>
            </a:r>
            <a:r>
              <a:rPr dirty="0" spc="-25"/>
              <a:t> </a:t>
            </a:r>
            <a:r>
              <a:rPr dirty="0">
                <a:solidFill>
                  <a:srgbClr val="2B91AE"/>
                </a:solidFill>
              </a:rPr>
              <a:t>DLLNode</a:t>
            </a:r>
            <a:r>
              <a:rPr dirty="0">
                <a:solidFill>
                  <a:srgbClr val="000000"/>
                </a:solidFill>
              </a:rPr>
              <a:t>(</a:t>
            </a:r>
            <a:r>
              <a:rPr dirty="0">
                <a:solidFill>
                  <a:srgbClr val="808080"/>
                </a:solidFill>
              </a:rPr>
              <a:t>val</a:t>
            </a:r>
            <a:r>
              <a:rPr dirty="0">
                <a:solidFill>
                  <a:srgbClr val="000000"/>
                </a:solidFill>
              </a:rPr>
              <a:t>,tail,</a:t>
            </a:r>
            <a:r>
              <a:rPr dirty="0" spc="-25">
                <a:solidFill>
                  <a:srgbClr val="000000"/>
                </a:solidFill>
              </a:rPr>
              <a:t> 0); </a:t>
            </a:r>
            <a:r>
              <a:rPr dirty="0">
                <a:solidFill>
                  <a:srgbClr val="00AF50"/>
                </a:solidFill>
              </a:rPr>
              <a:t>prev</a:t>
            </a:r>
            <a:r>
              <a:rPr dirty="0" spc="-3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=tail,</a:t>
            </a:r>
            <a:r>
              <a:rPr dirty="0" spc="-25">
                <a:solidFill>
                  <a:srgbClr val="00AF50"/>
                </a:solidFill>
              </a:rPr>
              <a:t> </a:t>
            </a:r>
            <a:r>
              <a:rPr dirty="0" spc="-10">
                <a:solidFill>
                  <a:srgbClr val="00AF50"/>
                </a:solidFill>
              </a:rPr>
              <a:t>next=0</a:t>
            </a:r>
          </a:p>
          <a:p>
            <a:pPr marL="927100" marR="3013075">
              <a:lnSpc>
                <a:spcPct val="100000"/>
              </a:lnSpc>
            </a:pPr>
            <a:r>
              <a:rPr dirty="0" spc="-10">
                <a:solidFill>
                  <a:srgbClr val="000000"/>
                </a:solidFill>
              </a:rPr>
              <a:t>tail-</a:t>
            </a:r>
            <a:r>
              <a:rPr dirty="0">
                <a:solidFill>
                  <a:srgbClr val="000000"/>
                </a:solidFill>
              </a:rPr>
              <a:t>&gt;next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= </a:t>
            </a:r>
            <a:r>
              <a:rPr dirty="0" spc="-10">
                <a:solidFill>
                  <a:srgbClr val="000000"/>
                </a:solidFill>
              </a:rPr>
              <a:t>newnode; </a:t>
            </a:r>
            <a:r>
              <a:rPr dirty="0">
                <a:solidFill>
                  <a:srgbClr val="000000"/>
                </a:solidFill>
              </a:rPr>
              <a:t>tail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dirty="0" spc="-2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newnode;</a:t>
            </a: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>
                <a:solidFill>
                  <a:srgbClr val="000000"/>
                </a:solidFill>
              </a:rPr>
              <a:t>}</a:t>
            </a:r>
          </a:p>
          <a:p>
            <a:pPr marL="469900">
              <a:lnSpc>
                <a:spcPct val="100000"/>
              </a:lnSpc>
            </a:pPr>
            <a:r>
              <a:rPr dirty="0" spc="-20"/>
              <a:t>else</a:t>
            </a:r>
          </a:p>
          <a:p>
            <a:pPr marL="9271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head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tail</a:t>
            </a:r>
            <a:r>
              <a:rPr dirty="0" spc="-1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dirty="0" spc="-20">
                <a:solidFill>
                  <a:srgbClr val="000000"/>
                </a:solidFill>
              </a:rPr>
              <a:t> </a:t>
            </a:r>
            <a:r>
              <a:rPr dirty="0"/>
              <a:t>new</a:t>
            </a:r>
            <a:r>
              <a:rPr dirty="0" spc="-5"/>
              <a:t> </a:t>
            </a:r>
            <a:r>
              <a:rPr dirty="0" spc="-10">
                <a:solidFill>
                  <a:srgbClr val="2B91AE"/>
                </a:solidFill>
              </a:rPr>
              <a:t>DLLNode</a:t>
            </a:r>
            <a:r>
              <a:rPr dirty="0" spc="-10">
                <a:solidFill>
                  <a:srgbClr val="000000"/>
                </a:solidFill>
              </a:rPr>
              <a:t>(</a:t>
            </a:r>
            <a:r>
              <a:rPr dirty="0" spc="-10">
                <a:solidFill>
                  <a:srgbClr val="808080"/>
                </a:solidFill>
              </a:rPr>
              <a:t>val</a:t>
            </a:r>
            <a:r>
              <a:rPr dirty="0" spc="-10">
                <a:solidFill>
                  <a:srgbClr val="000000"/>
                </a:solidFill>
              </a:rPr>
              <a:t>);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7" name="object 37" descr=""/>
          <p:cNvSpPr txBox="1"/>
          <p:nvPr/>
        </p:nvSpPr>
        <p:spPr>
          <a:xfrm>
            <a:off x="7739633" y="1877314"/>
            <a:ext cx="779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AF50"/>
                </a:solidFill>
                <a:latin typeface="Consolas"/>
                <a:cs typeface="Consolas"/>
              </a:rPr>
              <a:t>\\</a:t>
            </a:r>
            <a:r>
              <a:rPr dirty="0" sz="1800" spc="-1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dirty="0" sz="1800" spc="-25">
                <a:solidFill>
                  <a:srgbClr val="00AF50"/>
                </a:solidFill>
                <a:latin typeface="Consolas"/>
                <a:cs typeface="Consolas"/>
              </a:rPr>
              <a:t>set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5451157" y="5723382"/>
            <a:ext cx="581025" cy="59118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77165" rIns="0" bIns="0" rtlCol="0" vert="horz">
            <a:spAutoFit/>
          </a:bodyPr>
          <a:lstStyle/>
          <a:p>
            <a:pPr marL="173990">
              <a:lnSpc>
                <a:spcPct val="100000"/>
              </a:lnSpc>
              <a:spcBef>
                <a:spcPts val="139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4976828" y="5039105"/>
            <a:ext cx="1248410" cy="960119"/>
          </a:xfrm>
          <a:custGeom>
            <a:avLst/>
            <a:gdLst/>
            <a:ahLst/>
            <a:cxnLst/>
            <a:rect l="l" t="t" r="r" b="b"/>
            <a:pathLst>
              <a:path w="1248410" h="960120">
                <a:moveTo>
                  <a:pt x="48260" y="874977"/>
                </a:moveTo>
                <a:lnTo>
                  <a:pt x="31855" y="875917"/>
                </a:lnTo>
                <a:lnTo>
                  <a:pt x="16557" y="883335"/>
                </a:lnTo>
                <a:lnTo>
                  <a:pt x="5284" y="896122"/>
                </a:lnTo>
                <a:lnTo>
                  <a:pt x="0" y="911685"/>
                </a:lnTo>
                <a:lnTo>
                  <a:pt x="930" y="928091"/>
                </a:lnTo>
                <a:lnTo>
                  <a:pt x="8302" y="943406"/>
                </a:lnTo>
                <a:lnTo>
                  <a:pt x="21099" y="954642"/>
                </a:lnTo>
                <a:lnTo>
                  <a:pt x="36671" y="959923"/>
                </a:lnTo>
                <a:lnTo>
                  <a:pt x="53076" y="958983"/>
                </a:lnTo>
                <a:lnTo>
                  <a:pt x="68373" y="951560"/>
                </a:lnTo>
                <a:lnTo>
                  <a:pt x="79646" y="938773"/>
                </a:lnTo>
                <a:lnTo>
                  <a:pt x="83028" y="928814"/>
                </a:lnTo>
                <a:lnTo>
                  <a:pt x="51101" y="928814"/>
                </a:lnTo>
                <a:lnTo>
                  <a:pt x="33829" y="906081"/>
                </a:lnTo>
                <a:lnTo>
                  <a:pt x="56562" y="888771"/>
                </a:lnTo>
                <a:lnTo>
                  <a:pt x="73532" y="888771"/>
                </a:lnTo>
                <a:lnTo>
                  <a:pt x="63831" y="880255"/>
                </a:lnTo>
                <a:lnTo>
                  <a:pt x="48260" y="874977"/>
                </a:lnTo>
                <a:close/>
              </a:path>
              <a:path w="1248410" h="960120">
                <a:moveTo>
                  <a:pt x="56562" y="888771"/>
                </a:moveTo>
                <a:lnTo>
                  <a:pt x="33829" y="906081"/>
                </a:lnTo>
                <a:lnTo>
                  <a:pt x="51101" y="928814"/>
                </a:lnTo>
                <a:lnTo>
                  <a:pt x="73834" y="911517"/>
                </a:lnTo>
                <a:lnTo>
                  <a:pt x="56562" y="888771"/>
                </a:lnTo>
                <a:close/>
              </a:path>
              <a:path w="1248410" h="960120">
                <a:moveTo>
                  <a:pt x="73532" y="888771"/>
                </a:moveTo>
                <a:lnTo>
                  <a:pt x="56562" y="888771"/>
                </a:lnTo>
                <a:lnTo>
                  <a:pt x="73834" y="911517"/>
                </a:lnTo>
                <a:lnTo>
                  <a:pt x="51101" y="928814"/>
                </a:lnTo>
                <a:lnTo>
                  <a:pt x="83028" y="928814"/>
                </a:lnTo>
                <a:lnTo>
                  <a:pt x="84931" y="923210"/>
                </a:lnTo>
                <a:lnTo>
                  <a:pt x="84000" y="906804"/>
                </a:lnTo>
                <a:lnTo>
                  <a:pt x="76628" y="891489"/>
                </a:lnTo>
                <a:lnTo>
                  <a:pt x="73532" y="888771"/>
                </a:lnTo>
                <a:close/>
              </a:path>
              <a:path w="1248410" h="960120">
                <a:moveTo>
                  <a:pt x="102028" y="854163"/>
                </a:moveTo>
                <a:lnTo>
                  <a:pt x="79295" y="871474"/>
                </a:lnTo>
                <a:lnTo>
                  <a:pt x="96567" y="894207"/>
                </a:lnTo>
                <a:lnTo>
                  <a:pt x="119300" y="876896"/>
                </a:lnTo>
                <a:lnTo>
                  <a:pt x="102028" y="854163"/>
                </a:lnTo>
                <a:close/>
              </a:path>
              <a:path w="1248410" h="960120">
                <a:moveTo>
                  <a:pt x="147494" y="819556"/>
                </a:moveTo>
                <a:lnTo>
                  <a:pt x="124761" y="836853"/>
                </a:lnTo>
                <a:lnTo>
                  <a:pt x="142033" y="859599"/>
                </a:lnTo>
                <a:lnTo>
                  <a:pt x="164766" y="842289"/>
                </a:lnTo>
                <a:lnTo>
                  <a:pt x="147494" y="819556"/>
                </a:lnTo>
                <a:close/>
              </a:path>
              <a:path w="1248410" h="960120">
                <a:moveTo>
                  <a:pt x="192960" y="784936"/>
                </a:moveTo>
                <a:lnTo>
                  <a:pt x="170227" y="802246"/>
                </a:lnTo>
                <a:lnTo>
                  <a:pt x="187499" y="824979"/>
                </a:lnTo>
                <a:lnTo>
                  <a:pt x="210232" y="807681"/>
                </a:lnTo>
                <a:lnTo>
                  <a:pt x="192960" y="784936"/>
                </a:lnTo>
                <a:close/>
              </a:path>
              <a:path w="1248410" h="960120">
                <a:moveTo>
                  <a:pt x="238426" y="750328"/>
                </a:moveTo>
                <a:lnTo>
                  <a:pt x="215693" y="767638"/>
                </a:lnTo>
                <a:lnTo>
                  <a:pt x="232965" y="790371"/>
                </a:lnTo>
                <a:lnTo>
                  <a:pt x="255825" y="773074"/>
                </a:lnTo>
                <a:lnTo>
                  <a:pt x="238426" y="750328"/>
                </a:lnTo>
                <a:close/>
              </a:path>
              <a:path w="1248410" h="960120">
                <a:moveTo>
                  <a:pt x="283892" y="715721"/>
                </a:moveTo>
                <a:lnTo>
                  <a:pt x="261159" y="733018"/>
                </a:lnTo>
                <a:lnTo>
                  <a:pt x="278558" y="755764"/>
                </a:lnTo>
                <a:lnTo>
                  <a:pt x="301291" y="738454"/>
                </a:lnTo>
                <a:lnTo>
                  <a:pt x="283892" y="715721"/>
                </a:lnTo>
                <a:close/>
              </a:path>
              <a:path w="1248410" h="960120">
                <a:moveTo>
                  <a:pt x="329358" y="681101"/>
                </a:moveTo>
                <a:lnTo>
                  <a:pt x="306625" y="698411"/>
                </a:lnTo>
                <a:lnTo>
                  <a:pt x="324024" y="721156"/>
                </a:lnTo>
                <a:lnTo>
                  <a:pt x="346757" y="703846"/>
                </a:lnTo>
                <a:lnTo>
                  <a:pt x="329358" y="681101"/>
                </a:lnTo>
                <a:close/>
              </a:path>
              <a:path w="1248410" h="960120">
                <a:moveTo>
                  <a:pt x="374951" y="646493"/>
                </a:moveTo>
                <a:lnTo>
                  <a:pt x="352091" y="663803"/>
                </a:lnTo>
                <a:lnTo>
                  <a:pt x="369490" y="686536"/>
                </a:lnTo>
                <a:lnTo>
                  <a:pt x="392223" y="669239"/>
                </a:lnTo>
                <a:lnTo>
                  <a:pt x="374951" y="646493"/>
                </a:lnTo>
                <a:close/>
              </a:path>
              <a:path w="1248410" h="960120">
                <a:moveTo>
                  <a:pt x="420417" y="611886"/>
                </a:moveTo>
                <a:lnTo>
                  <a:pt x="397684" y="629196"/>
                </a:lnTo>
                <a:lnTo>
                  <a:pt x="414956" y="651929"/>
                </a:lnTo>
                <a:lnTo>
                  <a:pt x="437689" y="634619"/>
                </a:lnTo>
                <a:lnTo>
                  <a:pt x="420417" y="611886"/>
                </a:lnTo>
                <a:close/>
              </a:path>
              <a:path w="1248410" h="960120">
                <a:moveTo>
                  <a:pt x="465883" y="577278"/>
                </a:moveTo>
                <a:lnTo>
                  <a:pt x="443150" y="594575"/>
                </a:lnTo>
                <a:lnTo>
                  <a:pt x="460422" y="617321"/>
                </a:lnTo>
                <a:lnTo>
                  <a:pt x="483155" y="600011"/>
                </a:lnTo>
                <a:lnTo>
                  <a:pt x="465883" y="577278"/>
                </a:lnTo>
                <a:close/>
              </a:path>
              <a:path w="1248410" h="960120">
                <a:moveTo>
                  <a:pt x="511349" y="542671"/>
                </a:moveTo>
                <a:lnTo>
                  <a:pt x="488616" y="559968"/>
                </a:lnTo>
                <a:lnTo>
                  <a:pt x="505888" y="582701"/>
                </a:lnTo>
                <a:lnTo>
                  <a:pt x="528621" y="565404"/>
                </a:lnTo>
                <a:lnTo>
                  <a:pt x="511349" y="542671"/>
                </a:lnTo>
                <a:close/>
              </a:path>
              <a:path w="1248410" h="960120">
                <a:moveTo>
                  <a:pt x="556815" y="508000"/>
                </a:moveTo>
                <a:lnTo>
                  <a:pt x="534082" y="525399"/>
                </a:lnTo>
                <a:lnTo>
                  <a:pt x="551354" y="548132"/>
                </a:lnTo>
                <a:lnTo>
                  <a:pt x="574087" y="530733"/>
                </a:lnTo>
                <a:lnTo>
                  <a:pt x="556815" y="508000"/>
                </a:lnTo>
                <a:close/>
              </a:path>
              <a:path w="1248410" h="960120">
                <a:moveTo>
                  <a:pt x="602281" y="473456"/>
                </a:moveTo>
                <a:lnTo>
                  <a:pt x="579548" y="490728"/>
                </a:lnTo>
                <a:lnTo>
                  <a:pt x="596820" y="513461"/>
                </a:lnTo>
                <a:lnTo>
                  <a:pt x="619553" y="496189"/>
                </a:lnTo>
                <a:lnTo>
                  <a:pt x="602281" y="473456"/>
                </a:lnTo>
                <a:close/>
              </a:path>
              <a:path w="1248410" h="960120">
                <a:moveTo>
                  <a:pt x="647747" y="438785"/>
                </a:moveTo>
                <a:lnTo>
                  <a:pt x="625014" y="456184"/>
                </a:lnTo>
                <a:lnTo>
                  <a:pt x="642286" y="478917"/>
                </a:lnTo>
                <a:lnTo>
                  <a:pt x="665019" y="461518"/>
                </a:lnTo>
                <a:lnTo>
                  <a:pt x="647747" y="438785"/>
                </a:lnTo>
                <a:close/>
              </a:path>
              <a:path w="1248410" h="960120">
                <a:moveTo>
                  <a:pt x="693213" y="404241"/>
                </a:moveTo>
                <a:lnTo>
                  <a:pt x="670480" y="421513"/>
                </a:lnTo>
                <a:lnTo>
                  <a:pt x="687752" y="444246"/>
                </a:lnTo>
                <a:lnTo>
                  <a:pt x="710485" y="426974"/>
                </a:lnTo>
                <a:lnTo>
                  <a:pt x="693213" y="404241"/>
                </a:lnTo>
                <a:close/>
              </a:path>
              <a:path w="1248410" h="960120">
                <a:moveTo>
                  <a:pt x="738679" y="369570"/>
                </a:moveTo>
                <a:lnTo>
                  <a:pt x="715946" y="386969"/>
                </a:lnTo>
                <a:lnTo>
                  <a:pt x="733218" y="409702"/>
                </a:lnTo>
                <a:lnTo>
                  <a:pt x="756078" y="392303"/>
                </a:lnTo>
                <a:lnTo>
                  <a:pt x="738679" y="369570"/>
                </a:lnTo>
                <a:close/>
              </a:path>
              <a:path w="1248410" h="960120">
                <a:moveTo>
                  <a:pt x="784145" y="335026"/>
                </a:moveTo>
                <a:lnTo>
                  <a:pt x="761412" y="352298"/>
                </a:lnTo>
                <a:lnTo>
                  <a:pt x="778811" y="375031"/>
                </a:lnTo>
                <a:lnTo>
                  <a:pt x="801544" y="357759"/>
                </a:lnTo>
                <a:lnTo>
                  <a:pt x="784145" y="335026"/>
                </a:lnTo>
                <a:close/>
              </a:path>
              <a:path w="1248410" h="960120">
                <a:moveTo>
                  <a:pt x="829611" y="300355"/>
                </a:moveTo>
                <a:lnTo>
                  <a:pt x="806878" y="317754"/>
                </a:lnTo>
                <a:lnTo>
                  <a:pt x="824277" y="340487"/>
                </a:lnTo>
                <a:lnTo>
                  <a:pt x="847010" y="323088"/>
                </a:lnTo>
                <a:lnTo>
                  <a:pt x="829611" y="300355"/>
                </a:lnTo>
                <a:close/>
              </a:path>
              <a:path w="1248410" h="960120">
                <a:moveTo>
                  <a:pt x="875204" y="265811"/>
                </a:moveTo>
                <a:lnTo>
                  <a:pt x="852344" y="283083"/>
                </a:lnTo>
                <a:lnTo>
                  <a:pt x="869743" y="305816"/>
                </a:lnTo>
                <a:lnTo>
                  <a:pt x="892476" y="288544"/>
                </a:lnTo>
                <a:lnTo>
                  <a:pt x="875204" y="265811"/>
                </a:lnTo>
                <a:close/>
              </a:path>
              <a:path w="1248410" h="960120">
                <a:moveTo>
                  <a:pt x="920670" y="231140"/>
                </a:moveTo>
                <a:lnTo>
                  <a:pt x="897937" y="248412"/>
                </a:lnTo>
                <a:lnTo>
                  <a:pt x="915209" y="271145"/>
                </a:lnTo>
                <a:lnTo>
                  <a:pt x="937942" y="253873"/>
                </a:lnTo>
                <a:lnTo>
                  <a:pt x="920670" y="231140"/>
                </a:lnTo>
                <a:close/>
              </a:path>
              <a:path w="1248410" h="960120">
                <a:moveTo>
                  <a:pt x="966136" y="196596"/>
                </a:moveTo>
                <a:lnTo>
                  <a:pt x="943403" y="213868"/>
                </a:lnTo>
                <a:lnTo>
                  <a:pt x="960675" y="236601"/>
                </a:lnTo>
                <a:lnTo>
                  <a:pt x="983408" y="219329"/>
                </a:lnTo>
                <a:lnTo>
                  <a:pt x="966136" y="196596"/>
                </a:lnTo>
                <a:close/>
              </a:path>
              <a:path w="1248410" h="960120">
                <a:moveTo>
                  <a:pt x="1011602" y="161925"/>
                </a:moveTo>
                <a:lnTo>
                  <a:pt x="988869" y="179197"/>
                </a:lnTo>
                <a:lnTo>
                  <a:pt x="1006141" y="201930"/>
                </a:lnTo>
                <a:lnTo>
                  <a:pt x="1028874" y="184658"/>
                </a:lnTo>
                <a:lnTo>
                  <a:pt x="1011602" y="161925"/>
                </a:lnTo>
                <a:close/>
              </a:path>
              <a:path w="1248410" h="960120">
                <a:moveTo>
                  <a:pt x="1057068" y="127381"/>
                </a:moveTo>
                <a:lnTo>
                  <a:pt x="1034335" y="144653"/>
                </a:lnTo>
                <a:lnTo>
                  <a:pt x="1051607" y="167386"/>
                </a:lnTo>
                <a:lnTo>
                  <a:pt x="1074340" y="150114"/>
                </a:lnTo>
                <a:lnTo>
                  <a:pt x="1057068" y="127381"/>
                </a:lnTo>
                <a:close/>
              </a:path>
              <a:path w="1248410" h="960120">
                <a:moveTo>
                  <a:pt x="1102534" y="92710"/>
                </a:moveTo>
                <a:lnTo>
                  <a:pt x="1079801" y="109982"/>
                </a:lnTo>
                <a:lnTo>
                  <a:pt x="1097073" y="132715"/>
                </a:lnTo>
                <a:lnTo>
                  <a:pt x="1119806" y="115443"/>
                </a:lnTo>
                <a:lnTo>
                  <a:pt x="1102534" y="92710"/>
                </a:lnTo>
                <a:close/>
              </a:path>
              <a:path w="1248410" h="960120">
                <a:moveTo>
                  <a:pt x="1148000" y="58166"/>
                </a:moveTo>
                <a:lnTo>
                  <a:pt x="1125267" y="75438"/>
                </a:lnTo>
                <a:lnTo>
                  <a:pt x="1142539" y="98171"/>
                </a:lnTo>
                <a:lnTo>
                  <a:pt x="1165272" y="80899"/>
                </a:lnTo>
                <a:lnTo>
                  <a:pt x="1148000" y="58166"/>
                </a:lnTo>
                <a:close/>
              </a:path>
              <a:path w="1248410" h="960120">
                <a:moveTo>
                  <a:pt x="1232270" y="31877"/>
                </a:moveTo>
                <a:lnTo>
                  <a:pt x="1182417" y="31877"/>
                </a:lnTo>
                <a:lnTo>
                  <a:pt x="1199816" y="54610"/>
                </a:lnTo>
                <a:lnTo>
                  <a:pt x="1188343" y="63245"/>
                </a:lnTo>
                <a:lnTo>
                  <a:pt x="1205658" y="85979"/>
                </a:lnTo>
                <a:lnTo>
                  <a:pt x="1232270" y="31877"/>
                </a:lnTo>
                <a:close/>
              </a:path>
              <a:path w="1248410" h="960120">
                <a:moveTo>
                  <a:pt x="1171043" y="40531"/>
                </a:moveTo>
                <a:lnTo>
                  <a:pt x="1170733" y="40767"/>
                </a:lnTo>
                <a:lnTo>
                  <a:pt x="1188005" y="63500"/>
                </a:lnTo>
                <a:lnTo>
                  <a:pt x="1188343" y="63245"/>
                </a:lnTo>
                <a:lnTo>
                  <a:pt x="1171043" y="40531"/>
                </a:lnTo>
                <a:close/>
              </a:path>
              <a:path w="1248410" h="960120">
                <a:moveTo>
                  <a:pt x="1182417" y="31877"/>
                </a:moveTo>
                <a:lnTo>
                  <a:pt x="1171043" y="40531"/>
                </a:lnTo>
                <a:lnTo>
                  <a:pt x="1188343" y="63245"/>
                </a:lnTo>
                <a:lnTo>
                  <a:pt x="1199816" y="54610"/>
                </a:lnTo>
                <a:lnTo>
                  <a:pt x="1182417" y="31877"/>
                </a:lnTo>
                <a:close/>
              </a:path>
              <a:path w="1248410" h="960120">
                <a:moveTo>
                  <a:pt x="1247949" y="0"/>
                </a:moveTo>
                <a:lnTo>
                  <a:pt x="1153715" y="17780"/>
                </a:lnTo>
                <a:lnTo>
                  <a:pt x="1171043" y="40531"/>
                </a:lnTo>
                <a:lnTo>
                  <a:pt x="1182417" y="31877"/>
                </a:lnTo>
                <a:lnTo>
                  <a:pt x="1232270" y="31877"/>
                </a:lnTo>
                <a:lnTo>
                  <a:pt x="12479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0" name="object 40" descr=""/>
          <p:cNvGrpSpPr/>
          <p:nvPr/>
        </p:nvGrpSpPr>
        <p:grpSpPr>
          <a:xfrm>
            <a:off x="4797742" y="4953847"/>
            <a:ext cx="2948305" cy="1393825"/>
            <a:chOff x="4797742" y="4953847"/>
            <a:chExt cx="2948305" cy="1393825"/>
          </a:xfrm>
        </p:grpSpPr>
        <p:sp>
          <p:nvSpPr>
            <p:cNvPr id="41" name="object 41" descr=""/>
            <p:cNvSpPr/>
            <p:nvPr/>
          </p:nvSpPr>
          <p:spPr>
            <a:xfrm>
              <a:off x="4812029" y="572338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812029" y="572338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447282" y="4953850"/>
              <a:ext cx="1298575" cy="1373505"/>
            </a:xfrm>
            <a:custGeom>
              <a:avLst/>
              <a:gdLst/>
              <a:ahLst/>
              <a:cxnLst/>
              <a:rect l="l" t="t" r="r" b="b"/>
              <a:pathLst>
                <a:path w="1298575" h="1373504">
                  <a:moveTo>
                    <a:pt x="95758" y="752182"/>
                  </a:moveTo>
                  <a:lnTo>
                    <a:pt x="85636" y="734415"/>
                  </a:lnTo>
                  <a:lnTo>
                    <a:pt x="70967" y="708647"/>
                  </a:lnTo>
                  <a:lnTo>
                    <a:pt x="53340" y="677684"/>
                  </a:lnTo>
                  <a:lnTo>
                    <a:pt x="0" y="757339"/>
                  </a:lnTo>
                  <a:lnTo>
                    <a:pt x="95758" y="752182"/>
                  </a:lnTo>
                  <a:close/>
                </a:path>
                <a:path w="1298575" h="1373504">
                  <a:moveTo>
                    <a:pt x="170167" y="676935"/>
                  </a:moveTo>
                  <a:lnTo>
                    <a:pt x="155956" y="652106"/>
                  </a:lnTo>
                  <a:lnTo>
                    <a:pt x="81534" y="694512"/>
                  </a:lnTo>
                  <a:lnTo>
                    <a:pt x="95631" y="719340"/>
                  </a:lnTo>
                  <a:lnTo>
                    <a:pt x="170167" y="676935"/>
                  </a:lnTo>
                  <a:close/>
                </a:path>
                <a:path w="1298575" h="1373504">
                  <a:moveTo>
                    <a:pt x="269494" y="620433"/>
                  </a:moveTo>
                  <a:lnTo>
                    <a:pt x="255397" y="595541"/>
                  </a:lnTo>
                  <a:lnTo>
                    <a:pt x="180848" y="637971"/>
                  </a:lnTo>
                  <a:lnTo>
                    <a:pt x="194945" y="662800"/>
                  </a:lnTo>
                  <a:lnTo>
                    <a:pt x="269494" y="620433"/>
                  </a:lnTo>
                  <a:close/>
                </a:path>
                <a:path w="1298575" h="1373504">
                  <a:moveTo>
                    <a:pt x="368808" y="563918"/>
                  </a:moveTo>
                  <a:lnTo>
                    <a:pt x="354711" y="539026"/>
                  </a:lnTo>
                  <a:lnTo>
                    <a:pt x="280162" y="581444"/>
                  </a:lnTo>
                  <a:lnTo>
                    <a:pt x="294259" y="606209"/>
                  </a:lnTo>
                  <a:lnTo>
                    <a:pt x="368808" y="563918"/>
                  </a:lnTo>
                  <a:close/>
                </a:path>
                <a:path w="1298575" h="1373504">
                  <a:moveTo>
                    <a:pt x="468122" y="507276"/>
                  </a:moveTo>
                  <a:lnTo>
                    <a:pt x="454025" y="482511"/>
                  </a:lnTo>
                  <a:lnTo>
                    <a:pt x="379476" y="524929"/>
                  </a:lnTo>
                  <a:lnTo>
                    <a:pt x="393700" y="549694"/>
                  </a:lnTo>
                  <a:lnTo>
                    <a:pt x="468122" y="507276"/>
                  </a:lnTo>
                  <a:close/>
                </a:path>
                <a:path w="1298575" h="1373504">
                  <a:moveTo>
                    <a:pt x="567436" y="450761"/>
                  </a:moveTo>
                  <a:lnTo>
                    <a:pt x="553339" y="425996"/>
                  </a:lnTo>
                  <a:lnTo>
                    <a:pt x="478790" y="468287"/>
                  </a:lnTo>
                  <a:lnTo>
                    <a:pt x="493014" y="493179"/>
                  </a:lnTo>
                  <a:lnTo>
                    <a:pt x="567436" y="450761"/>
                  </a:lnTo>
                  <a:close/>
                </a:path>
                <a:path w="1298575" h="1373504">
                  <a:moveTo>
                    <a:pt x="666877" y="394246"/>
                  </a:moveTo>
                  <a:lnTo>
                    <a:pt x="652653" y="369354"/>
                  </a:lnTo>
                  <a:lnTo>
                    <a:pt x="578231" y="411772"/>
                  </a:lnTo>
                  <a:lnTo>
                    <a:pt x="592328" y="436664"/>
                  </a:lnTo>
                  <a:lnTo>
                    <a:pt x="666877" y="394246"/>
                  </a:lnTo>
                  <a:close/>
                </a:path>
                <a:path w="1298575" h="1373504">
                  <a:moveTo>
                    <a:pt x="766191" y="337731"/>
                  </a:moveTo>
                  <a:lnTo>
                    <a:pt x="751967" y="312839"/>
                  </a:lnTo>
                  <a:lnTo>
                    <a:pt x="677545" y="355257"/>
                  </a:lnTo>
                  <a:lnTo>
                    <a:pt x="691642" y="380149"/>
                  </a:lnTo>
                  <a:lnTo>
                    <a:pt x="766191" y="337731"/>
                  </a:lnTo>
                  <a:close/>
                </a:path>
                <a:path w="1298575" h="1373504">
                  <a:moveTo>
                    <a:pt x="865505" y="281216"/>
                  </a:moveTo>
                  <a:lnTo>
                    <a:pt x="851408" y="256324"/>
                  </a:lnTo>
                  <a:lnTo>
                    <a:pt x="776859" y="298742"/>
                  </a:lnTo>
                  <a:lnTo>
                    <a:pt x="790956" y="323507"/>
                  </a:lnTo>
                  <a:lnTo>
                    <a:pt x="865505" y="281216"/>
                  </a:lnTo>
                  <a:close/>
                </a:path>
                <a:path w="1298575" h="1373504">
                  <a:moveTo>
                    <a:pt x="964819" y="224574"/>
                  </a:moveTo>
                  <a:lnTo>
                    <a:pt x="950722" y="199809"/>
                  </a:lnTo>
                  <a:lnTo>
                    <a:pt x="876173" y="242227"/>
                  </a:lnTo>
                  <a:lnTo>
                    <a:pt x="890270" y="266992"/>
                  </a:lnTo>
                  <a:lnTo>
                    <a:pt x="964819" y="224574"/>
                  </a:lnTo>
                  <a:close/>
                </a:path>
                <a:path w="1298575" h="1373504">
                  <a:moveTo>
                    <a:pt x="1064133" y="168059"/>
                  </a:moveTo>
                  <a:lnTo>
                    <a:pt x="1050036" y="143294"/>
                  </a:lnTo>
                  <a:lnTo>
                    <a:pt x="975487" y="185585"/>
                  </a:lnTo>
                  <a:lnTo>
                    <a:pt x="989711" y="210477"/>
                  </a:lnTo>
                  <a:lnTo>
                    <a:pt x="1064133" y="168059"/>
                  </a:lnTo>
                  <a:close/>
                </a:path>
                <a:path w="1298575" h="1373504">
                  <a:moveTo>
                    <a:pt x="1163447" y="111544"/>
                  </a:moveTo>
                  <a:lnTo>
                    <a:pt x="1149350" y="86652"/>
                  </a:lnTo>
                  <a:lnTo>
                    <a:pt x="1074928" y="129070"/>
                  </a:lnTo>
                  <a:lnTo>
                    <a:pt x="1089025" y="153962"/>
                  </a:lnTo>
                  <a:lnTo>
                    <a:pt x="1163447" y="111544"/>
                  </a:lnTo>
                  <a:close/>
                </a:path>
                <a:path w="1298575" h="1373504">
                  <a:moveTo>
                    <a:pt x="1183640" y="369354"/>
                  </a:moveTo>
                  <a:lnTo>
                    <a:pt x="1176134" y="352590"/>
                  </a:lnTo>
                  <a:lnTo>
                    <a:pt x="1144524" y="281851"/>
                  </a:lnTo>
                  <a:lnTo>
                    <a:pt x="1097915" y="365671"/>
                  </a:lnTo>
                  <a:lnTo>
                    <a:pt x="1126490" y="366903"/>
                  </a:lnTo>
                  <a:lnTo>
                    <a:pt x="1086307" y="1289799"/>
                  </a:lnTo>
                  <a:lnTo>
                    <a:pt x="1083843" y="1290180"/>
                  </a:lnTo>
                  <a:lnTo>
                    <a:pt x="1069822" y="1298765"/>
                  </a:lnTo>
                  <a:lnTo>
                    <a:pt x="1060069" y="1311986"/>
                  </a:lnTo>
                  <a:lnTo>
                    <a:pt x="1056005" y="1328496"/>
                  </a:lnTo>
                  <a:lnTo>
                    <a:pt x="1058633" y="1345311"/>
                  </a:lnTo>
                  <a:lnTo>
                    <a:pt x="1067206" y="1359331"/>
                  </a:lnTo>
                  <a:lnTo>
                    <a:pt x="1080389" y="1369098"/>
                  </a:lnTo>
                  <a:lnTo>
                    <a:pt x="1096899" y="1373187"/>
                  </a:lnTo>
                  <a:lnTo>
                    <a:pt x="1113751" y="1370558"/>
                  </a:lnTo>
                  <a:lnTo>
                    <a:pt x="1127772" y="1361973"/>
                  </a:lnTo>
                  <a:lnTo>
                    <a:pt x="1137526" y="1348752"/>
                  </a:lnTo>
                  <a:lnTo>
                    <a:pt x="1141603" y="1332230"/>
                  </a:lnTo>
                  <a:lnTo>
                    <a:pt x="1141399" y="1330985"/>
                  </a:lnTo>
                  <a:lnTo>
                    <a:pt x="1138961" y="1315427"/>
                  </a:lnTo>
                  <a:lnTo>
                    <a:pt x="1130388" y="1301407"/>
                  </a:lnTo>
                  <a:lnTo>
                    <a:pt x="1117206" y="1291640"/>
                  </a:lnTo>
                  <a:lnTo>
                    <a:pt x="1114767" y="1291031"/>
                  </a:lnTo>
                  <a:lnTo>
                    <a:pt x="1114920" y="1287538"/>
                  </a:lnTo>
                  <a:lnTo>
                    <a:pt x="1155065" y="368134"/>
                  </a:lnTo>
                  <a:lnTo>
                    <a:pt x="1183640" y="369354"/>
                  </a:lnTo>
                  <a:close/>
                </a:path>
                <a:path w="1298575" h="1373504">
                  <a:moveTo>
                    <a:pt x="1298359" y="37541"/>
                  </a:moveTo>
                  <a:lnTo>
                    <a:pt x="1295895" y="30137"/>
                  </a:lnTo>
                  <a:lnTo>
                    <a:pt x="1292987" y="21374"/>
                  </a:lnTo>
                  <a:lnTo>
                    <a:pt x="1281811" y="8534"/>
                  </a:lnTo>
                  <a:lnTo>
                    <a:pt x="1267104" y="1231"/>
                  </a:lnTo>
                  <a:lnTo>
                    <a:pt x="1250721" y="0"/>
                  </a:lnTo>
                  <a:lnTo>
                    <a:pt x="1234567" y="5372"/>
                  </a:lnTo>
                  <a:lnTo>
                    <a:pt x="1221714" y="16548"/>
                  </a:lnTo>
                  <a:lnTo>
                    <a:pt x="1214412" y="31254"/>
                  </a:lnTo>
                  <a:lnTo>
                    <a:pt x="1213180" y="47637"/>
                  </a:lnTo>
                  <a:lnTo>
                    <a:pt x="1213942" y="49923"/>
                  </a:lnTo>
                  <a:lnTo>
                    <a:pt x="1174242" y="72555"/>
                  </a:lnTo>
                  <a:lnTo>
                    <a:pt x="1188339" y="97447"/>
                  </a:lnTo>
                  <a:lnTo>
                    <a:pt x="1228128" y="74803"/>
                  </a:lnTo>
                  <a:lnTo>
                    <a:pt x="1229728" y="76644"/>
                  </a:lnTo>
                  <a:lnTo>
                    <a:pt x="1244434" y="83947"/>
                  </a:lnTo>
                  <a:lnTo>
                    <a:pt x="1260817" y="85178"/>
                  </a:lnTo>
                  <a:lnTo>
                    <a:pt x="1276985" y="79794"/>
                  </a:lnTo>
                  <a:lnTo>
                    <a:pt x="1289824" y="68630"/>
                  </a:lnTo>
                  <a:lnTo>
                    <a:pt x="1297127" y="53924"/>
                  </a:lnTo>
                  <a:lnTo>
                    <a:pt x="1298359" y="37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6046470" y="5723382"/>
            <a:ext cx="609600" cy="605155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33985" rIns="0" bIns="0" rtlCol="0" vert="horz">
            <a:spAutoFit/>
          </a:bodyPr>
          <a:lstStyle/>
          <a:p>
            <a:pPr marL="179070">
              <a:lnSpc>
                <a:spcPct val="100000"/>
              </a:lnSpc>
              <a:spcBef>
                <a:spcPts val="105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6511290" y="6018949"/>
            <a:ext cx="986155" cy="307975"/>
          </a:xfrm>
          <a:custGeom>
            <a:avLst/>
            <a:gdLst/>
            <a:ahLst/>
            <a:cxnLst/>
            <a:rect l="l" t="t" r="r" b="b"/>
            <a:pathLst>
              <a:path w="986154" h="307975">
                <a:moveTo>
                  <a:pt x="937170" y="222840"/>
                </a:moveTo>
                <a:lnTo>
                  <a:pt x="921654" y="228298"/>
                </a:lnTo>
                <a:lnTo>
                  <a:pt x="909306" y="239170"/>
                </a:lnTo>
                <a:lnTo>
                  <a:pt x="901826" y="254469"/>
                </a:lnTo>
                <a:lnTo>
                  <a:pt x="900896" y="271465"/>
                </a:lnTo>
                <a:lnTo>
                  <a:pt x="906383" y="286964"/>
                </a:lnTo>
                <a:lnTo>
                  <a:pt x="917275" y="299284"/>
                </a:lnTo>
                <a:lnTo>
                  <a:pt x="932560" y="306743"/>
                </a:lnTo>
                <a:lnTo>
                  <a:pt x="949541" y="307681"/>
                </a:lnTo>
                <a:lnTo>
                  <a:pt x="965057" y="302221"/>
                </a:lnTo>
                <a:lnTo>
                  <a:pt x="977405" y="291351"/>
                </a:lnTo>
                <a:lnTo>
                  <a:pt x="983400" y="279095"/>
                </a:lnTo>
                <a:lnTo>
                  <a:pt x="939800" y="279095"/>
                </a:lnTo>
                <a:lnTo>
                  <a:pt x="912113" y="271894"/>
                </a:lnTo>
                <a:lnTo>
                  <a:pt x="919352" y="244246"/>
                </a:lnTo>
                <a:lnTo>
                  <a:pt x="980569" y="244246"/>
                </a:lnTo>
                <a:lnTo>
                  <a:pt x="980328" y="243565"/>
                </a:lnTo>
                <a:lnTo>
                  <a:pt x="969436" y="231245"/>
                </a:lnTo>
                <a:lnTo>
                  <a:pt x="954151" y="223786"/>
                </a:lnTo>
                <a:lnTo>
                  <a:pt x="937170" y="222840"/>
                </a:lnTo>
                <a:close/>
              </a:path>
              <a:path w="986154" h="307975">
                <a:moveTo>
                  <a:pt x="919352" y="244246"/>
                </a:moveTo>
                <a:lnTo>
                  <a:pt x="912113" y="271894"/>
                </a:lnTo>
                <a:lnTo>
                  <a:pt x="939800" y="279095"/>
                </a:lnTo>
                <a:lnTo>
                  <a:pt x="946911" y="251434"/>
                </a:lnTo>
                <a:lnTo>
                  <a:pt x="919352" y="244246"/>
                </a:lnTo>
                <a:close/>
              </a:path>
              <a:path w="986154" h="307975">
                <a:moveTo>
                  <a:pt x="980569" y="244246"/>
                </a:moveTo>
                <a:lnTo>
                  <a:pt x="919352" y="244246"/>
                </a:lnTo>
                <a:lnTo>
                  <a:pt x="946911" y="251434"/>
                </a:lnTo>
                <a:lnTo>
                  <a:pt x="939800" y="279095"/>
                </a:lnTo>
                <a:lnTo>
                  <a:pt x="983400" y="279095"/>
                </a:lnTo>
                <a:lnTo>
                  <a:pt x="984884" y="276059"/>
                </a:lnTo>
                <a:lnTo>
                  <a:pt x="985815" y="259064"/>
                </a:lnTo>
                <a:lnTo>
                  <a:pt x="980569" y="244246"/>
                </a:lnTo>
                <a:close/>
              </a:path>
              <a:path w="986154" h="307975">
                <a:moveTo>
                  <a:pt x="863980" y="229857"/>
                </a:moveTo>
                <a:lnTo>
                  <a:pt x="856741" y="257517"/>
                </a:lnTo>
                <a:lnTo>
                  <a:pt x="884427" y="264706"/>
                </a:lnTo>
                <a:lnTo>
                  <a:pt x="891666" y="237045"/>
                </a:lnTo>
                <a:lnTo>
                  <a:pt x="863980" y="229857"/>
                </a:lnTo>
                <a:close/>
              </a:path>
              <a:path w="986154" h="307975">
                <a:moveTo>
                  <a:pt x="808735" y="215468"/>
                </a:moveTo>
                <a:lnTo>
                  <a:pt x="801496" y="243128"/>
                </a:lnTo>
                <a:lnTo>
                  <a:pt x="829182" y="250317"/>
                </a:lnTo>
                <a:lnTo>
                  <a:pt x="836294" y="222669"/>
                </a:lnTo>
                <a:lnTo>
                  <a:pt x="808735" y="215468"/>
                </a:lnTo>
                <a:close/>
              </a:path>
              <a:path w="986154" h="307975">
                <a:moveTo>
                  <a:pt x="753363" y="201091"/>
                </a:moveTo>
                <a:lnTo>
                  <a:pt x="746125" y="228739"/>
                </a:lnTo>
                <a:lnTo>
                  <a:pt x="773810" y="235927"/>
                </a:lnTo>
                <a:lnTo>
                  <a:pt x="781050" y="208280"/>
                </a:lnTo>
                <a:lnTo>
                  <a:pt x="753363" y="201091"/>
                </a:lnTo>
                <a:close/>
              </a:path>
              <a:path w="986154" h="307975">
                <a:moveTo>
                  <a:pt x="698118" y="186702"/>
                </a:moveTo>
                <a:lnTo>
                  <a:pt x="690879" y="214350"/>
                </a:lnTo>
                <a:lnTo>
                  <a:pt x="718565" y="221551"/>
                </a:lnTo>
                <a:lnTo>
                  <a:pt x="725677" y="193890"/>
                </a:lnTo>
                <a:lnTo>
                  <a:pt x="698118" y="186702"/>
                </a:lnTo>
                <a:close/>
              </a:path>
              <a:path w="986154" h="307975">
                <a:moveTo>
                  <a:pt x="642746" y="172313"/>
                </a:moveTo>
                <a:lnTo>
                  <a:pt x="635507" y="199974"/>
                </a:lnTo>
                <a:lnTo>
                  <a:pt x="663193" y="207162"/>
                </a:lnTo>
                <a:lnTo>
                  <a:pt x="670432" y="179501"/>
                </a:lnTo>
                <a:lnTo>
                  <a:pt x="642746" y="172313"/>
                </a:lnTo>
                <a:close/>
              </a:path>
              <a:path w="986154" h="307975">
                <a:moveTo>
                  <a:pt x="587375" y="157924"/>
                </a:moveTo>
                <a:lnTo>
                  <a:pt x="580262" y="185585"/>
                </a:lnTo>
                <a:lnTo>
                  <a:pt x="607949" y="192773"/>
                </a:lnTo>
                <a:lnTo>
                  <a:pt x="615060" y="165125"/>
                </a:lnTo>
                <a:lnTo>
                  <a:pt x="587375" y="157924"/>
                </a:lnTo>
                <a:close/>
              </a:path>
              <a:path w="986154" h="307975">
                <a:moveTo>
                  <a:pt x="532129" y="143548"/>
                </a:moveTo>
                <a:lnTo>
                  <a:pt x="524890" y="171196"/>
                </a:lnTo>
                <a:lnTo>
                  <a:pt x="552576" y="178384"/>
                </a:lnTo>
                <a:lnTo>
                  <a:pt x="559815" y="150736"/>
                </a:lnTo>
                <a:lnTo>
                  <a:pt x="532129" y="143548"/>
                </a:lnTo>
                <a:close/>
              </a:path>
              <a:path w="986154" h="307975">
                <a:moveTo>
                  <a:pt x="476757" y="129159"/>
                </a:moveTo>
                <a:lnTo>
                  <a:pt x="469645" y="156806"/>
                </a:lnTo>
                <a:lnTo>
                  <a:pt x="497331" y="164007"/>
                </a:lnTo>
                <a:lnTo>
                  <a:pt x="504443" y="136347"/>
                </a:lnTo>
                <a:lnTo>
                  <a:pt x="476757" y="129159"/>
                </a:lnTo>
                <a:close/>
              </a:path>
              <a:path w="986154" h="307975">
                <a:moveTo>
                  <a:pt x="421512" y="114769"/>
                </a:moveTo>
                <a:lnTo>
                  <a:pt x="414274" y="142430"/>
                </a:lnTo>
                <a:lnTo>
                  <a:pt x="441959" y="149618"/>
                </a:lnTo>
                <a:lnTo>
                  <a:pt x="449199" y="121958"/>
                </a:lnTo>
                <a:lnTo>
                  <a:pt x="421512" y="114769"/>
                </a:lnTo>
                <a:close/>
              </a:path>
              <a:path w="986154" h="307975">
                <a:moveTo>
                  <a:pt x="366140" y="100380"/>
                </a:moveTo>
                <a:lnTo>
                  <a:pt x="359028" y="128041"/>
                </a:lnTo>
                <a:lnTo>
                  <a:pt x="386714" y="135229"/>
                </a:lnTo>
                <a:lnTo>
                  <a:pt x="393826" y="107581"/>
                </a:lnTo>
                <a:lnTo>
                  <a:pt x="366140" y="100380"/>
                </a:lnTo>
                <a:close/>
              </a:path>
              <a:path w="986154" h="307975">
                <a:moveTo>
                  <a:pt x="310895" y="86004"/>
                </a:moveTo>
                <a:lnTo>
                  <a:pt x="303656" y="113652"/>
                </a:lnTo>
                <a:lnTo>
                  <a:pt x="331342" y="120840"/>
                </a:lnTo>
                <a:lnTo>
                  <a:pt x="338581" y="93192"/>
                </a:lnTo>
                <a:lnTo>
                  <a:pt x="310895" y="86004"/>
                </a:lnTo>
                <a:close/>
              </a:path>
              <a:path w="986154" h="307975">
                <a:moveTo>
                  <a:pt x="255524" y="71615"/>
                </a:moveTo>
                <a:lnTo>
                  <a:pt x="248411" y="99263"/>
                </a:lnTo>
                <a:lnTo>
                  <a:pt x="276098" y="106464"/>
                </a:lnTo>
                <a:lnTo>
                  <a:pt x="283209" y="78803"/>
                </a:lnTo>
                <a:lnTo>
                  <a:pt x="255524" y="71615"/>
                </a:lnTo>
                <a:close/>
              </a:path>
              <a:path w="986154" h="307975">
                <a:moveTo>
                  <a:pt x="200278" y="57226"/>
                </a:moveTo>
                <a:lnTo>
                  <a:pt x="193039" y="84886"/>
                </a:lnTo>
                <a:lnTo>
                  <a:pt x="220725" y="92075"/>
                </a:lnTo>
                <a:lnTo>
                  <a:pt x="227964" y="64414"/>
                </a:lnTo>
                <a:lnTo>
                  <a:pt x="200278" y="57226"/>
                </a:lnTo>
                <a:close/>
              </a:path>
              <a:path w="986154" h="307975">
                <a:moveTo>
                  <a:pt x="144906" y="42837"/>
                </a:moveTo>
                <a:lnTo>
                  <a:pt x="137794" y="70497"/>
                </a:lnTo>
                <a:lnTo>
                  <a:pt x="165480" y="77685"/>
                </a:lnTo>
                <a:lnTo>
                  <a:pt x="172592" y="50038"/>
                </a:lnTo>
                <a:lnTo>
                  <a:pt x="144906" y="42837"/>
                </a:lnTo>
                <a:close/>
              </a:path>
              <a:path w="986154" h="307975">
                <a:moveTo>
                  <a:pt x="93725" y="0"/>
                </a:moveTo>
                <a:lnTo>
                  <a:pt x="0" y="19900"/>
                </a:lnTo>
                <a:lnTo>
                  <a:pt x="72135" y="82956"/>
                </a:lnTo>
                <a:lnTo>
                  <a:pt x="93725" y="0"/>
                </a:lnTo>
                <a:close/>
              </a:path>
              <a:path w="986154" h="307975">
                <a:moveTo>
                  <a:pt x="89661" y="28460"/>
                </a:moveTo>
                <a:lnTo>
                  <a:pt x="82423" y="56108"/>
                </a:lnTo>
                <a:lnTo>
                  <a:pt x="110108" y="63309"/>
                </a:lnTo>
                <a:lnTo>
                  <a:pt x="117348" y="35648"/>
                </a:lnTo>
                <a:lnTo>
                  <a:pt x="89661" y="28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Cambria"/>
                <a:cs typeface="Cambria"/>
              </a:rPr>
              <a:t>DL</a:t>
            </a:r>
            <a:r>
              <a:rPr dirty="0" spc="-5" b="1">
                <a:latin typeface="Cambria"/>
                <a:cs typeface="Cambria"/>
              </a:rPr>
              <a:t> </a:t>
            </a:r>
            <a:r>
              <a:rPr dirty="0" b="1">
                <a:latin typeface="Cambria"/>
                <a:cs typeface="Cambria"/>
              </a:rPr>
              <a:t>List</a:t>
            </a:r>
            <a:r>
              <a:rPr dirty="0" spc="20" b="1">
                <a:latin typeface="Cambria"/>
                <a:cs typeface="Cambria"/>
              </a:rPr>
              <a:t> </a:t>
            </a:r>
            <a:r>
              <a:rPr dirty="0" spc="-10">
                <a:latin typeface="Consolas"/>
                <a:cs typeface="Consolas"/>
              </a:rPr>
              <a:t>deleteFromTail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0939" y="900760"/>
            <a:ext cx="7457440" cy="16725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10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5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800" spc="-25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469900" marR="2797175" indent="-457834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800" spc="-7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DLList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800">
                <a:latin typeface="Consolas"/>
                <a:cs typeface="Consolas"/>
              </a:rPr>
              <a:t>&gt;::deleteFromDLLTail()</a:t>
            </a:r>
            <a:r>
              <a:rPr dirty="0" sz="1800" spc="-75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(head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!=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{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//not</a:t>
            </a:r>
            <a:r>
              <a:rPr dirty="0" sz="1800" spc="-2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08000"/>
                </a:solidFill>
                <a:latin typeface="Consolas"/>
                <a:cs typeface="Consolas"/>
              </a:rPr>
              <a:t>empty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800" b="1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3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(head</a:t>
            </a:r>
            <a:r>
              <a:rPr dirty="0" sz="1800" spc="-10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==</a:t>
            </a:r>
            <a:r>
              <a:rPr dirty="0" sz="1800" spc="-15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tail)</a:t>
            </a:r>
            <a:r>
              <a:rPr dirty="0" sz="1800" spc="-10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{</a:t>
            </a:r>
            <a:r>
              <a:rPr dirty="0" sz="1800" spc="-5" b="1">
                <a:latin typeface="Consolas"/>
                <a:cs typeface="Consolas"/>
              </a:rPr>
              <a:t> </a:t>
            </a:r>
            <a:r>
              <a:rPr dirty="0" sz="1800" b="1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dirty="0" sz="1800" spc="-2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 b="1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dirty="0" sz="1800" spc="-2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 b="1">
                <a:solidFill>
                  <a:srgbClr val="008000"/>
                </a:solidFill>
                <a:latin typeface="Consolas"/>
                <a:cs typeface="Consolas"/>
              </a:rPr>
              <a:t>only</a:t>
            </a:r>
            <a:r>
              <a:rPr dirty="0" sz="180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 b="1">
                <a:solidFill>
                  <a:srgbClr val="008000"/>
                </a:solidFill>
                <a:latin typeface="Consolas"/>
                <a:cs typeface="Consolas"/>
              </a:rPr>
              <a:t>one</a:t>
            </a:r>
            <a:r>
              <a:rPr dirty="0" sz="1800" spc="-2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 b="1">
                <a:solidFill>
                  <a:srgbClr val="008000"/>
                </a:solidFill>
                <a:latin typeface="Consolas"/>
                <a:cs typeface="Consolas"/>
              </a:rPr>
              <a:t>node</a:t>
            </a:r>
            <a:r>
              <a:rPr dirty="0" sz="1800" spc="-2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 b="1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dirty="0" sz="1800" spc="-2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 b="1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dirty="0" sz="1800" spc="-2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 spc="-10" b="1">
                <a:solidFill>
                  <a:srgbClr val="008000"/>
                </a:solidFill>
                <a:latin typeface="Consolas"/>
                <a:cs typeface="Consolas"/>
              </a:rPr>
              <a:t>list;</a:t>
            </a:r>
            <a:endParaRPr sz="1800">
              <a:latin typeface="Consolas"/>
              <a:cs typeface="Consolas"/>
            </a:endParaRPr>
          </a:p>
          <a:p>
            <a:pPr marL="1384300" marR="406019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r>
              <a:rPr dirty="0" sz="18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head; </a:t>
            </a:r>
            <a:r>
              <a:rPr dirty="0" sz="1800">
                <a:latin typeface="Consolas"/>
                <a:cs typeface="Consolas"/>
              </a:rPr>
              <a:t>head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tail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25">
                <a:latin typeface="Consolas"/>
                <a:cs typeface="Consolas"/>
              </a:rPr>
              <a:t>0;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15644" y="2547620"/>
            <a:ext cx="55397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dirty="0" sz="1800" spc="-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{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dirty="0" sz="1800" spc="-2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dirty="0" sz="1800" spc="-1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more</a:t>
            </a:r>
            <a:r>
              <a:rPr dirty="0" sz="1800" spc="-1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than</a:t>
            </a:r>
            <a:r>
              <a:rPr dirty="0" sz="1800" spc="-2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one</a:t>
            </a:r>
            <a:r>
              <a:rPr dirty="0" sz="1800" spc="-2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node</a:t>
            </a:r>
            <a:r>
              <a:rPr dirty="0" sz="1800" spc="-1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dirty="0" sz="1800" spc="-2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dirty="0" sz="1800" spc="-2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08000"/>
                </a:solidFill>
                <a:latin typeface="Consolas"/>
                <a:cs typeface="Consolas"/>
              </a:rPr>
              <a:t>list;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0939" y="3919473"/>
            <a:ext cx="1066165" cy="850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6984682" y="922210"/>
          <a:ext cx="1871345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85"/>
                <a:gridCol w="616585"/>
                <a:gridCol w="609600"/>
              </a:tblGrid>
              <a:tr h="609600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dirty="0" sz="1800">
                          <a:latin typeface="Symbol"/>
                          <a:cs typeface="Symbol"/>
                        </a:rPr>
                        <a:t></a:t>
                      </a:r>
                      <a:endParaRPr sz="1800">
                        <a:latin typeface="Symbol"/>
                        <a:cs typeface="Symbol"/>
                      </a:endParaRPr>
                    </a:p>
                  </a:txBody>
                  <a:tcPr marL="0" marR="0" marB="0" marT="133350">
                    <a:lnL w="28575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EC1DB"/>
                    </a:solidFill>
                  </a:tcPr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dirty="0" sz="1800" spc="-25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179705">
                    <a:lnL w="571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7EC1DB"/>
                    </a:solidFill>
                  </a:tcPr>
                </a:tc>
              </a:tr>
            </a:tbl>
          </a:graphicData>
        </a:graphic>
      </p:graphicFrame>
      <p:grpSp>
        <p:nvGrpSpPr>
          <p:cNvPr id="7" name="object 7" descr=""/>
          <p:cNvGrpSpPr/>
          <p:nvPr/>
        </p:nvGrpSpPr>
        <p:grpSpPr>
          <a:xfrm>
            <a:off x="7556182" y="1561338"/>
            <a:ext cx="638175" cy="1233805"/>
            <a:chOff x="7556182" y="1561338"/>
            <a:chExt cx="638175" cy="1233805"/>
          </a:xfrm>
        </p:grpSpPr>
        <p:sp>
          <p:nvSpPr>
            <p:cNvPr id="8" name="object 8" descr=""/>
            <p:cNvSpPr/>
            <p:nvPr/>
          </p:nvSpPr>
          <p:spPr>
            <a:xfrm>
              <a:off x="7570469" y="21709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570469" y="21709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832343" y="1561338"/>
              <a:ext cx="85725" cy="957580"/>
            </a:xfrm>
            <a:custGeom>
              <a:avLst/>
              <a:gdLst/>
              <a:ahLst/>
              <a:cxnLst/>
              <a:rect l="l" t="t" r="r" b="b"/>
              <a:pathLst>
                <a:path w="85725" h="957580">
                  <a:moveTo>
                    <a:pt x="28575" y="874387"/>
                  </a:moveTo>
                  <a:lnTo>
                    <a:pt x="26253" y="874859"/>
                  </a:lnTo>
                  <a:lnTo>
                    <a:pt x="12604" y="884078"/>
                  </a:lnTo>
                  <a:lnTo>
                    <a:pt x="3385" y="897727"/>
                  </a:lnTo>
                  <a:lnTo>
                    <a:pt x="0" y="914400"/>
                  </a:lnTo>
                  <a:lnTo>
                    <a:pt x="3385" y="931052"/>
                  </a:lnTo>
                  <a:lnTo>
                    <a:pt x="12604" y="944657"/>
                  </a:lnTo>
                  <a:lnTo>
                    <a:pt x="26253" y="953833"/>
                  </a:lnTo>
                  <a:lnTo>
                    <a:pt x="42925" y="957199"/>
                  </a:lnTo>
                  <a:lnTo>
                    <a:pt x="59578" y="953833"/>
                  </a:lnTo>
                  <a:lnTo>
                    <a:pt x="73183" y="944657"/>
                  </a:lnTo>
                  <a:lnTo>
                    <a:pt x="82359" y="931052"/>
                  </a:lnTo>
                  <a:lnTo>
                    <a:pt x="85725" y="914400"/>
                  </a:lnTo>
                  <a:lnTo>
                    <a:pt x="28575" y="914400"/>
                  </a:lnTo>
                  <a:lnTo>
                    <a:pt x="28575" y="874387"/>
                  </a:lnTo>
                  <a:close/>
                </a:path>
                <a:path w="85725" h="957580">
                  <a:moveTo>
                    <a:pt x="42925" y="871474"/>
                  </a:moveTo>
                  <a:lnTo>
                    <a:pt x="28685" y="874365"/>
                  </a:lnTo>
                  <a:lnTo>
                    <a:pt x="28575" y="914400"/>
                  </a:lnTo>
                  <a:lnTo>
                    <a:pt x="57150" y="914400"/>
                  </a:lnTo>
                  <a:lnTo>
                    <a:pt x="57150" y="874365"/>
                  </a:lnTo>
                  <a:lnTo>
                    <a:pt x="42925" y="871474"/>
                  </a:lnTo>
                  <a:close/>
                </a:path>
                <a:path w="85725" h="957580">
                  <a:moveTo>
                    <a:pt x="57150" y="874365"/>
                  </a:moveTo>
                  <a:lnTo>
                    <a:pt x="57150" y="914400"/>
                  </a:lnTo>
                  <a:lnTo>
                    <a:pt x="85725" y="914400"/>
                  </a:lnTo>
                  <a:lnTo>
                    <a:pt x="82359" y="897727"/>
                  </a:lnTo>
                  <a:lnTo>
                    <a:pt x="73183" y="884078"/>
                  </a:lnTo>
                  <a:lnTo>
                    <a:pt x="59578" y="874859"/>
                  </a:lnTo>
                  <a:lnTo>
                    <a:pt x="57150" y="874365"/>
                  </a:lnTo>
                  <a:close/>
                </a:path>
                <a:path w="85725" h="957580">
                  <a:moveTo>
                    <a:pt x="57150" y="71374"/>
                  </a:moveTo>
                  <a:lnTo>
                    <a:pt x="28575" y="71374"/>
                  </a:lnTo>
                  <a:lnTo>
                    <a:pt x="28575" y="874387"/>
                  </a:lnTo>
                  <a:lnTo>
                    <a:pt x="42925" y="871474"/>
                  </a:lnTo>
                  <a:lnTo>
                    <a:pt x="57150" y="871474"/>
                  </a:lnTo>
                  <a:lnTo>
                    <a:pt x="57150" y="71374"/>
                  </a:lnTo>
                  <a:close/>
                </a:path>
                <a:path w="85725" h="957580">
                  <a:moveTo>
                    <a:pt x="57150" y="871474"/>
                  </a:moveTo>
                  <a:lnTo>
                    <a:pt x="42925" y="871474"/>
                  </a:lnTo>
                  <a:lnTo>
                    <a:pt x="57150" y="874365"/>
                  </a:lnTo>
                  <a:lnTo>
                    <a:pt x="57150" y="871474"/>
                  </a:lnTo>
                  <a:close/>
                </a:path>
                <a:path w="85725" h="957580">
                  <a:moveTo>
                    <a:pt x="42925" y="0"/>
                  </a:moveTo>
                  <a:lnTo>
                    <a:pt x="0" y="85725"/>
                  </a:lnTo>
                  <a:lnTo>
                    <a:pt x="28575" y="85725"/>
                  </a:lnTo>
                  <a:lnTo>
                    <a:pt x="28575" y="71374"/>
                  </a:lnTo>
                  <a:lnTo>
                    <a:pt x="78560" y="71374"/>
                  </a:lnTo>
                  <a:lnTo>
                    <a:pt x="42925" y="0"/>
                  </a:lnTo>
                  <a:close/>
                </a:path>
                <a:path w="85725" h="957580">
                  <a:moveTo>
                    <a:pt x="78560" y="71374"/>
                  </a:moveTo>
                  <a:lnTo>
                    <a:pt x="57150" y="71374"/>
                  </a:lnTo>
                  <a:lnTo>
                    <a:pt x="57150" y="85725"/>
                  </a:lnTo>
                  <a:lnTo>
                    <a:pt x="85725" y="85725"/>
                  </a:lnTo>
                  <a:lnTo>
                    <a:pt x="78560" y="71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8289226" y="1549146"/>
            <a:ext cx="638175" cy="1233805"/>
            <a:chOff x="8289226" y="1549146"/>
            <a:chExt cx="638175" cy="1233805"/>
          </a:xfrm>
        </p:grpSpPr>
        <p:sp>
          <p:nvSpPr>
            <p:cNvPr id="12" name="object 12" descr=""/>
            <p:cNvSpPr/>
            <p:nvPr/>
          </p:nvSpPr>
          <p:spPr>
            <a:xfrm>
              <a:off x="8303514" y="215874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303514" y="215874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565388" y="1549146"/>
              <a:ext cx="85725" cy="957580"/>
            </a:xfrm>
            <a:custGeom>
              <a:avLst/>
              <a:gdLst/>
              <a:ahLst/>
              <a:cxnLst/>
              <a:rect l="l" t="t" r="r" b="b"/>
              <a:pathLst>
                <a:path w="85725" h="957580">
                  <a:moveTo>
                    <a:pt x="28575" y="874387"/>
                  </a:moveTo>
                  <a:lnTo>
                    <a:pt x="26253" y="874859"/>
                  </a:lnTo>
                  <a:lnTo>
                    <a:pt x="12604" y="884078"/>
                  </a:lnTo>
                  <a:lnTo>
                    <a:pt x="3385" y="897727"/>
                  </a:lnTo>
                  <a:lnTo>
                    <a:pt x="0" y="914400"/>
                  </a:lnTo>
                  <a:lnTo>
                    <a:pt x="3385" y="931052"/>
                  </a:lnTo>
                  <a:lnTo>
                    <a:pt x="12604" y="944657"/>
                  </a:lnTo>
                  <a:lnTo>
                    <a:pt x="26253" y="953833"/>
                  </a:lnTo>
                  <a:lnTo>
                    <a:pt x="42925" y="957199"/>
                  </a:lnTo>
                  <a:lnTo>
                    <a:pt x="59578" y="953833"/>
                  </a:lnTo>
                  <a:lnTo>
                    <a:pt x="73183" y="944657"/>
                  </a:lnTo>
                  <a:lnTo>
                    <a:pt x="82359" y="931052"/>
                  </a:lnTo>
                  <a:lnTo>
                    <a:pt x="85725" y="914400"/>
                  </a:lnTo>
                  <a:lnTo>
                    <a:pt x="28575" y="914400"/>
                  </a:lnTo>
                  <a:lnTo>
                    <a:pt x="28575" y="874387"/>
                  </a:lnTo>
                  <a:close/>
                </a:path>
                <a:path w="85725" h="957580">
                  <a:moveTo>
                    <a:pt x="42925" y="871474"/>
                  </a:moveTo>
                  <a:lnTo>
                    <a:pt x="28685" y="874365"/>
                  </a:lnTo>
                  <a:lnTo>
                    <a:pt x="28575" y="914400"/>
                  </a:lnTo>
                  <a:lnTo>
                    <a:pt x="57150" y="914400"/>
                  </a:lnTo>
                  <a:lnTo>
                    <a:pt x="57150" y="874365"/>
                  </a:lnTo>
                  <a:lnTo>
                    <a:pt x="42925" y="871474"/>
                  </a:lnTo>
                  <a:close/>
                </a:path>
                <a:path w="85725" h="957580">
                  <a:moveTo>
                    <a:pt x="57150" y="874365"/>
                  </a:moveTo>
                  <a:lnTo>
                    <a:pt x="57150" y="914400"/>
                  </a:lnTo>
                  <a:lnTo>
                    <a:pt x="85725" y="914400"/>
                  </a:lnTo>
                  <a:lnTo>
                    <a:pt x="82359" y="897727"/>
                  </a:lnTo>
                  <a:lnTo>
                    <a:pt x="73183" y="884078"/>
                  </a:lnTo>
                  <a:lnTo>
                    <a:pt x="59578" y="874859"/>
                  </a:lnTo>
                  <a:lnTo>
                    <a:pt x="57150" y="874365"/>
                  </a:lnTo>
                  <a:close/>
                </a:path>
                <a:path w="85725" h="957580">
                  <a:moveTo>
                    <a:pt x="57150" y="71374"/>
                  </a:moveTo>
                  <a:lnTo>
                    <a:pt x="28575" y="71374"/>
                  </a:lnTo>
                  <a:lnTo>
                    <a:pt x="28575" y="874387"/>
                  </a:lnTo>
                  <a:lnTo>
                    <a:pt x="42925" y="871474"/>
                  </a:lnTo>
                  <a:lnTo>
                    <a:pt x="57150" y="871474"/>
                  </a:lnTo>
                  <a:lnTo>
                    <a:pt x="57150" y="71374"/>
                  </a:lnTo>
                  <a:close/>
                </a:path>
                <a:path w="85725" h="957580">
                  <a:moveTo>
                    <a:pt x="57150" y="871474"/>
                  </a:moveTo>
                  <a:lnTo>
                    <a:pt x="42925" y="871474"/>
                  </a:lnTo>
                  <a:lnTo>
                    <a:pt x="57150" y="874365"/>
                  </a:lnTo>
                  <a:lnTo>
                    <a:pt x="57150" y="871474"/>
                  </a:lnTo>
                  <a:close/>
                </a:path>
                <a:path w="85725" h="957580">
                  <a:moveTo>
                    <a:pt x="42925" y="0"/>
                  </a:moveTo>
                  <a:lnTo>
                    <a:pt x="0" y="85725"/>
                  </a:lnTo>
                  <a:lnTo>
                    <a:pt x="28575" y="85725"/>
                  </a:lnTo>
                  <a:lnTo>
                    <a:pt x="28575" y="71374"/>
                  </a:lnTo>
                  <a:lnTo>
                    <a:pt x="78560" y="71374"/>
                  </a:lnTo>
                  <a:lnTo>
                    <a:pt x="42925" y="0"/>
                  </a:lnTo>
                  <a:close/>
                </a:path>
                <a:path w="85725" h="957580">
                  <a:moveTo>
                    <a:pt x="78560" y="71374"/>
                  </a:moveTo>
                  <a:lnTo>
                    <a:pt x="57150" y="71374"/>
                  </a:lnTo>
                  <a:lnTo>
                    <a:pt x="57150" y="85725"/>
                  </a:lnTo>
                  <a:lnTo>
                    <a:pt x="85725" y="85725"/>
                  </a:lnTo>
                  <a:lnTo>
                    <a:pt x="78560" y="71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7617968" y="2799715"/>
            <a:ext cx="546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C00000"/>
                </a:solidFill>
                <a:latin typeface="Tahoma"/>
                <a:cs typeface="Tahoma"/>
              </a:rPr>
              <a:t>Head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386698" y="2842716"/>
            <a:ext cx="3587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solidFill>
                  <a:srgbClr val="C00000"/>
                </a:solidFill>
                <a:latin typeface="Tahoma"/>
                <a:cs typeface="Tahoma"/>
              </a:rPr>
              <a:t>Tail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Cambria"/>
                <a:cs typeface="Cambria"/>
              </a:rPr>
              <a:t>DL</a:t>
            </a:r>
            <a:r>
              <a:rPr dirty="0" spc="-5" b="1">
                <a:latin typeface="Cambria"/>
                <a:cs typeface="Cambria"/>
              </a:rPr>
              <a:t> </a:t>
            </a:r>
            <a:r>
              <a:rPr dirty="0" b="1">
                <a:latin typeface="Cambria"/>
                <a:cs typeface="Cambria"/>
              </a:rPr>
              <a:t>List</a:t>
            </a:r>
            <a:r>
              <a:rPr dirty="0" spc="20" b="1">
                <a:latin typeface="Cambria"/>
                <a:cs typeface="Cambria"/>
              </a:rPr>
              <a:t> </a:t>
            </a:r>
            <a:r>
              <a:rPr dirty="0" spc="-10">
                <a:latin typeface="Consolas"/>
                <a:cs typeface="Consolas"/>
              </a:rPr>
              <a:t>deleteFromTail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729930" y="4596574"/>
            <a:ext cx="1843405" cy="638175"/>
            <a:chOff x="1729930" y="4596574"/>
            <a:chExt cx="1843405" cy="638175"/>
          </a:xfrm>
        </p:grpSpPr>
        <p:sp>
          <p:nvSpPr>
            <p:cNvPr id="4" name="object 4" descr=""/>
            <p:cNvSpPr/>
            <p:nvPr/>
          </p:nvSpPr>
          <p:spPr>
            <a:xfrm>
              <a:off x="2353817" y="46108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353817" y="46108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615691" y="4811775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0" y="0"/>
                  </a:moveTo>
                  <a:lnTo>
                    <a:pt x="871600" y="85725"/>
                  </a:lnTo>
                  <a:lnTo>
                    <a:pt x="928835" y="57150"/>
                  </a:lnTo>
                  <a:lnTo>
                    <a:pt x="885952" y="57150"/>
                  </a:lnTo>
                  <a:lnTo>
                    <a:pt x="885824" y="28575"/>
                  </a:lnTo>
                  <a:lnTo>
                    <a:pt x="928666" y="28575"/>
                  </a:lnTo>
                  <a:lnTo>
                    <a:pt x="871600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0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0" y="57150"/>
                  </a:lnTo>
                  <a:lnTo>
                    <a:pt x="871600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4" y="28575"/>
                  </a:lnTo>
                  <a:lnTo>
                    <a:pt x="885952" y="57150"/>
                  </a:lnTo>
                  <a:lnTo>
                    <a:pt x="928835" y="57150"/>
                  </a:lnTo>
                  <a:lnTo>
                    <a:pt x="957325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44217" y="46108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758505" y="4625149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7005" rIns="0" bIns="0" rtlCol="0" vert="horz">
            <a:spAutoFit/>
          </a:bodyPr>
          <a:lstStyle/>
          <a:p>
            <a:pPr marL="172085">
              <a:lnSpc>
                <a:spcPct val="100000"/>
              </a:lnSpc>
              <a:spcBef>
                <a:spcPts val="131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105090" y="4596574"/>
            <a:ext cx="4319905" cy="1872614"/>
            <a:chOff x="1105090" y="4596574"/>
            <a:chExt cx="4319905" cy="1872614"/>
          </a:xfrm>
        </p:grpSpPr>
        <p:sp>
          <p:nvSpPr>
            <p:cNvPr id="10" name="object 10" descr=""/>
            <p:cNvSpPr/>
            <p:nvPr/>
          </p:nvSpPr>
          <p:spPr>
            <a:xfrm>
              <a:off x="1690877" y="584530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690877" y="584530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952752" y="5235701"/>
              <a:ext cx="86360" cy="957580"/>
            </a:xfrm>
            <a:custGeom>
              <a:avLst/>
              <a:gdLst/>
              <a:ahLst/>
              <a:cxnLst/>
              <a:rect l="l" t="t" r="r" b="b"/>
              <a:pathLst>
                <a:path w="86360" h="957579">
                  <a:moveTo>
                    <a:pt x="28581" y="874435"/>
                  </a:moveTo>
                  <a:lnTo>
                    <a:pt x="26253" y="874905"/>
                  </a:lnTo>
                  <a:lnTo>
                    <a:pt x="12604" y="884091"/>
                  </a:lnTo>
                  <a:lnTo>
                    <a:pt x="3385" y="897715"/>
                  </a:lnTo>
                  <a:lnTo>
                    <a:pt x="0" y="914400"/>
                  </a:lnTo>
                  <a:lnTo>
                    <a:pt x="3385" y="931084"/>
                  </a:lnTo>
                  <a:lnTo>
                    <a:pt x="12604" y="944708"/>
                  </a:lnTo>
                  <a:lnTo>
                    <a:pt x="26253" y="953894"/>
                  </a:lnTo>
                  <a:lnTo>
                    <a:pt x="42925" y="957262"/>
                  </a:lnTo>
                  <a:lnTo>
                    <a:pt x="59578" y="953894"/>
                  </a:lnTo>
                  <a:lnTo>
                    <a:pt x="73183" y="944708"/>
                  </a:lnTo>
                  <a:lnTo>
                    <a:pt x="82359" y="931084"/>
                  </a:lnTo>
                  <a:lnTo>
                    <a:pt x="85725" y="914400"/>
                  </a:lnTo>
                  <a:lnTo>
                    <a:pt x="28575" y="914400"/>
                  </a:lnTo>
                  <a:lnTo>
                    <a:pt x="28581" y="874435"/>
                  </a:lnTo>
                  <a:close/>
                </a:path>
                <a:path w="86360" h="957579">
                  <a:moveTo>
                    <a:pt x="42925" y="871537"/>
                  </a:moveTo>
                  <a:lnTo>
                    <a:pt x="28679" y="874415"/>
                  </a:lnTo>
                  <a:lnTo>
                    <a:pt x="28575" y="914400"/>
                  </a:lnTo>
                  <a:lnTo>
                    <a:pt x="57150" y="914400"/>
                  </a:lnTo>
                  <a:lnTo>
                    <a:pt x="57156" y="874415"/>
                  </a:lnTo>
                  <a:lnTo>
                    <a:pt x="42925" y="871537"/>
                  </a:lnTo>
                  <a:close/>
                </a:path>
                <a:path w="86360" h="957579">
                  <a:moveTo>
                    <a:pt x="57156" y="874415"/>
                  </a:moveTo>
                  <a:lnTo>
                    <a:pt x="57150" y="914400"/>
                  </a:lnTo>
                  <a:lnTo>
                    <a:pt x="85725" y="914400"/>
                  </a:lnTo>
                  <a:lnTo>
                    <a:pt x="82359" y="897715"/>
                  </a:lnTo>
                  <a:lnTo>
                    <a:pt x="73183" y="884091"/>
                  </a:lnTo>
                  <a:lnTo>
                    <a:pt x="59578" y="874905"/>
                  </a:lnTo>
                  <a:lnTo>
                    <a:pt x="57156" y="874415"/>
                  </a:lnTo>
                  <a:close/>
                </a:path>
                <a:path w="86360" h="957579">
                  <a:moveTo>
                    <a:pt x="57277" y="71374"/>
                  </a:moveTo>
                  <a:lnTo>
                    <a:pt x="28702" y="71374"/>
                  </a:lnTo>
                  <a:lnTo>
                    <a:pt x="28581" y="874435"/>
                  </a:lnTo>
                  <a:lnTo>
                    <a:pt x="42925" y="871537"/>
                  </a:lnTo>
                  <a:lnTo>
                    <a:pt x="57156" y="871537"/>
                  </a:lnTo>
                  <a:lnTo>
                    <a:pt x="57277" y="71374"/>
                  </a:lnTo>
                  <a:close/>
                </a:path>
                <a:path w="86360" h="957579">
                  <a:moveTo>
                    <a:pt x="57156" y="871537"/>
                  </a:moveTo>
                  <a:lnTo>
                    <a:pt x="42925" y="871537"/>
                  </a:lnTo>
                  <a:lnTo>
                    <a:pt x="57156" y="874415"/>
                  </a:lnTo>
                  <a:lnTo>
                    <a:pt x="57156" y="871537"/>
                  </a:lnTo>
                  <a:close/>
                </a:path>
                <a:path w="86360" h="957579">
                  <a:moveTo>
                    <a:pt x="42925" y="0"/>
                  </a:moveTo>
                  <a:lnTo>
                    <a:pt x="127" y="85725"/>
                  </a:lnTo>
                  <a:lnTo>
                    <a:pt x="28699" y="85725"/>
                  </a:lnTo>
                  <a:lnTo>
                    <a:pt x="28702" y="71374"/>
                  </a:lnTo>
                  <a:lnTo>
                    <a:pt x="78665" y="71374"/>
                  </a:lnTo>
                  <a:lnTo>
                    <a:pt x="42925" y="0"/>
                  </a:lnTo>
                  <a:close/>
                </a:path>
                <a:path w="86360" h="957579">
                  <a:moveTo>
                    <a:pt x="78665" y="71374"/>
                  </a:moveTo>
                  <a:lnTo>
                    <a:pt x="57277" y="71374"/>
                  </a:lnTo>
                  <a:lnTo>
                    <a:pt x="57274" y="85725"/>
                  </a:lnTo>
                  <a:lnTo>
                    <a:pt x="85852" y="85725"/>
                  </a:lnTo>
                  <a:lnTo>
                    <a:pt x="78665" y="71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119377" y="461390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815077" y="46108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205477" y="46108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797811" y="6570065"/>
            <a:ext cx="5473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C00000"/>
                </a:solidFill>
                <a:latin typeface="Tahoma"/>
                <a:cs typeface="Tahoma"/>
              </a:rPr>
              <a:t>Head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219765" y="4625149"/>
            <a:ext cx="581025" cy="581025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7005" rIns="0" bIns="0" rtlCol="0" vert="horz">
            <a:spAutoFit/>
          </a:bodyPr>
          <a:lstStyle/>
          <a:p>
            <a:pPr marL="173355">
              <a:lnSpc>
                <a:spcPct val="100000"/>
              </a:lnSpc>
              <a:spcBef>
                <a:spcPts val="131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2974085" y="4593526"/>
            <a:ext cx="4929505" cy="644525"/>
            <a:chOff x="2974085" y="4593526"/>
            <a:chExt cx="4929505" cy="644525"/>
          </a:xfrm>
        </p:grpSpPr>
        <p:sp>
          <p:nvSpPr>
            <p:cNvPr id="19" name="object 19" descr=""/>
            <p:cNvSpPr/>
            <p:nvPr/>
          </p:nvSpPr>
          <p:spPr>
            <a:xfrm>
              <a:off x="3582161" y="461391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582161" y="461391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974085" y="4965827"/>
              <a:ext cx="1007744" cy="97155"/>
            </a:xfrm>
            <a:custGeom>
              <a:avLst/>
              <a:gdLst/>
              <a:ahLst/>
              <a:cxnLst/>
              <a:rect l="l" t="t" r="r" b="b"/>
              <a:pathLst>
                <a:path w="1007745" h="97154">
                  <a:moveTo>
                    <a:pt x="85216" y="11049"/>
                  </a:moveTo>
                  <a:lnTo>
                    <a:pt x="0" y="54991"/>
                  </a:lnTo>
                  <a:lnTo>
                    <a:pt x="86232" y="96774"/>
                  </a:lnTo>
                  <a:lnTo>
                    <a:pt x="85895" y="68325"/>
                  </a:lnTo>
                  <a:lnTo>
                    <a:pt x="71627" y="68325"/>
                  </a:lnTo>
                  <a:lnTo>
                    <a:pt x="71246" y="39750"/>
                  </a:lnTo>
                  <a:lnTo>
                    <a:pt x="85555" y="39569"/>
                  </a:lnTo>
                  <a:lnTo>
                    <a:pt x="85216" y="11049"/>
                  </a:lnTo>
                  <a:close/>
                </a:path>
                <a:path w="1007745" h="97154">
                  <a:moveTo>
                    <a:pt x="1004543" y="28448"/>
                  </a:moveTo>
                  <a:lnTo>
                    <a:pt x="964564" y="28448"/>
                  </a:lnTo>
                  <a:lnTo>
                    <a:pt x="964818" y="57023"/>
                  </a:lnTo>
                  <a:lnTo>
                    <a:pt x="924921" y="57527"/>
                  </a:lnTo>
                  <a:lnTo>
                    <a:pt x="925445" y="59987"/>
                  </a:lnTo>
                  <a:lnTo>
                    <a:pt x="934783" y="73501"/>
                  </a:lnTo>
                  <a:lnTo>
                    <a:pt x="948503" y="82490"/>
                  </a:lnTo>
                  <a:lnTo>
                    <a:pt x="965200" y="85598"/>
                  </a:lnTo>
                  <a:lnTo>
                    <a:pt x="981880" y="82045"/>
                  </a:lnTo>
                  <a:lnTo>
                    <a:pt x="995394" y="72707"/>
                  </a:lnTo>
                  <a:lnTo>
                    <a:pt x="1004383" y="58987"/>
                  </a:lnTo>
                  <a:lnTo>
                    <a:pt x="1007490" y="42291"/>
                  </a:lnTo>
                  <a:lnTo>
                    <a:pt x="1004543" y="28448"/>
                  </a:lnTo>
                  <a:close/>
                </a:path>
                <a:path w="1007745" h="97154">
                  <a:moveTo>
                    <a:pt x="85555" y="39569"/>
                  </a:moveTo>
                  <a:lnTo>
                    <a:pt x="71246" y="39750"/>
                  </a:lnTo>
                  <a:lnTo>
                    <a:pt x="71627" y="68325"/>
                  </a:lnTo>
                  <a:lnTo>
                    <a:pt x="85893" y="68145"/>
                  </a:lnTo>
                  <a:lnTo>
                    <a:pt x="85555" y="39569"/>
                  </a:lnTo>
                  <a:close/>
                </a:path>
                <a:path w="1007745" h="97154">
                  <a:moveTo>
                    <a:pt x="85893" y="68145"/>
                  </a:moveTo>
                  <a:lnTo>
                    <a:pt x="71627" y="68325"/>
                  </a:lnTo>
                  <a:lnTo>
                    <a:pt x="85895" y="68325"/>
                  </a:lnTo>
                  <a:lnTo>
                    <a:pt x="85893" y="68145"/>
                  </a:lnTo>
                  <a:close/>
                </a:path>
                <a:path w="1007745" h="97154">
                  <a:moveTo>
                    <a:pt x="924564" y="28954"/>
                  </a:moveTo>
                  <a:lnTo>
                    <a:pt x="85555" y="39569"/>
                  </a:lnTo>
                  <a:lnTo>
                    <a:pt x="85893" y="68145"/>
                  </a:lnTo>
                  <a:lnTo>
                    <a:pt x="924921" y="57527"/>
                  </a:lnTo>
                  <a:lnTo>
                    <a:pt x="921892" y="43306"/>
                  </a:lnTo>
                  <a:lnTo>
                    <a:pt x="924564" y="28954"/>
                  </a:lnTo>
                  <a:close/>
                </a:path>
                <a:path w="1007745" h="97154">
                  <a:moveTo>
                    <a:pt x="964564" y="28448"/>
                  </a:moveTo>
                  <a:lnTo>
                    <a:pt x="924564" y="28954"/>
                  </a:lnTo>
                  <a:lnTo>
                    <a:pt x="921892" y="43306"/>
                  </a:lnTo>
                  <a:lnTo>
                    <a:pt x="924921" y="57527"/>
                  </a:lnTo>
                  <a:lnTo>
                    <a:pt x="964818" y="57023"/>
                  </a:lnTo>
                  <a:lnTo>
                    <a:pt x="964564" y="28448"/>
                  </a:lnTo>
                  <a:close/>
                </a:path>
                <a:path w="1007745" h="97154">
                  <a:moveTo>
                    <a:pt x="964184" y="0"/>
                  </a:moveTo>
                  <a:lnTo>
                    <a:pt x="947503" y="3552"/>
                  </a:lnTo>
                  <a:lnTo>
                    <a:pt x="933989" y="12890"/>
                  </a:lnTo>
                  <a:lnTo>
                    <a:pt x="925000" y="26610"/>
                  </a:lnTo>
                  <a:lnTo>
                    <a:pt x="924564" y="28954"/>
                  </a:lnTo>
                  <a:lnTo>
                    <a:pt x="964564" y="28448"/>
                  </a:lnTo>
                  <a:lnTo>
                    <a:pt x="1004543" y="28448"/>
                  </a:lnTo>
                  <a:lnTo>
                    <a:pt x="1003938" y="25610"/>
                  </a:lnTo>
                  <a:lnTo>
                    <a:pt x="994600" y="12096"/>
                  </a:lnTo>
                  <a:lnTo>
                    <a:pt x="980880" y="3107"/>
                  </a:lnTo>
                  <a:lnTo>
                    <a:pt x="964184" y="0"/>
                  </a:lnTo>
                  <a:close/>
                </a:path>
              </a:pathLst>
            </a:custGeom>
            <a:solidFill>
              <a:srgbClr val="6B9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279385" y="460781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279385" y="460781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669785" y="460781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669785" y="460781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1133665" y="4625149"/>
            <a:ext cx="581025" cy="581025"/>
          </a:xfrm>
          <a:prstGeom prst="rect">
            <a:avLst/>
          </a:prstGeom>
          <a:solidFill>
            <a:srgbClr val="7EC1DB"/>
          </a:solidFill>
        </p:spPr>
        <p:txBody>
          <a:bodyPr wrap="square" lIns="0" tIns="120650" rIns="0" bIns="0" rtlCol="0" vert="horz">
            <a:spAutoFit/>
          </a:bodyPr>
          <a:lstStyle/>
          <a:p>
            <a:pPr marL="202565">
              <a:lnSpc>
                <a:spcPct val="100000"/>
              </a:lnSpc>
              <a:spcBef>
                <a:spcPts val="95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684073" y="4776342"/>
            <a:ext cx="581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5107685" y="4596574"/>
            <a:ext cx="2637155" cy="1894205"/>
            <a:chOff x="5107685" y="4596574"/>
            <a:chExt cx="2637155" cy="1894205"/>
          </a:xfrm>
        </p:grpSpPr>
        <p:sp>
          <p:nvSpPr>
            <p:cNvPr id="29" name="object 29" descr=""/>
            <p:cNvSpPr/>
            <p:nvPr/>
          </p:nvSpPr>
          <p:spPr>
            <a:xfrm>
              <a:off x="6046469" y="46108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046469" y="46108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438393" y="4962778"/>
              <a:ext cx="1007744" cy="97155"/>
            </a:xfrm>
            <a:custGeom>
              <a:avLst/>
              <a:gdLst/>
              <a:ahLst/>
              <a:cxnLst/>
              <a:rect l="l" t="t" r="r" b="b"/>
              <a:pathLst>
                <a:path w="1007745" h="97154">
                  <a:moveTo>
                    <a:pt x="85216" y="11049"/>
                  </a:moveTo>
                  <a:lnTo>
                    <a:pt x="0" y="54991"/>
                  </a:lnTo>
                  <a:lnTo>
                    <a:pt x="86232" y="96774"/>
                  </a:lnTo>
                  <a:lnTo>
                    <a:pt x="85895" y="68326"/>
                  </a:lnTo>
                  <a:lnTo>
                    <a:pt x="71627" y="68326"/>
                  </a:lnTo>
                  <a:lnTo>
                    <a:pt x="71246" y="39751"/>
                  </a:lnTo>
                  <a:lnTo>
                    <a:pt x="85555" y="39569"/>
                  </a:lnTo>
                  <a:lnTo>
                    <a:pt x="85216" y="11049"/>
                  </a:lnTo>
                  <a:close/>
                </a:path>
                <a:path w="1007745" h="97154">
                  <a:moveTo>
                    <a:pt x="1004543" y="28448"/>
                  </a:moveTo>
                  <a:lnTo>
                    <a:pt x="964564" y="28448"/>
                  </a:lnTo>
                  <a:lnTo>
                    <a:pt x="964818" y="57023"/>
                  </a:lnTo>
                  <a:lnTo>
                    <a:pt x="924921" y="57527"/>
                  </a:lnTo>
                  <a:lnTo>
                    <a:pt x="925445" y="59987"/>
                  </a:lnTo>
                  <a:lnTo>
                    <a:pt x="934783" y="73501"/>
                  </a:lnTo>
                  <a:lnTo>
                    <a:pt x="948503" y="82490"/>
                  </a:lnTo>
                  <a:lnTo>
                    <a:pt x="965200" y="85598"/>
                  </a:lnTo>
                  <a:lnTo>
                    <a:pt x="981880" y="82045"/>
                  </a:lnTo>
                  <a:lnTo>
                    <a:pt x="995394" y="72707"/>
                  </a:lnTo>
                  <a:lnTo>
                    <a:pt x="1004383" y="58987"/>
                  </a:lnTo>
                  <a:lnTo>
                    <a:pt x="1007490" y="42291"/>
                  </a:lnTo>
                  <a:lnTo>
                    <a:pt x="1004543" y="28448"/>
                  </a:lnTo>
                  <a:close/>
                </a:path>
                <a:path w="1007745" h="97154">
                  <a:moveTo>
                    <a:pt x="85555" y="39569"/>
                  </a:moveTo>
                  <a:lnTo>
                    <a:pt x="71246" y="39751"/>
                  </a:lnTo>
                  <a:lnTo>
                    <a:pt x="71627" y="68326"/>
                  </a:lnTo>
                  <a:lnTo>
                    <a:pt x="85893" y="68145"/>
                  </a:lnTo>
                  <a:lnTo>
                    <a:pt x="85555" y="39569"/>
                  </a:lnTo>
                  <a:close/>
                </a:path>
                <a:path w="1007745" h="97154">
                  <a:moveTo>
                    <a:pt x="85893" y="68145"/>
                  </a:moveTo>
                  <a:lnTo>
                    <a:pt x="71627" y="68326"/>
                  </a:lnTo>
                  <a:lnTo>
                    <a:pt x="85895" y="68326"/>
                  </a:lnTo>
                  <a:lnTo>
                    <a:pt x="85893" y="68145"/>
                  </a:lnTo>
                  <a:close/>
                </a:path>
                <a:path w="1007745" h="97154">
                  <a:moveTo>
                    <a:pt x="924564" y="28954"/>
                  </a:moveTo>
                  <a:lnTo>
                    <a:pt x="85555" y="39569"/>
                  </a:lnTo>
                  <a:lnTo>
                    <a:pt x="85893" y="68145"/>
                  </a:lnTo>
                  <a:lnTo>
                    <a:pt x="924921" y="57527"/>
                  </a:lnTo>
                  <a:lnTo>
                    <a:pt x="921892" y="43307"/>
                  </a:lnTo>
                  <a:lnTo>
                    <a:pt x="924564" y="28954"/>
                  </a:lnTo>
                  <a:close/>
                </a:path>
                <a:path w="1007745" h="97154">
                  <a:moveTo>
                    <a:pt x="964564" y="28448"/>
                  </a:moveTo>
                  <a:lnTo>
                    <a:pt x="924564" y="28954"/>
                  </a:lnTo>
                  <a:lnTo>
                    <a:pt x="921892" y="43307"/>
                  </a:lnTo>
                  <a:lnTo>
                    <a:pt x="924921" y="57527"/>
                  </a:lnTo>
                  <a:lnTo>
                    <a:pt x="964818" y="57023"/>
                  </a:lnTo>
                  <a:lnTo>
                    <a:pt x="964564" y="28448"/>
                  </a:lnTo>
                  <a:close/>
                </a:path>
                <a:path w="1007745" h="97154">
                  <a:moveTo>
                    <a:pt x="964183" y="0"/>
                  </a:moveTo>
                  <a:lnTo>
                    <a:pt x="947503" y="3552"/>
                  </a:lnTo>
                  <a:lnTo>
                    <a:pt x="933989" y="12890"/>
                  </a:lnTo>
                  <a:lnTo>
                    <a:pt x="925000" y="26610"/>
                  </a:lnTo>
                  <a:lnTo>
                    <a:pt x="924564" y="28954"/>
                  </a:lnTo>
                  <a:lnTo>
                    <a:pt x="964564" y="28448"/>
                  </a:lnTo>
                  <a:lnTo>
                    <a:pt x="1004543" y="28448"/>
                  </a:lnTo>
                  <a:lnTo>
                    <a:pt x="1003938" y="25610"/>
                  </a:lnTo>
                  <a:lnTo>
                    <a:pt x="994600" y="12096"/>
                  </a:lnTo>
                  <a:lnTo>
                    <a:pt x="980880" y="3107"/>
                  </a:lnTo>
                  <a:lnTo>
                    <a:pt x="964183" y="0"/>
                  </a:lnTo>
                  <a:close/>
                </a:path>
              </a:pathLst>
            </a:custGeom>
            <a:solidFill>
              <a:srgbClr val="6B9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7120889" y="586663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120889" y="586663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107685" y="5252338"/>
              <a:ext cx="2481580" cy="1075055"/>
            </a:xfrm>
            <a:custGeom>
              <a:avLst/>
              <a:gdLst/>
              <a:ahLst/>
              <a:cxnLst/>
              <a:rect l="l" t="t" r="r" b="b"/>
              <a:pathLst>
                <a:path w="2481579" h="1075054">
                  <a:moveTo>
                    <a:pt x="2438336" y="988999"/>
                  </a:moveTo>
                  <a:lnTo>
                    <a:pt x="2422207" y="992182"/>
                  </a:lnTo>
                  <a:lnTo>
                    <a:pt x="2408459" y="1001178"/>
                  </a:lnTo>
                  <a:lnTo>
                    <a:pt x="2398903" y="1015250"/>
                  </a:lnTo>
                  <a:lnTo>
                    <a:pt x="2395545" y="1031940"/>
                  </a:lnTo>
                  <a:lnTo>
                    <a:pt x="2398712" y="1048061"/>
                  </a:lnTo>
                  <a:lnTo>
                    <a:pt x="2407689" y="1061810"/>
                  </a:lnTo>
                  <a:lnTo>
                    <a:pt x="2421763" y="1071384"/>
                  </a:lnTo>
                  <a:lnTo>
                    <a:pt x="2438463" y="1074750"/>
                  </a:lnTo>
                  <a:lnTo>
                    <a:pt x="2454592" y="1071567"/>
                  </a:lnTo>
                  <a:lnTo>
                    <a:pt x="2468340" y="1062571"/>
                  </a:lnTo>
                  <a:lnTo>
                    <a:pt x="2477896" y="1048499"/>
                  </a:lnTo>
                  <a:lnTo>
                    <a:pt x="2478591" y="1045044"/>
                  </a:lnTo>
                  <a:lnTo>
                    <a:pt x="2432812" y="1045044"/>
                  </a:lnTo>
                  <a:lnTo>
                    <a:pt x="2406522" y="1033970"/>
                  </a:lnTo>
                  <a:lnTo>
                    <a:pt x="2417571" y="1007630"/>
                  </a:lnTo>
                  <a:lnTo>
                    <a:pt x="2472825" y="1007630"/>
                  </a:lnTo>
                  <a:lnTo>
                    <a:pt x="2469110" y="1001939"/>
                  </a:lnTo>
                  <a:lnTo>
                    <a:pt x="2455037" y="992365"/>
                  </a:lnTo>
                  <a:lnTo>
                    <a:pt x="2438336" y="988999"/>
                  </a:lnTo>
                  <a:close/>
                </a:path>
                <a:path w="2481579" h="1075054">
                  <a:moveTo>
                    <a:pt x="2417571" y="1007630"/>
                  </a:moveTo>
                  <a:lnTo>
                    <a:pt x="2406522" y="1033970"/>
                  </a:lnTo>
                  <a:lnTo>
                    <a:pt x="2432812" y="1045044"/>
                  </a:lnTo>
                  <a:lnTo>
                    <a:pt x="2443988" y="1018705"/>
                  </a:lnTo>
                  <a:lnTo>
                    <a:pt x="2417571" y="1007630"/>
                  </a:lnTo>
                  <a:close/>
                </a:path>
                <a:path w="2481579" h="1075054">
                  <a:moveTo>
                    <a:pt x="2472825" y="1007630"/>
                  </a:moveTo>
                  <a:lnTo>
                    <a:pt x="2417571" y="1007630"/>
                  </a:lnTo>
                  <a:lnTo>
                    <a:pt x="2443988" y="1018705"/>
                  </a:lnTo>
                  <a:lnTo>
                    <a:pt x="2432812" y="1045044"/>
                  </a:lnTo>
                  <a:lnTo>
                    <a:pt x="2478591" y="1045044"/>
                  </a:lnTo>
                  <a:lnTo>
                    <a:pt x="2481254" y="1031809"/>
                  </a:lnTo>
                  <a:lnTo>
                    <a:pt x="2478087" y="1015688"/>
                  </a:lnTo>
                  <a:lnTo>
                    <a:pt x="2472825" y="1007630"/>
                  </a:lnTo>
                  <a:close/>
                </a:path>
                <a:path w="2481579" h="1075054">
                  <a:moveTo>
                    <a:pt x="2364866" y="985469"/>
                  </a:moveTo>
                  <a:lnTo>
                    <a:pt x="2353817" y="1011809"/>
                  </a:lnTo>
                  <a:lnTo>
                    <a:pt x="2380234" y="1022883"/>
                  </a:lnTo>
                  <a:lnTo>
                    <a:pt x="2391283" y="996543"/>
                  </a:lnTo>
                  <a:lnTo>
                    <a:pt x="2364866" y="985469"/>
                  </a:lnTo>
                  <a:close/>
                </a:path>
                <a:path w="2481579" h="1075054">
                  <a:moveTo>
                    <a:pt x="2312289" y="963307"/>
                  </a:moveTo>
                  <a:lnTo>
                    <a:pt x="2301113" y="989647"/>
                  </a:lnTo>
                  <a:lnTo>
                    <a:pt x="2327529" y="1000721"/>
                  </a:lnTo>
                  <a:lnTo>
                    <a:pt x="2338578" y="974382"/>
                  </a:lnTo>
                  <a:lnTo>
                    <a:pt x="2312289" y="963307"/>
                  </a:lnTo>
                  <a:close/>
                </a:path>
                <a:path w="2481579" h="1075054">
                  <a:moveTo>
                    <a:pt x="2259584" y="941146"/>
                  </a:moveTo>
                  <a:lnTo>
                    <a:pt x="2248535" y="967486"/>
                  </a:lnTo>
                  <a:lnTo>
                    <a:pt x="2274823" y="978573"/>
                  </a:lnTo>
                  <a:lnTo>
                    <a:pt x="2285872" y="952233"/>
                  </a:lnTo>
                  <a:lnTo>
                    <a:pt x="2259584" y="941146"/>
                  </a:lnTo>
                  <a:close/>
                </a:path>
                <a:path w="2481579" h="1075054">
                  <a:moveTo>
                    <a:pt x="2206879" y="918997"/>
                  </a:moveTo>
                  <a:lnTo>
                    <a:pt x="2195830" y="945337"/>
                  </a:lnTo>
                  <a:lnTo>
                    <a:pt x="2222118" y="956411"/>
                  </a:lnTo>
                  <a:lnTo>
                    <a:pt x="2233167" y="930071"/>
                  </a:lnTo>
                  <a:lnTo>
                    <a:pt x="2206879" y="918997"/>
                  </a:lnTo>
                  <a:close/>
                </a:path>
                <a:path w="2481579" h="1075054">
                  <a:moveTo>
                    <a:pt x="2154173" y="896835"/>
                  </a:moveTo>
                  <a:lnTo>
                    <a:pt x="2143124" y="923175"/>
                  </a:lnTo>
                  <a:lnTo>
                    <a:pt x="2169414" y="934250"/>
                  </a:lnTo>
                  <a:lnTo>
                    <a:pt x="2180590" y="907910"/>
                  </a:lnTo>
                  <a:lnTo>
                    <a:pt x="2154173" y="896835"/>
                  </a:lnTo>
                  <a:close/>
                </a:path>
                <a:path w="2481579" h="1075054">
                  <a:moveTo>
                    <a:pt x="2101468" y="874674"/>
                  </a:moveTo>
                  <a:lnTo>
                    <a:pt x="2090419" y="901014"/>
                  </a:lnTo>
                  <a:lnTo>
                    <a:pt x="2116836" y="912088"/>
                  </a:lnTo>
                  <a:lnTo>
                    <a:pt x="2127885" y="885748"/>
                  </a:lnTo>
                  <a:lnTo>
                    <a:pt x="2101468" y="874674"/>
                  </a:lnTo>
                  <a:close/>
                </a:path>
                <a:path w="2481579" h="1075054">
                  <a:moveTo>
                    <a:pt x="2048890" y="852512"/>
                  </a:moveTo>
                  <a:lnTo>
                    <a:pt x="2037714" y="878852"/>
                  </a:lnTo>
                  <a:lnTo>
                    <a:pt x="2064131" y="889939"/>
                  </a:lnTo>
                  <a:lnTo>
                    <a:pt x="2075180" y="863600"/>
                  </a:lnTo>
                  <a:lnTo>
                    <a:pt x="2048890" y="852512"/>
                  </a:lnTo>
                  <a:close/>
                </a:path>
                <a:path w="2481579" h="1075054">
                  <a:moveTo>
                    <a:pt x="1996186" y="830364"/>
                  </a:moveTo>
                  <a:lnTo>
                    <a:pt x="1985137" y="856703"/>
                  </a:lnTo>
                  <a:lnTo>
                    <a:pt x="2011425" y="867778"/>
                  </a:lnTo>
                  <a:lnTo>
                    <a:pt x="2022474" y="841438"/>
                  </a:lnTo>
                  <a:lnTo>
                    <a:pt x="1996186" y="830364"/>
                  </a:lnTo>
                  <a:close/>
                </a:path>
                <a:path w="2481579" h="1075054">
                  <a:moveTo>
                    <a:pt x="1943481" y="808202"/>
                  </a:moveTo>
                  <a:lnTo>
                    <a:pt x="1932432" y="834542"/>
                  </a:lnTo>
                  <a:lnTo>
                    <a:pt x="1958720" y="845616"/>
                  </a:lnTo>
                  <a:lnTo>
                    <a:pt x="1969769" y="819277"/>
                  </a:lnTo>
                  <a:lnTo>
                    <a:pt x="1943481" y="808202"/>
                  </a:lnTo>
                  <a:close/>
                </a:path>
                <a:path w="2481579" h="1075054">
                  <a:moveTo>
                    <a:pt x="1890775" y="786041"/>
                  </a:moveTo>
                  <a:lnTo>
                    <a:pt x="1879727" y="812380"/>
                  </a:lnTo>
                  <a:lnTo>
                    <a:pt x="1906015" y="823455"/>
                  </a:lnTo>
                  <a:lnTo>
                    <a:pt x="1917191" y="797115"/>
                  </a:lnTo>
                  <a:lnTo>
                    <a:pt x="1890775" y="786041"/>
                  </a:lnTo>
                  <a:close/>
                </a:path>
                <a:path w="2481579" h="1075054">
                  <a:moveTo>
                    <a:pt x="1838070" y="763879"/>
                  </a:moveTo>
                  <a:lnTo>
                    <a:pt x="1827021" y="790219"/>
                  </a:lnTo>
                  <a:lnTo>
                    <a:pt x="1853438" y="801306"/>
                  </a:lnTo>
                  <a:lnTo>
                    <a:pt x="1864487" y="774966"/>
                  </a:lnTo>
                  <a:lnTo>
                    <a:pt x="1838070" y="763879"/>
                  </a:lnTo>
                  <a:close/>
                </a:path>
                <a:path w="2481579" h="1075054">
                  <a:moveTo>
                    <a:pt x="1785492" y="741730"/>
                  </a:moveTo>
                  <a:lnTo>
                    <a:pt x="1774316" y="768070"/>
                  </a:lnTo>
                  <a:lnTo>
                    <a:pt x="1800733" y="779145"/>
                  </a:lnTo>
                  <a:lnTo>
                    <a:pt x="1811782" y="752805"/>
                  </a:lnTo>
                  <a:lnTo>
                    <a:pt x="1785492" y="741730"/>
                  </a:lnTo>
                  <a:close/>
                </a:path>
                <a:path w="2481579" h="1075054">
                  <a:moveTo>
                    <a:pt x="1732788" y="719569"/>
                  </a:moveTo>
                  <a:lnTo>
                    <a:pt x="1721739" y="745909"/>
                  </a:lnTo>
                  <a:lnTo>
                    <a:pt x="1748028" y="756983"/>
                  </a:lnTo>
                  <a:lnTo>
                    <a:pt x="1759077" y="730643"/>
                  </a:lnTo>
                  <a:lnTo>
                    <a:pt x="1732788" y="719569"/>
                  </a:lnTo>
                  <a:close/>
                </a:path>
                <a:path w="2481579" h="1075054">
                  <a:moveTo>
                    <a:pt x="1680083" y="697407"/>
                  </a:moveTo>
                  <a:lnTo>
                    <a:pt x="1669034" y="723747"/>
                  </a:lnTo>
                  <a:lnTo>
                    <a:pt x="1695322" y="734822"/>
                  </a:lnTo>
                  <a:lnTo>
                    <a:pt x="1706371" y="708494"/>
                  </a:lnTo>
                  <a:lnTo>
                    <a:pt x="1680083" y="697407"/>
                  </a:lnTo>
                  <a:close/>
                </a:path>
                <a:path w="2481579" h="1075054">
                  <a:moveTo>
                    <a:pt x="1627378" y="675246"/>
                  </a:moveTo>
                  <a:lnTo>
                    <a:pt x="1616329" y="701586"/>
                  </a:lnTo>
                  <a:lnTo>
                    <a:pt x="1642617" y="712673"/>
                  </a:lnTo>
                  <a:lnTo>
                    <a:pt x="1653793" y="686333"/>
                  </a:lnTo>
                  <a:lnTo>
                    <a:pt x="1627378" y="675246"/>
                  </a:lnTo>
                  <a:close/>
                </a:path>
                <a:path w="2481579" h="1075054">
                  <a:moveTo>
                    <a:pt x="1574672" y="653097"/>
                  </a:moveTo>
                  <a:lnTo>
                    <a:pt x="1563623" y="679437"/>
                  </a:lnTo>
                  <a:lnTo>
                    <a:pt x="1590039" y="690511"/>
                  </a:lnTo>
                  <a:lnTo>
                    <a:pt x="1601089" y="664171"/>
                  </a:lnTo>
                  <a:lnTo>
                    <a:pt x="1574672" y="653097"/>
                  </a:lnTo>
                  <a:close/>
                </a:path>
                <a:path w="2481579" h="1075054">
                  <a:moveTo>
                    <a:pt x="1522094" y="630936"/>
                  </a:moveTo>
                  <a:lnTo>
                    <a:pt x="1510918" y="657275"/>
                  </a:lnTo>
                  <a:lnTo>
                    <a:pt x="1537335" y="668350"/>
                  </a:lnTo>
                  <a:lnTo>
                    <a:pt x="1548384" y="642010"/>
                  </a:lnTo>
                  <a:lnTo>
                    <a:pt x="1522094" y="630936"/>
                  </a:lnTo>
                  <a:close/>
                </a:path>
                <a:path w="2481579" h="1075054">
                  <a:moveTo>
                    <a:pt x="1469389" y="608774"/>
                  </a:moveTo>
                  <a:lnTo>
                    <a:pt x="1458340" y="635114"/>
                  </a:lnTo>
                  <a:lnTo>
                    <a:pt x="1484630" y="646201"/>
                  </a:lnTo>
                  <a:lnTo>
                    <a:pt x="1495679" y="619848"/>
                  </a:lnTo>
                  <a:lnTo>
                    <a:pt x="1469389" y="608774"/>
                  </a:lnTo>
                  <a:close/>
                </a:path>
                <a:path w="2481579" h="1075054">
                  <a:moveTo>
                    <a:pt x="1416685" y="586613"/>
                  </a:moveTo>
                  <a:lnTo>
                    <a:pt x="1405636" y="612952"/>
                  </a:lnTo>
                  <a:lnTo>
                    <a:pt x="1431924" y="624039"/>
                  </a:lnTo>
                  <a:lnTo>
                    <a:pt x="1442973" y="597700"/>
                  </a:lnTo>
                  <a:lnTo>
                    <a:pt x="1416685" y="586613"/>
                  </a:lnTo>
                  <a:close/>
                </a:path>
                <a:path w="2481579" h="1075054">
                  <a:moveTo>
                    <a:pt x="1363979" y="564464"/>
                  </a:moveTo>
                  <a:lnTo>
                    <a:pt x="1352930" y="590804"/>
                  </a:lnTo>
                  <a:lnTo>
                    <a:pt x="1379219" y="601878"/>
                  </a:lnTo>
                  <a:lnTo>
                    <a:pt x="1390396" y="575538"/>
                  </a:lnTo>
                  <a:lnTo>
                    <a:pt x="1363979" y="564464"/>
                  </a:lnTo>
                  <a:close/>
                </a:path>
                <a:path w="2481579" h="1075054">
                  <a:moveTo>
                    <a:pt x="1311275" y="542302"/>
                  </a:moveTo>
                  <a:lnTo>
                    <a:pt x="1300226" y="568642"/>
                  </a:lnTo>
                  <a:lnTo>
                    <a:pt x="1326641" y="579716"/>
                  </a:lnTo>
                  <a:lnTo>
                    <a:pt x="1337690" y="553377"/>
                  </a:lnTo>
                  <a:lnTo>
                    <a:pt x="1311275" y="542302"/>
                  </a:lnTo>
                  <a:close/>
                </a:path>
                <a:path w="2481579" h="1075054">
                  <a:moveTo>
                    <a:pt x="1258697" y="520141"/>
                  </a:moveTo>
                  <a:lnTo>
                    <a:pt x="1247521" y="546481"/>
                  </a:lnTo>
                  <a:lnTo>
                    <a:pt x="1273937" y="557555"/>
                  </a:lnTo>
                  <a:lnTo>
                    <a:pt x="1284986" y="531215"/>
                  </a:lnTo>
                  <a:lnTo>
                    <a:pt x="1258697" y="520141"/>
                  </a:lnTo>
                  <a:close/>
                </a:path>
                <a:path w="2481579" h="1075054">
                  <a:moveTo>
                    <a:pt x="1205991" y="497979"/>
                  </a:moveTo>
                  <a:lnTo>
                    <a:pt x="1194942" y="524319"/>
                  </a:lnTo>
                  <a:lnTo>
                    <a:pt x="1221231" y="535406"/>
                  </a:lnTo>
                  <a:lnTo>
                    <a:pt x="1232280" y="509066"/>
                  </a:lnTo>
                  <a:lnTo>
                    <a:pt x="1205991" y="497979"/>
                  </a:lnTo>
                  <a:close/>
                </a:path>
                <a:path w="2481579" h="1075054">
                  <a:moveTo>
                    <a:pt x="1153287" y="475830"/>
                  </a:moveTo>
                  <a:lnTo>
                    <a:pt x="1142238" y="502170"/>
                  </a:lnTo>
                  <a:lnTo>
                    <a:pt x="1168527" y="513245"/>
                  </a:lnTo>
                  <a:lnTo>
                    <a:pt x="1179576" y="486905"/>
                  </a:lnTo>
                  <a:lnTo>
                    <a:pt x="1153287" y="475830"/>
                  </a:lnTo>
                  <a:close/>
                </a:path>
                <a:path w="2481579" h="1075054">
                  <a:moveTo>
                    <a:pt x="1100581" y="453669"/>
                  </a:moveTo>
                  <a:lnTo>
                    <a:pt x="1089533" y="480009"/>
                  </a:lnTo>
                  <a:lnTo>
                    <a:pt x="1115822" y="491083"/>
                  </a:lnTo>
                  <a:lnTo>
                    <a:pt x="1126998" y="464743"/>
                  </a:lnTo>
                  <a:lnTo>
                    <a:pt x="1100581" y="453669"/>
                  </a:lnTo>
                  <a:close/>
                </a:path>
                <a:path w="2481579" h="1075054">
                  <a:moveTo>
                    <a:pt x="1047876" y="431507"/>
                  </a:moveTo>
                  <a:lnTo>
                    <a:pt x="1036827" y="457847"/>
                  </a:lnTo>
                  <a:lnTo>
                    <a:pt x="1063243" y="468922"/>
                  </a:lnTo>
                  <a:lnTo>
                    <a:pt x="1074292" y="442595"/>
                  </a:lnTo>
                  <a:lnTo>
                    <a:pt x="1047876" y="431507"/>
                  </a:lnTo>
                  <a:close/>
                </a:path>
                <a:path w="2481579" h="1075054">
                  <a:moveTo>
                    <a:pt x="995299" y="409346"/>
                  </a:moveTo>
                  <a:lnTo>
                    <a:pt x="984123" y="435686"/>
                  </a:lnTo>
                  <a:lnTo>
                    <a:pt x="1010538" y="446773"/>
                  </a:lnTo>
                  <a:lnTo>
                    <a:pt x="1021588" y="420433"/>
                  </a:lnTo>
                  <a:lnTo>
                    <a:pt x="995299" y="409346"/>
                  </a:lnTo>
                  <a:close/>
                </a:path>
                <a:path w="2481579" h="1075054">
                  <a:moveTo>
                    <a:pt x="942593" y="387197"/>
                  </a:moveTo>
                  <a:lnTo>
                    <a:pt x="931544" y="413537"/>
                  </a:lnTo>
                  <a:lnTo>
                    <a:pt x="957834" y="424611"/>
                  </a:lnTo>
                  <a:lnTo>
                    <a:pt x="968883" y="398272"/>
                  </a:lnTo>
                  <a:lnTo>
                    <a:pt x="942593" y="387197"/>
                  </a:lnTo>
                  <a:close/>
                </a:path>
                <a:path w="2481579" h="1075054">
                  <a:moveTo>
                    <a:pt x="889888" y="365036"/>
                  </a:moveTo>
                  <a:lnTo>
                    <a:pt x="878839" y="391375"/>
                  </a:lnTo>
                  <a:lnTo>
                    <a:pt x="905128" y="402450"/>
                  </a:lnTo>
                  <a:lnTo>
                    <a:pt x="916177" y="376110"/>
                  </a:lnTo>
                  <a:lnTo>
                    <a:pt x="889888" y="365036"/>
                  </a:lnTo>
                  <a:close/>
                </a:path>
                <a:path w="2481579" h="1075054">
                  <a:moveTo>
                    <a:pt x="837184" y="342874"/>
                  </a:moveTo>
                  <a:lnTo>
                    <a:pt x="826135" y="369214"/>
                  </a:lnTo>
                  <a:lnTo>
                    <a:pt x="852424" y="380301"/>
                  </a:lnTo>
                  <a:lnTo>
                    <a:pt x="863600" y="353961"/>
                  </a:lnTo>
                  <a:lnTo>
                    <a:pt x="837184" y="342874"/>
                  </a:lnTo>
                  <a:close/>
                </a:path>
                <a:path w="2481579" h="1075054">
                  <a:moveTo>
                    <a:pt x="784478" y="320675"/>
                  </a:moveTo>
                  <a:lnTo>
                    <a:pt x="773429" y="347052"/>
                  </a:lnTo>
                  <a:lnTo>
                    <a:pt x="799846" y="358140"/>
                  </a:lnTo>
                  <a:lnTo>
                    <a:pt x="810894" y="331851"/>
                  </a:lnTo>
                  <a:lnTo>
                    <a:pt x="784478" y="320675"/>
                  </a:lnTo>
                  <a:close/>
                </a:path>
                <a:path w="2481579" h="1075054">
                  <a:moveTo>
                    <a:pt x="731901" y="298577"/>
                  </a:moveTo>
                  <a:lnTo>
                    <a:pt x="720725" y="324866"/>
                  </a:lnTo>
                  <a:lnTo>
                    <a:pt x="747140" y="335978"/>
                  </a:lnTo>
                  <a:lnTo>
                    <a:pt x="758189" y="309626"/>
                  </a:lnTo>
                  <a:lnTo>
                    <a:pt x="731901" y="298577"/>
                  </a:lnTo>
                  <a:close/>
                </a:path>
                <a:path w="2481579" h="1075054">
                  <a:moveTo>
                    <a:pt x="679196" y="276352"/>
                  </a:moveTo>
                  <a:lnTo>
                    <a:pt x="668147" y="302768"/>
                  </a:lnTo>
                  <a:lnTo>
                    <a:pt x="694436" y="313817"/>
                  </a:lnTo>
                  <a:lnTo>
                    <a:pt x="705485" y="287528"/>
                  </a:lnTo>
                  <a:lnTo>
                    <a:pt x="679196" y="276352"/>
                  </a:lnTo>
                  <a:close/>
                </a:path>
                <a:path w="2481579" h="1075054">
                  <a:moveTo>
                    <a:pt x="626490" y="254254"/>
                  </a:moveTo>
                  <a:lnTo>
                    <a:pt x="615441" y="280543"/>
                  </a:lnTo>
                  <a:lnTo>
                    <a:pt x="641730" y="291719"/>
                  </a:lnTo>
                  <a:lnTo>
                    <a:pt x="652779" y="265303"/>
                  </a:lnTo>
                  <a:lnTo>
                    <a:pt x="626490" y="254254"/>
                  </a:lnTo>
                  <a:close/>
                </a:path>
                <a:path w="2481579" h="1075054">
                  <a:moveTo>
                    <a:pt x="573786" y="232029"/>
                  </a:moveTo>
                  <a:lnTo>
                    <a:pt x="562737" y="258445"/>
                  </a:lnTo>
                  <a:lnTo>
                    <a:pt x="589026" y="269494"/>
                  </a:lnTo>
                  <a:lnTo>
                    <a:pt x="600201" y="243205"/>
                  </a:lnTo>
                  <a:lnTo>
                    <a:pt x="573786" y="232029"/>
                  </a:lnTo>
                  <a:close/>
                </a:path>
                <a:path w="2481579" h="1075054">
                  <a:moveTo>
                    <a:pt x="521080" y="209931"/>
                  </a:moveTo>
                  <a:lnTo>
                    <a:pt x="510031" y="236220"/>
                  </a:lnTo>
                  <a:lnTo>
                    <a:pt x="536448" y="247396"/>
                  </a:lnTo>
                  <a:lnTo>
                    <a:pt x="547497" y="220980"/>
                  </a:lnTo>
                  <a:lnTo>
                    <a:pt x="521080" y="209931"/>
                  </a:lnTo>
                  <a:close/>
                </a:path>
                <a:path w="2481579" h="1075054">
                  <a:moveTo>
                    <a:pt x="468502" y="187706"/>
                  </a:moveTo>
                  <a:lnTo>
                    <a:pt x="457326" y="214122"/>
                  </a:lnTo>
                  <a:lnTo>
                    <a:pt x="483742" y="225171"/>
                  </a:lnTo>
                  <a:lnTo>
                    <a:pt x="494791" y="198882"/>
                  </a:lnTo>
                  <a:lnTo>
                    <a:pt x="468502" y="187706"/>
                  </a:lnTo>
                  <a:close/>
                </a:path>
                <a:path w="2481579" h="1075054">
                  <a:moveTo>
                    <a:pt x="415798" y="165608"/>
                  </a:moveTo>
                  <a:lnTo>
                    <a:pt x="404749" y="191897"/>
                  </a:lnTo>
                  <a:lnTo>
                    <a:pt x="431038" y="203073"/>
                  </a:lnTo>
                  <a:lnTo>
                    <a:pt x="442087" y="176657"/>
                  </a:lnTo>
                  <a:lnTo>
                    <a:pt x="415798" y="165608"/>
                  </a:lnTo>
                  <a:close/>
                </a:path>
                <a:path w="2481579" h="1075054">
                  <a:moveTo>
                    <a:pt x="363092" y="143510"/>
                  </a:moveTo>
                  <a:lnTo>
                    <a:pt x="352043" y="169799"/>
                  </a:lnTo>
                  <a:lnTo>
                    <a:pt x="378333" y="180848"/>
                  </a:lnTo>
                  <a:lnTo>
                    <a:pt x="389381" y="154559"/>
                  </a:lnTo>
                  <a:lnTo>
                    <a:pt x="363092" y="143510"/>
                  </a:lnTo>
                  <a:close/>
                </a:path>
                <a:path w="2481579" h="1075054">
                  <a:moveTo>
                    <a:pt x="310388" y="121285"/>
                  </a:moveTo>
                  <a:lnTo>
                    <a:pt x="299338" y="147574"/>
                  </a:lnTo>
                  <a:lnTo>
                    <a:pt x="325627" y="158750"/>
                  </a:lnTo>
                  <a:lnTo>
                    <a:pt x="336803" y="132334"/>
                  </a:lnTo>
                  <a:lnTo>
                    <a:pt x="310388" y="121285"/>
                  </a:lnTo>
                  <a:close/>
                </a:path>
                <a:path w="2481579" h="1075054">
                  <a:moveTo>
                    <a:pt x="257683" y="99187"/>
                  </a:moveTo>
                  <a:lnTo>
                    <a:pt x="246634" y="125476"/>
                  </a:lnTo>
                  <a:lnTo>
                    <a:pt x="273050" y="136525"/>
                  </a:lnTo>
                  <a:lnTo>
                    <a:pt x="284099" y="110236"/>
                  </a:lnTo>
                  <a:lnTo>
                    <a:pt x="257683" y="99187"/>
                  </a:lnTo>
                  <a:close/>
                </a:path>
                <a:path w="2481579" h="1075054">
                  <a:moveTo>
                    <a:pt x="205104" y="76962"/>
                  </a:moveTo>
                  <a:lnTo>
                    <a:pt x="193928" y="103378"/>
                  </a:lnTo>
                  <a:lnTo>
                    <a:pt x="220344" y="114427"/>
                  </a:lnTo>
                  <a:lnTo>
                    <a:pt x="231393" y="88011"/>
                  </a:lnTo>
                  <a:lnTo>
                    <a:pt x="205104" y="76962"/>
                  </a:lnTo>
                  <a:close/>
                </a:path>
                <a:path w="2481579" h="1075054">
                  <a:moveTo>
                    <a:pt x="152400" y="54864"/>
                  </a:moveTo>
                  <a:lnTo>
                    <a:pt x="141350" y="81153"/>
                  </a:lnTo>
                  <a:lnTo>
                    <a:pt x="167639" y="92202"/>
                  </a:lnTo>
                  <a:lnTo>
                    <a:pt x="178688" y="65913"/>
                  </a:lnTo>
                  <a:lnTo>
                    <a:pt x="152400" y="54864"/>
                  </a:lnTo>
                  <a:close/>
                </a:path>
                <a:path w="2481579" h="1075054">
                  <a:moveTo>
                    <a:pt x="95630" y="0"/>
                  </a:moveTo>
                  <a:lnTo>
                    <a:pt x="0" y="6223"/>
                  </a:lnTo>
                  <a:lnTo>
                    <a:pt x="62356" y="78994"/>
                  </a:lnTo>
                  <a:lnTo>
                    <a:pt x="75463" y="47879"/>
                  </a:lnTo>
                  <a:lnTo>
                    <a:pt x="62229" y="47879"/>
                  </a:lnTo>
                  <a:lnTo>
                    <a:pt x="60325" y="47117"/>
                  </a:lnTo>
                  <a:lnTo>
                    <a:pt x="71374" y="20701"/>
                  </a:lnTo>
                  <a:lnTo>
                    <a:pt x="86911" y="20701"/>
                  </a:lnTo>
                  <a:lnTo>
                    <a:pt x="95630" y="0"/>
                  </a:lnTo>
                  <a:close/>
                </a:path>
                <a:path w="2481579" h="1075054">
                  <a:moveTo>
                    <a:pt x="99694" y="32639"/>
                  </a:moveTo>
                  <a:lnTo>
                    <a:pt x="88646" y="59055"/>
                  </a:lnTo>
                  <a:lnTo>
                    <a:pt x="114935" y="70104"/>
                  </a:lnTo>
                  <a:lnTo>
                    <a:pt x="125984" y="43688"/>
                  </a:lnTo>
                  <a:lnTo>
                    <a:pt x="99694" y="32639"/>
                  </a:lnTo>
                  <a:close/>
                </a:path>
                <a:path w="2481579" h="1075054">
                  <a:moveTo>
                    <a:pt x="71374" y="20701"/>
                  </a:moveTo>
                  <a:lnTo>
                    <a:pt x="60325" y="47117"/>
                  </a:lnTo>
                  <a:lnTo>
                    <a:pt x="62229" y="47879"/>
                  </a:lnTo>
                  <a:lnTo>
                    <a:pt x="73405" y="21590"/>
                  </a:lnTo>
                  <a:lnTo>
                    <a:pt x="71374" y="20701"/>
                  </a:lnTo>
                  <a:close/>
                </a:path>
                <a:path w="2481579" h="1075054">
                  <a:moveTo>
                    <a:pt x="86911" y="20701"/>
                  </a:moveTo>
                  <a:lnTo>
                    <a:pt x="71374" y="20701"/>
                  </a:lnTo>
                  <a:lnTo>
                    <a:pt x="73405" y="21590"/>
                  </a:lnTo>
                  <a:lnTo>
                    <a:pt x="62229" y="47879"/>
                  </a:lnTo>
                  <a:lnTo>
                    <a:pt x="75463" y="47879"/>
                  </a:lnTo>
                  <a:lnTo>
                    <a:pt x="86911" y="2070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7324090" y="6591096"/>
            <a:ext cx="3581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5">
                <a:solidFill>
                  <a:srgbClr val="C00000"/>
                </a:solidFill>
                <a:latin typeface="Tahoma"/>
                <a:cs typeface="Tahoma"/>
              </a:rPr>
              <a:t>Tail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00939" y="900760"/>
            <a:ext cx="7457440" cy="35928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10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5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800" spc="-25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469900" marR="2797175" indent="-457834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800" spc="-7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DLList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</a:t>
            </a:r>
            <a:r>
              <a:rPr dirty="0" sz="1800">
                <a:latin typeface="Consolas"/>
                <a:cs typeface="Consolas"/>
              </a:rPr>
              <a:t>&gt;::deleteFromDLLTail()</a:t>
            </a:r>
            <a:r>
              <a:rPr dirty="0" sz="1800" spc="-75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(head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!=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{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//not</a:t>
            </a:r>
            <a:r>
              <a:rPr dirty="0" sz="1800" spc="-2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08000"/>
                </a:solidFill>
                <a:latin typeface="Consolas"/>
                <a:cs typeface="Consolas"/>
              </a:rPr>
              <a:t>empty</a:t>
            </a:r>
            <a:endParaRPr sz="1800">
              <a:latin typeface="Consolas"/>
              <a:cs typeface="Consolas"/>
            </a:endParaRPr>
          </a:p>
          <a:p>
            <a:pPr marL="1384300" marR="5080" indent="-4572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(head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tail)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{</a:t>
            </a:r>
            <a:r>
              <a:rPr dirty="0" sz="1800" spc="-5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dirty="0" sz="1800" spc="-2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dirty="0" sz="1800" spc="-2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only</a:t>
            </a:r>
            <a:r>
              <a:rPr dirty="0" sz="1800" spc="-2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one</a:t>
            </a:r>
            <a:r>
              <a:rPr dirty="0" sz="1800" spc="-2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node</a:t>
            </a:r>
            <a:r>
              <a:rPr dirty="0" sz="1800" spc="-2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dirty="0" sz="1800" spc="-2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dirty="0" sz="1800" spc="-2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08000"/>
                </a:solidFill>
                <a:latin typeface="Consolas"/>
                <a:cs typeface="Consolas"/>
              </a:rPr>
              <a:t>list;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latin typeface="Consolas"/>
                <a:cs typeface="Consolas"/>
              </a:rPr>
              <a:t>head;</a:t>
            </a:r>
            <a:endParaRPr sz="1800">
              <a:latin typeface="Consolas"/>
              <a:cs typeface="Consolas"/>
            </a:endParaRPr>
          </a:p>
          <a:p>
            <a:pPr marL="13843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head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tail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25">
                <a:latin typeface="Consolas"/>
                <a:cs typeface="Consolas"/>
              </a:rPr>
              <a:t>0;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dirty="0" sz="1800" spc="-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{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dirty="0" sz="1800" spc="-2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dirty="0" sz="1800" spc="-1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more</a:t>
            </a:r>
            <a:r>
              <a:rPr dirty="0" sz="1800" spc="-1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than</a:t>
            </a:r>
            <a:r>
              <a:rPr dirty="0" sz="1800" spc="-2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one</a:t>
            </a:r>
            <a:r>
              <a:rPr dirty="0" sz="1800" spc="-2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node</a:t>
            </a:r>
            <a:r>
              <a:rPr dirty="0" sz="1800" spc="-1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dirty="0" sz="1800" spc="-2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dirty="0" sz="1800" spc="-2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08000"/>
                </a:solidFill>
                <a:latin typeface="Consolas"/>
                <a:cs typeface="Consolas"/>
              </a:rPr>
              <a:t>list;</a:t>
            </a:r>
            <a:endParaRPr sz="1800">
              <a:latin typeface="Consolas"/>
              <a:cs typeface="Consolas"/>
            </a:endParaRPr>
          </a:p>
          <a:p>
            <a:pPr algn="just" marL="1384300" marR="3808095">
              <a:lnSpc>
                <a:spcPct val="100000"/>
              </a:lnSpc>
            </a:pPr>
            <a:r>
              <a:rPr dirty="0" sz="1800" b="1">
                <a:latin typeface="Consolas"/>
                <a:cs typeface="Consolas"/>
              </a:rPr>
              <a:t>tail</a:t>
            </a:r>
            <a:r>
              <a:rPr dirty="0" sz="1800" spc="5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= </a:t>
            </a:r>
            <a:r>
              <a:rPr dirty="0" sz="1800" spc="-10" b="1">
                <a:latin typeface="Consolas"/>
                <a:cs typeface="Consolas"/>
              </a:rPr>
              <a:t>tail-&gt;prev; </a:t>
            </a:r>
            <a:r>
              <a:rPr dirty="0" sz="1800" b="1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r>
              <a:rPr dirty="0" sz="1800" spc="-2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 b="1">
                <a:latin typeface="Consolas"/>
                <a:cs typeface="Consolas"/>
              </a:rPr>
              <a:t>tail-&gt;next; tail-</a:t>
            </a:r>
            <a:r>
              <a:rPr dirty="0" sz="1800" b="1">
                <a:latin typeface="Consolas"/>
                <a:cs typeface="Consolas"/>
              </a:rPr>
              <a:t>&gt;next</a:t>
            </a:r>
            <a:r>
              <a:rPr dirty="0" sz="1800" spc="-15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=</a:t>
            </a:r>
            <a:r>
              <a:rPr dirty="0" sz="1800" spc="-5" b="1">
                <a:latin typeface="Consolas"/>
                <a:cs typeface="Consolas"/>
              </a:rPr>
              <a:t> </a:t>
            </a:r>
            <a:r>
              <a:rPr dirty="0" sz="1800" spc="-25" b="1">
                <a:latin typeface="Consolas"/>
                <a:cs typeface="Consolas"/>
              </a:rPr>
              <a:t>0;</a:t>
            </a:r>
            <a:endParaRPr sz="1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00939" y="4468114"/>
            <a:ext cx="151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815078" y="4610861"/>
            <a:ext cx="609600" cy="6096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177800" rIns="0" bIns="0" rtlCol="0" vert="horz">
            <a:spAutoFit/>
          </a:bodyPr>
          <a:lstStyle/>
          <a:p>
            <a:pPr marL="229235">
              <a:lnSpc>
                <a:spcPct val="100000"/>
              </a:lnSpc>
              <a:spcBef>
                <a:spcPts val="1400"/>
              </a:spcBef>
            </a:pPr>
            <a:r>
              <a:rPr dirty="0" sz="1800" spc="-5" b="1">
                <a:solidFill>
                  <a:srgbClr val="FF0000"/>
                </a:solidFill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5284215" y="4339082"/>
            <a:ext cx="2960370" cy="1956435"/>
            <a:chOff x="5284215" y="4339082"/>
            <a:chExt cx="2960370" cy="1956435"/>
          </a:xfrm>
        </p:grpSpPr>
        <p:sp>
          <p:nvSpPr>
            <p:cNvPr id="40" name="object 40" descr=""/>
            <p:cNvSpPr/>
            <p:nvPr/>
          </p:nvSpPr>
          <p:spPr>
            <a:xfrm>
              <a:off x="5639561" y="4354830"/>
              <a:ext cx="2592705" cy="1263650"/>
            </a:xfrm>
            <a:custGeom>
              <a:avLst/>
              <a:gdLst/>
              <a:ahLst/>
              <a:cxnLst/>
              <a:rect l="l" t="t" r="r" b="b"/>
              <a:pathLst>
                <a:path w="2592704" h="1263650">
                  <a:moveTo>
                    <a:pt x="0" y="210566"/>
                  </a:moveTo>
                  <a:lnTo>
                    <a:pt x="5559" y="162272"/>
                  </a:lnTo>
                  <a:lnTo>
                    <a:pt x="21395" y="117947"/>
                  </a:lnTo>
                  <a:lnTo>
                    <a:pt x="46246" y="78851"/>
                  </a:lnTo>
                  <a:lnTo>
                    <a:pt x="78851" y="46246"/>
                  </a:lnTo>
                  <a:lnTo>
                    <a:pt x="117947" y="21395"/>
                  </a:lnTo>
                  <a:lnTo>
                    <a:pt x="162272" y="5559"/>
                  </a:lnTo>
                  <a:lnTo>
                    <a:pt x="210565" y="0"/>
                  </a:lnTo>
                  <a:lnTo>
                    <a:pt x="2381758" y="0"/>
                  </a:lnTo>
                  <a:lnTo>
                    <a:pt x="2430051" y="5559"/>
                  </a:lnTo>
                  <a:lnTo>
                    <a:pt x="2474376" y="21395"/>
                  </a:lnTo>
                  <a:lnTo>
                    <a:pt x="2513472" y="46246"/>
                  </a:lnTo>
                  <a:lnTo>
                    <a:pt x="2546077" y="78851"/>
                  </a:lnTo>
                  <a:lnTo>
                    <a:pt x="2570928" y="117947"/>
                  </a:lnTo>
                  <a:lnTo>
                    <a:pt x="2586764" y="162272"/>
                  </a:lnTo>
                  <a:lnTo>
                    <a:pt x="2592323" y="210566"/>
                  </a:lnTo>
                  <a:lnTo>
                    <a:pt x="2592323" y="1052830"/>
                  </a:lnTo>
                  <a:lnTo>
                    <a:pt x="2586764" y="1101123"/>
                  </a:lnTo>
                  <a:lnTo>
                    <a:pt x="2570928" y="1145448"/>
                  </a:lnTo>
                  <a:lnTo>
                    <a:pt x="2546077" y="1184544"/>
                  </a:lnTo>
                  <a:lnTo>
                    <a:pt x="2513472" y="1217149"/>
                  </a:lnTo>
                  <a:lnTo>
                    <a:pt x="2474376" y="1242000"/>
                  </a:lnTo>
                  <a:lnTo>
                    <a:pt x="2430051" y="1257836"/>
                  </a:lnTo>
                  <a:lnTo>
                    <a:pt x="2381758" y="1263396"/>
                  </a:lnTo>
                  <a:lnTo>
                    <a:pt x="210565" y="1263396"/>
                  </a:lnTo>
                  <a:lnTo>
                    <a:pt x="162272" y="1257836"/>
                  </a:lnTo>
                  <a:lnTo>
                    <a:pt x="117947" y="1242000"/>
                  </a:lnTo>
                  <a:lnTo>
                    <a:pt x="78851" y="1217149"/>
                  </a:lnTo>
                  <a:lnTo>
                    <a:pt x="46246" y="1184544"/>
                  </a:lnTo>
                  <a:lnTo>
                    <a:pt x="21395" y="1145448"/>
                  </a:lnTo>
                  <a:lnTo>
                    <a:pt x="5559" y="1101123"/>
                  </a:lnTo>
                  <a:lnTo>
                    <a:pt x="0" y="1052830"/>
                  </a:lnTo>
                  <a:lnTo>
                    <a:pt x="0" y="210566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188836" y="4351782"/>
              <a:ext cx="520065" cy="433070"/>
            </a:xfrm>
            <a:custGeom>
              <a:avLst/>
              <a:gdLst/>
              <a:ahLst/>
              <a:cxnLst/>
              <a:rect l="l" t="t" r="r" b="b"/>
              <a:pathLst>
                <a:path w="520065" h="433070">
                  <a:moveTo>
                    <a:pt x="435610" y="0"/>
                  </a:moveTo>
                  <a:lnTo>
                    <a:pt x="259968" y="127762"/>
                  </a:lnTo>
                  <a:lnTo>
                    <a:pt x="84327" y="0"/>
                  </a:lnTo>
                  <a:lnTo>
                    <a:pt x="0" y="115951"/>
                  </a:lnTo>
                  <a:lnTo>
                    <a:pt x="138049" y="216408"/>
                  </a:lnTo>
                  <a:lnTo>
                    <a:pt x="0" y="316865"/>
                  </a:lnTo>
                  <a:lnTo>
                    <a:pt x="84327" y="432816"/>
                  </a:lnTo>
                  <a:lnTo>
                    <a:pt x="259968" y="305054"/>
                  </a:lnTo>
                  <a:lnTo>
                    <a:pt x="435610" y="432816"/>
                  </a:lnTo>
                  <a:lnTo>
                    <a:pt x="519938" y="316865"/>
                  </a:lnTo>
                  <a:lnTo>
                    <a:pt x="381888" y="216408"/>
                  </a:lnTo>
                  <a:lnTo>
                    <a:pt x="519938" y="115951"/>
                  </a:lnTo>
                  <a:lnTo>
                    <a:pt x="4356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188836" y="4351782"/>
              <a:ext cx="520065" cy="433070"/>
            </a:xfrm>
            <a:custGeom>
              <a:avLst/>
              <a:gdLst/>
              <a:ahLst/>
              <a:cxnLst/>
              <a:rect l="l" t="t" r="r" b="b"/>
              <a:pathLst>
                <a:path w="520065" h="433070">
                  <a:moveTo>
                    <a:pt x="0" y="115951"/>
                  </a:moveTo>
                  <a:lnTo>
                    <a:pt x="84327" y="0"/>
                  </a:lnTo>
                  <a:lnTo>
                    <a:pt x="259968" y="127762"/>
                  </a:lnTo>
                  <a:lnTo>
                    <a:pt x="435610" y="0"/>
                  </a:lnTo>
                  <a:lnTo>
                    <a:pt x="519938" y="115951"/>
                  </a:lnTo>
                  <a:lnTo>
                    <a:pt x="381888" y="216408"/>
                  </a:lnTo>
                  <a:lnTo>
                    <a:pt x="519938" y="316865"/>
                  </a:lnTo>
                  <a:lnTo>
                    <a:pt x="435610" y="432816"/>
                  </a:lnTo>
                  <a:lnTo>
                    <a:pt x="259968" y="305054"/>
                  </a:lnTo>
                  <a:lnTo>
                    <a:pt x="84327" y="432816"/>
                  </a:lnTo>
                  <a:lnTo>
                    <a:pt x="0" y="316865"/>
                  </a:lnTo>
                  <a:lnTo>
                    <a:pt x="138049" y="216408"/>
                  </a:lnTo>
                  <a:lnTo>
                    <a:pt x="0" y="115951"/>
                  </a:lnTo>
                  <a:close/>
                </a:path>
              </a:pathLst>
            </a:custGeom>
            <a:ln w="25400">
              <a:solidFill>
                <a:srgbClr val="5C8D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5284216" y="4830063"/>
              <a:ext cx="2305050" cy="1465580"/>
            </a:xfrm>
            <a:custGeom>
              <a:avLst/>
              <a:gdLst/>
              <a:ahLst/>
              <a:cxnLst/>
              <a:rect l="l" t="t" r="r" b="b"/>
              <a:pathLst>
                <a:path w="2305050" h="1465579">
                  <a:moveTo>
                    <a:pt x="957326" y="42926"/>
                  </a:moveTo>
                  <a:lnTo>
                    <a:pt x="928662" y="28575"/>
                  </a:lnTo>
                  <a:lnTo>
                    <a:pt x="871601" y="0"/>
                  </a:lnTo>
                  <a:lnTo>
                    <a:pt x="871601" y="28575"/>
                  </a:lnTo>
                  <a:lnTo>
                    <a:pt x="82816" y="28575"/>
                  </a:lnTo>
                  <a:lnTo>
                    <a:pt x="82359" y="26263"/>
                  </a:lnTo>
                  <a:lnTo>
                    <a:pt x="73177" y="12611"/>
                  </a:lnTo>
                  <a:lnTo>
                    <a:pt x="59575" y="3390"/>
                  </a:lnTo>
                  <a:lnTo>
                    <a:pt x="42926" y="0"/>
                  </a:lnTo>
                  <a:lnTo>
                    <a:pt x="26250" y="3390"/>
                  </a:lnTo>
                  <a:lnTo>
                    <a:pt x="12598" y="12611"/>
                  </a:lnTo>
                  <a:lnTo>
                    <a:pt x="3378" y="26263"/>
                  </a:lnTo>
                  <a:lnTo>
                    <a:pt x="0" y="42926"/>
                  </a:lnTo>
                  <a:lnTo>
                    <a:pt x="3378" y="59588"/>
                  </a:lnTo>
                  <a:lnTo>
                    <a:pt x="12598" y="73190"/>
                  </a:lnTo>
                  <a:lnTo>
                    <a:pt x="26250" y="82359"/>
                  </a:lnTo>
                  <a:lnTo>
                    <a:pt x="42926" y="85725"/>
                  </a:lnTo>
                  <a:lnTo>
                    <a:pt x="59575" y="82359"/>
                  </a:lnTo>
                  <a:lnTo>
                    <a:pt x="73177" y="73190"/>
                  </a:lnTo>
                  <a:lnTo>
                    <a:pt x="82359" y="59588"/>
                  </a:lnTo>
                  <a:lnTo>
                    <a:pt x="82842" y="57150"/>
                  </a:lnTo>
                  <a:lnTo>
                    <a:pt x="871601" y="57150"/>
                  </a:lnTo>
                  <a:lnTo>
                    <a:pt x="871601" y="85725"/>
                  </a:lnTo>
                  <a:lnTo>
                    <a:pt x="928827" y="57150"/>
                  </a:lnTo>
                  <a:lnTo>
                    <a:pt x="957326" y="42926"/>
                  </a:lnTo>
                  <a:close/>
                </a:path>
                <a:path w="2305050" h="1465579">
                  <a:moveTo>
                    <a:pt x="2304669" y="593471"/>
                  </a:moveTo>
                  <a:lnTo>
                    <a:pt x="2297493" y="579120"/>
                  </a:lnTo>
                  <a:lnTo>
                    <a:pt x="2261870" y="507746"/>
                  </a:lnTo>
                  <a:lnTo>
                    <a:pt x="2218944" y="593471"/>
                  </a:lnTo>
                  <a:lnTo>
                    <a:pt x="2247519" y="593471"/>
                  </a:lnTo>
                  <a:lnTo>
                    <a:pt x="2247519" y="1382191"/>
                  </a:lnTo>
                  <a:lnTo>
                    <a:pt x="2247519" y="1422146"/>
                  </a:lnTo>
                  <a:lnTo>
                    <a:pt x="2247519" y="1382191"/>
                  </a:lnTo>
                  <a:lnTo>
                    <a:pt x="2245195" y="1382661"/>
                  </a:lnTo>
                  <a:lnTo>
                    <a:pt x="2231542" y="1391843"/>
                  </a:lnTo>
                  <a:lnTo>
                    <a:pt x="2222322" y="1405470"/>
                  </a:lnTo>
                  <a:lnTo>
                    <a:pt x="2218944" y="1422146"/>
                  </a:lnTo>
                  <a:lnTo>
                    <a:pt x="2222322" y="1438833"/>
                  </a:lnTo>
                  <a:lnTo>
                    <a:pt x="2231542" y="1452460"/>
                  </a:lnTo>
                  <a:lnTo>
                    <a:pt x="2245195" y="1461643"/>
                  </a:lnTo>
                  <a:lnTo>
                    <a:pt x="2261870" y="1465008"/>
                  </a:lnTo>
                  <a:lnTo>
                    <a:pt x="2278519" y="1461643"/>
                  </a:lnTo>
                  <a:lnTo>
                    <a:pt x="2292121" y="1452460"/>
                  </a:lnTo>
                  <a:lnTo>
                    <a:pt x="2301290" y="1438833"/>
                  </a:lnTo>
                  <a:lnTo>
                    <a:pt x="2304669" y="1422146"/>
                  </a:lnTo>
                  <a:lnTo>
                    <a:pt x="2301303" y="1405470"/>
                  </a:lnTo>
                  <a:lnTo>
                    <a:pt x="2292121" y="1391843"/>
                  </a:lnTo>
                  <a:lnTo>
                    <a:pt x="2278519" y="1382661"/>
                  </a:lnTo>
                  <a:lnTo>
                    <a:pt x="2276094" y="1382166"/>
                  </a:lnTo>
                  <a:lnTo>
                    <a:pt x="2276094" y="1379283"/>
                  </a:lnTo>
                  <a:lnTo>
                    <a:pt x="2276094" y="593471"/>
                  </a:lnTo>
                  <a:lnTo>
                    <a:pt x="2304669" y="5934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B9F2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Zareen Alamgir</dc:creator>
  <dc:title>LINKED LISTS</dc:title>
  <dcterms:created xsi:type="dcterms:W3CDTF">2022-09-15T01:30:55Z</dcterms:created>
  <dcterms:modified xsi:type="dcterms:W3CDTF">2022-09-15T01:30:55Z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2022-09-15T00:00:00Z</vt:filetime>
  </property>
  <property fmtid="{D5CDD505-2E9C-101B-9397-08002B2CF9AE}" pid="5" name="Producer">
    <vt:lpwstr>Microsoft® PowerPoint® for Microsoft 365</vt:lpwstr>
  </property>
</Properties>
</file>