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4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viewProps" Target="view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 rot="5400000">
            <a:off x="2286000" y="-76200"/>
            <a:ext cx="45720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 rot="5400000">
            <a:off x="4667250" y="2305050"/>
            <a:ext cx="58674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 rot="5400000">
            <a:off x="552450" y="361950"/>
            <a:ext cx="58674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3124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222222"/>
              </a:buClr>
              <a:buSzPts val="4300"/>
              <a:buFont typeface="Arial"/>
              <a:buNone/>
              <a:defRPr sz="4300" b="1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648200" y="1676400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22222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ftr" idx="11"/>
          </p:nvPr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33400" y="2133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789214" y="4180114"/>
            <a:ext cx="7565572" cy="18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lang="en-US" sz="3200" b="0" i="1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and Internet Crime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Pieces of programming code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Usually disguised as something else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Cause unexpected and undesirable behavior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Often attached to files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 a “payload”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Spread by actions of the “infected” computer user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Infected e-mail document attachments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Downloads of infected programs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Visits to infected Web sites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Harmful programs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Reside in active memory of a computer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Duplicate themselves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propagate without human intervention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Negative impact of worm attack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data and programs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Lost productivity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Additional effort for IT workers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code hidden inside seemingly harmless programs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tricked into installing them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Delivered via email attachment, downloaded from a Web site, or contracted via a removable media device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pirated copies of this software contain a Trojan horse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Logic bomb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Executes when triggered by certain event</a:t>
            </a:r>
            <a:b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(DDoS) Attacks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hacker takes over computers on the Internet and causes them to flood a target site with demands for data and other small tasks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computers that are taken over are called zombies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Botnet is a very large group of such computers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Does not involve a break-in at the target computer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Target machine is busy responding to a stream of automated requests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 users cannot access target machine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Set of programs that enables its user to gain administrator-level access to a computer without the end user’s consent or knowledge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Attacker can gain full control of the system and even obscure the presence of the rootkit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Fundamental problem in detecting a rootkit is that the operating system currently running cannot be trusted to provide valid test results</a:t>
            </a:r>
            <a:endParaRPr/>
          </a:p>
        </p:txBody>
      </p:sp>
      <p:sp>
        <p:nvSpPr>
          <p:cNvPr id="238" name="Google Shape;238;p3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symptoms of rootkit infections: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computer locks up or fails to respond to input from the keyboard or mouse.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screen saver changes without any action on the part of the user.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The taskbar disappears.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• Network activities function extremely slowly. 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Abuse of email systems to send unsolicited email to large numbers of people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Low-cost commercial advertising for questionable products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Method of marketing also used by many legitimate organizations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Controlling the Assault of Non-Solicited Pornography and Marketing (CAN-SPAM) Act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Legal to spam if basic requirements are met</a:t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Completely Automated Public Turing Test to Tell Computers and Humans Apart (CAPTCHA)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Software generates tests that humans can pass but computer programs cannot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 (cont’d.)</a:t>
            </a:r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 nearly five years, Edward Davidson ran a spamming, he managed a large network of computers that sent hundreds of thousands of spam e-mails,  promoted the sale of watches, perfume, and other items for nearly two dozen companies. Davidson and his subcontractors sent e-mail messages with header information that concealed the actual sender from the recipient of the e-mail—a violation of the federal CAN-SPAM Act. In April 2008, Edward Davidson was sentenced to serve 21 months in federal prison for violation of the CAN-SPAM Act. He was also ordered to pay $714,139 in restitution to the IRS for taxes on income from the operation that he failed to report.</a:t>
            </a: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Act of using email fraudulently to try to get the recipient to reveal personal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Legitimate-looking emails lead users to counterfeit Web sites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Spear-phishing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Fraudulent emails to an organization’s employees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Smishing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text messages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Vishing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via voice mail messages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075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 you read this chapter, consider the following questions: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key trade-offs and ethical issues are associated with the safeguarding of data and information systems?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has there been a dramatic increase in the number of computer-related security incidents in recent years?</a:t>
            </a:r>
            <a:endParaRPr/>
          </a:p>
          <a:p>
            <a:pPr marL="8572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What are the most common types of computer security attacks?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7924800" y="63246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950" y="204787"/>
            <a:ext cx="5734050" cy="602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</a:t>
            </a: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Thrill seekers wanting a challenge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Common criminals looking for financial gain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 trying to gain an advantage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Terrorists seeking to cause destruction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Different objectives and access to varying resources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Willing to take different levels of risk to accomplish an objective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Perpetrators (cont’d.)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1423987"/>
            <a:ext cx="85534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 and Crackers</a:t>
            </a:r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Test limitations of systems out of intellectual curiosity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Some smart and talented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Others inept; termed “lamers” or “script kiddies”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Cracking is a form of hacking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Clearly criminal activity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Insiders</a:t>
            </a:r>
            <a:endParaRPr/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Major security concern for companies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Fraud within an organization is usually due to weaknesses in internal control procedures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Collusion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Cooperation between an employee and an outsider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Insiders are not necessarily employees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Can also be consultants and contractors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Extremely difficult to detect or stop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Authorized to access the very systems they abuse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Negligent insiders have potential to cause damage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 illegal means to obtain trade secrets from competitors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Trade secrets are protected by the Economic Espionage Act of 1996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Competitive intelligence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legal techniques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Gathers information available to the public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espionage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illegal means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Obtains information not available to the public</a:t>
            </a:r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 into corporate computers to steal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Engage in all forms of computer fraud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Chargebacks are disputed transactions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Loss of customer trust has more impact than fraud</a:t>
            </a:r>
            <a:endParaRPr/>
          </a:p>
        </p:txBody>
      </p:sp>
      <p:sp>
        <p:nvSpPr>
          <p:cNvPr id="328" name="Google Shape;328;p4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Hacktivists and Cyberterrorists</a:t>
            </a:r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Hacking to achieve a political or social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Attacks computers or networks in an attempt to intimidate or coerce a government in order to advance certain political or social objectives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Seeks to cause harm rather than gather information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Uses techniques that destroy or disrupt services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Federal Laws for Prosecuting Computer Attacks</a:t>
            </a:r>
            <a:endParaRPr/>
          </a:p>
        </p:txBody>
      </p:sp>
      <p:sp>
        <p:nvSpPr>
          <p:cNvPr id="341" name="Google Shape;341;p5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t="-21963" b="21963"/>
          <a:stretch/>
        </p:blipFill>
        <p:spPr>
          <a:xfrm>
            <a:off x="0" y="-875888"/>
            <a:ext cx="9519781" cy="73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Ethical decisions in determining which information systems and data most need protection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Most common computer exploits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denial-of-service attacks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Phishing, spear-fishing, smishing, vishing</a:t>
            </a:r>
            <a:endParaRPr/>
          </a:p>
        </p:txBody>
      </p:sp>
      <p:sp>
        <p:nvSpPr>
          <p:cNvPr id="350" name="Google Shape;350;p5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Objectives (cont’d.)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Who are the primary perpetrators of computer crime, and what are their objectives?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Perpetrators include: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Crackers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Malicious insider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Industrial spies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Cybercriminals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Hacktivist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Cyberterrorists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Summary (cont’d.)</a:t>
            </a:r>
            <a:endParaRPr/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Must implement multilayer process for managing security vulnerabilities, including: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Assessment of threats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Identifying actions to address vulnerabilities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 education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must lead the effort to implement: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policies and procedures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Hardware and software to prevent security breaches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forensics is key to fighting computer crime in a court of law</a:t>
            </a:r>
            <a:endParaRPr/>
          </a:p>
        </p:txBody>
      </p:sp>
      <p:sp>
        <p:nvSpPr>
          <p:cNvPr id="366" name="Google Shape;366;p54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IT Security Incidents: A Major Concern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Security of information technology is of utmost importance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Safeguard: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Confidential business data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Private customer and employee data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Protect against malicious acts of theft or disruption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Balance against other business needs and issues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IT-related security incidents is increasing around the world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 complexity increases vulnerability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Computing environment is enormously complex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Continues to increase in complexity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Number of entry points expands continuously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Cloud computing and virtualization software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Higher computer user expectations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help desks under intense pressure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Forget to verify users’ IDs or check authorizations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 users share login IDs and passwords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Expanding/changing systems equal new risks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Network era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Personal computers connect to networks with millions of other computers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All capable of sharing information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Information technology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Is everywhere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Necessary tool for organizations to achieve goals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Increasingly difficult to match pace of technological change for risk assessment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Increased reliance on commercial software with known vulnerabilities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Exploit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Attack on information system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Takes advantage of system vulnerability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Due to poor system design or implementation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Patch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“Fix” to eliminate the problem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Users are responsible for obtaining and installing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Delays expose users to security breaches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Why Computer Incidents Are So Prevalent (cont’d.)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Zero-day attack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Before a vulnerability is discovered or fixed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U.S. companies rely on commercial software with known vulnerabilities</a:t>
            </a:r>
            <a:endParaRPr/>
          </a:p>
          <a:p>
            <a:pPr marL="342900" lvl="0" indent="-177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None/>
            </a:pPr>
            <a:endParaRPr sz="26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Exploits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Computers as well as smartphones can be target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222222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attacks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Virus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Worm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Trojan horse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Distributed denial of service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Rootkit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–"/>
            </a:pPr>
            <a:r>
              <a:rPr lang="en-US" sz="2400" b="0" i="0" u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Phishing (spear-phishing, smishing, and vishing)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None/>
            </a:pPr>
            <a:endParaRPr sz="2400" b="0" i="0" u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533400" y="6324600"/>
            <a:ext cx="8077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Ethics in Information Technology, Fourth Edition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Microsoft Office PowerPoint</Application>
  <PresentationFormat>On-screen Show (4:3)</PresentationFormat>
  <Paragraphs>252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Times New Roman</vt:lpstr>
      <vt:lpstr>2_Default Design</vt:lpstr>
      <vt:lpstr>Default Design</vt:lpstr>
      <vt:lpstr>1_Default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Ethics in Information Technology, Fourth Edition</vt:lpstr>
      <vt:lpstr>Objectives</vt:lpstr>
      <vt:lpstr>Objectives (cont’d.)</vt:lpstr>
      <vt:lpstr>IT Security Incidents: A Major Concern</vt:lpstr>
      <vt:lpstr>Why Computer Incidents Are So Prevalent</vt:lpstr>
      <vt:lpstr>Why Computer Incidents Are So Prevalent (cont’d.)</vt:lpstr>
      <vt:lpstr>Why Computer Incidents Are So Prevalent (cont’d.)</vt:lpstr>
      <vt:lpstr>Why Computer Incidents Are So Prevalent (cont’d.)</vt:lpstr>
      <vt:lpstr>Types of Exploits</vt:lpstr>
      <vt:lpstr>Viruses</vt:lpstr>
      <vt:lpstr>Worms</vt:lpstr>
      <vt:lpstr>Trojan Horses</vt:lpstr>
      <vt:lpstr>Distributed Denial-of-Service (DDoS) Attacks</vt:lpstr>
      <vt:lpstr>Rootkits</vt:lpstr>
      <vt:lpstr>Rootkits</vt:lpstr>
      <vt:lpstr>Spam</vt:lpstr>
      <vt:lpstr>Spam (cont’d.)</vt:lpstr>
      <vt:lpstr>Spam (cont’d.)</vt:lpstr>
      <vt:lpstr>Phishing</vt:lpstr>
      <vt:lpstr>PowerPoint Presentation</vt:lpstr>
      <vt:lpstr>Types of Perpetrators</vt:lpstr>
      <vt:lpstr>Types of Perpetrators (cont’d.)</vt:lpstr>
      <vt:lpstr>Hackers and Crackers</vt:lpstr>
      <vt:lpstr>Malicious Insiders</vt:lpstr>
      <vt:lpstr>Industrial Spies</vt:lpstr>
      <vt:lpstr>Cybercriminals</vt:lpstr>
      <vt:lpstr>Hacktivists and Cyberterrorists</vt:lpstr>
      <vt:lpstr>Federal Laws for Prosecuting Computer Attacks</vt:lpstr>
      <vt:lpstr>Summary</vt:lpstr>
      <vt:lpstr>Summary (cont’d.)</vt:lpstr>
      <vt:lpstr>Summary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M_ADEEL</cp:lastModifiedBy>
  <cp:revision>1</cp:revision>
  <dcterms:modified xsi:type="dcterms:W3CDTF">2024-11-11T05:51:18Z</dcterms:modified>
</cp:coreProperties>
</file>