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b="0"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b="1" sz="2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>
            <p:ph idx="12" type="sldNum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0" i="0" lang="en-US" sz="3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84425" lvl="0" marL="2397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being taken over by a larger company B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acquires all shares of A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paying them in Cash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Or in its own shares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Mixture of both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Owners as directors, continue to work with new company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Reasons for selling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Convert paper money to real money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Need for further capital investment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 has intellectual property or have high level skills that compliments B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-&gt; automatically carrying out failure mode analysis on electrical car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 -&gt; electronic design automation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1991 SD-Scicon British software house specialized in defense and other hi-tech systems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-&gt; IT services to large organizations in health services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tookover SD-Scicon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SD-Scicon disappeared – EDS showed no interest in SD-Scicon’s traditional market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was acquired by Hewlett-Packard for 13.9billion dollars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-&gt; player of IT services market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retained its identity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Breaking EDS would lose purpose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Strict regulations to stop exploit situation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the customer base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provides services same as B, B to look for customers in different geographical area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its range of offerings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offering HR packages, B offers payroll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Acquiring new staff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Economies of scale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Vertical integration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strategy where a company expands its business operations into different steps on the same production path</a:t>
            </a:r>
            <a:endParaRPr>
              <a:solidFill>
                <a:srgbClr val="FF0000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Eliminating a competitor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New company is formed, which buys the shares of both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Bell Atlantic and GTE to form Verizon Communications Inc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Mergers on large scale can effect on competition and public interest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May subject to examination under monopolies act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2 years for above mentioned merger to take place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Conservative party to reduce civil servants and outsource IT services in UK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Difficulty of civil service to hire and retain good IT staff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Arguments for outsourcing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Cost of IT services more visible – easy to control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Specialist companies produce effective systems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experience than user companies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Justify high qualified/specialists staff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Better career path for IT professionals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Overall it saves money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Outsourcing too much may lose control and understanding of their operations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private sector 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more and more money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Directors run the company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Controlled by shareholders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public sector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public service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 good conditions of roads, providing good education etc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mechanism for management ?</a:t>
            </a:r>
            <a:endParaRPr/>
          </a:p>
          <a:p>
            <a:pPr indent="-101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indent="-228600" lvl="2" marL="1005839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indent="-228600" lvl="3" marL="128016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46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organisation can be become a legal entity;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is and why it is the preferred legal form for a commercial organisation;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indent="-228600" lvl="1" marL="640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indent="-88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46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Becoming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Legal Entity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3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0" rtl="0" algn="l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97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749300" marR="0" rtl="0" algn="l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97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931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4441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easy,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technical.Covers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49300" marR="0" rtl="0" algn="l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0" rtl="0" algn="l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99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55600" marR="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55650" marR="0" rtl="0" algn="l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aware of the ﬁnancial position of the company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allow it to continue to incur debts when they know or should have known that the company will be unable to repay them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55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act in good faith and for the benefit for the company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losing a contract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required to pay company the compensation</a:t>
            </a:r>
            <a:endParaRPr/>
          </a:p>
          <a:p>
            <a:pPr indent="-156527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must exercise the skill and care that is expected from their qualification and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signed a contract for computers not suitable for company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court may order to pay back cost of computer to company</a:t>
            </a:r>
            <a:endParaRPr/>
          </a:p>
          <a:p>
            <a:pPr indent="-156527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 interested to make a contract with a company (cleaning etc) should inform board of directors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the model article stipulate the director himself should not be  	allowed to vote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