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515DC-0C42-473A-B8BC-51B910E12A77}" v="1" dt="2024-08-18T16:38:24.774"/>
    <p1510:client id="{AB9D4925-FFB4-4743-8A81-9D6F41EC57A8}" v="663" dt="2024-08-19T12:25:2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Khawaja" userId="8e88ebdc43366ea6" providerId="LiveId" clId="{786515DC-0C42-473A-B8BC-51B910E12A77}"/>
    <pc:docChg chg="undo custSel addSld modSld">
      <pc:chgData name="Ali Khawaja" userId="8e88ebdc43366ea6" providerId="LiveId" clId="{786515DC-0C42-473A-B8BC-51B910E12A77}" dt="2024-08-18T18:08:30.153" v="3293" actId="14100"/>
      <pc:docMkLst>
        <pc:docMk/>
      </pc:docMkLst>
      <pc:sldChg chg="modSp new mod">
        <pc:chgData name="Ali Khawaja" userId="8e88ebdc43366ea6" providerId="LiveId" clId="{786515DC-0C42-473A-B8BC-51B910E12A77}" dt="2024-08-18T16:39:09.178" v="64" actId="20577"/>
        <pc:sldMkLst>
          <pc:docMk/>
          <pc:sldMk cId="3327213842" sldId="256"/>
        </pc:sldMkLst>
        <pc:spChg chg="mod">
          <ac:chgData name="Ali Khawaja" userId="8e88ebdc43366ea6" providerId="LiveId" clId="{786515DC-0C42-473A-B8BC-51B910E12A77}" dt="2024-08-18T16:38:46.901" v="34" actId="14100"/>
          <ac:spMkLst>
            <pc:docMk/>
            <pc:sldMk cId="3327213842" sldId="256"/>
            <ac:spMk id="2" creationId="{D96C2D9B-F706-D83C-A03C-D2F2B0B74BB7}"/>
          </ac:spMkLst>
        </pc:spChg>
        <pc:spChg chg="mod">
          <ac:chgData name="Ali Khawaja" userId="8e88ebdc43366ea6" providerId="LiveId" clId="{786515DC-0C42-473A-B8BC-51B910E12A77}" dt="2024-08-18T16:39:09.178" v="64" actId="20577"/>
          <ac:spMkLst>
            <pc:docMk/>
            <pc:sldMk cId="3327213842" sldId="256"/>
            <ac:spMk id="3" creationId="{0F2AD4BE-2B12-785C-09B1-1EE17F3E91E7}"/>
          </ac:spMkLst>
        </pc:spChg>
      </pc:sldChg>
      <pc:sldChg chg="modSp new mod">
        <pc:chgData name="Ali Khawaja" userId="8e88ebdc43366ea6" providerId="LiveId" clId="{786515DC-0C42-473A-B8BC-51B910E12A77}" dt="2024-08-18T18:06:39.431" v="3107" actId="20577"/>
        <pc:sldMkLst>
          <pc:docMk/>
          <pc:sldMk cId="2891638654" sldId="257"/>
        </pc:sldMkLst>
        <pc:spChg chg="mod">
          <ac:chgData name="Ali Khawaja" userId="8e88ebdc43366ea6" providerId="LiveId" clId="{786515DC-0C42-473A-B8BC-51B910E12A77}" dt="2024-08-18T16:39:27.217" v="88" actId="20577"/>
          <ac:spMkLst>
            <pc:docMk/>
            <pc:sldMk cId="2891638654" sldId="257"/>
            <ac:spMk id="2" creationId="{82258C4D-16AB-A382-32C5-7910CE00631C}"/>
          </ac:spMkLst>
        </pc:spChg>
        <pc:spChg chg="mod">
          <ac:chgData name="Ali Khawaja" userId="8e88ebdc43366ea6" providerId="LiveId" clId="{786515DC-0C42-473A-B8BC-51B910E12A77}" dt="2024-08-18T18:06:39.431" v="3107" actId="20577"/>
          <ac:spMkLst>
            <pc:docMk/>
            <pc:sldMk cId="2891638654" sldId="257"/>
            <ac:spMk id="3" creationId="{D41B4A31-917E-1F0C-50B6-7A36B6345491}"/>
          </ac:spMkLst>
        </pc:spChg>
      </pc:sldChg>
      <pc:sldChg chg="addSp delSp modSp new mod setBg setClrOvrMap">
        <pc:chgData name="Ali Khawaja" userId="8e88ebdc43366ea6" providerId="LiveId" clId="{786515DC-0C42-473A-B8BC-51B910E12A77}" dt="2024-08-18T18:08:06.757" v="3263" actId="20577"/>
        <pc:sldMkLst>
          <pc:docMk/>
          <pc:sldMk cId="2135668903" sldId="258"/>
        </pc:sldMkLst>
        <pc:spChg chg="mod">
          <ac:chgData name="Ali Khawaja" userId="8e88ebdc43366ea6" providerId="LiveId" clId="{786515DC-0C42-473A-B8BC-51B910E12A77}" dt="2024-08-18T16:47:57.337" v="969" actId="26606"/>
          <ac:spMkLst>
            <pc:docMk/>
            <pc:sldMk cId="2135668903" sldId="258"/>
            <ac:spMk id="2" creationId="{6647F009-A10C-6838-7C68-E78C5B0EF232}"/>
          </ac:spMkLst>
        </pc:spChg>
        <pc:spChg chg="add del mod">
          <ac:chgData name="Ali Khawaja" userId="8e88ebdc43366ea6" providerId="LiveId" clId="{786515DC-0C42-473A-B8BC-51B910E12A77}" dt="2024-08-18T18:08:06.757" v="3263" actId="20577"/>
          <ac:spMkLst>
            <pc:docMk/>
            <pc:sldMk cId="2135668903" sldId="258"/>
            <ac:spMk id="3" creationId="{6A9AF819-2EAC-CB5D-2785-4F652BCC3460}"/>
          </ac:spMkLst>
        </pc:spChg>
        <pc:spChg chg="add del">
          <ac:chgData name="Ali Khawaja" userId="8e88ebdc43366ea6" providerId="LiveId" clId="{786515DC-0C42-473A-B8BC-51B910E12A77}" dt="2024-08-18T16:47:47.887" v="965" actId="26606"/>
          <ac:spMkLst>
            <pc:docMk/>
            <pc:sldMk cId="2135668903" sldId="258"/>
            <ac:spMk id="9" creationId="{6109556B-EAE9-4435-B409-0519F2CBDB14}"/>
          </ac:spMkLst>
        </pc:spChg>
        <pc:spChg chg="add del">
          <ac:chgData name="Ali Khawaja" userId="8e88ebdc43366ea6" providerId="LiveId" clId="{786515DC-0C42-473A-B8BC-51B910E12A77}" dt="2024-08-18T16:47:57.337" v="969" actId="26606"/>
          <ac:spMkLst>
            <pc:docMk/>
            <pc:sldMk cId="2135668903" sldId="258"/>
            <ac:spMk id="16" creationId="{F7422F06-6017-4361-8872-E0E2CEB20B48}"/>
          </ac:spMkLst>
        </pc:spChg>
        <pc:graphicFrameChg chg="add del">
          <ac:chgData name="Ali Khawaja" userId="8e88ebdc43366ea6" providerId="LiveId" clId="{786515DC-0C42-473A-B8BC-51B910E12A77}" dt="2024-08-18T16:47:57.337" v="969" actId="26606"/>
          <ac:graphicFrameMkLst>
            <pc:docMk/>
            <pc:sldMk cId="2135668903" sldId="258"/>
            <ac:graphicFrameMk id="17" creationId="{D910FC4A-F0D6-2DF3-C54F-B9F0E7215F97}"/>
          </ac:graphicFrameMkLst>
        </pc:graphicFrameChg>
        <pc:picChg chg="add del">
          <ac:chgData name="Ali Khawaja" userId="8e88ebdc43366ea6" providerId="LiveId" clId="{786515DC-0C42-473A-B8BC-51B910E12A77}" dt="2024-08-18T16:47:47.887" v="965" actId="26606"/>
          <ac:picMkLst>
            <pc:docMk/>
            <pc:sldMk cId="2135668903" sldId="258"/>
            <ac:picMk id="5" creationId="{C7DE1E47-4B0B-1AD2-77D2-B4AB80C533DB}"/>
          </ac:picMkLst>
        </pc:picChg>
        <pc:picChg chg="add del">
          <ac:chgData name="Ali Khawaja" userId="8e88ebdc43366ea6" providerId="LiveId" clId="{786515DC-0C42-473A-B8BC-51B910E12A77}" dt="2024-08-18T16:47:49.814" v="967" actId="26606"/>
          <ac:picMkLst>
            <pc:docMk/>
            <pc:sldMk cId="2135668903" sldId="258"/>
            <ac:picMk id="13" creationId="{9154B00B-E8CF-49C8-7BBD-460EBC309E00}"/>
          </ac:picMkLst>
        </pc:picChg>
        <pc:cxnChg chg="add del">
          <ac:chgData name="Ali Khawaja" userId="8e88ebdc43366ea6" providerId="LiveId" clId="{786515DC-0C42-473A-B8BC-51B910E12A77}" dt="2024-08-18T16:47:47.887" v="965" actId="26606"/>
          <ac:cxnSpMkLst>
            <pc:docMk/>
            <pc:sldMk cId="2135668903" sldId="258"/>
            <ac:cxnSpMk id="11" creationId="{5814CCBE-423E-41B2-A9F3-82679F490EF4}"/>
          </ac:cxnSpMkLst>
        </pc:cxnChg>
        <pc:cxnChg chg="add del">
          <ac:chgData name="Ali Khawaja" userId="8e88ebdc43366ea6" providerId="LiveId" clId="{786515DC-0C42-473A-B8BC-51B910E12A77}" dt="2024-08-18T16:47:49.814" v="967" actId="26606"/>
          <ac:cxnSpMkLst>
            <pc:docMk/>
            <pc:sldMk cId="2135668903" sldId="258"/>
            <ac:cxnSpMk id="14" creationId="{FBC3B7EE-8632-4756-A078-1B3B0DF3B53E}"/>
          </ac:cxnSpMkLst>
        </pc:cxnChg>
      </pc:sldChg>
      <pc:sldChg chg="modSp new mod">
        <pc:chgData name="Ali Khawaja" userId="8e88ebdc43366ea6" providerId="LiveId" clId="{786515DC-0C42-473A-B8BC-51B910E12A77}" dt="2024-08-18T16:55:27.933" v="1778" actId="20577"/>
        <pc:sldMkLst>
          <pc:docMk/>
          <pc:sldMk cId="2279793159" sldId="259"/>
        </pc:sldMkLst>
        <pc:spChg chg="mod">
          <ac:chgData name="Ali Khawaja" userId="8e88ebdc43366ea6" providerId="LiveId" clId="{786515DC-0C42-473A-B8BC-51B910E12A77}" dt="2024-08-18T16:50:43.243" v="1145" actId="20577"/>
          <ac:spMkLst>
            <pc:docMk/>
            <pc:sldMk cId="2279793159" sldId="259"/>
            <ac:spMk id="2" creationId="{8F678BF5-E929-13FB-63CF-D680B7DF691F}"/>
          </ac:spMkLst>
        </pc:spChg>
        <pc:spChg chg="mod">
          <ac:chgData name="Ali Khawaja" userId="8e88ebdc43366ea6" providerId="LiveId" clId="{786515DC-0C42-473A-B8BC-51B910E12A77}" dt="2024-08-18T16:55:27.933" v="1778" actId="20577"/>
          <ac:spMkLst>
            <pc:docMk/>
            <pc:sldMk cId="2279793159" sldId="259"/>
            <ac:spMk id="3" creationId="{C1054B1C-9D0C-832D-F8C2-5ACFB333EB46}"/>
          </ac:spMkLst>
        </pc:spChg>
      </pc:sldChg>
      <pc:sldChg chg="modSp new mod">
        <pc:chgData name="Ali Khawaja" userId="8e88ebdc43366ea6" providerId="LiveId" clId="{786515DC-0C42-473A-B8BC-51B910E12A77}" dt="2024-08-18T18:04:07.976" v="2930" actId="5793"/>
        <pc:sldMkLst>
          <pc:docMk/>
          <pc:sldMk cId="268188482" sldId="260"/>
        </pc:sldMkLst>
        <pc:spChg chg="mod">
          <ac:chgData name="Ali Khawaja" userId="8e88ebdc43366ea6" providerId="LiveId" clId="{786515DC-0C42-473A-B8BC-51B910E12A77}" dt="2024-08-18T18:04:07.976" v="2930" actId="5793"/>
          <ac:spMkLst>
            <pc:docMk/>
            <pc:sldMk cId="268188482" sldId="260"/>
            <ac:spMk id="2" creationId="{F56CFE1A-FD19-F2D1-4A59-FF354D2DB7FD}"/>
          </ac:spMkLst>
        </pc:spChg>
        <pc:spChg chg="mod">
          <ac:chgData name="Ali Khawaja" userId="8e88ebdc43366ea6" providerId="LiveId" clId="{786515DC-0C42-473A-B8BC-51B910E12A77}" dt="2024-08-18T18:03:49.960" v="2894" actId="20577"/>
          <ac:spMkLst>
            <pc:docMk/>
            <pc:sldMk cId="268188482" sldId="260"/>
            <ac:spMk id="3" creationId="{986EEACB-CCC6-AA13-460F-D32B766B14A0}"/>
          </ac:spMkLst>
        </pc:spChg>
      </pc:sldChg>
      <pc:sldChg chg="modSp new mod">
        <pc:chgData name="Ali Khawaja" userId="8e88ebdc43366ea6" providerId="LiveId" clId="{786515DC-0C42-473A-B8BC-51B910E12A77}" dt="2024-08-18T18:08:30.153" v="3293" actId="14100"/>
        <pc:sldMkLst>
          <pc:docMk/>
          <pc:sldMk cId="3978642193" sldId="261"/>
        </pc:sldMkLst>
        <pc:spChg chg="mod">
          <ac:chgData name="Ali Khawaja" userId="8e88ebdc43366ea6" providerId="LiveId" clId="{786515DC-0C42-473A-B8BC-51B910E12A77}" dt="2024-08-18T16:57:36.844" v="2048" actId="20577"/>
          <ac:spMkLst>
            <pc:docMk/>
            <pc:sldMk cId="3978642193" sldId="261"/>
            <ac:spMk id="2" creationId="{77197F7F-7A9F-F54B-50B3-249FFE34880E}"/>
          </ac:spMkLst>
        </pc:spChg>
        <pc:spChg chg="mod">
          <ac:chgData name="Ali Khawaja" userId="8e88ebdc43366ea6" providerId="LiveId" clId="{786515DC-0C42-473A-B8BC-51B910E12A77}" dt="2024-08-18T18:08:30.153" v="3293" actId="14100"/>
          <ac:spMkLst>
            <pc:docMk/>
            <pc:sldMk cId="3978642193" sldId="261"/>
            <ac:spMk id="3" creationId="{72E7F6D4-344E-4E0B-22C8-05E7E4BC21DC}"/>
          </ac:spMkLst>
        </pc:spChg>
      </pc:sldChg>
    </pc:docChg>
  </pc:docChgLst>
  <pc:docChgLst>
    <pc:chgData name="Ali Khawaja" userId="8e88ebdc43366ea6" providerId="LiveId" clId="{AB9D4925-FFB4-4743-8A81-9D6F41EC57A8}"/>
    <pc:docChg chg="custSel modSld">
      <pc:chgData name="Ali Khawaja" userId="8e88ebdc43366ea6" providerId="LiveId" clId="{AB9D4925-FFB4-4743-8A81-9D6F41EC57A8}" dt="2024-08-19T12:25:28.970" v="661" actId="20577"/>
      <pc:docMkLst>
        <pc:docMk/>
      </pc:docMkLst>
      <pc:sldChg chg="modSp mod">
        <pc:chgData name="Ali Khawaja" userId="8e88ebdc43366ea6" providerId="LiveId" clId="{AB9D4925-FFB4-4743-8A81-9D6F41EC57A8}" dt="2024-08-19T12:25:28.970" v="661" actId="20577"/>
        <pc:sldMkLst>
          <pc:docMk/>
          <pc:sldMk cId="3978642193" sldId="261"/>
        </pc:sldMkLst>
        <pc:spChg chg="mod">
          <ac:chgData name="Ali Khawaja" userId="8e88ebdc43366ea6" providerId="LiveId" clId="{AB9D4925-FFB4-4743-8A81-9D6F41EC57A8}" dt="2024-08-19T12:25:28.970" v="661" actId="20577"/>
          <ac:spMkLst>
            <pc:docMk/>
            <pc:sldMk cId="3978642193" sldId="261"/>
            <ac:spMk id="3" creationId="{72E7F6D4-344E-4E0B-22C8-05E7E4BC21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8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4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3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F274EF-C39C-4BC3-999F-DDB0D8AEC44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0E848D-E5B4-42B3-B906-A1A715CA5A1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ikhawaj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2D9B-F706-D83C-A03C-D2F2B0B7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27" y="4960137"/>
            <a:ext cx="8120417" cy="1463040"/>
          </a:xfrm>
        </p:spPr>
        <p:txBody>
          <a:bodyPr/>
          <a:lstStyle/>
          <a:p>
            <a:r>
              <a:rPr lang="en-US" dirty="0"/>
              <a:t>Introduction to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AD4BE-2B12-785C-09B1-1EE17F3E9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FAST NUCES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32721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8C4D-16AB-A382-32C5-7910CE00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 (your instructor)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4A31-917E-1F0C-50B6-7A36B634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8511"/>
            <a:ext cx="9720073" cy="45608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ALI KHAWAJA</a:t>
            </a:r>
          </a:p>
          <a:p>
            <a:r>
              <a:rPr lang="en-US" dirty="0"/>
              <a:t>MATRIC – DIVISIONAL PUBLIC SCHOOL, MODEL TOWN, LAHORE</a:t>
            </a:r>
          </a:p>
          <a:p>
            <a:r>
              <a:rPr lang="en-US" dirty="0"/>
              <a:t>FSC – FC COLLEGE</a:t>
            </a:r>
          </a:p>
          <a:p>
            <a:r>
              <a:rPr lang="en-US" dirty="0"/>
              <a:t>BS/MS EE – UNIVERSITY OF DALLAS AT TEXAS (YEAR 2000)</a:t>
            </a:r>
          </a:p>
          <a:p>
            <a:r>
              <a:rPr lang="en-US" dirty="0"/>
              <a:t>OVER 19 YEARS WITH MICROSOFT</a:t>
            </a:r>
          </a:p>
          <a:p>
            <a:pPr lvl="1"/>
            <a:r>
              <a:rPr lang="en-US" dirty="0"/>
              <a:t>2005 – 2008: MICROSOFT USA</a:t>
            </a:r>
          </a:p>
          <a:p>
            <a:pPr lvl="1"/>
            <a:r>
              <a:rPr lang="en-US" dirty="0"/>
              <a:t>2008 – CURRENT: MICROSOFT ARABIA</a:t>
            </a:r>
          </a:p>
          <a:p>
            <a:pPr marL="0" indent="0">
              <a:buNone/>
            </a:pPr>
            <a:r>
              <a:rPr lang="en-US" dirty="0"/>
              <a:t>WORKED AT ALCATEL USA, NORTEL NETWORKS, BRINKS INC, &amp; AMERICAN AIRLINES PRIOR TO JOINING MICROSOFT</a:t>
            </a:r>
          </a:p>
          <a:p>
            <a:pPr marL="0" indent="0">
              <a:buNone/>
            </a:pPr>
            <a:r>
              <a:rPr lang="en-US" dirty="0"/>
              <a:t>CURRENTY WORKING AS SR CLOUD SOLUTION ARCHITECT </a:t>
            </a:r>
          </a:p>
          <a:p>
            <a:pPr marL="0" indent="0">
              <a:buNone/>
            </a:pPr>
            <a:r>
              <a:rPr lang="en-US" dirty="0"/>
              <a:t>VISITING FACULTY – FAST NUCES LAHORE</a:t>
            </a:r>
          </a:p>
          <a:p>
            <a:pPr marL="0" indent="0">
              <a:buNone/>
            </a:pPr>
            <a:r>
              <a:rPr lang="en-US" dirty="0"/>
              <a:t>1991 – 2008: USA</a:t>
            </a:r>
          </a:p>
          <a:p>
            <a:pPr marL="0" indent="0">
              <a:buNone/>
            </a:pPr>
            <a:r>
              <a:rPr lang="en-US" dirty="0"/>
              <a:t>2008 – CURRENT: JEDDAH, SAUDI ARABIA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009-A10C-6838-7C68-E78C5B0E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F819-2EAC-CB5D-2785-4F652BCC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549173" cy="4023360"/>
          </a:xfrm>
        </p:spPr>
        <p:txBody>
          <a:bodyPr/>
          <a:lstStyle/>
          <a:p>
            <a:r>
              <a:rPr lang="en-US" dirty="0"/>
              <a:t>PROBABLY THE MOST PRACTICAL AND STRAIGHT-FROM-THE-FIELD COURSE IN YOUR ENTIRE DEGREE</a:t>
            </a:r>
          </a:p>
          <a:p>
            <a:r>
              <a:rPr lang="en-US" dirty="0"/>
              <a:t>YOU WILL LEARN THEORY, PRACTICE AND DESIGN STRATEGIES</a:t>
            </a:r>
          </a:p>
          <a:p>
            <a:r>
              <a:rPr lang="en-US" dirty="0"/>
              <a:t>WE WILL FOCUS ON MICROSOFT AZURE (BECAUSE THAT’S WHAT I KNOW </a:t>
            </a:r>
            <a:r>
              <a:rPr lang="en-US" dirty="0">
                <a:sym typeface="Wingdings" panose="05000000000000000000" pitchFamily="2" charset="2"/>
              </a:rPr>
              <a:t>, AND ALSO BECAUSE IT’S THE BEST CLOUD IN WORLD )</a:t>
            </a:r>
          </a:p>
          <a:p>
            <a:r>
              <a:rPr lang="en-US" dirty="0">
                <a:sym typeface="Wingdings" panose="05000000000000000000" pitchFamily="2" charset="2"/>
              </a:rPr>
              <a:t>FAST PACED, EXTREMELY INTERACTIVE, EXTREMELY PRACTICAL, EXTREMELY JOB-ORIENTED COURSE</a:t>
            </a:r>
          </a:p>
          <a:p>
            <a:r>
              <a:rPr lang="en-US" dirty="0">
                <a:sym typeface="Wingdings" panose="05000000000000000000" pitchFamily="2" charset="2"/>
              </a:rPr>
              <a:t>WILL SUGGEST UNIVERSITY TO DO AN ADVANCED CLOUD COMPUTING COURSE NEXT SEMESTER AS WELL INSHALLAH</a:t>
            </a:r>
          </a:p>
          <a:p>
            <a:pPr marL="128016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28016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28016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6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8BF5-E929-13FB-63CF-D680B7DF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EXAMS |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4B1C-9D0C-832D-F8C2-5ACFB333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54151" cy="4023360"/>
          </a:xfrm>
        </p:spPr>
        <p:txBody>
          <a:bodyPr/>
          <a:lstStyle/>
          <a:p>
            <a:r>
              <a:rPr lang="en-US" dirty="0"/>
              <a:t>NO OUT OF CLASS ASSIGNMENTS! YOU WILL DO EVERYTHING IN THE CLASS</a:t>
            </a:r>
          </a:p>
          <a:p>
            <a:r>
              <a:rPr lang="en-US" dirty="0"/>
              <a:t>WE’LL HAVE QUIZ EVERYWEEK (EVERY MONDAY, FIRST 15 MINUTES): 20%</a:t>
            </a:r>
          </a:p>
          <a:p>
            <a:r>
              <a:rPr lang="en-US" dirty="0"/>
              <a:t>MID TERM: 20%</a:t>
            </a:r>
          </a:p>
          <a:p>
            <a:r>
              <a:rPr lang="en-US" dirty="0"/>
              <a:t>IN-CLASS DESIGN ASSIGNMENT: 20%</a:t>
            </a:r>
          </a:p>
          <a:p>
            <a:r>
              <a:rPr lang="en-US" dirty="0"/>
              <a:t>FINAL: 40% (NOT CUMULATIVE, BUT WILL TOUCH EVERYTHING AS IT WILL HAVE LOT OF DESIGN QUESTIONS COVERING ALL TECHNOLOGIES THAT WE HAVE LEARNED DURING THE SEMESTER)</a:t>
            </a:r>
          </a:p>
          <a:p>
            <a:r>
              <a:rPr lang="en-US" dirty="0"/>
              <a:t>DON’T BE AFRAID FROM GRADE.  I’LL TEACH EVERYTHING, EXPLAIN EVERYTHING, DEMONSTRATE EVERYTHING, AND WILL DO A FULL REVISION OF EVERYTHING BEFORE THE EXAM (ONLINE SESSION, 2-3 HOURS)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9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FE1A-FD19-F2D1-4A59-FF354D2D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496" y="794859"/>
            <a:ext cx="9720072" cy="917968"/>
          </a:xfrm>
        </p:spPr>
        <p:txBody>
          <a:bodyPr/>
          <a:lstStyle/>
          <a:p>
            <a:r>
              <a:rPr lang="en-US" dirty="0"/>
              <a:t>TO BE SUCCESSFUL IN THIS COURSE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EACB-CCC6-AA13-460F-D32B766B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0814"/>
            <a:ext cx="9720073" cy="4538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CONCENTRATE ON LEARNING.  THAT’S ALL THAT IS REQUIRED OF YOU.  </a:t>
            </a:r>
          </a:p>
          <a:p>
            <a:r>
              <a:rPr lang="en-US" dirty="0"/>
              <a:t>DON’T CRAM SLIDES AND MATERIAL.  THIS IS A PRACTICAL COURSE.  </a:t>
            </a:r>
          </a:p>
          <a:p>
            <a:r>
              <a:rPr lang="en-US" dirty="0"/>
              <a:t>TAKE GOOD NOTES.  </a:t>
            </a:r>
          </a:p>
          <a:p>
            <a:r>
              <a:rPr lang="en-US" dirty="0"/>
              <a:t>ATTEND CLASS. VALUE WHAT YOU ARE LEARNING.</a:t>
            </a:r>
          </a:p>
          <a:p>
            <a:r>
              <a:rPr lang="en-US" dirty="0"/>
              <a:t>BE ON TIME. SO, WE CAN START ON TIME.  DISCIPLING YOURSELF IS PART OF YOUR EDUCATION</a:t>
            </a:r>
          </a:p>
          <a:p>
            <a:r>
              <a:rPr lang="en-US" dirty="0"/>
              <a:t>DON’T TALK IN THE CLASS. BE RESPECTFUL TO YOUR COLLEAGUES AND YOUR TEACHER</a:t>
            </a:r>
          </a:p>
          <a:p>
            <a:r>
              <a:rPr lang="en-US" dirty="0"/>
              <a:t>PAY ATTENTION TO WHAT IS BEING TAUGHT.  PAY ATTENTION ON OUR OWN QUIZ AND EXAMS.  DON’T LOOK AROUND. DON’T CHEAT.  </a:t>
            </a:r>
          </a:p>
          <a:p>
            <a:pPr lvl="1"/>
            <a:r>
              <a:rPr lang="en-US" dirty="0"/>
              <a:t>DEVELOPING YOUR INTEGRITY, MORALS, AND YOUR ETHICS IS INFINITELY TIMES MORE VALUABLE THAN GETTING A SINGLE EXTRA POINT THAT YOU DON’T DESERVE.</a:t>
            </a:r>
          </a:p>
        </p:txBody>
      </p:sp>
    </p:spTree>
    <p:extLst>
      <p:ext uri="{BB962C8B-B14F-4D97-AF65-F5344CB8AC3E}">
        <p14:creationId xmlns:p14="http://schemas.microsoft.com/office/powerpoint/2010/main" val="26818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7F7F-7A9F-F54B-50B3-249FFE34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F6D4-344E-4E0B-22C8-05E7E4BC2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852"/>
            <a:ext cx="9720073" cy="4373508"/>
          </a:xfrm>
        </p:spPr>
        <p:txBody>
          <a:bodyPr/>
          <a:lstStyle/>
          <a:p>
            <a:pPr algn="l" fontAlgn="auto"/>
            <a:r>
              <a:rPr lang="en-US" dirty="0"/>
              <a:t>My LinkedIn profile: </a:t>
            </a:r>
            <a:r>
              <a:rPr lang="en-US" dirty="0">
                <a:hlinkClick r:id="rId2"/>
              </a:rPr>
              <a:t>https://</a:t>
            </a:r>
            <a:r>
              <a:rPr lang="en-US" b="0" i="0" dirty="0">
                <a:effectLst/>
                <a:latin typeface="var(--artdeco-reset-typography-font-family-sans)"/>
                <a:hlinkClick r:id="rId2"/>
              </a:rPr>
              <a:t>www.linkedin.com/in/alikhawaja</a:t>
            </a:r>
            <a:r>
              <a:rPr lang="en-US" dirty="0">
                <a:latin typeface="var(--artdeco-reset-typography-font-family-sans)"/>
              </a:rPr>
              <a:t>.  Feel free to connect.</a:t>
            </a:r>
          </a:p>
          <a:p>
            <a:pPr algn="l" fontAlgn="auto"/>
            <a:r>
              <a:rPr lang="en-US" b="0" i="0" dirty="0">
                <a:effectLst/>
                <a:latin typeface="var(--artdeco-reset-typography-font-family-sans)"/>
              </a:rPr>
              <a:t>Enjoy the learning.  Don’t get intimidated with the information.  Work hard. </a:t>
            </a:r>
          </a:p>
          <a:p>
            <a:pPr algn="l" fontAlgn="auto"/>
            <a:r>
              <a:rPr lang="en-US" dirty="0">
                <a:latin typeface="var(--artdeco-reset-typography-font-family-sans)"/>
              </a:rPr>
              <a:t>This is a very practical course.  I cannot emphasize this enough.  There will be lot of new things.  Spend time reading and learning.  You will understand everything InShaAllah.</a:t>
            </a:r>
          </a:p>
          <a:p>
            <a:pPr algn="l" fontAlgn="auto"/>
            <a:r>
              <a:rPr lang="en-US" b="0" i="0" dirty="0">
                <a:effectLst/>
                <a:latin typeface="var(--artdeco-reset-typography-font-family-sans)"/>
              </a:rPr>
              <a:t>We’ll all work together.  No one will be left behind.</a:t>
            </a:r>
          </a:p>
          <a:p>
            <a:pPr algn="l" fontAlgn="auto"/>
            <a:r>
              <a:rPr lang="en-US" dirty="0">
                <a:latin typeface="var(--artdeco-reset-typography-font-family-sans)"/>
              </a:rPr>
              <a:t>We can do extra workshops if the whole class is willing.  I’ll discuss this during </a:t>
            </a:r>
            <a:r>
              <a:rPr lang="en-US">
                <a:latin typeface="var(--artdeco-reset-typography-font-family-sans)"/>
              </a:rPr>
              <a:t>the upcoming weeks.</a:t>
            </a:r>
            <a:endParaRPr lang="en-US" b="0" i="0" dirty="0">
              <a:effectLst/>
              <a:latin typeface="var(--artdeco-reset-typography-font-family-sans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42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99</TotalTime>
  <Words>514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Tw Cen MT</vt:lpstr>
      <vt:lpstr>Tw Cen MT Condensed</vt:lpstr>
      <vt:lpstr>var(--artdeco-reset-typography-font-family-sans)</vt:lpstr>
      <vt:lpstr>Wingdings</vt:lpstr>
      <vt:lpstr>Wingdings 3</vt:lpstr>
      <vt:lpstr>Integral</vt:lpstr>
      <vt:lpstr>Introduction to cloud computing</vt:lpstr>
      <vt:lpstr>Me (your instructor)</vt:lpstr>
      <vt:lpstr>ABOUT THE COURSE</vt:lpstr>
      <vt:lpstr>CLASS EXAMS | GRADING</vt:lpstr>
      <vt:lpstr>TO BE SUCCESSFUL IN THIS COURSE …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Khawaja</dc:creator>
  <cp:lastModifiedBy>Ali Khawaja</cp:lastModifiedBy>
  <cp:revision>1</cp:revision>
  <dcterms:created xsi:type="dcterms:W3CDTF">2024-08-18T16:37:49Z</dcterms:created>
  <dcterms:modified xsi:type="dcterms:W3CDTF">2024-08-19T12:25:36Z</dcterms:modified>
</cp:coreProperties>
</file>