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49525" y="1124275"/>
            <a:ext cx="60345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500"/>
              <a:t>Presentation on the paper "Near-optimal sparse allreduce for distributed deep learning"</a:t>
            </a:r>
            <a:endParaRPr sz="2500"/>
          </a:p>
        </p:txBody>
      </p:sp>
      <p:sp>
        <p:nvSpPr>
          <p:cNvPr id="64" name="Google Shape;64;p13"/>
          <p:cNvSpPr txBox="1"/>
          <p:nvPr/>
        </p:nvSpPr>
        <p:spPr>
          <a:xfrm>
            <a:off x="4402125" y="3384000"/>
            <a:ext cx="2790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479875" y="3409350"/>
            <a:ext cx="377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Name: Md Alkawser Rahman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ID: 23366049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928825" y="1530200"/>
            <a:ext cx="64077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 Overhead Challenge: Training large deep learning models at scale faces a significant hurdle in the form of communication overhead.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Promising Solution: Gradient sparsification emerges as a potential solution to alleviate communication volume, but challenges persist in achieving substantial performance gains.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Introducing Ok-Topk: The paper introduces Ok-Topk, a novel distributed training scheme integrating a sophisticated sparse allreduce algorithm and decentralized parallel SGD optimizer.</a:t>
            </a:r>
            <a:endParaRPr b="0" i="0" sz="11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448025" y="16073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 the heart of training large deep learning models lies the challenge of communication overhead during distributed training. </a:t>
            </a: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paper identifies two key challenges: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Difficulty in achieving a scalable and efficient sparse allreduce algorithm.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Overhead introduced by sparsification techniques.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400"/>
              <a:buNone/>
            </a:pPr>
            <a:r>
              <a:rPr lang="en"/>
              <a:t>Ok-Topk: A Solution Overview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422300" y="15752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address these challenges, the authors introduce Ok-Topk, a novel scheme for distributed training with sparse gradients. Ok-Topk consists of two main components: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novel sparse allreduce algorithm with communication volume under 6k, which is asymptotically optimal.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Integration with decentralized parallel Stochastic Gradient Descent (SGD) optimizer, with proven convergence.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Sparsification Overhead Reduction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60900" y="1453050"/>
            <a:ext cx="70389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 of the central concerns in gradient sparsification is the overhead it introduces. Ok-Topk tackles this issue effectively: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efficiently selects the top-k gradient values using an estimated threshold.</a:t>
            </a:r>
            <a:endParaRPr b="0" i="0" sz="15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b="0" i="0" lang="en" sz="15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approach significantly reduces sparsification overhead while maintaining convergence guarantees.</a:t>
            </a:r>
            <a:endParaRPr b="0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Empirical Results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FFFFFF"/>
                </a:solidFill>
              </a:rPr>
              <a:t>The effectiveness of Ok-Topk is demonstrated through empirical evaluations on the Piz Daint supercomputer: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Tested with neural network models from various deep learning domains.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Empirical results showcase that Ok-Topk achieves similar model accuracy to dense allreduce.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Compared to optimized dense and state-of-the-art sparse allreduce methods, Ok-Topk demonstrates superior scalability and significantly improves training throughput.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FFFFFF"/>
                </a:solidFill>
              </a:rPr>
              <a:t>In conclusion, "Near-optimal sparse allreduce for distributed deep learning" presents a compelling solution to the communication overhead challenge in training large deep learning models: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Ok-Topk combines a novel sparse allreduce algorithm with decentralized parallel SGD.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The approach reduces sparsification overhead efficiently.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Empirical results demonstrate its efficacy on various neural network models, outperforming existing methods.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8602500" y="4649125"/>
            <a:ext cx="334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ACACA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b="0" i="0" sz="1400" u="none" cap="none" strike="noStrike">
              <a:solidFill>
                <a:srgbClr val="CACAC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